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7" r:id="rId3"/>
    <p:sldId id="258" r:id="rId4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82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144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AD3E3C-48B9-49CA-BDC0-72999D9EEF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B26305-6208-4943-A11B-3F72336D157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EA0642-E7D1-4315-85F6-B2983CF33240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EA0642-E7D1-4315-85F6-B2983CF33240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EA0642-E7D1-4315-85F6-B2983CF33240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715962-952A-45FB-955B-3A7C3DCDB9F6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EA0642-E7D1-4315-85F6-B2983CF33240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EA0642-E7D1-4315-85F6-B2983CF33240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715962-952A-45FB-955B-3A7C3DCDB9F6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AF3633-1F8E-42C7-BF23-9666E85EF790}" type="slidenum">
              <a:rPr lang="zh-CN" altLang="en-US" smtClean="0">
                <a:solidFill>
                  <a:prstClr val="black"/>
                </a:solidFill>
                <a:latin typeface="等线" panose="02010600030101010101" charset="-122"/>
                <a:ea typeface="等线" panose="02010600030101010101" charset="-122"/>
              </a:rPr>
            </a:fld>
            <a:endParaRPr lang="zh-CN" altLang="en-US">
              <a:solidFill>
                <a:prstClr val="black"/>
              </a:solidFill>
              <a:latin typeface="等线" panose="02010600030101010101" charset="-122"/>
              <a:ea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EA0642-E7D1-4315-85F6-B2983CF33240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715962-952A-45FB-955B-3A7C3DCDB9F6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</a:lstStyle>
          <a:p>
            <a:endParaRPr lang="zh-CN" altLang="en-US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1066800" y="1890487"/>
            <a:ext cx="2286000" cy="1828800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1000">
                <a:latin typeface="微软雅黑" panose="020B0503020204020204" pitchFamily="34" charset="-122"/>
              </a:defRPr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5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3659188" y="1890487"/>
            <a:ext cx="2286000" cy="1828800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1000">
                <a:latin typeface="微软雅黑" panose="020B0503020204020204" pitchFamily="34" charset="-122"/>
              </a:defRPr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6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6249988" y="1890487"/>
            <a:ext cx="2286000" cy="1828800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1000">
                <a:latin typeface="微软雅黑" panose="020B0503020204020204" pitchFamily="34" charset="-122"/>
              </a:defRPr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7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8842375" y="1890487"/>
            <a:ext cx="2286000" cy="1828800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1000">
                <a:latin typeface="微软雅黑" panose="020B0503020204020204" pitchFamily="34" charset="-122"/>
              </a:defRPr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762000" y="1694996"/>
            <a:ext cx="2295144" cy="1389888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1000">
                <a:latin typeface="微软雅黑" panose="020B0503020204020204" pitchFamily="34" charset="-122"/>
              </a:defRPr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762001" y="3828596"/>
            <a:ext cx="2295144" cy="1389888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1000">
                <a:latin typeface="微软雅黑" panose="020B0503020204020204" pitchFamily="34" charset="-122"/>
              </a:defRPr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6243638" y="1694996"/>
            <a:ext cx="2295144" cy="1389888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1000">
                <a:latin typeface="微软雅黑" panose="020B0503020204020204" pitchFamily="34" charset="-122"/>
              </a:defRPr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4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6243638" y="3828596"/>
            <a:ext cx="2295144" cy="1389888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1000">
                <a:latin typeface="微软雅黑" panose="020B0503020204020204" pitchFamily="34" charset="-122"/>
              </a:defRPr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 userDrawn="1"/>
        </p:nvSpPr>
        <p:spPr>
          <a:xfrm>
            <a:off x="1460311" y="4722125"/>
            <a:ext cx="1023582" cy="1023582"/>
          </a:xfrm>
          <a:prstGeom prst="ellipse">
            <a:avLst/>
          </a:prstGeom>
          <a:solidFill>
            <a:srgbClr val="EAC6AE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椭圆 2"/>
          <p:cNvSpPr/>
          <p:nvPr userDrawn="1"/>
        </p:nvSpPr>
        <p:spPr>
          <a:xfrm>
            <a:off x="3125338" y="4722125"/>
            <a:ext cx="1023582" cy="1023582"/>
          </a:xfrm>
          <a:prstGeom prst="ellipse">
            <a:avLst/>
          </a:prstGeom>
          <a:solidFill>
            <a:srgbClr val="EAC6AE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椭圆 3"/>
          <p:cNvSpPr/>
          <p:nvPr userDrawn="1"/>
        </p:nvSpPr>
        <p:spPr>
          <a:xfrm>
            <a:off x="4790365" y="4722125"/>
            <a:ext cx="1023582" cy="1023582"/>
          </a:xfrm>
          <a:prstGeom prst="ellipse">
            <a:avLst/>
          </a:prstGeom>
          <a:solidFill>
            <a:srgbClr val="EAC6AE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椭圆 4"/>
          <p:cNvSpPr/>
          <p:nvPr userDrawn="1"/>
        </p:nvSpPr>
        <p:spPr>
          <a:xfrm>
            <a:off x="6455392" y="4722125"/>
            <a:ext cx="1023582" cy="1023582"/>
          </a:xfrm>
          <a:prstGeom prst="ellipse">
            <a:avLst/>
          </a:prstGeom>
          <a:solidFill>
            <a:srgbClr val="EAC6AE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椭圆 5"/>
          <p:cNvSpPr/>
          <p:nvPr userDrawn="1"/>
        </p:nvSpPr>
        <p:spPr>
          <a:xfrm>
            <a:off x="8120419" y="4722125"/>
            <a:ext cx="1023582" cy="1023582"/>
          </a:xfrm>
          <a:prstGeom prst="ellipse">
            <a:avLst/>
          </a:prstGeom>
          <a:solidFill>
            <a:srgbClr val="EAC6AE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椭圆 6"/>
          <p:cNvSpPr/>
          <p:nvPr userDrawn="1"/>
        </p:nvSpPr>
        <p:spPr>
          <a:xfrm>
            <a:off x="9785446" y="4722125"/>
            <a:ext cx="1023582" cy="1023582"/>
          </a:xfrm>
          <a:prstGeom prst="ellipse">
            <a:avLst/>
          </a:prstGeom>
          <a:solidFill>
            <a:srgbClr val="EAC6AE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椭圆 7"/>
          <p:cNvSpPr/>
          <p:nvPr userDrawn="1"/>
        </p:nvSpPr>
        <p:spPr>
          <a:xfrm>
            <a:off x="1460311" y="3261814"/>
            <a:ext cx="1023582" cy="1023582"/>
          </a:xfrm>
          <a:prstGeom prst="ellipse">
            <a:avLst/>
          </a:prstGeom>
          <a:solidFill>
            <a:srgbClr val="EAC6AE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椭圆 8"/>
          <p:cNvSpPr/>
          <p:nvPr userDrawn="1"/>
        </p:nvSpPr>
        <p:spPr>
          <a:xfrm>
            <a:off x="3125338" y="3261814"/>
            <a:ext cx="1023582" cy="1023582"/>
          </a:xfrm>
          <a:prstGeom prst="ellipse">
            <a:avLst/>
          </a:prstGeom>
          <a:solidFill>
            <a:srgbClr val="EAC6AE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椭圆 9"/>
          <p:cNvSpPr/>
          <p:nvPr userDrawn="1"/>
        </p:nvSpPr>
        <p:spPr>
          <a:xfrm>
            <a:off x="4790365" y="3261814"/>
            <a:ext cx="1023582" cy="1023582"/>
          </a:xfrm>
          <a:prstGeom prst="ellipse">
            <a:avLst/>
          </a:prstGeom>
          <a:solidFill>
            <a:srgbClr val="EAC6AE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椭圆 10"/>
          <p:cNvSpPr/>
          <p:nvPr userDrawn="1"/>
        </p:nvSpPr>
        <p:spPr>
          <a:xfrm>
            <a:off x="6455392" y="3261814"/>
            <a:ext cx="1023582" cy="1023582"/>
          </a:xfrm>
          <a:prstGeom prst="ellipse">
            <a:avLst/>
          </a:prstGeom>
          <a:solidFill>
            <a:srgbClr val="EAC6AE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椭圆 11"/>
          <p:cNvSpPr/>
          <p:nvPr userDrawn="1"/>
        </p:nvSpPr>
        <p:spPr>
          <a:xfrm>
            <a:off x="8120419" y="3261814"/>
            <a:ext cx="1023582" cy="1023582"/>
          </a:xfrm>
          <a:prstGeom prst="ellipse">
            <a:avLst/>
          </a:prstGeom>
          <a:solidFill>
            <a:srgbClr val="EAC6AE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椭圆 12"/>
          <p:cNvSpPr/>
          <p:nvPr userDrawn="1"/>
        </p:nvSpPr>
        <p:spPr>
          <a:xfrm>
            <a:off x="9785446" y="3261814"/>
            <a:ext cx="1023582" cy="1023582"/>
          </a:xfrm>
          <a:prstGeom prst="ellipse">
            <a:avLst/>
          </a:prstGeom>
          <a:solidFill>
            <a:srgbClr val="EAC6AE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椭圆 13"/>
          <p:cNvSpPr/>
          <p:nvPr userDrawn="1"/>
        </p:nvSpPr>
        <p:spPr>
          <a:xfrm>
            <a:off x="1460311" y="1801503"/>
            <a:ext cx="1023582" cy="1023582"/>
          </a:xfrm>
          <a:prstGeom prst="ellipse">
            <a:avLst/>
          </a:prstGeom>
          <a:solidFill>
            <a:srgbClr val="EAC6AE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椭圆 14"/>
          <p:cNvSpPr/>
          <p:nvPr userDrawn="1"/>
        </p:nvSpPr>
        <p:spPr>
          <a:xfrm>
            <a:off x="3125338" y="1801503"/>
            <a:ext cx="1023582" cy="1023582"/>
          </a:xfrm>
          <a:prstGeom prst="ellipse">
            <a:avLst/>
          </a:prstGeom>
          <a:solidFill>
            <a:srgbClr val="EAC6AE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椭圆 15"/>
          <p:cNvSpPr/>
          <p:nvPr userDrawn="1"/>
        </p:nvSpPr>
        <p:spPr>
          <a:xfrm>
            <a:off x="4790365" y="1801503"/>
            <a:ext cx="1023582" cy="1023582"/>
          </a:xfrm>
          <a:prstGeom prst="ellipse">
            <a:avLst/>
          </a:prstGeom>
          <a:solidFill>
            <a:srgbClr val="EAC6AE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椭圆 16"/>
          <p:cNvSpPr/>
          <p:nvPr userDrawn="1"/>
        </p:nvSpPr>
        <p:spPr>
          <a:xfrm>
            <a:off x="6455392" y="1801503"/>
            <a:ext cx="1023582" cy="1023582"/>
          </a:xfrm>
          <a:prstGeom prst="ellipse">
            <a:avLst/>
          </a:prstGeom>
          <a:solidFill>
            <a:srgbClr val="EAC6AE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椭圆 17"/>
          <p:cNvSpPr/>
          <p:nvPr userDrawn="1"/>
        </p:nvSpPr>
        <p:spPr>
          <a:xfrm>
            <a:off x="8120419" y="1801503"/>
            <a:ext cx="1023582" cy="1023582"/>
          </a:xfrm>
          <a:prstGeom prst="ellipse">
            <a:avLst/>
          </a:prstGeom>
          <a:solidFill>
            <a:srgbClr val="EAC6AE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椭圆 18"/>
          <p:cNvSpPr/>
          <p:nvPr userDrawn="1"/>
        </p:nvSpPr>
        <p:spPr>
          <a:xfrm>
            <a:off x="9785446" y="1801503"/>
            <a:ext cx="1023582" cy="1023582"/>
          </a:xfrm>
          <a:prstGeom prst="ellipse">
            <a:avLst/>
          </a:prstGeom>
          <a:solidFill>
            <a:srgbClr val="EAC6AE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1600" kern="1200">
          <a:solidFill>
            <a:schemeClr val="bg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1400" kern="1200">
          <a:solidFill>
            <a:schemeClr val="bg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1200" kern="1200">
          <a:solidFill>
            <a:schemeClr val="bg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12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0.jpeg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占位符 5"/>
          <p:cNvPicPr>
            <a:picLocks noGrp="1" noChangeAspect="1"/>
          </p:cNvPicPr>
          <p:nvPr>
            <p:ph type="pic" sz="quarter" idx="10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4054367" y="2679813"/>
            <a:ext cx="319187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 defTabSz="914400">
              <a:buFont typeface="Arial" panose="020B0604020202020204" pitchFamily="34" charset="0"/>
              <a:buNone/>
            </a:pPr>
            <a:r>
              <a:rPr lang="zh-CN" altLang="en-US" sz="5400" b="1" cap="all" dirty="0" smtClean="0">
                <a:solidFill>
                  <a:prstClr val="white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教育教学</a:t>
            </a:r>
            <a:endParaRPr lang="zh-CN" altLang="en-US" sz="5400" b="1" cap="all" dirty="0">
              <a:solidFill>
                <a:prstClr val="white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4299549" y="1910352"/>
            <a:ext cx="273465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defTabSz="914400">
              <a:buFont typeface="Arial" panose="020B0604020202020204" pitchFamily="34" charset="0"/>
              <a:buNone/>
            </a:pPr>
            <a:r>
              <a:rPr lang="en-US" altLang="zh-CN" sz="2000" b="1" dirty="0" smtClean="0">
                <a:solidFill>
                  <a:prstClr val="white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EDUCATION</a:t>
            </a:r>
            <a:endParaRPr lang="zh-CN" altLang="en-US" sz="2000" dirty="0">
              <a:solidFill>
                <a:prstClr val="white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5130080" y="2276590"/>
            <a:ext cx="1073596" cy="10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 defTabSz="914400">
              <a:buFont typeface="Arial" panose="020B0604020202020204" pitchFamily="34" charset="0"/>
              <a:buNone/>
            </a:pPr>
            <a:r>
              <a:rPr lang="en-US" altLang="zh-CN" sz="700" dirty="0" smtClean="0">
                <a:solidFill>
                  <a:prstClr val="white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TEACHING</a:t>
            </a:r>
            <a:endParaRPr lang="zh-CN" altLang="en-US" sz="700" dirty="0">
              <a:solidFill>
                <a:prstClr val="white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978508" y="3571577"/>
            <a:ext cx="334359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defTabSz="1371600">
              <a:defRPr/>
            </a:pPr>
            <a:r>
              <a:rPr lang="en-US" altLang="zh-CN" sz="9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GOOD </a:t>
            </a:r>
            <a:r>
              <a:rPr lang="en-US" altLang="zh-CN" sz="900" dirty="0" err="1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GOOD</a:t>
            </a:r>
            <a:r>
              <a:rPr lang="en-US" altLang="zh-CN" sz="9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 STUDY · DAY  </a:t>
            </a:r>
            <a:r>
              <a:rPr lang="en-US" altLang="zh-CN" sz="900" dirty="0" err="1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DAY</a:t>
            </a:r>
            <a:r>
              <a:rPr lang="en-US" altLang="zh-CN" sz="9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 UP</a:t>
            </a:r>
            <a:endParaRPr lang="zh-CN" altLang="en-US" sz="9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4054367" y="3894079"/>
            <a:ext cx="3191872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 defTabSz="914400">
              <a:buFont typeface="Arial" panose="020B0604020202020204" pitchFamily="34" charset="0"/>
              <a:buNone/>
            </a:pPr>
            <a:r>
              <a:rPr lang="zh-CN" altLang="en-US" sz="1200" b="1" cap="all" dirty="0" smtClean="0">
                <a:solidFill>
                  <a:prstClr val="white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教育教学模板</a:t>
            </a:r>
            <a:endParaRPr lang="zh-CN" altLang="en-US" sz="1200" b="1" cap="all" dirty="0">
              <a:solidFill>
                <a:prstClr val="white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6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Content Placeholder 2"/>
          <p:cNvSpPr txBox="1"/>
          <p:nvPr/>
        </p:nvSpPr>
        <p:spPr>
          <a:xfrm>
            <a:off x="735718" y="3041791"/>
            <a:ext cx="1828953" cy="390964"/>
          </a:xfrm>
          <a:prstGeom prst="rect">
            <a:avLst/>
          </a:prstGeom>
        </p:spPr>
        <p:txBody>
          <a:bodyPr vert="horz" lIns="121904" tIns="60952" rIns="121904" bIns="60952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200" b="1" dirty="0">
                <a:solidFill>
                  <a:prstClr val="white"/>
                </a:solidFill>
                <a:cs typeface="+mn-ea"/>
                <a:sym typeface="+mn-lt"/>
              </a:rPr>
              <a:t>学习方法</a:t>
            </a:r>
            <a:endParaRPr lang="en-US" sz="8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07" name="Content Placeholder 2"/>
          <p:cNvSpPr txBox="1"/>
          <p:nvPr/>
        </p:nvSpPr>
        <p:spPr>
          <a:xfrm>
            <a:off x="2926044" y="3041791"/>
            <a:ext cx="1816787" cy="390964"/>
          </a:xfrm>
          <a:prstGeom prst="rect">
            <a:avLst/>
          </a:prstGeom>
        </p:spPr>
        <p:txBody>
          <a:bodyPr vert="horz" lIns="121904" tIns="60952" rIns="121904" bIns="60952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200" b="1" dirty="0">
                <a:solidFill>
                  <a:prstClr val="white"/>
                </a:solidFill>
                <a:cs typeface="+mn-ea"/>
                <a:sym typeface="+mn-lt"/>
              </a:rPr>
              <a:t>学习方法</a:t>
            </a:r>
            <a:endParaRPr lang="en-US" sz="8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10" name="Content Placeholder 2"/>
          <p:cNvSpPr txBox="1"/>
          <p:nvPr/>
        </p:nvSpPr>
        <p:spPr>
          <a:xfrm>
            <a:off x="5112892" y="3041791"/>
            <a:ext cx="1842526" cy="390964"/>
          </a:xfrm>
          <a:prstGeom prst="rect">
            <a:avLst/>
          </a:prstGeom>
        </p:spPr>
        <p:txBody>
          <a:bodyPr vert="horz" lIns="121904" tIns="60952" rIns="121904" bIns="60952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200" b="1" dirty="0">
                <a:solidFill>
                  <a:prstClr val="white"/>
                </a:solidFill>
                <a:cs typeface="+mn-ea"/>
                <a:sym typeface="+mn-lt"/>
              </a:rPr>
              <a:t>学习方法</a:t>
            </a:r>
            <a:endParaRPr lang="en-US" sz="8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13" name="Content Placeholder 2"/>
          <p:cNvSpPr txBox="1"/>
          <p:nvPr/>
        </p:nvSpPr>
        <p:spPr>
          <a:xfrm>
            <a:off x="7307871" y="3041791"/>
            <a:ext cx="1854076" cy="390964"/>
          </a:xfrm>
          <a:prstGeom prst="rect">
            <a:avLst/>
          </a:prstGeom>
        </p:spPr>
        <p:txBody>
          <a:bodyPr vert="horz" lIns="121904" tIns="60952" rIns="121904" bIns="60952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200" b="1" dirty="0">
                <a:solidFill>
                  <a:prstClr val="white"/>
                </a:solidFill>
                <a:cs typeface="+mn-ea"/>
                <a:sym typeface="+mn-lt"/>
              </a:rPr>
              <a:t>学习方法</a:t>
            </a:r>
            <a:endParaRPr lang="en-US" sz="8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16" name="Content Placeholder 2"/>
          <p:cNvSpPr txBox="1"/>
          <p:nvPr/>
        </p:nvSpPr>
        <p:spPr>
          <a:xfrm>
            <a:off x="9519472" y="3041791"/>
            <a:ext cx="1865630" cy="390964"/>
          </a:xfrm>
          <a:prstGeom prst="rect">
            <a:avLst/>
          </a:prstGeom>
        </p:spPr>
        <p:txBody>
          <a:bodyPr vert="horz" lIns="121904" tIns="60952" rIns="121904" bIns="60952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200" b="1" dirty="0">
                <a:solidFill>
                  <a:prstClr val="white"/>
                </a:solidFill>
                <a:cs typeface="+mn-ea"/>
                <a:sym typeface="+mn-lt"/>
              </a:rPr>
              <a:t>学习方法</a:t>
            </a:r>
            <a:endParaRPr lang="en-US" sz="8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04" name="Content Placeholder 2"/>
          <p:cNvSpPr txBox="1"/>
          <p:nvPr/>
        </p:nvSpPr>
        <p:spPr>
          <a:xfrm>
            <a:off x="1254502" y="2293769"/>
            <a:ext cx="791385" cy="8472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5330" dirty="0">
                <a:solidFill>
                  <a:srgbClr val="F18113"/>
                </a:solidFill>
                <a:cs typeface="+mn-ea"/>
                <a:sym typeface="+mn-lt"/>
              </a:rPr>
              <a:t>01</a:t>
            </a:r>
            <a:endParaRPr lang="en-US" sz="5330" dirty="0">
              <a:solidFill>
                <a:srgbClr val="F18113"/>
              </a:solidFill>
              <a:cs typeface="+mn-ea"/>
              <a:sym typeface="+mn-lt"/>
            </a:endParaRPr>
          </a:p>
        </p:txBody>
      </p:sp>
      <p:sp>
        <p:nvSpPr>
          <p:cNvPr id="418" name="Content Placeholder 2"/>
          <p:cNvSpPr txBox="1"/>
          <p:nvPr/>
        </p:nvSpPr>
        <p:spPr>
          <a:xfrm>
            <a:off x="3438744" y="2293769"/>
            <a:ext cx="791385" cy="8472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5330" dirty="0">
                <a:solidFill>
                  <a:srgbClr val="F18113"/>
                </a:solidFill>
                <a:cs typeface="+mn-ea"/>
                <a:sym typeface="+mn-lt"/>
              </a:rPr>
              <a:t>02</a:t>
            </a:r>
            <a:endParaRPr lang="en-US" sz="5330" dirty="0">
              <a:solidFill>
                <a:srgbClr val="F18113"/>
              </a:solidFill>
              <a:cs typeface="+mn-ea"/>
              <a:sym typeface="+mn-lt"/>
            </a:endParaRPr>
          </a:p>
        </p:txBody>
      </p:sp>
      <p:sp>
        <p:nvSpPr>
          <p:cNvPr id="420" name="Content Placeholder 2"/>
          <p:cNvSpPr txBox="1"/>
          <p:nvPr/>
        </p:nvSpPr>
        <p:spPr>
          <a:xfrm>
            <a:off x="5638463" y="2293769"/>
            <a:ext cx="791385" cy="8472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5330" dirty="0">
                <a:solidFill>
                  <a:srgbClr val="F18113"/>
                </a:solidFill>
                <a:cs typeface="+mn-ea"/>
                <a:sym typeface="+mn-lt"/>
              </a:rPr>
              <a:t>03</a:t>
            </a:r>
            <a:endParaRPr lang="en-US" sz="5330" dirty="0">
              <a:solidFill>
                <a:srgbClr val="F18113"/>
              </a:solidFill>
              <a:cs typeface="+mn-ea"/>
              <a:sym typeface="+mn-lt"/>
            </a:endParaRPr>
          </a:p>
        </p:txBody>
      </p:sp>
      <p:sp>
        <p:nvSpPr>
          <p:cNvPr id="421" name="Content Placeholder 2"/>
          <p:cNvSpPr txBox="1"/>
          <p:nvPr/>
        </p:nvSpPr>
        <p:spPr>
          <a:xfrm>
            <a:off x="7839216" y="2293769"/>
            <a:ext cx="791385" cy="8472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5330" dirty="0">
                <a:solidFill>
                  <a:srgbClr val="F18113"/>
                </a:solidFill>
                <a:cs typeface="+mn-ea"/>
                <a:sym typeface="+mn-lt"/>
              </a:rPr>
              <a:t>04</a:t>
            </a:r>
            <a:endParaRPr lang="en-US" sz="5330" dirty="0">
              <a:solidFill>
                <a:srgbClr val="F18113"/>
              </a:solidFill>
              <a:cs typeface="+mn-ea"/>
              <a:sym typeface="+mn-lt"/>
            </a:endParaRPr>
          </a:p>
        </p:txBody>
      </p:sp>
      <p:sp>
        <p:nvSpPr>
          <p:cNvPr id="422" name="Content Placeholder 2"/>
          <p:cNvSpPr txBox="1"/>
          <p:nvPr/>
        </p:nvSpPr>
        <p:spPr>
          <a:xfrm>
            <a:off x="10056594" y="2293769"/>
            <a:ext cx="791385" cy="8472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5330" dirty="0">
                <a:solidFill>
                  <a:srgbClr val="F18113"/>
                </a:solidFill>
                <a:cs typeface="+mn-ea"/>
                <a:sym typeface="+mn-lt"/>
              </a:rPr>
              <a:t>05</a:t>
            </a:r>
            <a:endParaRPr lang="en-US" sz="5330" dirty="0">
              <a:solidFill>
                <a:srgbClr val="F18113"/>
              </a:solidFill>
              <a:cs typeface="+mn-ea"/>
              <a:sym typeface="+mn-lt"/>
            </a:endParaRPr>
          </a:p>
        </p:txBody>
      </p:sp>
      <p:sp>
        <p:nvSpPr>
          <p:cNvPr id="30" name="Text Placeholder 33"/>
          <p:cNvSpPr txBox="1"/>
          <p:nvPr/>
        </p:nvSpPr>
        <p:spPr>
          <a:xfrm>
            <a:off x="2592609" y="4138992"/>
            <a:ext cx="7030362" cy="707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28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4000" dirty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学而时习之，不亦说乎？</a:t>
            </a:r>
            <a:endParaRPr lang="en-AU" altLang="zh-CN" sz="4000" dirty="0">
              <a:solidFill>
                <a:prstClr val="white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20"/>
          <p:cNvSpPr txBox="1"/>
          <p:nvPr/>
        </p:nvSpPr>
        <p:spPr>
          <a:xfrm>
            <a:off x="2760244" y="5072495"/>
            <a:ext cx="66950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600">
              <a:lnSpc>
                <a:spcPct val="200000"/>
              </a:lnSpc>
              <a:spcBef>
                <a:spcPct val="20000"/>
              </a:spcBef>
              <a:defRPr/>
            </a:pPr>
            <a:r>
              <a:rPr lang="zh-CN" altLang="en-US" sz="700" dirty="0">
                <a:solidFill>
                  <a:prstClr val="white"/>
                </a:solidFill>
                <a:cs typeface="+mn-ea"/>
                <a:sym typeface="+mn-lt"/>
              </a:rPr>
              <a:t>教育教学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+mn-lt"/>
              </a:rPr>
              <a:t>1980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+mn-lt"/>
              </a:rPr>
              <a:t>年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+mn-lt"/>
              </a:rPr>
              <a:t>12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+mn-lt"/>
              </a:rPr>
              <a:t>月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+mn-lt"/>
              </a:rPr>
              <a:t>12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+mn-lt"/>
              </a:rPr>
              <a:t>日公开招股上市，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+mn-lt"/>
              </a:rPr>
              <a:t>2012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+mn-lt"/>
              </a:rPr>
              <a:t>年创下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+mn-lt"/>
              </a:rPr>
              <a:t>6235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+mn-lt"/>
              </a:rPr>
              <a:t>亿美元的市值记录，截至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+mn-lt"/>
              </a:rPr>
              <a:t>2014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+mn-lt"/>
              </a:rPr>
              <a:t>年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+mn-lt"/>
              </a:rPr>
              <a:t>6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+mn-lt"/>
              </a:rPr>
              <a:t>月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+mn-lt"/>
              </a:rPr>
              <a:t>，教育教学已经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+mn-lt"/>
              </a:rPr>
              <a:t>连续三年成为全球市值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+mn-lt"/>
              </a:rPr>
              <a:t>最大教学。教育教学在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+mn-lt"/>
              </a:rPr>
              <a:t>2016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+mn-lt"/>
              </a:rPr>
              <a:t>年世界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+mn-lt"/>
              </a:rPr>
              <a:t>500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+mn-lt"/>
              </a:rPr>
              <a:t>强排行榜中排名第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+mn-lt"/>
              </a:rPr>
              <a:t>9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+mn-lt"/>
              </a:rPr>
              <a:t>名。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+mn-lt"/>
              </a:rPr>
              <a:t>2013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+mn-lt"/>
              </a:rPr>
              <a:t>年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+mn-lt"/>
              </a:rPr>
              <a:t>9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+mn-lt"/>
              </a:rPr>
              <a:t>月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+mn-lt"/>
              </a:rPr>
              <a:t>30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+mn-lt"/>
              </a:rPr>
              <a:t>日，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+mn-lt"/>
              </a:rPr>
              <a:t>在教学“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+mn-lt"/>
              </a:rPr>
              <a:t>诚挚引导 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+mn-lt"/>
              </a:rPr>
              <a:t>· 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+mn-lt"/>
              </a:rPr>
              <a:t>睿智到老”报告中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+mn-lt"/>
              </a:rPr>
              <a:t>，教育教学超过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+mn-lt"/>
              </a:rPr>
              <a:t>可口可乐成为世界最有价值品牌。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+mn-lt"/>
              </a:rPr>
              <a:t>2014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+mn-lt"/>
              </a:rPr>
              <a:t>年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+mn-lt"/>
              </a:rPr>
              <a:t>，教育品牌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+mn-lt"/>
              </a:rPr>
              <a:t>超越谷歌（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+mn-lt"/>
              </a:rPr>
              <a:t>Google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+mn-lt"/>
              </a:rPr>
              <a:t>），成为世界最具价值品牌。</a:t>
            </a:r>
            <a:endParaRPr lang="en-US" altLang="zh-CN" sz="7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361093" y="961395"/>
            <a:ext cx="145387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GOOD </a:t>
            </a:r>
            <a:r>
              <a:rPr lang="en-US" altLang="zh-CN" sz="800" dirty="0" err="1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GOOD</a:t>
            </a:r>
            <a:r>
              <a:rPr lang="en-US" altLang="zh-CN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 STUDY</a:t>
            </a:r>
            <a:endParaRPr lang="en-US" altLang="zh-CN" sz="8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208433" y="386516"/>
            <a:ext cx="3759197" cy="64620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zh-CN" altLang="en-US" sz="3600" b="1" dirty="0">
                <a:solidFill>
                  <a:prstClr val="white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学习方法</a:t>
            </a:r>
            <a:endParaRPr lang="zh-CN" altLang="en-US" sz="3600" b="1" dirty="0">
              <a:solidFill>
                <a:prstClr val="white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276"/>
          <p:cNvGrpSpPr/>
          <p:nvPr/>
        </p:nvGrpSpPr>
        <p:grpSpPr>
          <a:xfrm>
            <a:off x="5653137" y="1214057"/>
            <a:ext cx="885731" cy="41133"/>
            <a:chOff x="5071484" y="4559432"/>
            <a:chExt cx="1599308" cy="74272"/>
          </a:xfrm>
        </p:grpSpPr>
        <p:sp>
          <p:nvSpPr>
            <p:cNvPr id="35" name="Oval 268"/>
            <p:cNvSpPr/>
            <p:nvPr/>
          </p:nvSpPr>
          <p:spPr>
            <a:xfrm>
              <a:off x="5834002" y="4559432"/>
              <a:ext cx="74272" cy="74272"/>
            </a:xfrm>
            <a:prstGeom prst="ellipse">
              <a:avLst/>
            </a:prstGeom>
            <a:noFill/>
            <a:ln w="12700" cap="flat" cmpd="sng" algn="ctr">
              <a:solidFill>
                <a:schemeClr val="bg1">
                  <a:lumMod val="9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d-ID" sz="1350" kern="0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6" name="Group 275"/>
            <p:cNvGrpSpPr/>
            <p:nvPr/>
          </p:nvGrpSpPr>
          <p:grpSpPr>
            <a:xfrm>
              <a:off x="5071484" y="4596568"/>
              <a:ext cx="1599308" cy="0"/>
              <a:chOff x="5071484" y="4596568"/>
              <a:chExt cx="1599308" cy="0"/>
            </a:xfrm>
          </p:grpSpPr>
          <p:cxnSp>
            <p:nvCxnSpPr>
              <p:cNvPr id="37" name="Straight Connector 265"/>
              <p:cNvCxnSpPr>
                <a:endCxn id="35" idx="2"/>
              </p:cNvCxnSpPr>
              <p:nvPr/>
            </p:nvCxnSpPr>
            <p:spPr>
              <a:xfrm>
                <a:off x="5071484" y="4596568"/>
                <a:ext cx="762518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bg1">
                    <a:lumMod val="95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38" name="Straight Connector 274"/>
              <p:cNvCxnSpPr/>
              <p:nvPr/>
            </p:nvCxnSpPr>
            <p:spPr>
              <a:xfrm>
                <a:off x="5906886" y="4596568"/>
                <a:ext cx="763906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bg1">
                    <a:lumMod val="95000"/>
                  </a:schemeClr>
                </a:solidFill>
                <a:prstDash val="solid"/>
              </a:ln>
              <a:effectLst/>
            </p:spPr>
          </p:cxnSp>
        </p:grp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5361093" y="961395"/>
            <a:ext cx="145387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GOOD </a:t>
            </a:r>
            <a:r>
              <a:rPr lang="en-US" altLang="zh-CN" sz="800" dirty="0" err="1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GOOD</a:t>
            </a:r>
            <a:r>
              <a:rPr lang="en-US" altLang="zh-CN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 STUDY</a:t>
            </a:r>
            <a:endParaRPr lang="en-US" altLang="zh-CN" sz="8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4208433" y="386516"/>
            <a:ext cx="3759197" cy="64620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zh-CN" altLang="en-US" sz="3600" b="1" dirty="0">
                <a:solidFill>
                  <a:prstClr val="white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总结升华</a:t>
            </a:r>
            <a:endParaRPr lang="zh-CN" altLang="en-US" sz="3600" b="1" dirty="0">
              <a:solidFill>
                <a:prstClr val="white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9" name="Group 276"/>
          <p:cNvGrpSpPr/>
          <p:nvPr/>
        </p:nvGrpSpPr>
        <p:grpSpPr>
          <a:xfrm>
            <a:off x="5653137" y="1214057"/>
            <a:ext cx="885731" cy="41133"/>
            <a:chOff x="5071484" y="4559432"/>
            <a:chExt cx="1599308" cy="74272"/>
          </a:xfrm>
        </p:grpSpPr>
        <p:sp>
          <p:nvSpPr>
            <p:cNvPr id="60" name="Oval 268"/>
            <p:cNvSpPr/>
            <p:nvPr/>
          </p:nvSpPr>
          <p:spPr>
            <a:xfrm>
              <a:off x="5834002" y="4559432"/>
              <a:ext cx="74272" cy="74272"/>
            </a:xfrm>
            <a:prstGeom prst="ellipse">
              <a:avLst/>
            </a:prstGeom>
            <a:noFill/>
            <a:ln w="12700" cap="flat" cmpd="sng" algn="ctr">
              <a:solidFill>
                <a:schemeClr val="bg1">
                  <a:lumMod val="9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d-ID" sz="1350" kern="0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1" name="Group 275"/>
            <p:cNvGrpSpPr/>
            <p:nvPr/>
          </p:nvGrpSpPr>
          <p:grpSpPr>
            <a:xfrm>
              <a:off x="5071484" y="4596568"/>
              <a:ext cx="1599308" cy="0"/>
              <a:chOff x="5071484" y="4596568"/>
              <a:chExt cx="1599308" cy="0"/>
            </a:xfrm>
          </p:grpSpPr>
          <p:cxnSp>
            <p:nvCxnSpPr>
              <p:cNvPr id="62" name="Straight Connector 265"/>
              <p:cNvCxnSpPr>
                <a:endCxn id="60" idx="2"/>
              </p:cNvCxnSpPr>
              <p:nvPr/>
            </p:nvCxnSpPr>
            <p:spPr>
              <a:xfrm>
                <a:off x="5071484" y="4596568"/>
                <a:ext cx="762518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bg1">
                    <a:lumMod val="95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63" name="Straight Connector 274"/>
              <p:cNvCxnSpPr/>
              <p:nvPr/>
            </p:nvCxnSpPr>
            <p:spPr>
              <a:xfrm>
                <a:off x="5906886" y="4596568"/>
                <a:ext cx="763906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bg1">
                    <a:lumMod val="95000"/>
                  </a:schemeClr>
                </a:solidFill>
                <a:prstDash val="solid"/>
              </a:ln>
              <a:effectLst/>
            </p:spPr>
          </p:cxnSp>
        </p:grpSp>
      </p:grpSp>
      <p:pic>
        <p:nvPicPr>
          <p:cNvPr id="20" name="图片占位符 19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0" r="4090"/>
          <a:stretch>
            <a:fillRect/>
          </a:stretch>
        </p:blipFill>
        <p:spPr/>
      </p:pic>
      <p:pic>
        <p:nvPicPr>
          <p:cNvPr id="21" name="图片占位符 20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0" r="4090"/>
          <a:stretch>
            <a:fillRect/>
          </a:stretch>
        </p:blipFill>
        <p:spPr/>
      </p:pic>
      <p:pic>
        <p:nvPicPr>
          <p:cNvPr id="22" name="图片占位符 21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1" r="3521"/>
          <a:stretch>
            <a:fillRect/>
          </a:stretch>
        </p:blipFill>
        <p:spPr/>
      </p:pic>
      <p:pic>
        <p:nvPicPr>
          <p:cNvPr id="23" name="图片占位符 22"/>
          <p:cNvPicPr>
            <a:picLocks noGrp="1" noChangeAspect="1"/>
          </p:cNvPicPr>
          <p:nvPr>
            <p:ph type="pic" sz="quarter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0" r="4090"/>
          <a:stretch>
            <a:fillRect/>
          </a:stretch>
        </p:blipFill>
        <p:spPr/>
      </p:pic>
      <p:sp>
        <p:nvSpPr>
          <p:cNvPr id="64" name="Text Placeholder 33"/>
          <p:cNvSpPr txBox="1"/>
          <p:nvPr/>
        </p:nvSpPr>
        <p:spPr>
          <a:xfrm>
            <a:off x="3328021" y="1798847"/>
            <a:ext cx="25347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30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dirty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总结升华</a:t>
            </a:r>
            <a:endParaRPr lang="en-AU" altLang="zh-CN" sz="2000" dirty="0">
              <a:solidFill>
                <a:prstClr val="white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5" name="TextBox 20"/>
          <p:cNvSpPr txBox="1"/>
          <p:nvPr/>
        </p:nvSpPr>
        <p:spPr>
          <a:xfrm>
            <a:off x="3328021" y="2393022"/>
            <a:ext cx="22378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prstClr val="white"/>
                </a:solidFill>
                <a:cs typeface="+mn-ea"/>
                <a:sym typeface="+mn-lt"/>
              </a:rPr>
              <a:t>教学从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+mn-lt"/>
              </a:rPr>
              <a:t>制度上保证了员工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+mn-lt"/>
              </a:rPr>
              <a:t>在教学内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+mn-lt"/>
              </a:rPr>
              <a:t>有多通道发展，共同打造员工职业发展体系，建立了员工管理和专业“双通道”的职业发展体系。</a:t>
            </a:r>
            <a:endParaRPr lang="en-US" altLang="zh-CN" sz="8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6" name="Text Placeholder 33"/>
          <p:cNvSpPr txBox="1"/>
          <p:nvPr/>
        </p:nvSpPr>
        <p:spPr>
          <a:xfrm>
            <a:off x="3328021" y="3845361"/>
            <a:ext cx="25347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30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dirty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总结升华</a:t>
            </a:r>
            <a:endParaRPr lang="en-AU" altLang="zh-CN" sz="2000" dirty="0">
              <a:solidFill>
                <a:prstClr val="white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7" name="TextBox 20"/>
          <p:cNvSpPr txBox="1"/>
          <p:nvPr/>
        </p:nvSpPr>
        <p:spPr>
          <a:xfrm>
            <a:off x="3328021" y="4439536"/>
            <a:ext cx="22378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prstClr val="white"/>
                </a:solidFill>
                <a:cs typeface="+mn-ea"/>
                <a:sym typeface="+mn-lt"/>
              </a:rPr>
              <a:t>教学从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+mn-lt"/>
              </a:rPr>
              <a:t>制度上保证了员工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+mn-lt"/>
              </a:rPr>
              <a:t>在教学内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+mn-lt"/>
              </a:rPr>
              <a:t>有多通道发展，共同打造员工职业发展体系，建立了员工管理和专业“双通道”的职业发展体系。</a:t>
            </a:r>
            <a:endParaRPr lang="en-US" altLang="zh-CN" sz="8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8" name="Text Placeholder 33"/>
          <p:cNvSpPr txBox="1"/>
          <p:nvPr/>
        </p:nvSpPr>
        <p:spPr>
          <a:xfrm>
            <a:off x="8809659" y="1798847"/>
            <a:ext cx="25347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30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dirty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总结升华</a:t>
            </a:r>
            <a:endParaRPr lang="en-AU" altLang="zh-CN" sz="2000" dirty="0">
              <a:solidFill>
                <a:prstClr val="white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9" name="TextBox 20"/>
          <p:cNvSpPr txBox="1"/>
          <p:nvPr/>
        </p:nvSpPr>
        <p:spPr>
          <a:xfrm>
            <a:off x="8809659" y="2393022"/>
            <a:ext cx="22378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prstClr val="white"/>
                </a:solidFill>
                <a:cs typeface="+mn-ea"/>
                <a:sym typeface="+mn-lt"/>
              </a:rPr>
              <a:t>教学从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+mn-lt"/>
              </a:rPr>
              <a:t>制度上保证了员工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+mn-lt"/>
              </a:rPr>
              <a:t>在教学内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+mn-lt"/>
              </a:rPr>
              <a:t>有多通道发展，共同打造员工职业发展体系，建立了员工管理和专业“双通道”的职业发展体系。</a:t>
            </a:r>
            <a:endParaRPr lang="en-US" altLang="zh-CN" sz="8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0" name="Text Placeholder 33"/>
          <p:cNvSpPr txBox="1"/>
          <p:nvPr/>
        </p:nvSpPr>
        <p:spPr>
          <a:xfrm>
            <a:off x="8809659" y="3845361"/>
            <a:ext cx="25347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30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dirty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总结升华</a:t>
            </a:r>
            <a:endParaRPr lang="en-AU" altLang="zh-CN" sz="2000" dirty="0">
              <a:solidFill>
                <a:prstClr val="white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1" name="TextBox 20"/>
          <p:cNvSpPr txBox="1"/>
          <p:nvPr/>
        </p:nvSpPr>
        <p:spPr>
          <a:xfrm>
            <a:off x="8809659" y="4439536"/>
            <a:ext cx="22378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prstClr val="white"/>
                </a:solidFill>
                <a:cs typeface="+mn-ea"/>
                <a:sym typeface="+mn-lt"/>
              </a:rPr>
              <a:t>教学从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+mn-lt"/>
              </a:rPr>
              <a:t>制度上保证了员工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+mn-lt"/>
              </a:rPr>
              <a:t>在教学内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+mn-lt"/>
              </a:rPr>
              <a:t>有多通道发展，共同打造员工职业发展体系，建立了员工管理和专业“双通道”的职业发展体系。</a:t>
            </a:r>
            <a:endParaRPr lang="en-US" altLang="zh-CN" sz="800" dirty="0">
              <a:solidFill>
                <a:prstClr val="white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417721" y="2328300"/>
            <a:ext cx="3683802" cy="3057042"/>
            <a:chOff x="4517221" y="2682505"/>
            <a:chExt cx="7100888" cy="5891212"/>
          </a:xfrm>
        </p:grpSpPr>
        <p:sp>
          <p:nvSpPr>
            <p:cNvPr id="3" name="Freeform 17"/>
            <p:cNvSpPr/>
            <p:nvPr/>
          </p:nvSpPr>
          <p:spPr bwMode="auto">
            <a:xfrm>
              <a:off x="4679146" y="2884117"/>
              <a:ext cx="6938963" cy="5689600"/>
            </a:xfrm>
            <a:custGeom>
              <a:avLst/>
              <a:gdLst>
                <a:gd name="T0" fmla="*/ 1735 w 1847"/>
                <a:gd name="T1" fmla="*/ 757 h 1514"/>
                <a:gd name="T2" fmla="*/ 721 w 1847"/>
                <a:gd name="T3" fmla="*/ 1514 h 1514"/>
                <a:gd name="T4" fmla="*/ 112 w 1847"/>
                <a:gd name="T5" fmla="*/ 757 h 1514"/>
                <a:gd name="T6" fmla="*/ 1127 w 1847"/>
                <a:gd name="T7" fmla="*/ 0 h 1514"/>
                <a:gd name="T8" fmla="*/ 1735 w 1847"/>
                <a:gd name="T9" fmla="*/ 757 h 1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7" h="1514">
                  <a:moveTo>
                    <a:pt x="1735" y="757"/>
                  </a:moveTo>
                  <a:cubicBezTo>
                    <a:pt x="1623" y="1175"/>
                    <a:pt x="1169" y="1514"/>
                    <a:pt x="721" y="1514"/>
                  </a:cubicBezTo>
                  <a:cubicBezTo>
                    <a:pt x="273" y="1514"/>
                    <a:pt x="0" y="1175"/>
                    <a:pt x="112" y="757"/>
                  </a:cubicBezTo>
                  <a:cubicBezTo>
                    <a:pt x="224" y="339"/>
                    <a:pt x="679" y="0"/>
                    <a:pt x="1127" y="0"/>
                  </a:cubicBezTo>
                  <a:cubicBezTo>
                    <a:pt x="1575" y="0"/>
                    <a:pt x="1847" y="339"/>
                    <a:pt x="1735" y="757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Freeform 18"/>
            <p:cNvSpPr/>
            <p:nvPr/>
          </p:nvSpPr>
          <p:spPr bwMode="auto">
            <a:xfrm>
              <a:off x="4607708" y="2795217"/>
              <a:ext cx="6938963" cy="5689600"/>
            </a:xfrm>
            <a:custGeom>
              <a:avLst/>
              <a:gdLst>
                <a:gd name="T0" fmla="*/ 1735 w 1847"/>
                <a:gd name="T1" fmla="*/ 757 h 1514"/>
                <a:gd name="T2" fmla="*/ 721 w 1847"/>
                <a:gd name="T3" fmla="*/ 1514 h 1514"/>
                <a:gd name="T4" fmla="*/ 112 w 1847"/>
                <a:gd name="T5" fmla="*/ 757 h 1514"/>
                <a:gd name="T6" fmla="*/ 1126 w 1847"/>
                <a:gd name="T7" fmla="*/ 0 h 1514"/>
                <a:gd name="T8" fmla="*/ 1735 w 1847"/>
                <a:gd name="T9" fmla="*/ 757 h 1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7" h="1514">
                  <a:moveTo>
                    <a:pt x="1735" y="757"/>
                  </a:moveTo>
                  <a:cubicBezTo>
                    <a:pt x="1623" y="1175"/>
                    <a:pt x="1169" y="1514"/>
                    <a:pt x="721" y="1514"/>
                  </a:cubicBezTo>
                  <a:cubicBezTo>
                    <a:pt x="273" y="1514"/>
                    <a:pt x="0" y="1175"/>
                    <a:pt x="112" y="757"/>
                  </a:cubicBezTo>
                  <a:cubicBezTo>
                    <a:pt x="224" y="339"/>
                    <a:pt x="678" y="0"/>
                    <a:pt x="1126" y="0"/>
                  </a:cubicBezTo>
                  <a:cubicBezTo>
                    <a:pt x="1574" y="0"/>
                    <a:pt x="1847" y="339"/>
                    <a:pt x="1735" y="757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19"/>
            <p:cNvSpPr/>
            <p:nvPr/>
          </p:nvSpPr>
          <p:spPr bwMode="auto">
            <a:xfrm>
              <a:off x="4517221" y="2682505"/>
              <a:ext cx="6938963" cy="5689600"/>
            </a:xfrm>
            <a:custGeom>
              <a:avLst/>
              <a:gdLst>
                <a:gd name="T0" fmla="*/ 1735 w 1847"/>
                <a:gd name="T1" fmla="*/ 757 h 1514"/>
                <a:gd name="T2" fmla="*/ 721 w 1847"/>
                <a:gd name="T3" fmla="*/ 1514 h 1514"/>
                <a:gd name="T4" fmla="*/ 112 w 1847"/>
                <a:gd name="T5" fmla="*/ 757 h 1514"/>
                <a:gd name="T6" fmla="*/ 1126 w 1847"/>
                <a:gd name="T7" fmla="*/ 0 h 1514"/>
                <a:gd name="T8" fmla="*/ 1735 w 1847"/>
                <a:gd name="T9" fmla="*/ 757 h 1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7" h="1514">
                  <a:moveTo>
                    <a:pt x="1735" y="757"/>
                  </a:moveTo>
                  <a:cubicBezTo>
                    <a:pt x="1623" y="1175"/>
                    <a:pt x="1169" y="1514"/>
                    <a:pt x="721" y="1514"/>
                  </a:cubicBezTo>
                  <a:cubicBezTo>
                    <a:pt x="273" y="1514"/>
                    <a:pt x="0" y="1175"/>
                    <a:pt x="112" y="757"/>
                  </a:cubicBezTo>
                  <a:cubicBezTo>
                    <a:pt x="224" y="339"/>
                    <a:pt x="678" y="0"/>
                    <a:pt x="1126" y="0"/>
                  </a:cubicBezTo>
                  <a:cubicBezTo>
                    <a:pt x="1574" y="0"/>
                    <a:pt x="1847" y="339"/>
                    <a:pt x="1735" y="757"/>
                  </a:cubicBezTo>
                  <a:close/>
                </a:path>
              </a:pathLst>
            </a:custGeom>
            <a:solidFill>
              <a:srgbClr val="F6C430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20"/>
            <p:cNvSpPr/>
            <p:nvPr/>
          </p:nvSpPr>
          <p:spPr bwMode="auto">
            <a:xfrm>
              <a:off x="5174446" y="3222254"/>
              <a:ext cx="5624513" cy="4611687"/>
            </a:xfrm>
            <a:custGeom>
              <a:avLst/>
              <a:gdLst>
                <a:gd name="T0" fmla="*/ 1406 w 1497"/>
                <a:gd name="T1" fmla="*/ 613 h 1227"/>
                <a:gd name="T2" fmla="*/ 584 w 1497"/>
                <a:gd name="T3" fmla="*/ 1227 h 1227"/>
                <a:gd name="T4" fmla="*/ 91 w 1497"/>
                <a:gd name="T5" fmla="*/ 613 h 1227"/>
                <a:gd name="T6" fmla="*/ 913 w 1497"/>
                <a:gd name="T7" fmla="*/ 0 h 1227"/>
                <a:gd name="T8" fmla="*/ 1406 w 1497"/>
                <a:gd name="T9" fmla="*/ 613 h 1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7" h="1227">
                  <a:moveTo>
                    <a:pt x="1406" y="613"/>
                  </a:moveTo>
                  <a:cubicBezTo>
                    <a:pt x="1315" y="952"/>
                    <a:pt x="947" y="1227"/>
                    <a:pt x="584" y="1227"/>
                  </a:cubicBezTo>
                  <a:cubicBezTo>
                    <a:pt x="221" y="1227"/>
                    <a:pt x="0" y="952"/>
                    <a:pt x="91" y="613"/>
                  </a:cubicBezTo>
                  <a:cubicBezTo>
                    <a:pt x="182" y="274"/>
                    <a:pt x="550" y="0"/>
                    <a:pt x="913" y="0"/>
                  </a:cubicBezTo>
                  <a:cubicBezTo>
                    <a:pt x="1276" y="0"/>
                    <a:pt x="1497" y="274"/>
                    <a:pt x="1406" y="61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21"/>
            <p:cNvSpPr/>
            <p:nvPr/>
          </p:nvSpPr>
          <p:spPr bwMode="auto">
            <a:xfrm>
              <a:off x="5542746" y="3523880"/>
              <a:ext cx="4887913" cy="4005262"/>
            </a:xfrm>
            <a:custGeom>
              <a:avLst/>
              <a:gdLst>
                <a:gd name="T0" fmla="*/ 1222 w 1301"/>
                <a:gd name="T1" fmla="*/ 533 h 1066"/>
                <a:gd name="T2" fmla="*/ 508 w 1301"/>
                <a:gd name="T3" fmla="*/ 1066 h 1066"/>
                <a:gd name="T4" fmla="*/ 79 w 1301"/>
                <a:gd name="T5" fmla="*/ 533 h 1066"/>
                <a:gd name="T6" fmla="*/ 793 w 1301"/>
                <a:gd name="T7" fmla="*/ 0 h 1066"/>
                <a:gd name="T8" fmla="*/ 1222 w 1301"/>
                <a:gd name="T9" fmla="*/ 533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1" h="1066">
                  <a:moveTo>
                    <a:pt x="1222" y="533"/>
                  </a:moveTo>
                  <a:cubicBezTo>
                    <a:pt x="1143" y="828"/>
                    <a:pt x="823" y="1066"/>
                    <a:pt x="508" y="1066"/>
                  </a:cubicBezTo>
                  <a:cubicBezTo>
                    <a:pt x="192" y="1066"/>
                    <a:pt x="0" y="828"/>
                    <a:pt x="79" y="533"/>
                  </a:cubicBezTo>
                  <a:cubicBezTo>
                    <a:pt x="158" y="239"/>
                    <a:pt x="478" y="0"/>
                    <a:pt x="793" y="0"/>
                  </a:cubicBezTo>
                  <a:cubicBezTo>
                    <a:pt x="1109" y="0"/>
                    <a:pt x="1301" y="239"/>
                    <a:pt x="1222" y="533"/>
                  </a:cubicBezTo>
                  <a:close/>
                </a:path>
              </a:pathLst>
            </a:custGeom>
            <a:solidFill>
              <a:srgbClr val="F6C430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22"/>
            <p:cNvSpPr/>
            <p:nvPr/>
          </p:nvSpPr>
          <p:spPr bwMode="auto">
            <a:xfrm>
              <a:off x="6049159" y="3933455"/>
              <a:ext cx="3873500" cy="3186112"/>
            </a:xfrm>
            <a:custGeom>
              <a:avLst/>
              <a:gdLst>
                <a:gd name="T0" fmla="*/ 968 w 1031"/>
                <a:gd name="T1" fmla="*/ 424 h 848"/>
                <a:gd name="T2" fmla="*/ 402 w 1031"/>
                <a:gd name="T3" fmla="*/ 848 h 848"/>
                <a:gd name="T4" fmla="*/ 63 w 1031"/>
                <a:gd name="T5" fmla="*/ 424 h 848"/>
                <a:gd name="T6" fmla="*/ 629 w 1031"/>
                <a:gd name="T7" fmla="*/ 0 h 848"/>
                <a:gd name="T8" fmla="*/ 968 w 1031"/>
                <a:gd name="T9" fmla="*/ 424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1" h="848">
                  <a:moveTo>
                    <a:pt x="968" y="424"/>
                  </a:moveTo>
                  <a:cubicBezTo>
                    <a:pt x="905" y="658"/>
                    <a:pt x="652" y="848"/>
                    <a:pt x="402" y="848"/>
                  </a:cubicBezTo>
                  <a:cubicBezTo>
                    <a:pt x="152" y="848"/>
                    <a:pt x="0" y="658"/>
                    <a:pt x="63" y="424"/>
                  </a:cubicBezTo>
                  <a:cubicBezTo>
                    <a:pt x="126" y="190"/>
                    <a:pt x="379" y="0"/>
                    <a:pt x="629" y="0"/>
                  </a:cubicBezTo>
                  <a:cubicBezTo>
                    <a:pt x="879" y="0"/>
                    <a:pt x="1031" y="190"/>
                    <a:pt x="968" y="42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23"/>
            <p:cNvSpPr/>
            <p:nvPr/>
          </p:nvSpPr>
          <p:spPr bwMode="auto">
            <a:xfrm>
              <a:off x="6466671" y="4268417"/>
              <a:ext cx="3040063" cy="2517775"/>
            </a:xfrm>
            <a:custGeom>
              <a:avLst/>
              <a:gdLst>
                <a:gd name="T0" fmla="*/ 759 w 809"/>
                <a:gd name="T1" fmla="*/ 335 h 670"/>
                <a:gd name="T2" fmla="*/ 315 w 809"/>
                <a:gd name="T3" fmla="*/ 670 h 670"/>
                <a:gd name="T4" fmla="*/ 50 w 809"/>
                <a:gd name="T5" fmla="*/ 335 h 670"/>
                <a:gd name="T6" fmla="*/ 494 w 809"/>
                <a:gd name="T7" fmla="*/ 0 h 670"/>
                <a:gd name="T8" fmla="*/ 759 w 809"/>
                <a:gd name="T9" fmla="*/ 335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9" h="670">
                  <a:moveTo>
                    <a:pt x="759" y="335"/>
                  </a:moveTo>
                  <a:cubicBezTo>
                    <a:pt x="710" y="520"/>
                    <a:pt x="511" y="670"/>
                    <a:pt x="315" y="670"/>
                  </a:cubicBezTo>
                  <a:cubicBezTo>
                    <a:pt x="119" y="670"/>
                    <a:pt x="0" y="520"/>
                    <a:pt x="50" y="335"/>
                  </a:cubicBezTo>
                  <a:cubicBezTo>
                    <a:pt x="99" y="150"/>
                    <a:pt x="298" y="0"/>
                    <a:pt x="494" y="0"/>
                  </a:cubicBezTo>
                  <a:cubicBezTo>
                    <a:pt x="690" y="0"/>
                    <a:pt x="809" y="150"/>
                    <a:pt x="759" y="335"/>
                  </a:cubicBezTo>
                  <a:close/>
                </a:path>
              </a:pathLst>
            </a:custGeom>
            <a:solidFill>
              <a:srgbClr val="F6C430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24"/>
            <p:cNvSpPr/>
            <p:nvPr/>
          </p:nvSpPr>
          <p:spPr bwMode="auto">
            <a:xfrm>
              <a:off x="6876246" y="4595442"/>
              <a:ext cx="2220913" cy="1863725"/>
            </a:xfrm>
            <a:custGeom>
              <a:avLst/>
              <a:gdLst>
                <a:gd name="T0" fmla="*/ 555 w 591"/>
                <a:gd name="T1" fmla="*/ 248 h 496"/>
                <a:gd name="T2" fmla="*/ 229 w 591"/>
                <a:gd name="T3" fmla="*/ 496 h 496"/>
                <a:gd name="T4" fmla="*/ 36 w 591"/>
                <a:gd name="T5" fmla="*/ 248 h 496"/>
                <a:gd name="T6" fmla="*/ 362 w 591"/>
                <a:gd name="T7" fmla="*/ 0 h 496"/>
                <a:gd name="T8" fmla="*/ 555 w 591"/>
                <a:gd name="T9" fmla="*/ 248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496">
                  <a:moveTo>
                    <a:pt x="555" y="248"/>
                  </a:moveTo>
                  <a:cubicBezTo>
                    <a:pt x="518" y="385"/>
                    <a:pt x="372" y="496"/>
                    <a:pt x="229" y="496"/>
                  </a:cubicBezTo>
                  <a:cubicBezTo>
                    <a:pt x="86" y="496"/>
                    <a:pt x="0" y="385"/>
                    <a:pt x="36" y="248"/>
                  </a:cubicBezTo>
                  <a:cubicBezTo>
                    <a:pt x="73" y="111"/>
                    <a:pt x="219" y="0"/>
                    <a:pt x="362" y="0"/>
                  </a:cubicBezTo>
                  <a:cubicBezTo>
                    <a:pt x="505" y="0"/>
                    <a:pt x="591" y="111"/>
                    <a:pt x="555" y="24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25"/>
            <p:cNvSpPr/>
            <p:nvPr/>
          </p:nvSpPr>
          <p:spPr bwMode="auto">
            <a:xfrm>
              <a:off x="7454096" y="5090742"/>
              <a:ext cx="1068388" cy="876300"/>
            </a:xfrm>
            <a:custGeom>
              <a:avLst/>
              <a:gdLst>
                <a:gd name="T0" fmla="*/ 266 w 284"/>
                <a:gd name="T1" fmla="*/ 116 h 233"/>
                <a:gd name="T2" fmla="*/ 110 w 284"/>
                <a:gd name="T3" fmla="*/ 233 h 233"/>
                <a:gd name="T4" fmla="*/ 17 w 284"/>
                <a:gd name="T5" fmla="*/ 116 h 233"/>
                <a:gd name="T6" fmla="*/ 173 w 284"/>
                <a:gd name="T7" fmla="*/ 0 h 233"/>
                <a:gd name="T8" fmla="*/ 266 w 284"/>
                <a:gd name="T9" fmla="*/ 116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33">
                  <a:moveTo>
                    <a:pt x="266" y="116"/>
                  </a:moveTo>
                  <a:cubicBezTo>
                    <a:pt x="249" y="180"/>
                    <a:pt x="179" y="233"/>
                    <a:pt x="110" y="233"/>
                  </a:cubicBezTo>
                  <a:cubicBezTo>
                    <a:pt x="41" y="233"/>
                    <a:pt x="0" y="180"/>
                    <a:pt x="17" y="116"/>
                  </a:cubicBezTo>
                  <a:cubicBezTo>
                    <a:pt x="34" y="52"/>
                    <a:pt x="104" y="0"/>
                    <a:pt x="173" y="0"/>
                  </a:cubicBezTo>
                  <a:cubicBezTo>
                    <a:pt x="242" y="0"/>
                    <a:pt x="284" y="52"/>
                    <a:pt x="266" y="116"/>
                  </a:cubicBezTo>
                  <a:close/>
                </a:path>
              </a:pathLst>
            </a:custGeom>
            <a:solidFill>
              <a:srgbClr val="F6C430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381168" y="1944071"/>
            <a:ext cx="1662582" cy="1699055"/>
            <a:chOff x="6076950" y="2555876"/>
            <a:chExt cx="3076576" cy="3143249"/>
          </a:xfrm>
          <a:solidFill>
            <a:srgbClr val="F18113"/>
          </a:solidFill>
          <a:effectLst>
            <a:outerShdw blurRad="177800" dir="18900000" sy="23000" kx="-1200000" algn="bl" rotWithShape="0">
              <a:prstClr val="black">
                <a:alpha val="29000"/>
              </a:prstClr>
            </a:outerShdw>
          </a:effectLst>
        </p:grpSpPr>
        <p:sp>
          <p:nvSpPr>
            <p:cNvPr id="13" name="Freeform 21"/>
            <p:cNvSpPr/>
            <p:nvPr/>
          </p:nvSpPr>
          <p:spPr bwMode="auto">
            <a:xfrm>
              <a:off x="8840788" y="5375275"/>
              <a:ext cx="312738" cy="323850"/>
            </a:xfrm>
            <a:custGeom>
              <a:avLst/>
              <a:gdLst>
                <a:gd name="T0" fmla="*/ 68 w 83"/>
                <a:gd name="T1" fmla="*/ 68 h 86"/>
                <a:gd name="T2" fmla="*/ 34 w 83"/>
                <a:gd name="T3" fmla="*/ 30 h 86"/>
                <a:gd name="T4" fmla="*/ 16 w 83"/>
                <a:gd name="T5" fmla="*/ 10 h 86"/>
                <a:gd name="T6" fmla="*/ 6 w 83"/>
                <a:gd name="T7" fmla="*/ 0 h 86"/>
                <a:gd name="T8" fmla="*/ 3 w 83"/>
                <a:gd name="T9" fmla="*/ 5 h 86"/>
                <a:gd name="T10" fmla="*/ 0 w 83"/>
                <a:gd name="T11" fmla="*/ 11 h 86"/>
                <a:gd name="T12" fmla="*/ 9 w 83"/>
                <a:gd name="T13" fmla="*/ 21 h 86"/>
                <a:gd name="T14" fmla="*/ 29 w 83"/>
                <a:gd name="T15" fmla="*/ 39 h 86"/>
                <a:gd name="T16" fmla="*/ 66 w 83"/>
                <a:gd name="T17" fmla="*/ 72 h 86"/>
                <a:gd name="T18" fmla="*/ 83 w 83"/>
                <a:gd name="T19" fmla="*/ 86 h 86"/>
                <a:gd name="T20" fmla="*/ 83 w 83"/>
                <a:gd name="T21" fmla="*/ 85 h 86"/>
                <a:gd name="T22" fmla="*/ 68 w 83"/>
                <a:gd name="T23" fmla="*/ 6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6">
                  <a:moveTo>
                    <a:pt x="68" y="68"/>
                  </a:moveTo>
                  <a:cubicBezTo>
                    <a:pt x="59" y="57"/>
                    <a:pt x="46" y="44"/>
                    <a:pt x="34" y="30"/>
                  </a:cubicBezTo>
                  <a:cubicBezTo>
                    <a:pt x="28" y="23"/>
                    <a:pt x="22" y="16"/>
                    <a:pt x="16" y="10"/>
                  </a:cubicBezTo>
                  <a:cubicBezTo>
                    <a:pt x="13" y="6"/>
                    <a:pt x="9" y="3"/>
                    <a:pt x="6" y="0"/>
                  </a:cubicBezTo>
                  <a:cubicBezTo>
                    <a:pt x="5" y="2"/>
                    <a:pt x="4" y="4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3" y="14"/>
                    <a:pt x="6" y="18"/>
                    <a:pt x="9" y="21"/>
                  </a:cubicBezTo>
                  <a:cubicBezTo>
                    <a:pt x="15" y="27"/>
                    <a:pt x="22" y="33"/>
                    <a:pt x="29" y="39"/>
                  </a:cubicBezTo>
                  <a:cubicBezTo>
                    <a:pt x="42" y="51"/>
                    <a:pt x="56" y="63"/>
                    <a:pt x="66" y="72"/>
                  </a:cubicBezTo>
                  <a:cubicBezTo>
                    <a:pt x="76" y="81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77" y="78"/>
                    <a:pt x="68" y="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22"/>
            <p:cNvSpPr/>
            <p:nvPr/>
          </p:nvSpPr>
          <p:spPr bwMode="auto">
            <a:xfrm>
              <a:off x="8129588" y="4606925"/>
              <a:ext cx="782638" cy="903287"/>
            </a:xfrm>
            <a:custGeom>
              <a:avLst/>
              <a:gdLst>
                <a:gd name="T0" fmla="*/ 204 w 208"/>
                <a:gd name="T1" fmla="*/ 156 h 240"/>
                <a:gd name="T2" fmla="*/ 48 w 208"/>
                <a:gd name="T3" fmla="*/ 0 h 240"/>
                <a:gd name="T4" fmla="*/ 48 w 208"/>
                <a:gd name="T5" fmla="*/ 0 h 240"/>
                <a:gd name="T6" fmla="*/ 35 w 208"/>
                <a:gd name="T7" fmla="*/ 53 h 240"/>
                <a:gd name="T8" fmla="*/ 0 w 208"/>
                <a:gd name="T9" fmla="*/ 84 h 240"/>
                <a:gd name="T10" fmla="*/ 156 w 208"/>
                <a:gd name="T11" fmla="*/ 240 h 240"/>
                <a:gd name="T12" fmla="*/ 189 w 208"/>
                <a:gd name="T13" fmla="*/ 215 h 240"/>
                <a:gd name="T14" fmla="*/ 192 w 208"/>
                <a:gd name="T15" fmla="*/ 209 h 240"/>
                <a:gd name="T16" fmla="*/ 195 w 208"/>
                <a:gd name="T17" fmla="*/ 204 h 240"/>
                <a:gd name="T18" fmla="*/ 204 w 208"/>
                <a:gd name="T19" fmla="*/ 15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40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9"/>
                    <a:pt x="0" y="84"/>
                  </a:cubicBezTo>
                  <a:cubicBezTo>
                    <a:pt x="156" y="240"/>
                    <a:pt x="156" y="240"/>
                    <a:pt x="156" y="240"/>
                  </a:cubicBezTo>
                  <a:cubicBezTo>
                    <a:pt x="156" y="240"/>
                    <a:pt x="173" y="237"/>
                    <a:pt x="189" y="215"/>
                  </a:cubicBezTo>
                  <a:cubicBezTo>
                    <a:pt x="190" y="213"/>
                    <a:pt x="191" y="211"/>
                    <a:pt x="192" y="209"/>
                  </a:cubicBezTo>
                  <a:cubicBezTo>
                    <a:pt x="193" y="208"/>
                    <a:pt x="194" y="206"/>
                    <a:pt x="195" y="204"/>
                  </a:cubicBezTo>
                  <a:cubicBezTo>
                    <a:pt x="208" y="179"/>
                    <a:pt x="204" y="156"/>
                    <a:pt x="204" y="1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3"/>
            <p:cNvSpPr/>
            <p:nvPr/>
          </p:nvSpPr>
          <p:spPr bwMode="auto">
            <a:xfrm>
              <a:off x="8113713" y="4592638"/>
              <a:ext cx="219075" cy="349250"/>
            </a:xfrm>
            <a:custGeom>
              <a:avLst/>
              <a:gdLst>
                <a:gd name="T0" fmla="*/ 52 w 58"/>
                <a:gd name="T1" fmla="*/ 4 h 93"/>
                <a:gd name="T2" fmla="*/ 32 w 58"/>
                <a:gd name="T3" fmla="*/ 13 h 93"/>
                <a:gd name="T4" fmla="*/ 39 w 58"/>
                <a:gd name="T5" fmla="*/ 21 h 93"/>
                <a:gd name="T6" fmla="*/ 39 w 58"/>
                <a:gd name="T7" fmla="*/ 26 h 93"/>
                <a:gd name="T8" fmla="*/ 32 w 58"/>
                <a:gd name="T9" fmla="*/ 51 h 93"/>
                <a:gd name="T10" fmla="*/ 16 w 58"/>
                <a:gd name="T11" fmla="*/ 66 h 93"/>
                <a:gd name="T12" fmla="*/ 13 w 58"/>
                <a:gd name="T13" fmla="*/ 67 h 93"/>
                <a:gd name="T14" fmla="*/ 5 w 58"/>
                <a:gd name="T15" fmla="*/ 59 h 93"/>
                <a:gd name="T16" fmla="*/ 4 w 58"/>
                <a:gd name="T17" fmla="*/ 87 h 93"/>
                <a:gd name="T18" fmla="*/ 4 w 58"/>
                <a:gd name="T19" fmla="*/ 88 h 93"/>
                <a:gd name="T20" fmla="*/ 39 w 58"/>
                <a:gd name="T21" fmla="*/ 57 h 93"/>
                <a:gd name="T22" fmla="*/ 52 w 58"/>
                <a:gd name="T23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3">
                  <a:moveTo>
                    <a:pt x="52" y="4"/>
                  </a:moveTo>
                  <a:cubicBezTo>
                    <a:pt x="48" y="0"/>
                    <a:pt x="40" y="4"/>
                    <a:pt x="32" y="13"/>
                  </a:cubicBezTo>
                  <a:cubicBezTo>
                    <a:pt x="37" y="18"/>
                    <a:pt x="39" y="21"/>
                    <a:pt x="39" y="21"/>
                  </a:cubicBezTo>
                  <a:cubicBezTo>
                    <a:pt x="39" y="21"/>
                    <a:pt x="40" y="23"/>
                    <a:pt x="39" y="26"/>
                  </a:cubicBezTo>
                  <a:cubicBezTo>
                    <a:pt x="39" y="31"/>
                    <a:pt x="38" y="40"/>
                    <a:pt x="32" y="51"/>
                  </a:cubicBezTo>
                  <a:cubicBezTo>
                    <a:pt x="25" y="61"/>
                    <a:pt x="20" y="65"/>
                    <a:pt x="16" y="66"/>
                  </a:cubicBezTo>
                  <a:cubicBezTo>
                    <a:pt x="14" y="67"/>
                    <a:pt x="13" y="67"/>
                    <a:pt x="13" y="67"/>
                  </a:cubicBezTo>
                  <a:cubicBezTo>
                    <a:pt x="13" y="67"/>
                    <a:pt x="10" y="64"/>
                    <a:pt x="5" y="59"/>
                  </a:cubicBezTo>
                  <a:cubicBezTo>
                    <a:pt x="1" y="72"/>
                    <a:pt x="0" y="83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1" y="93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4"/>
            <p:cNvSpPr/>
            <p:nvPr/>
          </p:nvSpPr>
          <p:spPr bwMode="auto">
            <a:xfrm>
              <a:off x="6076950" y="3233738"/>
              <a:ext cx="754063" cy="647700"/>
            </a:xfrm>
            <a:custGeom>
              <a:avLst/>
              <a:gdLst>
                <a:gd name="T0" fmla="*/ 82 w 200"/>
                <a:gd name="T1" fmla="*/ 64 h 172"/>
                <a:gd name="T2" fmla="*/ 200 w 200"/>
                <a:gd name="T3" fmla="*/ 38 h 172"/>
                <a:gd name="T4" fmla="*/ 200 w 200"/>
                <a:gd name="T5" fmla="*/ 36 h 172"/>
                <a:gd name="T6" fmla="*/ 73 w 200"/>
                <a:gd name="T7" fmla="*/ 14 h 172"/>
                <a:gd name="T8" fmla="*/ 8 w 200"/>
                <a:gd name="T9" fmla="*/ 126 h 172"/>
                <a:gd name="T10" fmla="*/ 63 w 200"/>
                <a:gd name="T11" fmla="*/ 172 h 172"/>
                <a:gd name="T12" fmla="*/ 82 w 200"/>
                <a:gd name="T13" fmla="*/ 6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2" y="64"/>
                  </a:moveTo>
                  <a:cubicBezTo>
                    <a:pt x="105" y="25"/>
                    <a:pt x="156" y="22"/>
                    <a:pt x="200" y="38"/>
                  </a:cubicBezTo>
                  <a:cubicBezTo>
                    <a:pt x="200" y="37"/>
                    <a:pt x="199" y="36"/>
                    <a:pt x="200" y="36"/>
                  </a:cubicBezTo>
                  <a:cubicBezTo>
                    <a:pt x="159" y="13"/>
                    <a:pt x="108" y="0"/>
                    <a:pt x="73" y="14"/>
                  </a:cubicBezTo>
                  <a:cubicBezTo>
                    <a:pt x="5" y="41"/>
                    <a:pt x="0" y="80"/>
                    <a:pt x="8" y="126"/>
                  </a:cubicBezTo>
                  <a:cubicBezTo>
                    <a:pt x="13" y="151"/>
                    <a:pt x="34" y="167"/>
                    <a:pt x="63" y="172"/>
                  </a:cubicBezTo>
                  <a:cubicBezTo>
                    <a:pt x="57" y="136"/>
                    <a:pt x="63" y="96"/>
                    <a:pt x="82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5"/>
            <p:cNvSpPr/>
            <p:nvPr/>
          </p:nvSpPr>
          <p:spPr bwMode="auto">
            <a:xfrm>
              <a:off x="6634163" y="2638425"/>
              <a:ext cx="279400" cy="730250"/>
            </a:xfrm>
            <a:custGeom>
              <a:avLst/>
              <a:gdLst>
                <a:gd name="T0" fmla="*/ 40 w 74"/>
                <a:gd name="T1" fmla="*/ 38 h 194"/>
                <a:gd name="T2" fmla="*/ 74 w 74"/>
                <a:gd name="T3" fmla="*/ 0 h 194"/>
                <a:gd name="T4" fmla="*/ 1 w 74"/>
                <a:gd name="T5" fmla="*/ 100 h 194"/>
                <a:gd name="T6" fmla="*/ 52 w 74"/>
                <a:gd name="T7" fmla="*/ 194 h 194"/>
                <a:gd name="T8" fmla="*/ 52 w 74"/>
                <a:gd name="T9" fmla="*/ 194 h 194"/>
                <a:gd name="T10" fmla="*/ 40 w 74"/>
                <a:gd name="T11" fmla="*/ 3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8"/>
                  </a:moveTo>
                  <a:cubicBezTo>
                    <a:pt x="50" y="21"/>
                    <a:pt x="62" y="9"/>
                    <a:pt x="74" y="0"/>
                  </a:cubicBezTo>
                  <a:cubicBezTo>
                    <a:pt x="32" y="10"/>
                    <a:pt x="0" y="31"/>
                    <a:pt x="1" y="100"/>
                  </a:cubicBezTo>
                  <a:cubicBezTo>
                    <a:pt x="1" y="132"/>
                    <a:pt x="23" y="166"/>
                    <a:pt x="52" y="194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29" y="143"/>
                    <a:pt x="18" y="77"/>
                    <a:pt x="40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6"/>
            <p:cNvSpPr/>
            <p:nvPr/>
          </p:nvSpPr>
          <p:spPr bwMode="auto">
            <a:xfrm>
              <a:off x="6291263" y="3316288"/>
              <a:ext cx="803275" cy="974725"/>
            </a:xfrm>
            <a:custGeom>
              <a:avLst/>
              <a:gdLst>
                <a:gd name="T0" fmla="*/ 199 w 213"/>
                <a:gd name="T1" fmla="*/ 83 h 259"/>
                <a:gd name="T2" fmla="*/ 143 w 213"/>
                <a:gd name="T3" fmla="*/ 16 h 259"/>
                <a:gd name="T4" fmla="*/ 25 w 213"/>
                <a:gd name="T5" fmla="*/ 42 h 259"/>
                <a:gd name="T6" fmla="*/ 6 w 213"/>
                <a:gd name="T7" fmla="*/ 150 h 259"/>
                <a:gd name="T8" fmla="*/ 39 w 213"/>
                <a:gd name="T9" fmla="*/ 218 h 259"/>
                <a:gd name="T10" fmla="*/ 172 w 213"/>
                <a:gd name="T11" fmla="*/ 190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8 h 259"/>
                <a:gd name="T18" fmla="*/ 199 w 213"/>
                <a:gd name="T19" fmla="*/ 8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9" y="83"/>
                  </a:moveTo>
                  <a:cubicBezTo>
                    <a:pt x="173" y="54"/>
                    <a:pt x="145" y="23"/>
                    <a:pt x="143" y="16"/>
                  </a:cubicBezTo>
                  <a:cubicBezTo>
                    <a:pt x="99" y="0"/>
                    <a:pt x="48" y="3"/>
                    <a:pt x="25" y="42"/>
                  </a:cubicBezTo>
                  <a:cubicBezTo>
                    <a:pt x="6" y="74"/>
                    <a:pt x="0" y="114"/>
                    <a:pt x="6" y="150"/>
                  </a:cubicBezTo>
                  <a:cubicBezTo>
                    <a:pt x="11" y="176"/>
                    <a:pt x="22" y="201"/>
                    <a:pt x="39" y="218"/>
                  </a:cubicBezTo>
                  <a:cubicBezTo>
                    <a:pt x="80" y="259"/>
                    <a:pt x="140" y="246"/>
                    <a:pt x="172" y="190"/>
                  </a:cubicBezTo>
                  <a:cubicBezTo>
                    <a:pt x="191" y="158"/>
                    <a:pt x="207" y="130"/>
                    <a:pt x="211" y="104"/>
                  </a:cubicBezTo>
                  <a:cubicBezTo>
                    <a:pt x="212" y="102"/>
                    <a:pt x="213" y="101"/>
                    <a:pt x="213" y="99"/>
                  </a:cubicBezTo>
                  <a:cubicBezTo>
                    <a:pt x="213" y="99"/>
                    <a:pt x="213" y="98"/>
                    <a:pt x="212" y="98"/>
                  </a:cubicBezTo>
                  <a:cubicBezTo>
                    <a:pt x="207" y="92"/>
                    <a:pt x="203" y="87"/>
                    <a:pt x="199" y="8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7"/>
            <p:cNvSpPr/>
            <p:nvPr/>
          </p:nvSpPr>
          <p:spPr bwMode="auto">
            <a:xfrm>
              <a:off x="6702425" y="2555876"/>
              <a:ext cx="763588" cy="1065212"/>
            </a:xfrm>
            <a:custGeom>
              <a:avLst/>
              <a:gdLst>
                <a:gd name="T0" fmla="*/ 22 w 203"/>
                <a:gd name="T1" fmla="*/ 60 h 283"/>
                <a:gd name="T2" fmla="*/ 34 w 203"/>
                <a:gd name="T3" fmla="*/ 216 h 283"/>
                <a:gd name="T4" fmla="*/ 72 w 203"/>
                <a:gd name="T5" fmla="*/ 246 h 283"/>
                <a:gd name="T6" fmla="*/ 95 w 203"/>
                <a:gd name="T7" fmla="*/ 267 h 283"/>
                <a:gd name="T8" fmla="*/ 99 w 203"/>
                <a:gd name="T9" fmla="*/ 270 h 283"/>
                <a:gd name="T10" fmla="*/ 113 w 203"/>
                <a:gd name="T11" fmla="*/ 283 h 283"/>
                <a:gd name="T12" fmla="*/ 170 w 203"/>
                <a:gd name="T13" fmla="*/ 207 h 283"/>
                <a:gd name="T14" fmla="*/ 155 w 203"/>
                <a:gd name="T15" fmla="*/ 31 h 283"/>
                <a:gd name="T16" fmla="*/ 56 w 203"/>
                <a:gd name="T17" fmla="*/ 22 h 283"/>
                <a:gd name="T18" fmla="*/ 22 w 203"/>
                <a:gd name="T19" fmla="*/ 6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3">
                  <a:moveTo>
                    <a:pt x="22" y="60"/>
                  </a:moveTo>
                  <a:cubicBezTo>
                    <a:pt x="0" y="99"/>
                    <a:pt x="11" y="165"/>
                    <a:pt x="34" y="216"/>
                  </a:cubicBezTo>
                  <a:cubicBezTo>
                    <a:pt x="37" y="216"/>
                    <a:pt x="55" y="231"/>
                    <a:pt x="72" y="246"/>
                  </a:cubicBezTo>
                  <a:cubicBezTo>
                    <a:pt x="79" y="252"/>
                    <a:pt x="87" y="259"/>
                    <a:pt x="95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3" y="274"/>
                    <a:pt x="108" y="278"/>
                    <a:pt x="113" y="283"/>
                  </a:cubicBezTo>
                  <a:cubicBezTo>
                    <a:pt x="133" y="272"/>
                    <a:pt x="150" y="241"/>
                    <a:pt x="170" y="207"/>
                  </a:cubicBezTo>
                  <a:cubicBezTo>
                    <a:pt x="203" y="151"/>
                    <a:pt x="196" y="72"/>
                    <a:pt x="155" y="31"/>
                  </a:cubicBezTo>
                  <a:cubicBezTo>
                    <a:pt x="126" y="2"/>
                    <a:pt x="88" y="0"/>
                    <a:pt x="56" y="22"/>
                  </a:cubicBezTo>
                  <a:cubicBezTo>
                    <a:pt x="44" y="31"/>
                    <a:pt x="32" y="43"/>
                    <a:pt x="22" y="6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8"/>
            <p:cNvSpPr/>
            <p:nvPr/>
          </p:nvSpPr>
          <p:spPr bwMode="auto">
            <a:xfrm>
              <a:off x="6826250" y="3368675"/>
              <a:ext cx="1438275" cy="1476375"/>
            </a:xfrm>
            <a:custGeom>
              <a:avLst/>
              <a:gdLst>
                <a:gd name="T0" fmla="*/ 381 w 382"/>
                <a:gd name="T1" fmla="*/ 346 h 392"/>
                <a:gd name="T2" fmla="*/ 374 w 382"/>
                <a:gd name="T3" fmla="*/ 338 h 392"/>
                <a:gd name="T4" fmla="*/ 80 w 382"/>
                <a:gd name="T5" fmla="*/ 67 h 392"/>
                <a:gd name="T6" fmla="*/ 66 w 382"/>
                <a:gd name="T7" fmla="*/ 54 h 392"/>
                <a:gd name="T8" fmla="*/ 62 w 382"/>
                <a:gd name="T9" fmla="*/ 51 h 392"/>
                <a:gd name="T10" fmla="*/ 39 w 382"/>
                <a:gd name="T11" fmla="*/ 30 h 392"/>
                <a:gd name="T12" fmla="*/ 1 w 382"/>
                <a:gd name="T13" fmla="*/ 0 h 392"/>
                <a:gd name="T14" fmla="*/ 1 w 382"/>
                <a:gd name="T15" fmla="*/ 0 h 392"/>
                <a:gd name="T16" fmla="*/ 1 w 382"/>
                <a:gd name="T17" fmla="*/ 0 h 392"/>
                <a:gd name="T18" fmla="*/ 1 w 382"/>
                <a:gd name="T19" fmla="*/ 0 h 392"/>
                <a:gd name="T20" fmla="*/ 1 w 382"/>
                <a:gd name="T21" fmla="*/ 2 h 392"/>
                <a:gd name="T22" fmla="*/ 57 w 382"/>
                <a:gd name="T23" fmla="*/ 69 h 392"/>
                <a:gd name="T24" fmla="*/ 70 w 382"/>
                <a:gd name="T25" fmla="*/ 84 h 392"/>
                <a:gd name="T26" fmla="*/ 71 w 382"/>
                <a:gd name="T27" fmla="*/ 85 h 392"/>
                <a:gd name="T28" fmla="*/ 347 w 382"/>
                <a:gd name="T29" fmla="*/ 384 h 392"/>
                <a:gd name="T30" fmla="*/ 355 w 382"/>
                <a:gd name="T31" fmla="*/ 392 h 392"/>
                <a:gd name="T32" fmla="*/ 358 w 382"/>
                <a:gd name="T33" fmla="*/ 391 h 392"/>
                <a:gd name="T34" fmla="*/ 374 w 382"/>
                <a:gd name="T35" fmla="*/ 376 h 392"/>
                <a:gd name="T36" fmla="*/ 381 w 382"/>
                <a:gd name="T37" fmla="*/ 351 h 392"/>
                <a:gd name="T38" fmla="*/ 381 w 382"/>
                <a:gd name="T39" fmla="*/ 346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392">
                  <a:moveTo>
                    <a:pt x="381" y="346"/>
                  </a:moveTo>
                  <a:cubicBezTo>
                    <a:pt x="381" y="346"/>
                    <a:pt x="379" y="343"/>
                    <a:pt x="374" y="338"/>
                  </a:cubicBezTo>
                  <a:cubicBezTo>
                    <a:pt x="337" y="304"/>
                    <a:pt x="177" y="154"/>
                    <a:pt x="80" y="67"/>
                  </a:cubicBezTo>
                  <a:cubicBezTo>
                    <a:pt x="75" y="62"/>
                    <a:pt x="70" y="58"/>
                    <a:pt x="66" y="54"/>
                  </a:cubicBezTo>
                  <a:cubicBezTo>
                    <a:pt x="65" y="53"/>
                    <a:pt x="64" y="52"/>
                    <a:pt x="62" y="51"/>
                  </a:cubicBezTo>
                  <a:cubicBezTo>
                    <a:pt x="54" y="43"/>
                    <a:pt x="46" y="36"/>
                    <a:pt x="39" y="30"/>
                  </a:cubicBezTo>
                  <a:cubicBezTo>
                    <a:pt x="22" y="15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3" y="9"/>
                    <a:pt x="31" y="40"/>
                    <a:pt x="57" y="69"/>
                  </a:cubicBezTo>
                  <a:cubicBezTo>
                    <a:pt x="61" y="73"/>
                    <a:pt x="65" y="78"/>
                    <a:pt x="70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162" y="186"/>
                    <a:pt x="312" y="347"/>
                    <a:pt x="347" y="384"/>
                  </a:cubicBezTo>
                  <a:cubicBezTo>
                    <a:pt x="352" y="389"/>
                    <a:pt x="355" y="392"/>
                    <a:pt x="355" y="392"/>
                  </a:cubicBezTo>
                  <a:cubicBezTo>
                    <a:pt x="355" y="392"/>
                    <a:pt x="356" y="392"/>
                    <a:pt x="358" y="391"/>
                  </a:cubicBezTo>
                  <a:cubicBezTo>
                    <a:pt x="362" y="390"/>
                    <a:pt x="367" y="386"/>
                    <a:pt x="374" y="376"/>
                  </a:cubicBezTo>
                  <a:cubicBezTo>
                    <a:pt x="380" y="365"/>
                    <a:pt x="381" y="356"/>
                    <a:pt x="381" y="351"/>
                  </a:cubicBezTo>
                  <a:cubicBezTo>
                    <a:pt x="382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443122" y="2267770"/>
            <a:ext cx="1601059" cy="1636182"/>
            <a:chOff x="5920323" y="2302554"/>
            <a:chExt cx="2180669" cy="2227927"/>
          </a:xfrm>
          <a:solidFill>
            <a:srgbClr val="F18113"/>
          </a:solidFill>
          <a:effectLst>
            <a:outerShdw blurRad="177800" dir="18900000" sy="23000" kx="-1200000" algn="bl" rotWithShape="0">
              <a:prstClr val="black">
                <a:alpha val="29000"/>
              </a:prstClr>
            </a:outerShdw>
          </a:effectLst>
        </p:grpSpPr>
        <p:sp>
          <p:nvSpPr>
            <p:cNvPr id="22" name="Freeform 21"/>
            <p:cNvSpPr/>
            <p:nvPr/>
          </p:nvSpPr>
          <p:spPr bwMode="auto">
            <a:xfrm>
              <a:off x="7879324" y="4300937"/>
              <a:ext cx="221668" cy="229544"/>
            </a:xfrm>
            <a:custGeom>
              <a:avLst/>
              <a:gdLst>
                <a:gd name="T0" fmla="*/ 68 w 83"/>
                <a:gd name="T1" fmla="*/ 68 h 86"/>
                <a:gd name="T2" fmla="*/ 34 w 83"/>
                <a:gd name="T3" fmla="*/ 30 h 86"/>
                <a:gd name="T4" fmla="*/ 16 w 83"/>
                <a:gd name="T5" fmla="*/ 10 h 86"/>
                <a:gd name="T6" fmla="*/ 6 w 83"/>
                <a:gd name="T7" fmla="*/ 0 h 86"/>
                <a:gd name="T8" fmla="*/ 3 w 83"/>
                <a:gd name="T9" fmla="*/ 5 h 86"/>
                <a:gd name="T10" fmla="*/ 0 w 83"/>
                <a:gd name="T11" fmla="*/ 11 h 86"/>
                <a:gd name="T12" fmla="*/ 9 w 83"/>
                <a:gd name="T13" fmla="*/ 21 h 86"/>
                <a:gd name="T14" fmla="*/ 29 w 83"/>
                <a:gd name="T15" fmla="*/ 39 h 86"/>
                <a:gd name="T16" fmla="*/ 66 w 83"/>
                <a:gd name="T17" fmla="*/ 72 h 86"/>
                <a:gd name="T18" fmla="*/ 83 w 83"/>
                <a:gd name="T19" fmla="*/ 86 h 86"/>
                <a:gd name="T20" fmla="*/ 83 w 83"/>
                <a:gd name="T21" fmla="*/ 85 h 86"/>
                <a:gd name="T22" fmla="*/ 68 w 83"/>
                <a:gd name="T23" fmla="*/ 6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6">
                  <a:moveTo>
                    <a:pt x="68" y="68"/>
                  </a:moveTo>
                  <a:cubicBezTo>
                    <a:pt x="59" y="57"/>
                    <a:pt x="46" y="44"/>
                    <a:pt x="34" y="30"/>
                  </a:cubicBezTo>
                  <a:cubicBezTo>
                    <a:pt x="28" y="23"/>
                    <a:pt x="22" y="16"/>
                    <a:pt x="16" y="10"/>
                  </a:cubicBezTo>
                  <a:cubicBezTo>
                    <a:pt x="13" y="6"/>
                    <a:pt x="9" y="3"/>
                    <a:pt x="6" y="0"/>
                  </a:cubicBezTo>
                  <a:cubicBezTo>
                    <a:pt x="5" y="2"/>
                    <a:pt x="4" y="4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3" y="14"/>
                    <a:pt x="6" y="18"/>
                    <a:pt x="9" y="21"/>
                  </a:cubicBezTo>
                  <a:cubicBezTo>
                    <a:pt x="15" y="27"/>
                    <a:pt x="22" y="33"/>
                    <a:pt x="29" y="39"/>
                  </a:cubicBezTo>
                  <a:cubicBezTo>
                    <a:pt x="42" y="51"/>
                    <a:pt x="56" y="63"/>
                    <a:pt x="66" y="72"/>
                  </a:cubicBezTo>
                  <a:cubicBezTo>
                    <a:pt x="76" y="81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77" y="78"/>
                    <a:pt x="68" y="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/>
            <p:nvPr/>
          </p:nvSpPr>
          <p:spPr bwMode="auto">
            <a:xfrm>
              <a:off x="7375227" y="3756332"/>
              <a:ext cx="554732" cy="640248"/>
            </a:xfrm>
            <a:custGeom>
              <a:avLst/>
              <a:gdLst>
                <a:gd name="T0" fmla="*/ 204 w 208"/>
                <a:gd name="T1" fmla="*/ 156 h 240"/>
                <a:gd name="T2" fmla="*/ 48 w 208"/>
                <a:gd name="T3" fmla="*/ 0 h 240"/>
                <a:gd name="T4" fmla="*/ 48 w 208"/>
                <a:gd name="T5" fmla="*/ 0 h 240"/>
                <a:gd name="T6" fmla="*/ 35 w 208"/>
                <a:gd name="T7" fmla="*/ 53 h 240"/>
                <a:gd name="T8" fmla="*/ 0 w 208"/>
                <a:gd name="T9" fmla="*/ 84 h 240"/>
                <a:gd name="T10" fmla="*/ 156 w 208"/>
                <a:gd name="T11" fmla="*/ 240 h 240"/>
                <a:gd name="T12" fmla="*/ 189 w 208"/>
                <a:gd name="T13" fmla="*/ 215 h 240"/>
                <a:gd name="T14" fmla="*/ 192 w 208"/>
                <a:gd name="T15" fmla="*/ 209 h 240"/>
                <a:gd name="T16" fmla="*/ 195 w 208"/>
                <a:gd name="T17" fmla="*/ 204 h 240"/>
                <a:gd name="T18" fmla="*/ 204 w 208"/>
                <a:gd name="T19" fmla="*/ 15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40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9"/>
                    <a:pt x="0" y="84"/>
                  </a:cubicBezTo>
                  <a:cubicBezTo>
                    <a:pt x="156" y="240"/>
                    <a:pt x="156" y="240"/>
                    <a:pt x="156" y="240"/>
                  </a:cubicBezTo>
                  <a:cubicBezTo>
                    <a:pt x="156" y="240"/>
                    <a:pt x="173" y="237"/>
                    <a:pt x="189" y="215"/>
                  </a:cubicBezTo>
                  <a:cubicBezTo>
                    <a:pt x="190" y="213"/>
                    <a:pt x="191" y="211"/>
                    <a:pt x="192" y="209"/>
                  </a:cubicBezTo>
                  <a:cubicBezTo>
                    <a:pt x="193" y="208"/>
                    <a:pt x="194" y="206"/>
                    <a:pt x="195" y="204"/>
                  </a:cubicBezTo>
                  <a:cubicBezTo>
                    <a:pt x="208" y="179"/>
                    <a:pt x="204" y="156"/>
                    <a:pt x="204" y="1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/>
            <p:nvPr/>
          </p:nvSpPr>
          <p:spPr bwMode="auto">
            <a:xfrm>
              <a:off x="7363975" y="3746206"/>
              <a:ext cx="155280" cy="247548"/>
            </a:xfrm>
            <a:custGeom>
              <a:avLst/>
              <a:gdLst>
                <a:gd name="T0" fmla="*/ 52 w 58"/>
                <a:gd name="T1" fmla="*/ 4 h 93"/>
                <a:gd name="T2" fmla="*/ 32 w 58"/>
                <a:gd name="T3" fmla="*/ 13 h 93"/>
                <a:gd name="T4" fmla="*/ 39 w 58"/>
                <a:gd name="T5" fmla="*/ 21 h 93"/>
                <a:gd name="T6" fmla="*/ 39 w 58"/>
                <a:gd name="T7" fmla="*/ 26 h 93"/>
                <a:gd name="T8" fmla="*/ 32 w 58"/>
                <a:gd name="T9" fmla="*/ 51 h 93"/>
                <a:gd name="T10" fmla="*/ 16 w 58"/>
                <a:gd name="T11" fmla="*/ 66 h 93"/>
                <a:gd name="T12" fmla="*/ 13 w 58"/>
                <a:gd name="T13" fmla="*/ 67 h 93"/>
                <a:gd name="T14" fmla="*/ 5 w 58"/>
                <a:gd name="T15" fmla="*/ 59 h 93"/>
                <a:gd name="T16" fmla="*/ 4 w 58"/>
                <a:gd name="T17" fmla="*/ 87 h 93"/>
                <a:gd name="T18" fmla="*/ 4 w 58"/>
                <a:gd name="T19" fmla="*/ 88 h 93"/>
                <a:gd name="T20" fmla="*/ 39 w 58"/>
                <a:gd name="T21" fmla="*/ 57 h 93"/>
                <a:gd name="T22" fmla="*/ 52 w 58"/>
                <a:gd name="T23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3">
                  <a:moveTo>
                    <a:pt x="52" y="4"/>
                  </a:moveTo>
                  <a:cubicBezTo>
                    <a:pt x="48" y="0"/>
                    <a:pt x="40" y="4"/>
                    <a:pt x="32" y="13"/>
                  </a:cubicBezTo>
                  <a:cubicBezTo>
                    <a:pt x="37" y="18"/>
                    <a:pt x="39" y="21"/>
                    <a:pt x="39" y="21"/>
                  </a:cubicBezTo>
                  <a:cubicBezTo>
                    <a:pt x="39" y="21"/>
                    <a:pt x="40" y="23"/>
                    <a:pt x="39" y="26"/>
                  </a:cubicBezTo>
                  <a:cubicBezTo>
                    <a:pt x="39" y="31"/>
                    <a:pt x="38" y="40"/>
                    <a:pt x="32" y="51"/>
                  </a:cubicBezTo>
                  <a:cubicBezTo>
                    <a:pt x="25" y="61"/>
                    <a:pt x="20" y="65"/>
                    <a:pt x="16" y="66"/>
                  </a:cubicBezTo>
                  <a:cubicBezTo>
                    <a:pt x="14" y="67"/>
                    <a:pt x="13" y="67"/>
                    <a:pt x="13" y="67"/>
                  </a:cubicBezTo>
                  <a:cubicBezTo>
                    <a:pt x="13" y="67"/>
                    <a:pt x="10" y="64"/>
                    <a:pt x="5" y="59"/>
                  </a:cubicBezTo>
                  <a:cubicBezTo>
                    <a:pt x="1" y="72"/>
                    <a:pt x="0" y="83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1" y="93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/>
            <p:nvPr/>
          </p:nvSpPr>
          <p:spPr bwMode="auto">
            <a:xfrm>
              <a:off x="5920323" y="2783021"/>
              <a:ext cx="534478" cy="459088"/>
            </a:xfrm>
            <a:custGeom>
              <a:avLst/>
              <a:gdLst>
                <a:gd name="T0" fmla="*/ 82 w 200"/>
                <a:gd name="T1" fmla="*/ 64 h 172"/>
                <a:gd name="T2" fmla="*/ 200 w 200"/>
                <a:gd name="T3" fmla="*/ 38 h 172"/>
                <a:gd name="T4" fmla="*/ 200 w 200"/>
                <a:gd name="T5" fmla="*/ 36 h 172"/>
                <a:gd name="T6" fmla="*/ 73 w 200"/>
                <a:gd name="T7" fmla="*/ 14 h 172"/>
                <a:gd name="T8" fmla="*/ 8 w 200"/>
                <a:gd name="T9" fmla="*/ 126 h 172"/>
                <a:gd name="T10" fmla="*/ 63 w 200"/>
                <a:gd name="T11" fmla="*/ 172 h 172"/>
                <a:gd name="T12" fmla="*/ 82 w 200"/>
                <a:gd name="T13" fmla="*/ 6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2" y="64"/>
                  </a:moveTo>
                  <a:cubicBezTo>
                    <a:pt x="105" y="25"/>
                    <a:pt x="156" y="22"/>
                    <a:pt x="200" y="38"/>
                  </a:cubicBezTo>
                  <a:cubicBezTo>
                    <a:pt x="200" y="37"/>
                    <a:pt x="199" y="36"/>
                    <a:pt x="200" y="36"/>
                  </a:cubicBezTo>
                  <a:cubicBezTo>
                    <a:pt x="159" y="13"/>
                    <a:pt x="108" y="0"/>
                    <a:pt x="73" y="14"/>
                  </a:cubicBezTo>
                  <a:cubicBezTo>
                    <a:pt x="5" y="41"/>
                    <a:pt x="0" y="80"/>
                    <a:pt x="8" y="126"/>
                  </a:cubicBezTo>
                  <a:cubicBezTo>
                    <a:pt x="13" y="151"/>
                    <a:pt x="34" y="167"/>
                    <a:pt x="63" y="172"/>
                  </a:cubicBezTo>
                  <a:cubicBezTo>
                    <a:pt x="57" y="136"/>
                    <a:pt x="63" y="96"/>
                    <a:pt x="82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/>
            <p:nvPr/>
          </p:nvSpPr>
          <p:spPr bwMode="auto">
            <a:xfrm>
              <a:off x="6315274" y="2361065"/>
              <a:ext cx="198038" cy="517599"/>
            </a:xfrm>
            <a:custGeom>
              <a:avLst/>
              <a:gdLst>
                <a:gd name="T0" fmla="*/ 40 w 74"/>
                <a:gd name="T1" fmla="*/ 38 h 194"/>
                <a:gd name="T2" fmla="*/ 74 w 74"/>
                <a:gd name="T3" fmla="*/ 0 h 194"/>
                <a:gd name="T4" fmla="*/ 1 w 74"/>
                <a:gd name="T5" fmla="*/ 100 h 194"/>
                <a:gd name="T6" fmla="*/ 52 w 74"/>
                <a:gd name="T7" fmla="*/ 194 h 194"/>
                <a:gd name="T8" fmla="*/ 52 w 74"/>
                <a:gd name="T9" fmla="*/ 194 h 194"/>
                <a:gd name="T10" fmla="*/ 40 w 74"/>
                <a:gd name="T11" fmla="*/ 3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8"/>
                  </a:moveTo>
                  <a:cubicBezTo>
                    <a:pt x="50" y="21"/>
                    <a:pt x="62" y="9"/>
                    <a:pt x="74" y="0"/>
                  </a:cubicBezTo>
                  <a:cubicBezTo>
                    <a:pt x="32" y="10"/>
                    <a:pt x="0" y="31"/>
                    <a:pt x="1" y="100"/>
                  </a:cubicBezTo>
                  <a:cubicBezTo>
                    <a:pt x="1" y="132"/>
                    <a:pt x="23" y="166"/>
                    <a:pt x="52" y="194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29" y="143"/>
                    <a:pt x="18" y="77"/>
                    <a:pt x="40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/>
            <p:nvPr/>
          </p:nvSpPr>
          <p:spPr bwMode="auto">
            <a:xfrm>
              <a:off x="6072227" y="2841532"/>
              <a:ext cx="569359" cy="690883"/>
            </a:xfrm>
            <a:custGeom>
              <a:avLst/>
              <a:gdLst>
                <a:gd name="T0" fmla="*/ 199 w 213"/>
                <a:gd name="T1" fmla="*/ 83 h 259"/>
                <a:gd name="T2" fmla="*/ 143 w 213"/>
                <a:gd name="T3" fmla="*/ 16 h 259"/>
                <a:gd name="T4" fmla="*/ 25 w 213"/>
                <a:gd name="T5" fmla="*/ 42 h 259"/>
                <a:gd name="T6" fmla="*/ 6 w 213"/>
                <a:gd name="T7" fmla="*/ 150 h 259"/>
                <a:gd name="T8" fmla="*/ 39 w 213"/>
                <a:gd name="T9" fmla="*/ 218 h 259"/>
                <a:gd name="T10" fmla="*/ 172 w 213"/>
                <a:gd name="T11" fmla="*/ 190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8 h 259"/>
                <a:gd name="T18" fmla="*/ 199 w 213"/>
                <a:gd name="T19" fmla="*/ 8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9" y="83"/>
                  </a:moveTo>
                  <a:cubicBezTo>
                    <a:pt x="173" y="54"/>
                    <a:pt x="145" y="23"/>
                    <a:pt x="143" y="16"/>
                  </a:cubicBezTo>
                  <a:cubicBezTo>
                    <a:pt x="99" y="0"/>
                    <a:pt x="48" y="3"/>
                    <a:pt x="25" y="42"/>
                  </a:cubicBezTo>
                  <a:cubicBezTo>
                    <a:pt x="6" y="74"/>
                    <a:pt x="0" y="114"/>
                    <a:pt x="6" y="150"/>
                  </a:cubicBezTo>
                  <a:cubicBezTo>
                    <a:pt x="11" y="176"/>
                    <a:pt x="22" y="201"/>
                    <a:pt x="39" y="218"/>
                  </a:cubicBezTo>
                  <a:cubicBezTo>
                    <a:pt x="80" y="259"/>
                    <a:pt x="140" y="246"/>
                    <a:pt x="172" y="190"/>
                  </a:cubicBezTo>
                  <a:cubicBezTo>
                    <a:pt x="191" y="158"/>
                    <a:pt x="207" y="130"/>
                    <a:pt x="211" y="104"/>
                  </a:cubicBezTo>
                  <a:cubicBezTo>
                    <a:pt x="212" y="102"/>
                    <a:pt x="213" y="101"/>
                    <a:pt x="213" y="99"/>
                  </a:cubicBezTo>
                  <a:cubicBezTo>
                    <a:pt x="213" y="99"/>
                    <a:pt x="213" y="98"/>
                    <a:pt x="212" y="98"/>
                  </a:cubicBezTo>
                  <a:cubicBezTo>
                    <a:pt x="207" y="92"/>
                    <a:pt x="203" y="87"/>
                    <a:pt x="199" y="8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/>
            <p:nvPr/>
          </p:nvSpPr>
          <p:spPr bwMode="auto">
            <a:xfrm>
              <a:off x="6363658" y="2302554"/>
              <a:ext cx="541229" cy="755020"/>
            </a:xfrm>
            <a:custGeom>
              <a:avLst/>
              <a:gdLst>
                <a:gd name="T0" fmla="*/ 22 w 203"/>
                <a:gd name="T1" fmla="*/ 60 h 283"/>
                <a:gd name="T2" fmla="*/ 34 w 203"/>
                <a:gd name="T3" fmla="*/ 216 h 283"/>
                <a:gd name="T4" fmla="*/ 72 w 203"/>
                <a:gd name="T5" fmla="*/ 246 h 283"/>
                <a:gd name="T6" fmla="*/ 95 w 203"/>
                <a:gd name="T7" fmla="*/ 267 h 283"/>
                <a:gd name="T8" fmla="*/ 99 w 203"/>
                <a:gd name="T9" fmla="*/ 270 h 283"/>
                <a:gd name="T10" fmla="*/ 113 w 203"/>
                <a:gd name="T11" fmla="*/ 283 h 283"/>
                <a:gd name="T12" fmla="*/ 170 w 203"/>
                <a:gd name="T13" fmla="*/ 207 h 283"/>
                <a:gd name="T14" fmla="*/ 155 w 203"/>
                <a:gd name="T15" fmla="*/ 31 h 283"/>
                <a:gd name="T16" fmla="*/ 56 w 203"/>
                <a:gd name="T17" fmla="*/ 22 h 283"/>
                <a:gd name="T18" fmla="*/ 22 w 203"/>
                <a:gd name="T19" fmla="*/ 6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3">
                  <a:moveTo>
                    <a:pt x="22" y="60"/>
                  </a:moveTo>
                  <a:cubicBezTo>
                    <a:pt x="0" y="99"/>
                    <a:pt x="11" y="165"/>
                    <a:pt x="34" y="216"/>
                  </a:cubicBezTo>
                  <a:cubicBezTo>
                    <a:pt x="37" y="216"/>
                    <a:pt x="55" y="231"/>
                    <a:pt x="72" y="246"/>
                  </a:cubicBezTo>
                  <a:cubicBezTo>
                    <a:pt x="79" y="252"/>
                    <a:pt x="87" y="259"/>
                    <a:pt x="95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3" y="274"/>
                    <a:pt x="108" y="278"/>
                    <a:pt x="113" y="283"/>
                  </a:cubicBezTo>
                  <a:cubicBezTo>
                    <a:pt x="133" y="272"/>
                    <a:pt x="150" y="241"/>
                    <a:pt x="170" y="207"/>
                  </a:cubicBezTo>
                  <a:cubicBezTo>
                    <a:pt x="203" y="151"/>
                    <a:pt x="196" y="72"/>
                    <a:pt x="155" y="31"/>
                  </a:cubicBezTo>
                  <a:cubicBezTo>
                    <a:pt x="126" y="2"/>
                    <a:pt x="88" y="0"/>
                    <a:pt x="56" y="22"/>
                  </a:cubicBezTo>
                  <a:cubicBezTo>
                    <a:pt x="44" y="31"/>
                    <a:pt x="32" y="43"/>
                    <a:pt x="22" y="6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/>
            <p:nvPr/>
          </p:nvSpPr>
          <p:spPr bwMode="auto">
            <a:xfrm>
              <a:off x="6451425" y="2878664"/>
              <a:ext cx="1019446" cy="1046451"/>
            </a:xfrm>
            <a:custGeom>
              <a:avLst/>
              <a:gdLst>
                <a:gd name="T0" fmla="*/ 381 w 382"/>
                <a:gd name="T1" fmla="*/ 346 h 392"/>
                <a:gd name="T2" fmla="*/ 374 w 382"/>
                <a:gd name="T3" fmla="*/ 338 h 392"/>
                <a:gd name="T4" fmla="*/ 80 w 382"/>
                <a:gd name="T5" fmla="*/ 67 h 392"/>
                <a:gd name="T6" fmla="*/ 66 w 382"/>
                <a:gd name="T7" fmla="*/ 54 h 392"/>
                <a:gd name="T8" fmla="*/ 62 w 382"/>
                <a:gd name="T9" fmla="*/ 51 h 392"/>
                <a:gd name="T10" fmla="*/ 39 w 382"/>
                <a:gd name="T11" fmla="*/ 30 h 392"/>
                <a:gd name="T12" fmla="*/ 1 w 382"/>
                <a:gd name="T13" fmla="*/ 0 h 392"/>
                <a:gd name="T14" fmla="*/ 1 w 382"/>
                <a:gd name="T15" fmla="*/ 0 h 392"/>
                <a:gd name="T16" fmla="*/ 1 w 382"/>
                <a:gd name="T17" fmla="*/ 0 h 392"/>
                <a:gd name="T18" fmla="*/ 1 w 382"/>
                <a:gd name="T19" fmla="*/ 0 h 392"/>
                <a:gd name="T20" fmla="*/ 1 w 382"/>
                <a:gd name="T21" fmla="*/ 2 h 392"/>
                <a:gd name="T22" fmla="*/ 57 w 382"/>
                <a:gd name="T23" fmla="*/ 69 h 392"/>
                <a:gd name="T24" fmla="*/ 70 w 382"/>
                <a:gd name="T25" fmla="*/ 84 h 392"/>
                <a:gd name="T26" fmla="*/ 71 w 382"/>
                <a:gd name="T27" fmla="*/ 85 h 392"/>
                <a:gd name="T28" fmla="*/ 347 w 382"/>
                <a:gd name="T29" fmla="*/ 384 h 392"/>
                <a:gd name="T30" fmla="*/ 355 w 382"/>
                <a:gd name="T31" fmla="*/ 392 h 392"/>
                <a:gd name="T32" fmla="*/ 358 w 382"/>
                <a:gd name="T33" fmla="*/ 391 h 392"/>
                <a:gd name="T34" fmla="*/ 374 w 382"/>
                <a:gd name="T35" fmla="*/ 376 h 392"/>
                <a:gd name="T36" fmla="*/ 381 w 382"/>
                <a:gd name="T37" fmla="*/ 351 h 392"/>
                <a:gd name="T38" fmla="*/ 381 w 382"/>
                <a:gd name="T39" fmla="*/ 346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392">
                  <a:moveTo>
                    <a:pt x="381" y="346"/>
                  </a:moveTo>
                  <a:cubicBezTo>
                    <a:pt x="381" y="346"/>
                    <a:pt x="379" y="343"/>
                    <a:pt x="374" y="338"/>
                  </a:cubicBezTo>
                  <a:cubicBezTo>
                    <a:pt x="337" y="304"/>
                    <a:pt x="177" y="154"/>
                    <a:pt x="80" y="67"/>
                  </a:cubicBezTo>
                  <a:cubicBezTo>
                    <a:pt x="75" y="62"/>
                    <a:pt x="70" y="58"/>
                    <a:pt x="66" y="54"/>
                  </a:cubicBezTo>
                  <a:cubicBezTo>
                    <a:pt x="65" y="53"/>
                    <a:pt x="64" y="52"/>
                    <a:pt x="62" y="51"/>
                  </a:cubicBezTo>
                  <a:cubicBezTo>
                    <a:pt x="54" y="43"/>
                    <a:pt x="46" y="36"/>
                    <a:pt x="39" y="30"/>
                  </a:cubicBezTo>
                  <a:cubicBezTo>
                    <a:pt x="22" y="15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3" y="9"/>
                    <a:pt x="31" y="40"/>
                    <a:pt x="57" y="69"/>
                  </a:cubicBezTo>
                  <a:cubicBezTo>
                    <a:pt x="61" y="73"/>
                    <a:pt x="65" y="78"/>
                    <a:pt x="70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162" y="186"/>
                    <a:pt x="312" y="347"/>
                    <a:pt x="347" y="384"/>
                  </a:cubicBezTo>
                  <a:cubicBezTo>
                    <a:pt x="352" y="389"/>
                    <a:pt x="355" y="392"/>
                    <a:pt x="355" y="392"/>
                  </a:cubicBezTo>
                  <a:cubicBezTo>
                    <a:pt x="355" y="392"/>
                    <a:pt x="356" y="392"/>
                    <a:pt x="358" y="391"/>
                  </a:cubicBezTo>
                  <a:cubicBezTo>
                    <a:pt x="362" y="390"/>
                    <a:pt x="367" y="386"/>
                    <a:pt x="374" y="376"/>
                  </a:cubicBezTo>
                  <a:cubicBezTo>
                    <a:pt x="380" y="365"/>
                    <a:pt x="381" y="356"/>
                    <a:pt x="381" y="351"/>
                  </a:cubicBezTo>
                  <a:cubicBezTo>
                    <a:pt x="382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682287" y="2714160"/>
            <a:ext cx="1584416" cy="1613959"/>
            <a:chOff x="6076950" y="2566001"/>
            <a:chExt cx="3076576" cy="3133124"/>
          </a:xfrm>
          <a:solidFill>
            <a:srgbClr val="F18113"/>
          </a:solidFill>
          <a:effectLst>
            <a:outerShdw blurRad="177800" dir="18900000" sy="23000" kx="-1200000" algn="bl" rotWithShape="0">
              <a:prstClr val="black">
                <a:alpha val="29000"/>
              </a:prstClr>
            </a:outerShdw>
          </a:effectLst>
        </p:grpSpPr>
        <p:sp>
          <p:nvSpPr>
            <p:cNvPr id="31" name="Freeform 21"/>
            <p:cNvSpPr/>
            <p:nvPr/>
          </p:nvSpPr>
          <p:spPr bwMode="auto">
            <a:xfrm>
              <a:off x="8840788" y="5375275"/>
              <a:ext cx="312738" cy="323850"/>
            </a:xfrm>
            <a:custGeom>
              <a:avLst/>
              <a:gdLst>
                <a:gd name="T0" fmla="*/ 68 w 83"/>
                <a:gd name="T1" fmla="*/ 68 h 86"/>
                <a:gd name="T2" fmla="*/ 34 w 83"/>
                <a:gd name="T3" fmla="*/ 30 h 86"/>
                <a:gd name="T4" fmla="*/ 16 w 83"/>
                <a:gd name="T5" fmla="*/ 10 h 86"/>
                <a:gd name="T6" fmla="*/ 6 w 83"/>
                <a:gd name="T7" fmla="*/ 0 h 86"/>
                <a:gd name="T8" fmla="*/ 3 w 83"/>
                <a:gd name="T9" fmla="*/ 5 h 86"/>
                <a:gd name="T10" fmla="*/ 0 w 83"/>
                <a:gd name="T11" fmla="*/ 11 h 86"/>
                <a:gd name="T12" fmla="*/ 9 w 83"/>
                <a:gd name="T13" fmla="*/ 21 h 86"/>
                <a:gd name="T14" fmla="*/ 29 w 83"/>
                <a:gd name="T15" fmla="*/ 39 h 86"/>
                <a:gd name="T16" fmla="*/ 66 w 83"/>
                <a:gd name="T17" fmla="*/ 72 h 86"/>
                <a:gd name="T18" fmla="*/ 83 w 83"/>
                <a:gd name="T19" fmla="*/ 86 h 86"/>
                <a:gd name="T20" fmla="*/ 83 w 83"/>
                <a:gd name="T21" fmla="*/ 85 h 86"/>
                <a:gd name="T22" fmla="*/ 68 w 83"/>
                <a:gd name="T23" fmla="*/ 6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6">
                  <a:moveTo>
                    <a:pt x="68" y="68"/>
                  </a:moveTo>
                  <a:cubicBezTo>
                    <a:pt x="59" y="57"/>
                    <a:pt x="46" y="44"/>
                    <a:pt x="34" y="30"/>
                  </a:cubicBezTo>
                  <a:cubicBezTo>
                    <a:pt x="28" y="23"/>
                    <a:pt x="22" y="16"/>
                    <a:pt x="16" y="10"/>
                  </a:cubicBezTo>
                  <a:cubicBezTo>
                    <a:pt x="13" y="6"/>
                    <a:pt x="9" y="3"/>
                    <a:pt x="6" y="0"/>
                  </a:cubicBezTo>
                  <a:cubicBezTo>
                    <a:pt x="5" y="2"/>
                    <a:pt x="4" y="4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3" y="14"/>
                    <a:pt x="6" y="18"/>
                    <a:pt x="9" y="21"/>
                  </a:cubicBezTo>
                  <a:cubicBezTo>
                    <a:pt x="15" y="27"/>
                    <a:pt x="22" y="33"/>
                    <a:pt x="29" y="39"/>
                  </a:cubicBezTo>
                  <a:cubicBezTo>
                    <a:pt x="42" y="51"/>
                    <a:pt x="56" y="63"/>
                    <a:pt x="66" y="72"/>
                  </a:cubicBezTo>
                  <a:cubicBezTo>
                    <a:pt x="76" y="81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77" y="78"/>
                    <a:pt x="68" y="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22"/>
            <p:cNvSpPr/>
            <p:nvPr/>
          </p:nvSpPr>
          <p:spPr bwMode="auto">
            <a:xfrm>
              <a:off x="8129588" y="4606925"/>
              <a:ext cx="782638" cy="903287"/>
            </a:xfrm>
            <a:custGeom>
              <a:avLst/>
              <a:gdLst>
                <a:gd name="T0" fmla="*/ 204 w 208"/>
                <a:gd name="T1" fmla="*/ 156 h 240"/>
                <a:gd name="T2" fmla="*/ 48 w 208"/>
                <a:gd name="T3" fmla="*/ 0 h 240"/>
                <a:gd name="T4" fmla="*/ 48 w 208"/>
                <a:gd name="T5" fmla="*/ 0 h 240"/>
                <a:gd name="T6" fmla="*/ 35 w 208"/>
                <a:gd name="T7" fmla="*/ 53 h 240"/>
                <a:gd name="T8" fmla="*/ 0 w 208"/>
                <a:gd name="T9" fmla="*/ 84 h 240"/>
                <a:gd name="T10" fmla="*/ 156 w 208"/>
                <a:gd name="T11" fmla="*/ 240 h 240"/>
                <a:gd name="T12" fmla="*/ 189 w 208"/>
                <a:gd name="T13" fmla="*/ 215 h 240"/>
                <a:gd name="T14" fmla="*/ 192 w 208"/>
                <a:gd name="T15" fmla="*/ 209 h 240"/>
                <a:gd name="T16" fmla="*/ 195 w 208"/>
                <a:gd name="T17" fmla="*/ 204 h 240"/>
                <a:gd name="T18" fmla="*/ 204 w 208"/>
                <a:gd name="T19" fmla="*/ 15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40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9"/>
                    <a:pt x="0" y="84"/>
                  </a:cubicBezTo>
                  <a:cubicBezTo>
                    <a:pt x="156" y="240"/>
                    <a:pt x="156" y="240"/>
                    <a:pt x="156" y="240"/>
                  </a:cubicBezTo>
                  <a:cubicBezTo>
                    <a:pt x="156" y="240"/>
                    <a:pt x="173" y="237"/>
                    <a:pt x="189" y="215"/>
                  </a:cubicBezTo>
                  <a:cubicBezTo>
                    <a:pt x="190" y="213"/>
                    <a:pt x="191" y="211"/>
                    <a:pt x="192" y="209"/>
                  </a:cubicBezTo>
                  <a:cubicBezTo>
                    <a:pt x="193" y="208"/>
                    <a:pt x="194" y="206"/>
                    <a:pt x="195" y="204"/>
                  </a:cubicBezTo>
                  <a:cubicBezTo>
                    <a:pt x="208" y="179"/>
                    <a:pt x="204" y="156"/>
                    <a:pt x="204" y="1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23"/>
            <p:cNvSpPr/>
            <p:nvPr/>
          </p:nvSpPr>
          <p:spPr bwMode="auto">
            <a:xfrm>
              <a:off x="8113713" y="4592638"/>
              <a:ext cx="219075" cy="349250"/>
            </a:xfrm>
            <a:custGeom>
              <a:avLst/>
              <a:gdLst>
                <a:gd name="T0" fmla="*/ 52 w 58"/>
                <a:gd name="T1" fmla="*/ 4 h 93"/>
                <a:gd name="T2" fmla="*/ 32 w 58"/>
                <a:gd name="T3" fmla="*/ 13 h 93"/>
                <a:gd name="T4" fmla="*/ 39 w 58"/>
                <a:gd name="T5" fmla="*/ 21 h 93"/>
                <a:gd name="T6" fmla="*/ 39 w 58"/>
                <a:gd name="T7" fmla="*/ 26 h 93"/>
                <a:gd name="T8" fmla="*/ 32 w 58"/>
                <a:gd name="T9" fmla="*/ 51 h 93"/>
                <a:gd name="T10" fmla="*/ 16 w 58"/>
                <a:gd name="T11" fmla="*/ 66 h 93"/>
                <a:gd name="T12" fmla="*/ 13 w 58"/>
                <a:gd name="T13" fmla="*/ 67 h 93"/>
                <a:gd name="T14" fmla="*/ 5 w 58"/>
                <a:gd name="T15" fmla="*/ 59 h 93"/>
                <a:gd name="T16" fmla="*/ 4 w 58"/>
                <a:gd name="T17" fmla="*/ 87 h 93"/>
                <a:gd name="T18" fmla="*/ 4 w 58"/>
                <a:gd name="T19" fmla="*/ 88 h 93"/>
                <a:gd name="T20" fmla="*/ 39 w 58"/>
                <a:gd name="T21" fmla="*/ 57 h 93"/>
                <a:gd name="T22" fmla="*/ 52 w 58"/>
                <a:gd name="T23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3">
                  <a:moveTo>
                    <a:pt x="52" y="4"/>
                  </a:moveTo>
                  <a:cubicBezTo>
                    <a:pt x="48" y="0"/>
                    <a:pt x="40" y="4"/>
                    <a:pt x="32" y="13"/>
                  </a:cubicBezTo>
                  <a:cubicBezTo>
                    <a:pt x="37" y="18"/>
                    <a:pt x="39" y="21"/>
                    <a:pt x="39" y="21"/>
                  </a:cubicBezTo>
                  <a:cubicBezTo>
                    <a:pt x="39" y="21"/>
                    <a:pt x="40" y="23"/>
                    <a:pt x="39" y="26"/>
                  </a:cubicBezTo>
                  <a:cubicBezTo>
                    <a:pt x="39" y="31"/>
                    <a:pt x="38" y="40"/>
                    <a:pt x="32" y="51"/>
                  </a:cubicBezTo>
                  <a:cubicBezTo>
                    <a:pt x="25" y="61"/>
                    <a:pt x="20" y="65"/>
                    <a:pt x="16" y="66"/>
                  </a:cubicBezTo>
                  <a:cubicBezTo>
                    <a:pt x="14" y="67"/>
                    <a:pt x="13" y="67"/>
                    <a:pt x="13" y="67"/>
                  </a:cubicBezTo>
                  <a:cubicBezTo>
                    <a:pt x="13" y="67"/>
                    <a:pt x="10" y="64"/>
                    <a:pt x="5" y="59"/>
                  </a:cubicBezTo>
                  <a:cubicBezTo>
                    <a:pt x="1" y="72"/>
                    <a:pt x="0" y="83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1" y="93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24"/>
            <p:cNvSpPr/>
            <p:nvPr/>
          </p:nvSpPr>
          <p:spPr bwMode="auto">
            <a:xfrm>
              <a:off x="6076950" y="3233738"/>
              <a:ext cx="754063" cy="647700"/>
            </a:xfrm>
            <a:custGeom>
              <a:avLst/>
              <a:gdLst>
                <a:gd name="T0" fmla="*/ 82 w 200"/>
                <a:gd name="T1" fmla="*/ 64 h 172"/>
                <a:gd name="T2" fmla="*/ 200 w 200"/>
                <a:gd name="T3" fmla="*/ 38 h 172"/>
                <a:gd name="T4" fmla="*/ 200 w 200"/>
                <a:gd name="T5" fmla="*/ 36 h 172"/>
                <a:gd name="T6" fmla="*/ 73 w 200"/>
                <a:gd name="T7" fmla="*/ 14 h 172"/>
                <a:gd name="T8" fmla="*/ 8 w 200"/>
                <a:gd name="T9" fmla="*/ 126 h 172"/>
                <a:gd name="T10" fmla="*/ 63 w 200"/>
                <a:gd name="T11" fmla="*/ 172 h 172"/>
                <a:gd name="T12" fmla="*/ 82 w 200"/>
                <a:gd name="T13" fmla="*/ 6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2" y="64"/>
                  </a:moveTo>
                  <a:cubicBezTo>
                    <a:pt x="105" y="25"/>
                    <a:pt x="156" y="22"/>
                    <a:pt x="200" y="38"/>
                  </a:cubicBezTo>
                  <a:cubicBezTo>
                    <a:pt x="200" y="37"/>
                    <a:pt x="199" y="36"/>
                    <a:pt x="200" y="36"/>
                  </a:cubicBezTo>
                  <a:cubicBezTo>
                    <a:pt x="159" y="13"/>
                    <a:pt x="108" y="0"/>
                    <a:pt x="73" y="14"/>
                  </a:cubicBezTo>
                  <a:cubicBezTo>
                    <a:pt x="5" y="41"/>
                    <a:pt x="0" y="80"/>
                    <a:pt x="8" y="126"/>
                  </a:cubicBezTo>
                  <a:cubicBezTo>
                    <a:pt x="13" y="151"/>
                    <a:pt x="34" y="167"/>
                    <a:pt x="63" y="172"/>
                  </a:cubicBezTo>
                  <a:cubicBezTo>
                    <a:pt x="57" y="136"/>
                    <a:pt x="63" y="96"/>
                    <a:pt x="82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25"/>
            <p:cNvSpPr/>
            <p:nvPr/>
          </p:nvSpPr>
          <p:spPr bwMode="auto">
            <a:xfrm>
              <a:off x="6634163" y="2638425"/>
              <a:ext cx="279400" cy="730250"/>
            </a:xfrm>
            <a:custGeom>
              <a:avLst/>
              <a:gdLst>
                <a:gd name="T0" fmla="*/ 40 w 74"/>
                <a:gd name="T1" fmla="*/ 38 h 194"/>
                <a:gd name="T2" fmla="*/ 74 w 74"/>
                <a:gd name="T3" fmla="*/ 0 h 194"/>
                <a:gd name="T4" fmla="*/ 1 w 74"/>
                <a:gd name="T5" fmla="*/ 100 h 194"/>
                <a:gd name="T6" fmla="*/ 52 w 74"/>
                <a:gd name="T7" fmla="*/ 194 h 194"/>
                <a:gd name="T8" fmla="*/ 52 w 74"/>
                <a:gd name="T9" fmla="*/ 194 h 194"/>
                <a:gd name="T10" fmla="*/ 40 w 74"/>
                <a:gd name="T11" fmla="*/ 3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8"/>
                  </a:moveTo>
                  <a:cubicBezTo>
                    <a:pt x="50" y="21"/>
                    <a:pt x="62" y="9"/>
                    <a:pt x="74" y="0"/>
                  </a:cubicBezTo>
                  <a:cubicBezTo>
                    <a:pt x="32" y="10"/>
                    <a:pt x="0" y="31"/>
                    <a:pt x="1" y="100"/>
                  </a:cubicBezTo>
                  <a:cubicBezTo>
                    <a:pt x="1" y="132"/>
                    <a:pt x="23" y="166"/>
                    <a:pt x="52" y="194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29" y="143"/>
                    <a:pt x="18" y="77"/>
                    <a:pt x="40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26"/>
            <p:cNvSpPr/>
            <p:nvPr/>
          </p:nvSpPr>
          <p:spPr bwMode="auto">
            <a:xfrm>
              <a:off x="6291263" y="3296039"/>
              <a:ext cx="803275" cy="974725"/>
            </a:xfrm>
            <a:custGeom>
              <a:avLst/>
              <a:gdLst>
                <a:gd name="T0" fmla="*/ 199 w 213"/>
                <a:gd name="T1" fmla="*/ 83 h 259"/>
                <a:gd name="T2" fmla="*/ 143 w 213"/>
                <a:gd name="T3" fmla="*/ 16 h 259"/>
                <a:gd name="T4" fmla="*/ 25 w 213"/>
                <a:gd name="T5" fmla="*/ 42 h 259"/>
                <a:gd name="T6" fmla="*/ 6 w 213"/>
                <a:gd name="T7" fmla="*/ 150 h 259"/>
                <a:gd name="T8" fmla="*/ 39 w 213"/>
                <a:gd name="T9" fmla="*/ 218 h 259"/>
                <a:gd name="T10" fmla="*/ 172 w 213"/>
                <a:gd name="T11" fmla="*/ 190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8 h 259"/>
                <a:gd name="T18" fmla="*/ 199 w 213"/>
                <a:gd name="T19" fmla="*/ 8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9" y="83"/>
                  </a:moveTo>
                  <a:cubicBezTo>
                    <a:pt x="173" y="54"/>
                    <a:pt x="145" y="23"/>
                    <a:pt x="143" y="16"/>
                  </a:cubicBezTo>
                  <a:cubicBezTo>
                    <a:pt x="99" y="0"/>
                    <a:pt x="48" y="3"/>
                    <a:pt x="25" y="42"/>
                  </a:cubicBezTo>
                  <a:cubicBezTo>
                    <a:pt x="6" y="74"/>
                    <a:pt x="0" y="114"/>
                    <a:pt x="6" y="150"/>
                  </a:cubicBezTo>
                  <a:cubicBezTo>
                    <a:pt x="11" y="176"/>
                    <a:pt x="22" y="201"/>
                    <a:pt x="39" y="218"/>
                  </a:cubicBezTo>
                  <a:cubicBezTo>
                    <a:pt x="80" y="259"/>
                    <a:pt x="140" y="246"/>
                    <a:pt x="172" y="190"/>
                  </a:cubicBezTo>
                  <a:cubicBezTo>
                    <a:pt x="191" y="158"/>
                    <a:pt x="207" y="130"/>
                    <a:pt x="211" y="104"/>
                  </a:cubicBezTo>
                  <a:cubicBezTo>
                    <a:pt x="212" y="102"/>
                    <a:pt x="213" y="101"/>
                    <a:pt x="213" y="99"/>
                  </a:cubicBezTo>
                  <a:cubicBezTo>
                    <a:pt x="213" y="99"/>
                    <a:pt x="213" y="98"/>
                    <a:pt x="212" y="98"/>
                  </a:cubicBezTo>
                  <a:cubicBezTo>
                    <a:pt x="207" y="92"/>
                    <a:pt x="203" y="87"/>
                    <a:pt x="199" y="8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27"/>
            <p:cNvSpPr/>
            <p:nvPr/>
          </p:nvSpPr>
          <p:spPr bwMode="auto">
            <a:xfrm>
              <a:off x="6692301" y="2566001"/>
              <a:ext cx="763588" cy="1065212"/>
            </a:xfrm>
            <a:custGeom>
              <a:avLst/>
              <a:gdLst>
                <a:gd name="T0" fmla="*/ 22 w 203"/>
                <a:gd name="T1" fmla="*/ 60 h 283"/>
                <a:gd name="T2" fmla="*/ 34 w 203"/>
                <a:gd name="T3" fmla="*/ 216 h 283"/>
                <a:gd name="T4" fmla="*/ 72 w 203"/>
                <a:gd name="T5" fmla="*/ 246 h 283"/>
                <a:gd name="T6" fmla="*/ 95 w 203"/>
                <a:gd name="T7" fmla="*/ 267 h 283"/>
                <a:gd name="T8" fmla="*/ 99 w 203"/>
                <a:gd name="T9" fmla="*/ 270 h 283"/>
                <a:gd name="T10" fmla="*/ 113 w 203"/>
                <a:gd name="T11" fmla="*/ 283 h 283"/>
                <a:gd name="T12" fmla="*/ 170 w 203"/>
                <a:gd name="T13" fmla="*/ 207 h 283"/>
                <a:gd name="T14" fmla="*/ 155 w 203"/>
                <a:gd name="T15" fmla="*/ 31 h 283"/>
                <a:gd name="T16" fmla="*/ 56 w 203"/>
                <a:gd name="T17" fmla="*/ 22 h 283"/>
                <a:gd name="T18" fmla="*/ 22 w 203"/>
                <a:gd name="T19" fmla="*/ 6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3">
                  <a:moveTo>
                    <a:pt x="22" y="60"/>
                  </a:moveTo>
                  <a:cubicBezTo>
                    <a:pt x="0" y="99"/>
                    <a:pt x="11" y="165"/>
                    <a:pt x="34" y="216"/>
                  </a:cubicBezTo>
                  <a:cubicBezTo>
                    <a:pt x="37" y="216"/>
                    <a:pt x="55" y="231"/>
                    <a:pt x="72" y="246"/>
                  </a:cubicBezTo>
                  <a:cubicBezTo>
                    <a:pt x="79" y="252"/>
                    <a:pt x="87" y="259"/>
                    <a:pt x="95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3" y="274"/>
                    <a:pt x="108" y="278"/>
                    <a:pt x="113" y="283"/>
                  </a:cubicBezTo>
                  <a:cubicBezTo>
                    <a:pt x="133" y="272"/>
                    <a:pt x="150" y="241"/>
                    <a:pt x="170" y="207"/>
                  </a:cubicBezTo>
                  <a:cubicBezTo>
                    <a:pt x="203" y="151"/>
                    <a:pt x="196" y="72"/>
                    <a:pt x="155" y="31"/>
                  </a:cubicBezTo>
                  <a:cubicBezTo>
                    <a:pt x="126" y="2"/>
                    <a:pt x="88" y="0"/>
                    <a:pt x="56" y="22"/>
                  </a:cubicBezTo>
                  <a:cubicBezTo>
                    <a:pt x="44" y="31"/>
                    <a:pt x="32" y="43"/>
                    <a:pt x="22" y="6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28"/>
            <p:cNvSpPr/>
            <p:nvPr/>
          </p:nvSpPr>
          <p:spPr bwMode="auto">
            <a:xfrm>
              <a:off x="6826250" y="3368675"/>
              <a:ext cx="1438275" cy="1476375"/>
            </a:xfrm>
            <a:custGeom>
              <a:avLst/>
              <a:gdLst>
                <a:gd name="T0" fmla="*/ 381 w 382"/>
                <a:gd name="T1" fmla="*/ 346 h 392"/>
                <a:gd name="T2" fmla="*/ 374 w 382"/>
                <a:gd name="T3" fmla="*/ 338 h 392"/>
                <a:gd name="T4" fmla="*/ 80 w 382"/>
                <a:gd name="T5" fmla="*/ 67 h 392"/>
                <a:gd name="T6" fmla="*/ 66 w 382"/>
                <a:gd name="T7" fmla="*/ 54 h 392"/>
                <a:gd name="T8" fmla="*/ 62 w 382"/>
                <a:gd name="T9" fmla="*/ 51 h 392"/>
                <a:gd name="T10" fmla="*/ 39 w 382"/>
                <a:gd name="T11" fmla="*/ 30 h 392"/>
                <a:gd name="T12" fmla="*/ 1 w 382"/>
                <a:gd name="T13" fmla="*/ 0 h 392"/>
                <a:gd name="T14" fmla="*/ 1 w 382"/>
                <a:gd name="T15" fmla="*/ 0 h 392"/>
                <a:gd name="T16" fmla="*/ 1 w 382"/>
                <a:gd name="T17" fmla="*/ 0 h 392"/>
                <a:gd name="T18" fmla="*/ 1 w 382"/>
                <a:gd name="T19" fmla="*/ 0 h 392"/>
                <a:gd name="T20" fmla="*/ 1 w 382"/>
                <a:gd name="T21" fmla="*/ 2 h 392"/>
                <a:gd name="T22" fmla="*/ 57 w 382"/>
                <a:gd name="T23" fmla="*/ 69 h 392"/>
                <a:gd name="T24" fmla="*/ 70 w 382"/>
                <a:gd name="T25" fmla="*/ 84 h 392"/>
                <a:gd name="T26" fmla="*/ 71 w 382"/>
                <a:gd name="T27" fmla="*/ 85 h 392"/>
                <a:gd name="T28" fmla="*/ 347 w 382"/>
                <a:gd name="T29" fmla="*/ 384 h 392"/>
                <a:gd name="T30" fmla="*/ 355 w 382"/>
                <a:gd name="T31" fmla="*/ 392 h 392"/>
                <a:gd name="T32" fmla="*/ 358 w 382"/>
                <a:gd name="T33" fmla="*/ 391 h 392"/>
                <a:gd name="T34" fmla="*/ 374 w 382"/>
                <a:gd name="T35" fmla="*/ 376 h 392"/>
                <a:gd name="T36" fmla="*/ 381 w 382"/>
                <a:gd name="T37" fmla="*/ 351 h 392"/>
                <a:gd name="T38" fmla="*/ 381 w 382"/>
                <a:gd name="T39" fmla="*/ 346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392">
                  <a:moveTo>
                    <a:pt x="381" y="346"/>
                  </a:moveTo>
                  <a:cubicBezTo>
                    <a:pt x="381" y="346"/>
                    <a:pt x="379" y="343"/>
                    <a:pt x="374" y="338"/>
                  </a:cubicBezTo>
                  <a:cubicBezTo>
                    <a:pt x="337" y="304"/>
                    <a:pt x="177" y="154"/>
                    <a:pt x="80" y="67"/>
                  </a:cubicBezTo>
                  <a:cubicBezTo>
                    <a:pt x="75" y="62"/>
                    <a:pt x="70" y="58"/>
                    <a:pt x="66" y="54"/>
                  </a:cubicBezTo>
                  <a:cubicBezTo>
                    <a:pt x="65" y="53"/>
                    <a:pt x="64" y="52"/>
                    <a:pt x="62" y="51"/>
                  </a:cubicBezTo>
                  <a:cubicBezTo>
                    <a:pt x="54" y="43"/>
                    <a:pt x="46" y="36"/>
                    <a:pt x="39" y="30"/>
                  </a:cubicBezTo>
                  <a:cubicBezTo>
                    <a:pt x="22" y="15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3" y="9"/>
                    <a:pt x="31" y="40"/>
                    <a:pt x="57" y="69"/>
                  </a:cubicBezTo>
                  <a:cubicBezTo>
                    <a:pt x="61" y="73"/>
                    <a:pt x="65" y="78"/>
                    <a:pt x="70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162" y="186"/>
                    <a:pt x="312" y="347"/>
                    <a:pt x="347" y="384"/>
                  </a:cubicBezTo>
                  <a:cubicBezTo>
                    <a:pt x="352" y="389"/>
                    <a:pt x="355" y="392"/>
                    <a:pt x="355" y="392"/>
                  </a:cubicBezTo>
                  <a:cubicBezTo>
                    <a:pt x="355" y="392"/>
                    <a:pt x="356" y="392"/>
                    <a:pt x="358" y="391"/>
                  </a:cubicBezTo>
                  <a:cubicBezTo>
                    <a:pt x="362" y="390"/>
                    <a:pt x="367" y="386"/>
                    <a:pt x="374" y="376"/>
                  </a:cubicBezTo>
                  <a:cubicBezTo>
                    <a:pt x="380" y="365"/>
                    <a:pt x="381" y="356"/>
                    <a:pt x="381" y="351"/>
                  </a:cubicBezTo>
                  <a:cubicBezTo>
                    <a:pt x="382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1" name="矩形 70"/>
          <p:cNvSpPr/>
          <p:nvPr/>
        </p:nvSpPr>
        <p:spPr>
          <a:xfrm>
            <a:off x="8432295" y="2996442"/>
            <a:ext cx="2998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8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教育教学模板</a:t>
            </a:r>
            <a:endParaRPr lang="en-US" altLang="zh-CN" sz="800" dirty="0">
              <a:solidFill>
                <a:prstClr val="white"/>
              </a:solidFill>
              <a:cs typeface="Segoe UI Semilight" panose="020B0402040204020203" pitchFamily="34" charset="0"/>
              <a:sym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8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好好学习</a:t>
            </a:r>
            <a:r>
              <a:rPr lang="en-US" altLang="zh-CN" sz="8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·</a:t>
            </a:r>
            <a:r>
              <a:rPr lang="zh-CN" altLang="en-US" sz="8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天天向上</a:t>
            </a:r>
            <a:endParaRPr lang="en-US" altLang="zh-CN" sz="800" dirty="0">
              <a:solidFill>
                <a:prstClr val="white"/>
              </a:solidFill>
              <a:cs typeface="Segoe UI Semilight" panose="020B0402040204020203" pitchFamily="34" charset="0"/>
              <a:sym typeface="Arial" panose="020B0604020202020204" pitchFamily="34" charset="0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8432294" y="2704094"/>
            <a:ext cx="233381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GOOD </a:t>
            </a:r>
            <a:r>
              <a:rPr lang="en-US" altLang="zh-CN" sz="900" dirty="0" err="1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GOOD</a:t>
            </a:r>
            <a:r>
              <a:rPr lang="en-US" altLang="zh-CN" sz="9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 STUDY</a:t>
            </a:r>
            <a:endParaRPr lang="en-US" altLang="zh-CN" sz="900" dirty="0">
              <a:solidFill>
                <a:prstClr val="white"/>
              </a:solidFill>
              <a:cs typeface="Segoe UI Semilight" panose="020B0402040204020203" pitchFamily="34" charset="0"/>
              <a:sym typeface="Arial" panose="020B0604020202020204" pitchFamily="34" charset="0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8432294" y="2258634"/>
            <a:ext cx="220471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800" b="1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135" dirty="0">
                <a:solidFill>
                  <a:prstClr val="white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玩得酷 靠得住</a:t>
            </a:r>
            <a:endParaRPr lang="zh-CN" altLang="en-US" sz="2135" dirty="0">
              <a:solidFill>
                <a:prstClr val="white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8453654" y="5050335"/>
            <a:ext cx="2998920" cy="255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8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服务产品图标重新设计</a:t>
            </a:r>
            <a:endParaRPr lang="en-US" altLang="zh-CN" sz="800" dirty="0">
              <a:solidFill>
                <a:prstClr val="white"/>
              </a:solidFill>
              <a:cs typeface="Segoe UI Semilight" panose="020B0402040204020203" pitchFamily="34" charset="0"/>
              <a:sym typeface="Arial" panose="020B0604020202020204" pitchFamily="34" charset="0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8453653" y="4757986"/>
            <a:ext cx="233381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GOOD </a:t>
            </a:r>
            <a:r>
              <a:rPr lang="en-US" altLang="zh-CN" sz="900" dirty="0" err="1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GOOD</a:t>
            </a:r>
            <a:r>
              <a:rPr lang="en-US" altLang="zh-CN" sz="9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 STUDY</a:t>
            </a:r>
            <a:endParaRPr lang="en-US" altLang="zh-CN" sz="900" dirty="0">
              <a:solidFill>
                <a:prstClr val="white"/>
              </a:solidFill>
              <a:cs typeface="Segoe UI Semilight" panose="020B0402040204020203" pitchFamily="34" charset="0"/>
              <a:sym typeface="Arial" panose="020B0604020202020204" pitchFamily="34" charset="0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8453653" y="4312526"/>
            <a:ext cx="3095283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800" b="1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135" dirty="0">
                <a:solidFill>
                  <a:prstClr val="white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越努力越幸运</a:t>
            </a:r>
            <a:endParaRPr lang="zh-CN" altLang="en-US" sz="2135" dirty="0">
              <a:solidFill>
                <a:prstClr val="white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994322" y="3007072"/>
            <a:ext cx="26110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8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教育教学模板</a:t>
            </a:r>
            <a:endParaRPr lang="en-US" altLang="zh-CN" sz="800" dirty="0">
              <a:solidFill>
                <a:prstClr val="white"/>
              </a:solidFill>
              <a:cs typeface="Segoe UI Semilight" panose="020B0402040204020203" pitchFamily="34" charset="0"/>
              <a:sym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8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好好学习</a:t>
            </a:r>
            <a:r>
              <a:rPr lang="en-US" altLang="zh-CN" sz="8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·</a:t>
            </a:r>
            <a:r>
              <a:rPr lang="zh-CN" altLang="en-US" sz="8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天天向上</a:t>
            </a:r>
            <a:endParaRPr lang="en-US" altLang="zh-CN" sz="800" dirty="0">
              <a:solidFill>
                <a:prstClr val="white"/>
              </a:solidFill>
              <a:cs typeface="Segoe UI Semilight" panose="020B0402040204020203" pitchFamily="34" charset="0"/>
              <a:sym typeface="Arial" panose="020B0604020202020204" pitchFamily="34" charset="0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994322" y="2714724"/>
            <a:ext cx="233381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GOOD </a:t>
            </a:r>
            <a:r>
              <a:rPr lang="en-US" altLang="zh-CN" sz="900" dirty="0" err="1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GOOD</a:t>
            </a:r>
            <a:r>
              <a:rPr lang="en-US" altLang="zh-CN" sz="9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 STUDY</a:t>
            </a:r>
            <a:endParaRPr lang="en-US" altLang="zh-CN" sz="900" dirty="0">
              <a:solidFill>
                <a:prstClr val="white"/>
              </a:solidFill>
              <a:cs typeface="Segoe UI Semilight" panose="020B0402040204020203" pitchFamily="34" charset="0"/>
              <a:sym typeface="Arial" panose="020B0604020202020204" pitchFamily="34" charset="0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994322" y="2269264"/>
            <a:ext cx="2717373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800" b="1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609600">
              <a:defRPr/>
            </a:pPr>
            <a:r>
              <a:rPr lang="zh-CN" altLang="en-US" sz="2135" kern="0" dirty="0" smtClean="0">
                <a:solidFill>
                  <a:prstClr val="white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教育教学</a:t>
            </a:r>
            <a:endParaRPr lang="zh-CN" altLang="en-US" sz="2135" kern="0" dirty="0">
              <a:solidFill>
                <a:prstClr val="white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994322" y="5050334"/>
            <a:ext cx="26110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8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教育教学模板</a:t>
            </a:r>
            <a:endParaRPr lang="en-US" altLang="zh-CN" sz="800" dirty="0">
              <a:solidFill>
                <a:prstClr val="white"/>
              </a:solidFill>
              <a:cs typeface="Segoe UI Semilight" panose="020B0402040204020203" pitchFamily="34" charset="0"/>
              <a:sym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8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好好学习</a:t>
            </a:r>
            <a:r>
              <a:rPr lang="en-US" altLang="zh-CN" sz="8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·</a:t>
            </a:r>
            <a:r>
              <a:rPr lang="zh-CN" altLang="en-US" sz="8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天天向上</a:t>
            </a:r>
            <a:endParaRPr lang="en-US" altLang="zh-CN" sz="800" dirty="0">
              <a:solidFill>
                <a:prstClr val="white"/>
              </a:solidFill>
              <a:cs typeface="Segoe UI Semilight" panose="020B0402040204020203" pitchFamily="34" charset="0"/>
              <a:sym typeface="Arial" panose="020B0604020202020204" pitchFamily="34" charset="0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994322" y="4757986"/>
            <a:ext cx="233381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GOOD </a:t>
            </a:r>
            <a:r>
              <a:rPr lang="en-US" altLang="zh-CN" sz="900" dirty="0" err="1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GOOD</a:t>
            </a:r>
            <a:r>
              <a:rPr lang="en-US" altLang="zh-CN" sz="9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 STUDY</a:t>
            </a:r>
            <a:endParaRPr lang="en-US" altLang="zh-CN" sz="900" dirty="0">
              <a:solidFill>
                <a:prstClr val="white"/>
              </a:solidFill>
              <a:cs typeface="Segoe UI Semilight" panose="020B0402040204020203" pitchFamily="34" charset="0"/>
              <a:sym typeface="Arial" panose="020B0604020202020204" pitchFamily="34" charset="0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994322" y="4312526"/>
            <a:ext cx="2717373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800" b="1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609600"/>
            <a:r>
              <a:rPr lang="zh-CN" altLang="en-US" sz="2135" kern="0" dirty="0">
                <a:solidFill>
                  <a:prstClr val="white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不负好时光</a:t>
            </a:r>
            <a:endParaRPr lang="zh-CN" altLang="en-US" sz="2135" kern="0" dirty="0">
              <a:solidFill>
                <a:prstClr val="white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5361093" y="961395"/>
            <a:ext cx="145387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GOOD </a:t>
            </a:r>
            <a:r>
              <a:rPr lang="en-US" altLang="zh-CN" sz="800" dirty="0" err="1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GOOD</a:t>
            </a:r>
            <a:r>
              <a:rPr lang="en-US" altLang="zh-CN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 STUDY</a:t>
            </a:r>
            <a:endParaRPr lang="en-US" altLang="zh-CN" sz="8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4208433" y="386516"/>
            <a:ext cx="3759197" cy="64620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zh-CN" altLang="en-US" sz="3600" b="1" dirty="0">
                <a:solidFill>
                  <a:prstClr val="white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本学期学习目标</a:t>
            </a:r>
            <a:endParaRPr lang="zh-CN" altLang="en-US" sz="3600" b="1" dirty="0">
              <a:solidFill>
                <a:prstClr val="white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0" name="Group 276"/>
          <p:cNvGrpSpPr/>
          <p:nvPr/>
        </p:nvGrpSpPr>
        <p:grpSpPr>
          <a:xfrm>
            <a:off x="5653137" y="1214057"/>
            <a:ext cx="885731" cy="41133"/>
            <a:chOff x="5071484" y="4559432"/>
            <a:chExt cx="1599308" cy="74272"/>
          </a:xfrm>
        </p:grpSpPr>
        <p:sp>
          <p:nvSpPr>
            <p:cNvPr id="61" name="Oval 268"/>
            <p:cNvSpPr/>
            <p:nvPr/>
          </p:nvSpPr>
          <p:spPr>
            <a:xfrm>
              <a:off x="5834002" y="4559432"/>
              <a:ext cx="74272" cy="74272"/>
            </a:xfrm>
            <a:prstGeom prst="ellipse">
              <a:avLst/>
            </a:prstGeom>
            <a:noFill/>
            <a:ln w="12700" cap="flat" cmpd="sng" algn="ctr">
              <a:solidFill>
                <a:schemeClr val="bg1">
                  <a:lumMod val="9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d-ID" sz="1350" kern="0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2" name="Group 275"/>
            <p:cNvGrpSpPr/>
            <p:nvPr/>
          </p:nvGrpSpPr>
          <p:grpSpPr>
            <a:xfrm>
              <a:off x="5071484" y="4596568"/>
              <a:ext cx="1599308" cy="0"/>
              <a:chOff x="5071484" y="4596568"/>
              <a:chExt cx="1599308" cy="0"/>
            </a:xfrm>
          </p:grpSpPr>
          <p:cxnSp>
            <p:nvCxnSpPr>
              <p:cNvPr id="70" name="Straight Connector 265"/>
              <p:cNvCxnSpPr>
                <a:endCxn id="61" idx="2"/>
              </p:cNvCxnSpPr>
              <p:nvPr/>
            </p:nvCxnSpPr>
            <p:spPr>
              <a:xfrm>
                <a:off x="5071484" y="4596568"/>
                <a:ext cx="762518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bg1">
                    <a:lumMod val="95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74" name="Straight Connector 274"/>
              <p:cNvCxnSpPr/>
              <p:nvPr/>
            </p:nvCxnSpPr>
            <p:spPr>
              <a:xfrm>
                <a:off x="5906886" y="4596568"/>
                <a:ext cx="763906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bg1">
                    <a:lumMod val="95000"/>
                  </a:schemeClr>
                </a:solidFill>
                <a:prstDash val="solid"/>
              </a:ln>
              <a:effectLst/>
            </p:spPr>
          </p:cxnSp>
        </p:grp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4055017" y="1397278"/>
            <a:ext cx="4081966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 defTabSz="914400">
              <a:buFont typeface="Arial" panose="020B0604020202020204" pitchFamily="34" charset="0"/>
              <a:buNone/>
            </a:pPr>
            <a:r>
              <a:rPr lang="en-US" altLang="zh-CN" sz="4000" b="1" cap="all" dirty="0">
                <a:solidFill>
                  <a:prstClr val="white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Time to Study</a:t>
            </a:r>
            <a:endParaRPr lang="zh-CN" altLang="en-US" sz="4000" b="1" cap="all" dirty="0">
              <a:solidFill>
                <a:prstClr val="white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055017" y="2054565"/>
            <a:ext cx="408196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defTabSz="1371600">
              <a:defRPr/>
            </a:pPr>
            <a:r>
              <a:rPr lang="en-US" altLang="zh-CN" sz="1000" dirty="0">
                <a:solidFill>
                  <a:prstClr val="white"/>
                </a:solidFill>
                <a:cs typeface="+mn-ea"/>
                <a:sym typeface="+mn-lt"/>
              </a:rPr>
              <a:t>GOOD </a:t>
            </a:r>
            <a:r>
              <a:rPr lang="en-US" altLang="zh-CN" sz="1000" dirty="0" err="1">
                <a:solidFill>
                  <a:prstClr val="white"/>
                </a:solidFill>
                <a:cs typeface="+mn-ea"/>
                <a:sym typeface="+mn-lt"/>
              </a:rPr>
              <a:t>GOOD</a:t>
            </a:r>
            <a:r>
              <a:rPr lang="en-US" altLang="zh-CN" sz="1000" dirty="0">
                <a:solidFill>
                  <a:prstClr val="white"/>
                </a:solidFill>
                <a:cs typeface="+mn-ea"/>
                <a:sym typeface="+mn-lt"/>
              </a:rPr>
              <a:t> STUDY · DAY  </a:t>
            </a:r>
            <a:r>
              <a:rPr lang="en-US" altLang="zh-CN" sz="1000" dirty="0" err="1">
                <a:solidFill>
                  <a:prstClr val="white"/>
                </a:solidFill>
                <a:cs typeface="+mn-ea"/>
                <a:sym typeface="+mn-lt"/>
              </a:rPr>
              <a:t>DAY</a:t>
            </a:r>
            <a:r>
              <a:rPr lang="en-US" altLang="zh-CN" sz="1000" dirty="0">
                <a:solidFill>
                  <a:prstClr val="white"/>
                </a:solidFill>
                <a:cs typeface="+mn-ea"/>
                <a:sym typeface="+mn-lt"/>
              </a:rPr>
              <a:t> UP</a:t>
            </a:r>
            <a:endParaRPr lang="zh-CN" altLang="en-US" sz="10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4055017" y="2342520"/>
            <a:ext cx="4081966" cy="2954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 defTabSz="914400">
              <a:buFont typeface="Arial" panose="020B0604020202020204" pitchFamily="34" charset="0"/>
              <a:buNone/>
            </a:pPr>
            <a:r>
              <a:rPr lang="zh-CN" altLang="en-US" sz="7200" b="1" cap="all" dirty="0">
                <a:solidFill>
                  <a:prstClr val="white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莫</a:t>
            </a:r>
            <a:r>
              <a:rPr lang="zh-CN" altLang="en-US" sz="7200" b="1" cap="all" dirty="0" smtClean="0">
                <a:solidFill>
                  <a:prstClr val="white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等闲</a:t>
            </a:r>
            <a:endParaRPr lang="en-US" altLang="zh-CN" sz="2800" b="1" cap="all" dirty="0" smtClean="0">
              <a:solidFill>
                <a:prstClr val="white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  <a:p>
            <a:pPr algn="dist" defTabSz="914400">
              <a:buFont typeface="Arial" panose="020B0604020202020204" pitchFamily="34" charset="0"/>
              <a:buNone/>
            </a:pPr>
            <a:r>
              <a:rPr lang="zh-CN" altLang="en-US" sz="2800" b="1" cap="all" dirty="0" smtClean="0">
                <a:solidFill>
                  <a:prstClr val="white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白</a:t>
            </a:r>
            <a:r>
              <a:rPr lang="zh-CN" altLang="en-US" sz="2800" b="1" cap="all" dirty="0">
                <a:solidFill>
                  <a:prstClr val="white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了少</a:t>
            </a:r>
            <a:r>
              <a:rPr lang="zh-CN" altLang="en-US" sz="2800" b="1" cap="all" dirty="0" smtClean="0">
                <a:solidFill>
                  <a:prstClr val="white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年头</a:t>
            </a:r>
            <a:endParaRPr lang="en-US" altLang="zh-CN" sz="2800" b="1" cap="all" dirty="0" smtClean="0">
              <a:solidFill>
                <a:prstClr val="white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  <a:p>
            <a:pPr algn="dist" defTabSz="914400">
              <a:buFont typeface="Arial" panose="020B0604020202020204" pitchFamily="34" charset="0"/>
              <a:buNone/>
            </a:pPr>
            <a:r>
              <a:rPr lang="zh-CN" altLang="en-US" sz="7200" b="1" cap="all" dirty="0" smtClean="0">
                <a:solidFill>
                  <a:prstClr val="white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空</a:t>
            </a:r>
            <a:r>
              <a:rPr lang="zh-CN" altLang="en-US" sz="7200" b="1" cap="all" dirty="0">
                <a:solidFill>
                  <a:prstClr val="white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悲切</a:t>
            </a:r>
            <a:endParaRPr lang="zh-CN" altLang="en-US" sz="7200" b="1" cap="all" dirty="0">
              <a:solidFill>
                <a:prstClr val="white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900"/>
                            </p:stCondLst>
                            <p:childTnLst>
                              <p:par>
                                <p:cTn id="21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7" grpId="1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 28"/>
          <p:cNvSpPr/>
          <p:nvPr/>
        </p:nvSpPr>
        <p:spPr>
          <a:xfrm>
            <a:off x="813671" y="3812924"/>
            <a:ext cx="2364445" cy="431880"/>
          </a:xfrm>
          <a:custGeom>
            <a:avLst/>
            <a:gdLst>
              <a:gd name="connsiteX0" fmla="*/ 0 w 3095994"/>
              <a:gd name="connsiteY0" fmla="*/ 0 h 863760"/>
              <a:gd name="connsiteX1" fmla="*/ 2664114 w 3095994"/>
              <a:gd name="connsiteY1" fmla="*/ 0 h 863760"/>
              <a:gd name="connsiteX2" fmla="*/ 3095994 w 3095994"/>
              <a:gd name="connsiteY2" fmla="*/ 431880 h 863760"/>
              <a:gd name="connsiteX3" fmla="*/ 2664114 w 3095994"/>
              <a:gd name="connsiteY3" fmla="*/ 863760 h 863760"/>
              <a:gd name="connsiteX4" fmla="*/ 0 w 3095994"/>
              <a:gd name="connsiteY4" fmla="*/ 863760 h 863760"/>
              <a:gd name="connsiteX5" fmla="*/ 0 w 3095994"/>
              <a:gd name="connsiteY5" fmla="*/ 0 h 86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95994" h="863760">
                <a:moveTo>
                  <a:pt x="0" y="0"/>
                </a:moveTo>
                <a:lnTo>
                  <a:pt x="2664114" y="0"/>
                </a:lnTo>
                <a:lnTo>
                  <a:pt x="3095994" y="431880"/>
                </a:lnTo>
                <a:lnTo>
                  <a:pt x="2664114" y="863760"/>
                </a:lnTo>
                <a:lnTo>
                  <a:pt x="0" y="863760"/>
                </a:lnTo>
                <a:lnTo>
                  <a:pt x="0" y="0"/>
                </a:lnTo>
                <a:close/>
              </a:path>
            </a:pathLst>
          </a:custGeom>
          <a:solidFill>
            <a:srgbClr val="F18113"/>
          </a:solidFill>
          <a:ln w="57150" cmpd="sng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1341" tIns="30671" rIns="123305" bIns="30671" numCol="1" spcCol="1270" anchor="ctr" anchorCtr="0">
            <a:noAutofit/>
          </a:bodyPr>
          <a:lstStyle/>
          <a:p>
            <a:pPr algn="ctr" defTabSz="5111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600" b="1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导学</a:t>
            </a:r>
            <a:endParaRPr lang="en-US" sz="1600" b="1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Freeform 29"/>
          <p:cNvSpPr/>
          <p:nvPr/>
        </p:nvSpPr>
        <p:spPr>
          <a:xfrm>
            <a:off x="3550254" y="3812924"/>
            <a:ext cx="2364445" cy="431880"/>
          </a:xfrm>
          <a:custGeom>
            <a:avLst/>
            <a:gdLst>
              <a:gd name="connsiteX0" fmla="*/ 0 w 3095994"/>
              <a:gd name="connsiteY0" fmla="*/ 0 h 863760"/>
              <a:gd name="connsiteX1" fmla="*/ 2664114 w 3095994"/>
              <a:gd name="connsiteY1" fmla="*/ 0 h 863760"/>
              <a:gd name="connsiteX2" fmla="*/ 3095994 w 3095994"/>
              <a:gd name="connsiteY2" fmla="*/ 431880 h 863760"/>
              <a:gd name="connsiteX3" fmla="*/ 2664114 w 3095994"/>
              <a:gd name="connsiteY3" fmla="*/ 863760 h 863760"/>
              <a:gd name="connsiteX4" fmla="*/ 0 w 3095994"/>
              <a:gd name="connsiteY4" fmla="*/ 863760 h 863760"/>
              <a:gd name="connsiteX5" fmla="*/ 431880 w 3095994"/>
              <a:gd name="connsiteY5" fmla="*/ 431880 h 863760"/>
              <a:gd name="connsiteX6" fmla="*/ 0 w 3095994"/>
              <a:gd name="connsiteY6" fmla="*/ 0 h 86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95994" h="863760">
                <a:moveTo>
                  <a:pt x="0" y="0"/>
                </a:moveTo>
                <a:lnTo>
                  <a:pt x="2664114" y="0"/>
                </a:lnTo>
                <a:lnTo>
                  <a:pt x="3095994" y="431880"/>
                </a:lnTo>
                <a:lnTo>
                  <a:pt x="2664114" y="863760"/>
                </a:lnTo>
                <a:lnTo>
                  <a:pt x="0" y="863760"/>
                </a:lnTo>
                <a:lnTo>
                  <a:pt x="431880" y="431880"/>
                </a:lnTo>
                <a:lnTo>
                  <a:pt x="0" y="0"/>
                </a:lnTo>
                <a:close/>
              </a:path>
            </a:pathLst>
          </a:custGeom>
          <a:solidFill>
            <a:srgbClr val="F6C430"/>
          </a:solidFill>
          <a:ln w="57150" cmpd="sng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61946" tIns="30671" rIns="231275" bIns="30671" numCol="1" spcCol="1270" anchor="ctr" anchorCtr="0">
            <a:noAutofit/>
          </a:bodyPr>
          <a:lstStyle/>
          <a:p>
            <a:pPr algn="ctr" defTabSz="5111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600" b="1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导学</a:t>
            </a:r>
            <a:endParaRPr lang="en-US" sz="1600" b="1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30"/>
          <p:cNvSpPr/>
          <p:nvPr/>
        </p:nvSpPr>
        <p:spPr>
          <a:xfrm>
            <a:off x="6286838" y="3812924"/>
            <a:ext cx="2364445" cy="431880"/>
          </a:xfrm>
          <a:custGeom>
            <a:avLst/>
            <a:gdLst>
              <a:gd name="connsiteX0" fmla="*/ 0 w 3095994"/>
              <a:gd name="connsiteY0" fmla="*/ 0 h 863760"/>
              <a:gd name="connsiteX1" fmla="*/ 2664114 w 3095994"/>
              <a:gd name="connsiteY1" fmla="*/ 0 h 863760"/>
              <a:gd name="connsiteX2" fmla="*/ 3095994 w 3095994"/>
              <a:gd name="connsiteY2" fmla="*/ 431880 h 863760"/>
              <a:gd name="connsiteX3" fmla="*/ 2664114 w 3095994"/>
              <a:gd name="connsiteY3" fmla="*/ 863760 h 863760"/>
              <a:gd name="connsiteX4" fmla="*/ 0 w 3095994"/>
              <a:gd name="connsiteY4" fmla="*/ 863760 h 863760"/>
              <a:gd name="connsiteX5" fmla="*/ 431880 w 3095994"/>
              <a:gd name="connsiteY5" fmla="*/ 431880 h 863760"/>
              <a:gd name="connsiteX6" fmla="*/ 0 w 3095994"/>
              <a:gd name="connsiteY6" fmla="*/ 0 h 86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95994" h="863760">
                <a:moveTo>
                  <a:pt x="0" y="0"/>
                </a:moveTo>
                <a:lnTo>
                  <a:pt x="2664114" y="0"/>
                </a:lnTo>
                <a:lnTo>
                  <a:pt x="3095994" y="431880"/>
                </a:lnTo>
                <a:lnTo>
                  <a:pt x="2664114" y="863760"/>
                </a:lnTo>
                <a:lnTo>
                  <a:pt x="0" y="863760"/>
                </a:lnTo>
                <a:lnTo>
                  <a:pt x="431880" y="431880"/>
                </a:lnTo>
                <a:lnTo>
                  <a:pt x="0" y="0"/>
                </a:lnTo>
                <a:close/>
              </a:path>
            </a:pathLst>
          </a:custGeom>
          <a:solidFill>
            <a:srgbClr val="F18113"/>
          </a:solidFill>
          <a:ln w="57150" cmpd="sng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61946" tIns="30671" rIns="231275" bIns="30671" numCol="1" spcCol="1270" anchor="ctr" anchorCtr="0">
            <a:noAutofit/>
          </a:bodyPr>
          <a:lstStyle/>
          <a:p>
            <a:pPr algn="ctr" defTabSz="5111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600" b="1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导学</a:t>
            </a:r>
            <a:endParaRPr lang="en-US" sz="1600" b="1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31"/>
          <p:cNvSpPr/>
          <p:nvPr/>
        </p:nvSpPr>
        <p:spPr>
          <a:xfrm>
            <a:off x="9023422" y="3812924"/>
            <a:ext cx="2364445" cy="431880"/>
          </a:xfrm>
          <a:custGeom>
            <a:avLst/>
            <a:gdLst>
              <a:gd name="connsiteX0" fmla="*/ 0 w 3095994"/>
              <a:gd name="connsiteY0" fmla="*/ 0 h 863760"/>
              <a:gd name="connsiteX1" fmla="*/ 2664114 w 3095994"/>
              <a:gd name="connsiteY1" fmla="*/ 0 h 863760"/>
              <a:gd name="connsiteX2" fmla="*/ 3095994 w 3095994"/>
              <a:gd name="connsiteY2" fmla="*/ 431880 h 863760"/>
              <a:gd name="connsiteX3" fmla="*/ 2664114 w 3095994"/>
              <a:gd name="connsiteY3" fmla="*/ 863760 h 863760"/>
              <a:gd name="connsiteX4" fmla="*/ 0 w 3095994"/>
              <a:gd name="connsiteY4" fmla="*/ 863760 h 863760"/>
              <a:gd name="connsiteX5" fmla="*/ 431880 w 3095994"/>
              <a:gd name="connsiteY5" fmla="*/ 431880 h 863760"/>
              <a:gd name="connsiteX6" fmla="*/ 0 w 3095994"/>
              <a:gd name="connsiteY6" fmla="*/ 0 h 86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95994" h="863760">
                <a:moveTo>
                  <a:pt x="0" y="0"/>
                </a:moveTo>
                <a:lnTo>
                  <a:pt x="2664114" y="0"/>
                </a:lnTo>
                <a:lnTo>
                  <a:pt x="3095994" y="431880"/>
                </a:lnTo>
                <a:lnTo>
                  <a:pt x="2664114" y="863760"/>
                </a:lnTo>
                <a:lnTo>
                  <a:pt x="0" y="863760"/>
                </a:lnTo>
                <a:lnTo>
                  <a:pt x="431880" y="431880"/>
                </a:lnTo>
                <a:lnTo>
                  <a:pt x="0" y="0"/>
                </a:lnTo>
                <a:close/>
              </a:path>
            </a:pathLst>
          </a:custGeom>
          <a:solidFill>
            <a:srgbClr val="F6C430"/>
          </a:solidFill>
          <a:ln w="57150" cmpd="sng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61946" tIns="30671" rIns="231275" bIns="30671" numCol="1" spcCol="1270" anchor="ctr" anchorCtr="0">
            <a:noAutofit/>
          </a:bodyPr>
          <a:lstStyle/>
          <a:p>
            <a:pPr algn="ctr" defTabSz="5111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600" b="1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导学</a:t>
            </a:r>
            <a:endParaRPr lang="en-US" sz="1600" b="1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20"/>
          <p:cNvSpPr txBox="1"/>
          <p:nvPr/>
        </p:nvSpPr>
        <p:spPr>
          <a:xfrm>
            <a:off x="2141708" y="1978383"/>
            <a:ext cx="79321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600">
              <a:lnSpc>
                <a:spcPct val="200000"/>
              </a:lnSpc>
              <a:spcBef>
                <a:spcPct val="20000"/>
              </a:spcBef>
              <a:defRPr/>
            </a:pP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教学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1980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年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12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月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12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日公开招股上市，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2012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年创下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6235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亿美元的市值记录，截至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2014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年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6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月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，教学已经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连续三年成为全球市值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最大教学。教学在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2016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年世界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500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强排行榜中排名第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9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名。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2013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年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9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月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30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日，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在教学“全球最佳品牌”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报告中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，教学超过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可口可乐成为世界最有价值品牌。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2014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，教育品牌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超越谷歌（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Google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），成为世界最具价值品牌。</a:t>
            </a:r>
            <a:endParaRPr lang="en-US" altLang="zh-CN" sz="7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33"/>
          <p:cNvSpPr txBox="1"/>
          <p:nvPr/>
        </p:nvSpPr>
        <p:spPr>
          <a:xfrm>
            <a:off x="721062" y="4850056"/>
            <a:ext cx="1890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30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>
                <a:solidFill>
                  <a:prstClr val="white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导学</a:t>
            </a:r>
            <a:endParaRPr lang="en-AU" altLang="zh-CN" sz="1600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0"/>
          <p:cNvSpPr txBox="1"/>
          <p:nvPr/>
        </p:nvSpPr>
        <p:spPr>
          <a:xfrm>
            <a:off x="721062" y="5252640"/>
            <a:ext cx="2456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教学支持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不同终端用户快捷上网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，数学研发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的</a:t>
            </a:r>
            <a:r>
              <a:rPr lang="en-US" altLang="zh-CN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X5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内核在速度、流量节省、稳定性上业内领先，功能全面</a:t>
            </a:r>
            <a:endParaRPr lang="en-US" altLang="zh-CN" sz="8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 Placeholder 33"/>
          <p:cNvSpPr txBox="1"/>
          <p:nvPr/>
        </p:nvSpPr>
        <p:spPr>
          <a:xfrm>
            <a:off x="6384294" y="4850056"/>
            <a:ext cx="1890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30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>
                <a:solidFill>
                  <a:prstClr val="white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导学</a:t>
            </a:r>
            <a:endParaRPr lang="en-AU" altLang="zh-CN" sz="1600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20"/>
          <p:cNvSpPr txBox="1"/>
          <p:nvPr/>
        </p:nvSpPr>
        <p:spPr>
          <a:xfrm>
            <a:off x="6384294" y="5252640"/>
            <a:ext cx="2456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教学支持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不同终端用户快捷上网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，数学研发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的</a:t>
            </a:r>
            <a:r>
              <a:rPr lang="en-US" altLang="zh-CN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X5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内核在速度、流量节省、稳定性上业内领先，功能全面</a:t>
            </a:r>
            <a:endParaRPr lang="en-US" altLang="zh-CN" sz="8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33"/>
          <p:cNvSpPr txBox="1"/>
          <p:nvPr/>
        </p:nvSpPr>
        <p:spPr>
          <a:xfrm>
            <a:off x="9188796" y="4850056"/>
            <a:ext cx="1890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30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>
                <a:solidFill>
                  <a:prstClr val="white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导学</a:t>
            </a:r>
            <a:endParaRPr lang="en-AU" altLang="zh-CN" sz="1600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0"/>
          <p:cNvSpPr txBox="1"/>
          <p:nvPr/>
        </p:nvSpPr>
        <p:spPr>
          <a:xfrm>
            <a:off x="9188796" y="5252640"/>
            <a:ext cx="2456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教学支持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不同终端用户快捷上网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，数学研发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的</a:t>
            </a:r>
            <a:r>
              <a:rPr lang="en-US" altLang="zh-CN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X5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内核在速度、流量节省、稳定性上业内领先，功能全面</a:t>
            </a:r>
            <a:endParaRPr lang="en-US" altLang="zh-CN" sz="8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33"/>
          <p:cNvSpPr txBox="1"/>
          <p:nvPr/>
        </p:nvSpPr>
        <p:spPr>
          <a:xfrm>
            <a:off x="3520572" y="4850056"/>
            <a:ext cx="1890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30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>
                <a:solidFill>
                  <a:prstClr val="white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导学</a:t>
            </a:r>
            <a:endParaRPr lang="en-AU" altLang="zh-CN" sz="1600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0"/>
          <p:cNvSpPr txBox="1"/>
          <p:nvPr/>
        </p:nvSpPr>
        <p:spPr>
          <a:xfrm>
            <a:off x="3520572" y="5252640"/>
            <a:ext cx="2456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教学支持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不同终端用户快捷上网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，数学研发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的</a:t>
            </a:r>
            <a:r>
              <a:rPr lang="en-US" altLang="zh-CN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X5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内核在速度、流量节省、稳定性上业内领先，功能全面</a:t>
            </a:r>
            <a:endParaRPr lang="en-US" altLang="zh-CN" sz="8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361093" y="961395"/>
            <a:ext cx="145387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GOOD </a:t>
            </a:r>
            <a:r>
              <a:rPr lang="en-US" altLang="zh-CN" sz="800" dirty="0" err="1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GOOD</a:t>
            </a:r>
            <a:r>
              <a:rPr lang="en-US" altLang="zh-CN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 STUDY</a:t>
            </a:r>
            <a:endParaRPr lang="en-US" altLang="zh-CN" sz="8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208433" y="386516"/>
            <a:ext cx="3759197" cy="64620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zh-CN" altLang="en-US" sz="3600" b="1" dirty="0">
                <a:solidFill>
                  <a:prstClr val="white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导学</a:t>
            </a:r>
            <a:endParaRPr lang="zh-CN" altLang="en-US" sz="3600" b="1" dirty="0">
              <a:solidFill>
                <a:prstClr val="white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Group 276"/>
          <p:cNvGrpSpPr/>
          <p:nvPr/>
        </p:nvGrpSpPr>
        <p:grpSpPr>
          <a:xfrm>
            <a:off x="5653137" y="1214057"/>
            <a:ext cx="885731" cy="41133"/>
            <a:chOff x="5071484" y="4559432"/>
            <a:chExt cx="1599308" cy="74272"/>
          </a:xfrm>
        </p:grpSpPr>
        <p:sp>
          <p:nvSpPr>
            <p:cNvPr id="44" name="Oval 268"/>
            <p:cNvSpPr/>
            <p:nvPr/>
          </p:nvSpPr>
          <p:spPr>
            <a:xfrm>
              <a:off x="5834002" y="4559432"/>
              <a:ext cx="74272" cy="74272"/>
            </a:xfrm>
            <a:prstGeom prst="ellipse">
              <a:avLst/>
            </a:prstGeom>
            <a:noFill/>
            <a:ln w="12700" cap="flat" cmpd="sng" algn="ctr">
              <a:solidFill>
                <a:schemeClr val="bg1">
                  <a:lumMod val="9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d-ID" sz="1350" kern="0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6" name="Group 275"/>
            <p:cNvGrpSpPr/>
            <p:nvPr/>
          </p:nvGrpSpPr>
          <p:grpSpPr>
            <a:xfrm>
              <a:off x="5071484" y="4596568"/>
              <a:ext cx="1599308" cy="0"/>
              <a:chOff x="5071484" y="4596568"/>
              <a:chExt cx="1599308" cy="0"/>
            </a:xfrm>
          </p:grpSpPr>
          <p:cxnSp>
            <p:nvCxnSpPr>
              <p:cNvPr id="57" name="Straight Connector 265"/>
              <p:cNvCxnSpPr>
                <a:endCxn id="44" idx="2"/>
              </p:cNvCxnSpPr>
              <p:nvPr/>
            </p:nvCxnSpPr>
            <p:spPr>
              <a:xfrm>
                <a:off x="5071484" y="4596568"/>
                <a:ext cx="762518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bg1">
                    <a:lumMod val="95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58" name="Straight Connector 274"/>
              <p:cNvCxnSpPr/>
              <p:nvPr/>
            </p:nvCxnSpPr>
            <p:spPr>
              <a:xfrm>
                <a:off x="5906886" y="4596568"/>
                <a:ext cx="763906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bg1">
                    <a:lumMod val="95000"/>
                  </a:schemeClr>
                </a:solidFill>
                <a:prstDash val="solid"/>
              </a:ln>
              <a:effectLst/>
            </p:spPr>
          </p:cxnSp>
        </p:grp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/>
          <p:cNvCxnSpPr/>
          <p:nvPr/>
        </p:nvCxnSpPr>
        <p:spPr>
          <a:xfrm flipV="1">
            <a:off x="4768786" y="2587180"/>
            <a:ext cx="0" cy="53765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4965871" y="1711294"/>
            <a:ext cx="2260259" cy="567362"/>
          </a:xfrm>
          <a:prstGeom prst="rect">
            <a:avLst/>
          </a:prstGeom>
          <a:solidFill>
            <a:srgbClr val="F18113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48192" tIns="48192" rIns="48192" bIns="48192" numCol="1" spcCol="2539" anchor="ctr" anchorCtr="0">
            <a:noAutofit/>
          </a:bodyPr>
          <a:lstStyle/>
          <a:p>
            <a:pPr algn="ctr" defTabSz="94805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40098" y="2914807"/>
            <a:ext cx="2398395" cy="567362"/>
          </a:xfrm>
          <a:prstGeom prst="rect">
            <a:avLst/>
          </a:prstGeom>
          <a:solidFill>
            <a:srgbClr val="F18113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48192" tIns="48192" rIns="48192" bIns="48192" numCol="1" spcCol="2539" anchor="ctr" anchorCtr="0">
            <a:noAutofit/>
          </a:bodyPr>
          <a:lstStyle/>
          <a:p>
            <a:pPr algn="ctr" defTabSz="94805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77902" y="2914807"/>
            <a:ext cx="2398395" cy="567362"/>
          </a:xfrm>
          <a:prstGeom prst="rect">
            <a:avLst/>
          </a:prstGeom>
          <a:solidFill>
            <a:srgbClr val="F18113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48192" tIns="48192" rIns="48192" bIns="48192" numCol="1" spcCol="2539" anchor="ctr" anchorCtr="0">
            <a:noAutofit/>
          </a:bodyPr>
          <a:lstStyle/>
          <a:p>
            <a:pPr algn="ctr" defTabSz="94805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15704" y="2914807"/>
            <a:ext cx="2398395" cy="567362"/>
          </a:xfrm>
          <a:prstGeom prst="rect">
            <a:avLst/>
          </a:prstGeom>
          <a:solidFill>
            <a:srgbClr val="F18113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48192" tIns="48192" rIns="48192" bIns="48192" numCol="1" spcCol="2539" anchor="ctr" anchorCtr="0">
            <a:noAutofit/>
          </a:bodyPr>
          <a:lstStyle/>
          <a:p>
            <a:pPr algn="ctr" defTabSz="94805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40099" y="3481847"/>
            <a:ext cx="2398395" cy="2455655"/>
          </a:xfrm>
          <a:prstGeom prst="rect">
            <a:avLst/>
          </a:prstGeom>
          <a:noFill/>
          <a:ln>
            <a:solidFill>
              <a:srgbClr val="F6C430"/>
            </a:solidFill>
          </a:ln>
        </p:spPr>
        <p:txBody>
          <a:bodyPr wrap="square" lIns="91440" tIns="91440" rIns="182844" bIns="182844" anchor="ctr" anchorCtr="0">
            <a:noAutofit/>
          </a:bodyPr>
          <a:lstStyle/>
          <a:p>
            <a:pPr algn="ctr">
              <a:lnSpc>
                <a:spcPct val="120000"/>
              </a:lnSpc>
            </a:pPr>
            <a:endParaRPr lang="en-US" sz="12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853509" y="2914807"/>
            <a:ext cx="2398395" cy="567362"/>
          </a:xfrm>
          <a:prstGeom prst="rect">
            <a:avLst/>
          </a:prstGeom>
          <a:solidFill>
            <a:srgbClr val="F18113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48192" tIns="48192" rIns="48192" bIns="48192" numCol="1" spcCol="2539" anchor="ctr" anchorCtr="0">
            <a:noAutofit/>
          </a:bodyPr>
          <a:lstStyle/>
          <a:p>
            <a:pPr algn="ctr" defTabSz="94805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5" name="Elbow Connector 14"/>
          <p:cNvCxnSpPr>
            <a:stCxn id="4" idx="2"/>
            <a:endCxn id="5" idx="0"/>
          </p:cNvCxnSpPr>
          <p:nvPr/>
        </p:nvCxnSpPr>
        <p:spPr>
          <a:xfrm rot="5400000">
            <a:off x="3799574" y="618380"/>
            <a:ext cx="636151" cy="3956705"/>
          </a:xfrm>
          <a:prstGeom prst="bentConnector3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4" idx="2"/>
            <a:endCxn id="9" idx="0"/>
          </p:cNvCxnSpPr>
          <p:nvPr/>
        </p:nvCxnSpPr>
        <p:spPr>
          <a:xfrm rot="16200000" flipH="1">
            <a:off x="7756279" y="618379"/>
            <a:ext cx="636151" cy="395670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4" idx="2"/>
            <a:endCxn id="7" idx="0"/>
          </p:cNvCxnSpPr>
          <p:nvPr/>
        </p:nvCxnSpPr>
        <p:spPr>
          <a:xfrm rot="16200000" flipH="1">
            <a:off x="6437377" y="1937281"/>
            <a:ext cx="636151" cy="1318902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3577904" y="3481847"/>
            <a:ext cx="2398395" cy="2455655"/>
          </a:xfrm>
          <a:prstGeom prst="rect">
            <a:avLst/>
          </a:prstGeom>
          <a:noFill/>
          <a:ln>
            <a:solidFill>
              <a:srgbClr val="F6C430"/>
            </a:solidFill>
          </a:ln>
        </p:spPr>
        <p:txBody>
          <a:bodyPr wrap="square" lIns="91440" tIns="91440" rIns="182844" bIns="182844" anchor="ctr" anchorCtr="0">
            <a:noAutofit/>
          </a:bodyPr>
          <a:lstStyle/>
          <a:p>
            <a:pPr algn="ctr">
              <a:lnSpc>
                <a:spcPct val="120000"/>
              </a:lnSpc>
            </a:pPr>
            <a:endParaRPr lang="en-US" sz="12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215704" y="3481847"/>
            <a:ext cx="2398395" cy="2455655"/>
          </a:xfrm>
          <a:prstGeom prst="rect">
            <a:avLst/>
          </a:prstGeom>
          <a:noFill/>
          <a:ln>
            <a:solidFill>
              <a:srgbClr val="F6C430"/>
            </a:solidFill>
          </a:ln>
        </p:spPr>
        <p:txBody>
          <a:bodyPr wrap="square" lIns="91440" tIns="91440" rIns="182844" bIns="182844" anchor="ctr" anchorCtr="0">
            <a:noAutofit/>
          </a:bodyPr>
          <a:lstStyle/>
          <a:p>
            <a:pPr algn="ctr">
              <a:lnSpc>
                <a:spcPct val="120000"/>
              </a:lnSpc>
            </a:pPr>
            <a:endParaRPr lang="en-US" sz="12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853509" y="3481847"/>
            <a:ext cx="2398395" cy="2455655"/>
          </a:xfrm>
          <a:prstGeom prst="rect">
            <a:avLst/>
          </a:prstGeom>
          <a:noFill/>
          <a:ln>
            <a:solidFill>
              <a:srgbClr val="F6C430"/>
            </a:solidFill>
          </a:ln>
        </p:spPr>
        <p:txBody>
          <a:bodyPr wrap="square" lIns="91440" tIns="91440" rIns="182844" bIns="182844" anchor="ctr" anchorCtr="0">
            <a:noAutofit/>
          </a:bodyPr>
          <a:lstStyle/>
          <a:p>
            <a:pPr algn="ctr">
              <a:lnSpc>
                <a:spcPct val="120000"/>
              </a:lnSpc>
            </a:pPr>
            <a:endParaRPr lang="en-US" sz="12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408426" y="4750120"/>
            <a:ext cx="22047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8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教育教学模板</a:t>
            </a:r>
            <a:endParaRPr lang="en-US" altLang="zh-CN" sz="800" dirty="0">
              <a:solidFill>
                <a:prstClr val="white"/>
              </a:solidFill>
              <a:cs typeface="Segoe UI Semilight" panose="020B0402040204020203" pitchFamily="34" charset="0"/>
              <a:sym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8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好好学习</a:t>
            </a:r>
            <a:r>
              <a:rPr lang="en-US" altLang="zh-CN" sz="8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·</a:t>
            </a:r>
            <a:r>
              <a:rPr lang="zh-CN" altLang="en-US" sz="8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天天向上</a:t>
            </a:r>
            <a:endParaRPr lang="en-US" altLang="zh-CN" sz="800" dirty="0">
              <a:solidFill>
                <a:prstClr val="white"/>
              </a:solidFill>
              <a:cs typeface="Segoe UI Semilight" panose="020B0402040204020203" pitchFamily="34" charset="0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408426" y="4457772"/>
            <a:ext cx="233381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GOOD </a:t>
            </a:r>
            <a:r>
              <a:rPr lang="en-US" altLang="zh-CN" sz="900" dirty="0" err="1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GOOD</a:t>
            </a:r>
            <a:r>
              <a:rPr lang="en-US" altLang="zh-CN" sz="9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 STUDY</a:t>
            </a:r>
            <a:endParaRPr lang="en-US" altLang="zh-CN" sz="900" dirty="0">
              <a:solidFill>
                <a:prstClr val="white"/>
              </a:solidFill>
              <a:cs typeface="Segoe UI Semilight" panose="020B0402040204020203" pitchFamily="34" charset="0"/>
              <a:sym typeface="Arial" panose="020B060402020202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408426" y="4012312"/>
            <a:ext cx="220471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800" b="1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135" dirty="0">
                <a:solidFill>
                  <a:prstClr val="white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知识点</a:t>
            </a:r>
            <a:endParaRPr lang="zh-CN" altLang="en-US" sz="2135" dirty="0">
              <a:solidFill>
                <a:prstClr val="white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200967" y="4760750"/>
            <a:ext cx="21375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8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教育教学模板</a:t>
            </a:r>
            <a:endParaRPr lang="en-US" altLang="zh-CN" sz="800" dirty="0">
              <a:solidFill>
                <a:prstClr val="white"/>
              </a:solidFill>
              <a:cs typeface="Segoe UI Semilight" panose="020B0402040204020203" pitchFamily="34" charset="0"/>
              <a:sym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8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好好学习</a:t>
            </a:r>
            <a:r>
              <a:rPr lang="en-US" altLang="zh-CN" sz="8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·</a:t>
            </a:r>
            <a:r>
              <a:rPr lang="zh-CN" altLang="en-US" sz="8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天天向上</a:t>
            </a:r>
            <a:endParaRPr lang="en-US" altLang="zh-CN" sz="800" dirty="0">
              <a:solidFill>
                <a:prstClr val="white"/>
              </a:solidFill>
              <a:cs typeface="Segoe UI Semilight" panose="020B0402040204020203" pitchFamily="34" charset="0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200967" y="4468402"/>
            <a:ext cx="233381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GOOD </a:t>
            </a:r>
            <a:r>
              <a:rPr lang="en-US" altLang="zh-CN" sz="900" dirty="0" err="1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GOOD</a:t>
            </a:r>
            <a:r>
              <a:rPr lang="en-US" altLang="zh-CN" sz="9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 STUDY</a:t>
            </a:r>
            <a:endParaRPr lang="en-US" altLang="zh-CN" sz="900" dirty="0">
              <a:solidFill>
                <a:prstClr val="white"/>
              </a:solidFill>
              <a:cs typeface="Segoe UI Semilight" panose="020B0402040204020203" pitchFamily="34" charset="0"/>
              <a:sym typeface="Arial" panose="020B0604020202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200968" y="4022942"/>
            <a:ext cx="22021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800" b="1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609600">
              <a:defRPr/>
            </a:pPr>
            <a:r>
              <a:rPr lang="zh-CN" altLang="en-US" sz="2135" kern="0" dirty="0">
                <a:solidFill>
                  <a:prstClr val="white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知识点</a:t>
            </a:r>
            <a:endParaRPr lang="zh-CN" altLang="en-US" sz="2135" kern="0" dirty="0">
              <a:solidFill>
                <a:prstClr val="white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8981653" y="4750120"/>
            <a:ext cx="22047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8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教育教学模板</a:t>
            </a:r>
            <a:endParaRPr lang="en-US" altLang="zh-CN" sz="800" dirty="0">
              <a:solidFill>
                <a:prstClr val="white"/>
              </a:solidFill>
              <a:cs typeface="Segoe UI Semilight" panose="020B0402040204020203" pitchFamily="34" charset="0"/>
              <a:sym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8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好好学习</a:t>
            </a:r>
            <a:r>
              <a:rPr lang="en-US" altLang="zh-CN" sz="8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·</a:t>
            </a:r>
            <a:r>
              <a:rPr lang="zh-CN" altLang="en-US" sz="8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天天向上</a:t>
            </a:r>
            <a:endParaRPr lang="en-US" altLang="zh-CN" sz="800" dirty="0">
              <a:solidFill>
                <a:prstClr val="white"/>
              </a:solidFill>
              <a:cs typeface="Segoe UI Semilight" panose="020B0402040204020203" pitchFamily="34" charset="0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981653" y="4457772"/>
            <a:ext cx="233381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GOOD </a:t>
            </a:r>
            <a:r>
              <a:rPr lang="en-US" altLang="zh-CN" sz="900" dirty="0" err="1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GOOD</a:t>
            </a:r>
            <a:r>
              <a:rPr lang="en-US" altLang="zh-CN" sz="9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 STUDY</a:t>
            </a:r>
            <a:endParaRPr lang="en-US" altLang="zh-CN" sz="900" dirty="0">
              <a:solidFill>
                <a:prstClr val="white"/>
              </a:solidFill>
              <a:cs typeface="Segoe UI Semilight" panose="020B0402040204020203" pitchFamily="34" charset="0"/>
              <a:sym typeface="Arial" panose="020B0604020202020204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8981653" y="4012312"/>
            <a:ext cx="220471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800" b="1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135" dirty="0">
                <a:solidFill>
                  <a:prstClr val="white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知识点</a:t>
            </a:r>
            <a:endParaRPr lang="zh-CN" altLang="en-US" sz="2135" dirty="0">
              <a:solidFill>
                <a:prstClr val="white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774194" y="4760750"/>
            <a:ext cx="21375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8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教育教学模板</a:t>
            </a:r>
            <a:endParaRPr lang="en-US" altLang="zh-CN" sz="800" dirty="0">
              <a:solidFill>
                <a:prstClr val="white"/>
              </a:solidFill>
              <a:cs typeface="Segoe UI Semilight" panose="020B0402040204020203" pitchFamily="34" charset="0"/>
              <a:sym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8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好好学习</a:t>
            </a:r>
            <a:r>
              <a:rPr lang="en-US" altLang="zh-CN" sz="8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·</a:t>
            </a:r>
            <a:r>
              <a:rPr lang="zh-CN" altLang="en-US" sz="8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天天向上</a:t>
            </a:r>
            <a:endParaRPr lang="en-US" altLang="zh-CN" sz="800" dirty="0">
              <a:solidFill>
                <a:prstClr val="white"/>
              </a:solidFill>
              <a:cs typeface="Segoe UI Semilight" panose="020B0402040204020203" pitchFamily="34" charset="0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3774194" y="4468402"/>
            <a:ext cx="233381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GOOD </a:t>
            </a:r>
            <a:r>
              <a:rPr lang="en-US" altLang="zh-CN" sz="900" dirty="0" err="1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GOOD</a:t>
            </a:r>
            <a:r>
              <a:rPr lang="en-US" altLang="zh-CN" sz="900" dirty="0">
                <a:solidFill>
                  <a:prstClr val="white"/>
                </a:solidFill>
                <a:cs typeface="Segoe UI Semilight" panose="020B0402040204020203" pitchFamily="34" charset="0"/>
                <a:sym typeface="Arial" panose="020B0604020202020204" pitchFamily="34" charset="0"/>
              </a:rPr>
              <a:t> STUDY</a:t>
            </a:r>
            <a:endParaRPr lang="en-US" altLang="zh-CN" sz="900" dirty="0">
              <a:solidFill>
                <a:prstClr val="white"/>
              </a:solidFill>
              <a:cs typeface="Segoe UI Semilight" panose="020B0402040204020203" pitchFamily="34" charset="0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774195" y="4022942"/>
            <a:ext cx="22021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800" b="1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609600">
              <a:defRPr/>
            </a:pPr>
            <a:r>
              <a:rPr lang="zh-CN" altLang="en-US" sz="2135" kern="0" dirty="0">
                <a:solidFill>
                  <a:prstClr val="white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知识点</a:t>
            </a:r>
            <a:endParaRPr lang="zh-CN" altLang="en-US" sz="2135" kern="0" dirty="0">
              <a:solidFill>
                <a:prstClr val="white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652483" y="3265106"/>
            <a:ext cx="380948" cy="380948"/>
          </a:xfrm>
          <a:prstGeom prst="ellipse">
            <a:avLst/>
          </a:prstGeom>
          <a:solidFill>
            <a:srgbClr val="F6C4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b="1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+</a:t>
            </a:r>
            <a:endParaRPr lang="zh-CN" altLang="en-US" sz="1600" b="1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1948821" y="3265106"/>
            <a:ext cx="380948" cy="380948"/>
          </a:xfrm>
          <a:prstGeom prst="ellipse">
            <a:avLst/>
          </a:prstGeom>
          <a:solidFill>
            <a:srgbClr val="F6C4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b="1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+</a:t>
            </a:r>
            <a:endParaRPr lang="zh-CN" altLang="en-US" sz="1600" b="1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7226130" y="3265106"/>
            <a:ext cx="380948" cy="380948"/>
          </a:xfrm>
          <a:prstGeom prst="ellipse">
            <a:avLst/>
          </a:prstGeom>
          <a:solidFill>
            <a:srgbClr val="F6C4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b="1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+</a:t>
            </a:r>
            <a:endParaRPr lang="zh-CN" altLang="en-US" sz="1600" b="1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9862231" y="3265106"/>
            <a:ext cx="380948" cy="380948"/>
          </a:xfrm>
          <a:prstGeom prst="ellipse">
            <a:avLst/>
          </a:prstGeom>
          <a:solidFill>
            <a:srgbClr val="F6C4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b="1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+</a:t>
            </a:r>
            <a:endParaRPr lang="zh-CN" altLang="en-US" sz="1600" b="1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4965871" y="1807515"/>
            <a:ext cx="226026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800" b="1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 defTabSz="609600"/>
            <a:r>
              <a:rPr lang="zh-CN" altLang="en-US" sz="2135" kern="0" dirty="0">
                <a:solidFill>
                  <a:prstClr val="white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不负好时光</a:t>
            </a:r>
            <a:endParaRPr lang="zh-CN" altLang="en-US" sz="2135" kern="0" dirty="0">
              <a:solidFill>
                <a:prstClr val="white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5361093" y="961395"/>
            <a:ext cx="145387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GOOD </a:t>
            </a:r>
            <a:r>
              <a:rPr lang="en-US" altLang="zh-CN" sz="800" dirty="0" err="1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GOOD</a:t>
            </a:r>
            <a:r>
              <a:rPr lang="en-US" altLang="zh-CN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 STUDY</a:t>
            </a:r>
            <a:endParaRPr lang="en-US" altLang="zh-CN" sz="8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4208433" y="386516"/>
            <a:ext cx="3759197" cy="64620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zh-CN" altLang="en-US" sz="3600" b="1" dirty="0">
                <a:solidFill>
                  <a:prstClr val="white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知识点</a:t>
            </a:r>
            <a:endParaRPr lang="zh-CN" altLang="en-US" sz="3600" b="1" dirty="0">
              <a:solidFill>
                <a:prstClr val="white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1" name="Group 276"/>
          <p:cNvGrpSpPr/>
          <p:nvPr/>
        </p:nvGrpSpPr>
        <p:grpSpPr>
          <a:xfrm>
            <a:off x="5653137" y="1214057"/>
            <a:ext cx="885731" cy="41133"/>
            <a:chOff x="5071484" y="4559432"/>
            <a:chExt cx="1599308" cy="74272"/>
          </a:xfrm>
        </p:grpSpPr>
        <p:sp>
          <p:nvSpPr>
            <p:cNvPr id="52" name="Oval 268"/>
            <p:cNvSpPr/>
            <p:nvPr/>
          </p:nvSpPr>
          <p:spPr>
            <a:xfrm>
              <a:off x="5834002" y="4559432"/>
              <a:ext cx="74272" cy="74272"/>
            </a:xfrm>
            <a:prstGeom prst="ellipse">
              <a:avLst/>
            </a:prstGeom>
            <a:noFill/>
            <a:ln w="12700" cap="flat" cmpd="sng" algn="ctr">
              <a:solidFill>
                <a:schemeClr val="bg1">
                  <a:lumMod val="9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d-ID" sz="1350" kern="0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3" name="Group 275"/>
            <p:cNvGrpSpPr/>
            <p:nvPr/>
          </p:nvGrpSpPr>
          <p:grpSpPr>
            <a:xfrm>
              <a:off x="5071484" y="4596568"/>
              <a:ext cx="1599308" cy="0"/>
              <a:chOff x="5071484" y="4596568"/>
              <a:chExt cx="1599308" cy="0"/>
            </a:xfrm>
          </p:grpSpPr>
          <p:cxnSp>
            <p:nvCxnSpPr>
              <p:cNvPr id="54" name="Straight Connector 265"/>
              <p:cNvCxnSpPr>
                <a:endCxn id="52" idx="2"/>
              </p:cNvCxnSpPr>
              <p:nvPr/>
            </p:nvCxnSpPr>
            <p:spPr>
              <a:xfrm>
                <a:off x="5071484" y="4596568"/>
                <a:ext cx="762518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bg1">
                    <a:lumMod val="95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55" name="Straight Connector 274"/>
              <p:cNvCxnSpPr/>
              <p:nvPr/>
            </p:nvCxnSpPr>
            <p:spPr>
              <a:xfrm>
                <a:off x="5906886" y="4596568"/>
                <a:ext cx="763906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bg1">
                    <a:lumMod val="95000"/>
                  </a:schemeClr>
                </a:solidFill>
                <a:prstDash val="solid"/>
              </a:ln>
              <a:effectLst/>
            </p:spPr>
          </p:cxnSp>
        </p:grp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椭圆 30"/>
          <p:cNvSpPr/>
          <p:nvPr/>
        </p:nvSpPr>
        <p:spPr>
          <a:xfrm>
            <a:off x="6975389" y="2613649"/>
            <a:ext cx="866363" cy="866363"/>
          </a:xfrm>
          <a:prstGeom prst="ellipse">
            <a:avLst/>
          </a:prstGeom>
          <a:solidFill>
            <a:srgbClr val="F6C4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6975389" y="4509599"/>
            <a:ext cx="866363" cy="866363"/>
          </a:xfrm>
          <a:prstGeom prst="ellipse">
            <a:avLst/>
          </a:prstGeom>
          <a:solidFill>
            <a:srgbClr val="F6C4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2076397" y="2578296"/>
            <a:ext cx="866363" cy="866363"/>
          </a:xfrm>
          <a:prstGeom prst="ellipse">
            <a:avLst/>
          </a:prstGeom>
          <a:solidFill>
            <a:srgbClr val="F6C4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2076397" y="4474246"/>
            <a:ext cx="866363" cy="866363"/>
          </a:xfrm>
          <a:prstGeom prst="ellipse">
            <a:avLst/>
          </a:prstGeom>
          <a:solidFill>
            <a:srgbClr val="F6C4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0        _9"/>
          <p:cNvSpPr>
            <a:spLocks noEditPoints="1"/>
          </p:cNvSpPr>
          <p:nvPr/>
        </p:nvSpPr>
        <p:spPr bwMode="auto">
          <a:xfrm>
            <a:off x="7226914" y="2815454"/>
            <a:ext cx="363315" cy="438608"/>
          </a:xfrm>
          <a:custGeom>
            <a:avLst/>
            <a:gdLst>
              <a:gd name="T0" fmla="*/ 96 w 145"/>
              <a:gd name="T1" fmla="*/ 71 h 195"/>
              <a:gd name="T2" fmla="*/ 72 w 145"/>
              <a:gd name="T3" fmla="*/ 81 h 195"/>
              <a:gd name="T4" fmla="*/ 60 w 145"/>
              <a:gd name="T5" fmla="*/ 79 h 195"/>
              <a:gd name="T6" fmla="*/ 49 w 145"/>
              <a:gd name="T7" fmla="*/ 71 h 195"/>
              <a:gd name="T8" fmla="*/ 43 w 145"/>
              <a:gd name="T9" fmla="*/ 71 h 195"/>
              <a:gd name="T10" fmla="*/ 43 w 145"/>
              <a:gd name="T11" fmla="*/ 78 h 195"/>
              <a:gd name="T12" fmla="*/ 56 w 145"/>
              <a:gd name="T13" fmla="*/ 87 h 195"/>
              <a:gd name="T14" fmla="*/ 72 w 145"/>
              <a:gd name="T15" fmla="*/ 90 h 195"/>
              <a:gd name="T16" fmla="*/ 102 w 145"/>
              <a:gd name="T17" fmla="*/ 78 h 195"/>
              <a:gd name="T18" fmla="*/ 102 w 145"/>
              <a:gd name="T19" fmla="*/ 71 h 195"/>
              <a:gd name="T20" fmla="*/ 96 w 145"/>
              <a:gd name="T21" fmla="*/ 71 h 195"/>
              <a:gd name="T22" fmla="*/ 106 w 145"/>
              <a:gd name="T23" fmla="*/ 170 h 195"/>
              <a:gd name="T24" fmla="*/ 106 w 145"/>
              <a:gd name="T25" fmla="*/ 170 h 195"/>
              <a:gd name="T26" fmla="*/ 39 w 145"/>
              <a:gd name="T27" fmla="*/ 170 h 195"/>
              <a:gd name="T28" fmla="*/ 34 w 145"/>
              <a:gd name="T29" fmla="*/ 174 h 195"/>
              <a:gd name="T30" fmla="*/ 39 w 145"/>
              <a:gd name="T31" fmla="*/ 179 h 195"/>
              <a:gd name="T32" fmla="*/ 106 w 145"/>
              <a:gd name="T33" fmla="*/ 179 h 195"/>
              <a:gd name="T34" fmla="*/ 111 w 145"/>
              <a:gd name="T35" fmla="*/ 174 h 195"/>
              <a:gd name="T36" fmla="*/ 106 w 145"/>
              <a:gd name="T37" fmla="*/ 170 h 195"/>
              <a:gd name="T38" fmla="*/ 145 w 145"/>
              <a:gd name="T39" fmla="*/ 75 h 195"/>
              <a:gd name="T40" fmla="*/ 145 w 145"/>
              <a:gd name="T41" fmla="*/ 75 h 195"/>
              <a:gd name="T42" fmla="*/ 124 w 145"/>
              <a:gd name="T43" fmla="*/ 22 h 195"/>
              <a:gd name="T44" fmla="*/ 72 w 145"/>
              <a:gd name="T45" fmla="*/ 0 h 195"/>
              <a:gd name="T46" fmla="*/ 21 w 145"/>
              <a:gd name="T47" fmla="*/ 22 h 195"/>
              <a:gd name="T48" fmla="*/ 0 w 145"/>
              <a:gd name="T49" fmla="*/ 75 h 195"/>
              <a:gd name="T50" fmla="*/ 9 w 145"/>
              <a:gd name="T51" fmla="*/ 112 h 195"/>
              <a:gd name="T52" fmla="*/ 9 w 145"/>
              <a:gd name="T53" fmla="*/ 112 h 195"/>
              <a:gd name="T54" fmla="*/ 31 w 145"/>
              <a:gd name="T55" fmla="*/ 137 h 195"/>
              <a:gd name="T56" fmla="*/ 31 w 145"/>
              <a:gd name="T57" fmla="*/ 158 h 195"/>
              <a:gd name="T58" fmla="*/ 39 w 145"/>
              <a:gd name="T59" fmla="*/ 166 h 195"/>
              <a:gd name="T60" fmla="*/ 106 w 145"/>
              <a:gd name="T61" fmla="*/ 166 h 195"/>
              <a:gd name="T62" fmla="*/ 114 w 145"/>
              <a:gd name="T63" fmla="*/ 158 h 195"/>
              <a:gd name="T64" fmla="*/ 114 w 145"/>
              <a:gd name="T65" fmla="*/ 137 h 195"/>
              <a:gd name="T66" fmla="*/ 136 w 145"/>
              <a:gd name="T67" fmla="*/ 112 h 195"/>
              <a:gd name="T68" fmla="*/ 136 w 145"/>
              <a:gd name="T69" fmla="*/ 112 h 195"/>
              <a:gd name="T70" fmla="*/ 145 w 145"/>
              <a:gd name="T71" fmla="*/ 75 h 195"/>
              <a:gd name="T72" fmla="*/ 123 w 145"/>
              <a:gd name="T73" fmla="*/ 104 h 195"/>
              <a:gd name="T74" fmla="*/ 123 w 145"/>
              <a:gd name="T75" fmla="*/ 104 h 195"/>
              <a:gd name="T76" fmla="*/ 123 w 145"/>
              <a:gd name="T77" fmla="*/ 104 h 195"/>
              <a:gd name="T78" fmla="*/ 123 w 145"/>
              <a:gd name="T79" fmla="*/ 104 h 195"/>
              <a:gd name="T80" fmla="*/ 102 w 145"/>
              <a:gd name="T81" fmla="*/ 126 h 195"/>
              <a:gd name="T82" fmla="*/ 99 w 145"/>
              <a:gd name="T83" fmla="*/ 133 h 195"/>
              <a:gd name="T84" fmla="*/ 99 w 145"/>
              <a:gd name="T85" fmla="*/ 133 h 195"/>
              <a:gd name="T86" fmla="*/ 99 w 145"/>
              <a:gd name="T87" fmla="*/ 150 h 195"/>
              <a:gd name="T88" fmla="*/ 46 w 145"/>
              <a:gd name="T89" fmla="*/ 150 h 195"/>
              <a:gd name="T90" fmla="*/ 46 w 145"/>
              <a:gd name="T91" fmla="*/ 133 h 195"/>
              <a:gd name="T92" fmla="*/ 42 w 145"/>
              <a:gd name="T93" fmla="*/ 126 h 195"/>
              <a:gd name="T94" fmla="*/ 22 w 145"/>
              <a:gd name="T95" fmla="*/ 104 h 195"/>
              <a:gd name="T96" fmla="*/ 22 w 145"/>
              <a:gd name="T97" fmla="*/ 104 h 195"/>
              <a:gd name="T98" fmla="*/ 14 w 145"/>
              <a:gd name="T99" fmla="*/ 75 h 195"/>
              <a:gd name="T100" fmla="*/ 31 w 145"/>
              <a:gd name="T101" fmla="*/ 33 h 195"/>
              <a:gd name="T102" fmla="*/ 72 w 145"/>
              <a:gd name="T103" fmla="*/ 15 h 195"/>
              <a:gd name="T104" fmla="*/ 113 w 145"/>
              <a:gd name="T105" fmla="*/ 33 h 195"/>
              <a:gd name="T106" fmla="*/ 130 w 145"/>
              <a:gd name="T107" fmla="*/ 75 h 195"/>
              <a:gd name="T108" fmla="*/ 123 w 145"/>
              <a:gd name="T109" fmla="*/ 104 h 195"/>
              <a:gd name="T110" fmla="*/ 92 w 145"/>
              <a:gd name="T111" fmla="*/ 186 h 195"/>
              <a:gd name="T112" fmla="*/ 92 w 145"/>
              <a:gd name="T113" fmla="*/ 186 h 195"/>
              <a:gd name="T114" fmla="*/ 53 w 145"/>
              <a:gd name="T115" fmla="*/ 186 h 195"/>
              <a:gd name="T116" fmla="*/ 48 w 145"/>
              <a:gd name="T117" fmla="*/ 190 h 195"/>
              <a:gd name="T118" fmla="*/ 53 w 145"/>
              <a:gd name="T119" fmla="*/ 195 h 195"/>
              <a:gd name="T120" fmla="*/ 92 w 145"/>
              <a:gd name="T121" fmla="*/ 195 h 195"/>
              <a:gd name="T122" fmla="*/ 96 w 145"/>
              <a:gd name="T123" fmla="*/ 190 h 195"/>
              <a:gd name="T124" fmla="*/ 92 w 145"/>
              <a:gd name="T125" fmla="*/ 186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5" h="195">
                <a:moveTo>
                  <a:pt x="96" y="71"/>
                </a:moveTo>
                <a:cubicBezTo>
                  <a:pt x="90" y="77"/>
                  <a:pt x="82" y="81"/>
                  <a:pt x="72" y="81"/>
                </a:cubicBezTo>
                <a:cubicBezTo>
                  <a:pt x="68" y="81"/>
                  <a:pt x="63" y="80"/>
                  <a:pt x="60" y="79"/>
                </a:cubicBezTo>
                <a:cubicBezTo>
                  <a:pt x="56" y="77"/>
                  <a:pt x="52" y="74"/>
                  <a:pt x="49" y="71"/>
                </a:cubicBezTo>
                <a:cubicBezTo>
                  <a:pt x="47" y="69"/>
                  <a:pt x="44" y="69"/>
                  <a:pt x="43" y="71"/>
                </a:cubicBezTo>
                <a:cubicBezTo>
                  <a:pt x="41" y="73"/>
                  <a:pt x="41" y="76"/>
                  <a:pt x="43" y="78"/>
                </a:cubicBezTo>
                <a:cubicBezTo>
                  <a:pt x="46" y="82"/>
                  <a:pt x="51" y="85"/>
                  <a:pt x="56" y="87"/>
                </a:cubicBezTo>
                <a:cubicBezTo>
                  <a:pt x="61" y="89"/>
                  <a:pt x="67" y="90"/>
                  <a:pt x="72" y="90"/>
                </a:cubicBezTo>
                <a:cubicBezTo>
                  <a:pt x="84" y="90"/>
                  <a:pt x="95" y="85"/>
                  <a:pt x="102" y="78"/>
                </a:cubicBezTo>
                <a:cubicBezTo>
                  <a:pt x="104" y="76"/>
                  <a:pt x="104" y="73"/>
                  <a:pt x="102" y="71"/>
                </a:cubicBezTo>
                <a:cubicBezTo>
                  <a:pt x="100" y="69"/>
                  <a:pt x="98" y="69"/>
                  <a:pt x="96" y="71"/>
                </a:cubicBezTo>
                <a:close/>
                <a:moveTo>
                  <a:pt x="106" y="170"/>
                </a:moveTo>
                <a:cubicBezTo>
                  <a:pt x="106" y="170"/>
                  <a:pt x="106" y="170"/>
                  <a:pt x="106" y="170"/>
                </a:cubicBezTo>
                <a:cubicBezTo>
                  <a:pt x="39" y="170"/>
                  <a:pt x="39" y="170"/>
                  <a:pt x="39" y="170"/>
                </a:cubicBezTo>
                <a:cubicBezTo>
                  <a:pt x="36" y="170"/>
                  <a:pt x="34" y="172"/>
                  <a:pt x="34" y="174"/>
                </a:cubicBezTo>
                <a:cubicBezTo>
                  <a:pt x="34" y="177"/>
                  <a:pt x="36" y="179"/>
                  <a:pt x="39" y="179"/>
                </a:cubicBezTo>
                <a:cubicBezTo>
                  <a:pt x="106" y="179"/>
                  <a:pt x="106" y="179"/>
                  <a:pt x="106" y="179"/>
                </a:cubicBezTo>
                <a:cubicBezTo>
                  <a:pt x="109" y="179"/>
                  <a:pt x="111" y="177"/>
                  <a:pt x="111" y="174"/>
                </a:cubicBezTo>
                <a:cubicBezTo>
                  <a:pt x="111" y="172"/>
                  <a:pt x="109" y="170"/>
                  <a:pt x="106" y="170"/>
                </a:cubicBezTo>
                <a:close/>
                <a:moveTo>
                  <a:pt x="145" y="75"/>
                </a:moveTo>
                <a:cubicBezTo>
                  <a:pt x="145" y="75"/>
                  <a:pt x="145" y="75"/>
                  <a:pt x="145" y="75"/>
                </a:cubicBezTo>
                <a:cubicBezTo>
                  <a:pt x="145" y="54"/>
                  <a:pt x="137" y="36"/>
                  <a:pt x="124" y="22"/>
                </a:cubicBezTo>
                <a:cubicBezTo>
                  <a:pt x="111" y="9"/>
                  <a:pt x="92" y="0"/>
                  <a:pt x="72" y="0"/>
                </a:cubicBezTo>
                <a:cubicBezTo>
                  <a:pt x="52" y="0"/>
                  <a:pt x="34" y="9"/>
                  <a:pt x="21" y="22"/>
                </a:cubicBezTo>
                <a:cubicBezTo>
                  <a:pt x="8" y="36"/>
                  <a:pt x="0" y="54"/>
                  <a:pt x="0" y="75"/>
                </a:cubicBezTo>
                <a:cubicBezTo>
                  <a:pt x="0" y="88"/>
                  <a:pt x="3" y="101"/>
                  <a:pt x="9" y="112"/>
                </a:cubicBezTo>
                <a:cubicBezTo>
                  <a:pt x="9" y="112"/>
                  <a:pt x="9" y="112"/>
                  <a:pt x="9" y="112"/>
                </a:cubicBezTo>
                <a:cubicBezTo>
                  <a:pt x="14" y="122"/>
                  <a:pt x="22" y="130"/>
                  <a:pt x="31" y="137"/>
                </a:cubicBezTo>
                <a:cubicBezTo>
                  <a:pt x="31" y="158"/>
                  <a:pt x="31" y="158"/>
                  <a:pt x="31" y="158"/>
                </a:cubicBezTo>
                <a:cubicBezTo>
                  <a:pt x="31" y="162"/>
                  <a:pt x="34" y="166"/>
                  <a:pt x="39" y="166"/>
                </a:cubicBezTo>
                <a:cubicBezTo>
                  <a:pt x="106" y="166"/>
                  <a:pt x="106" y="166"/>
                  <a:pt x="106" y="166"/>
                </a:cubicBezTo>
                <a:cubicBezTo>
                  <a:pt x="110" y="166"/>
                  <a:pt x="114" y="162"/>
                  <a:pt x="114" y="158"/>
                </a:cubicBezTo>
                <a:cubicBezTo>
                  <a:pt x="114" y="137"/>
                  <a:pt x="114" y="137"/>
                  <a:pt x="114" y="137"/>
                </a:cubicBezTo>
                <a:cubicBezTo>
                  <a:pt x="123" y="130"/>
                  <a:pt x="130" y="122"/>
                  <a:pt x="136" y="112"/>
                </a:cubicBezTo>
                <a:cubicBezTo>
                  <a:pt x="136" y="112"/>
                  <a:pt x="136" y="112"/>
                  <a:pt x="136" y="112"/>
                </a:cubicBezTo>
                <a:cubicBezTo>
                  <a:pt x="142" y="101"/>
                  <a:pt x="145" y="88"/>
                  <a:pt x="145" y="75"/>
                </a:cubicBezTo>
                <a:close/>
                <a:moveTo>
                  <a:pt x="123" y="104"/>
                </a:moveTo>
                <a:cubicBezTo>
                  <a:pt x="123" y="104"/>
                  <a:pt x="123" y="104"/>
                  <a:pt x="123" y="104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118" y="114"/>
                  <a:pt x="111" y="121"/>
                  <a:pt x="102" y="126"/>
                </a:cubicBezTo>
                <a:cubicBezTo>
                  <a:pt x="100" y="128"/>
                  <a:pt x="99" y="130"/>
                  <a:pt x="99" y="133"/>
                </a:cubicBezTo>
                <a:cubicBezTo>
                  <a:pt x="99" y="133"/>
                  <a:pt x="99" y="133"/>
                  <a:pt x="99" y="133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46" y="150"/>
                  <a:pt x="46" y="150"/>
                  <a:pt x="46" y="150"/>
                </a:cubicBezTo>
                <a:cubicBezTo>
                  <a:pt x="46" y="133"/>
                  <a:pt x="46" y="133"/>
                  <a:pt x="46" y="133"/>
                </a:cubicBezTo>
                <a:cubicBezTo>
                  <a:pt x="46" y="130"/>
                  <a:pt x="44" y="127"/>
                  <a:pt x="42" y="126"/>
                </a:cubicBezTo>
                <a:cubicBezTo>
                  <a:pt x="33" y="121"/>
                  <a:pt x="27" y="113"/>
                  <a:pt x="22" y="104"/>
                </a:cubicBezTo>
                <a:cubicBezTo>
                  <a:pt x="22" y="104"/>
                  <a:pt x="22" y="104"/>
                  <a:pt x="22" y="104"/>
                </a:cubicBezTo>
                <a:cubicBezTo>
                  <a:pt x="17" y="96"/>
                  <a:pt x="14" y="86"/>
                  <a:pt x="14" y="75"/>
                </a:cubicBezTo>
                <a:cubicBezTo>
                  <a:pt x="14" y="59"/>
                  <a:pt x="21" y="44"/>
                  <a:pt x="31" y="33"/>
                </a:cubicBezTo>
                <a:cubicBezTo>
                  <a:pt x="42" y="22"/>
                  <a:pt x="56" y="15"/>
                  <a:pt x="72" y="15"/>
                </a:cubicBezTo>
                <a:cubicBezTo>
                  <a:pt x="88" y="15"/>
                  <a:pt x="103" y="22"/>
                  <a:pt x="113" y="33"/>
                </a:cubicBezTo>
                <a:cubicBezTo>
                  <a:pt x="124" y="44"/>
                  <a:pt x="130" y="59"/>
                  <a:pt x="130" y="75"/>
                </a:cubicBezTo>
                <a:cubicBezTo>
                  <a:pt x="130" y="86"/>
                  <a:pt x="128" y="96"/>
                  <a:pt x="123" y="104"/>
                </a:cubicBezTo>
                <a:close/>
                <a:moveTo>
                  <a:pt x="92" y="186"/>
                </a:moveTo>
                <a:cubicBezTo>
                  <a:pt x="92" y="186"/>
                  <a:pt x="92" y="186"/>
                  <a:pt x="92" y="186"/>
                </a:cubicBezTo>
                <a:cubicBezTo>
                  <a:pt x="53" y="186"/>
                  <a:pt x="53" y="186"/>
                  <a:pt x="53" y="186"/>
                </a:cubicBezTo>
                <a:cubicBezTo>
                  <a:pt x="50" y="186"/>
                  <a:pt x="48" y="188"/>
                  <a:pt x="48" y="190"/>
                </a:cubicBezTo>
                <a:cubicBezTo>
                  <a:pt x="48" y="193"/>
                  <a:pt x="50" y="195"/>
                  <a:pt x="53" y="195"/>
                </a:cubicBezTo>
                <a:cubicBezTo>
                  <a:pt x="92" y="195"/>
                  <a:pt x="92" y="195"/>
                  <a:pt x="92" y="195"/>
                </a:cubicBezTo>
                <a:cubicBezTo>
                  <a:pt x="94" y="195"/>
                  <a:pt x="96" y="193"/>
                  <a:pt x="96" y="190"/>
                </a:cubicBezTo>
                <a:cubicBezTo>
                  <a:pt x="96" y="188"/>
                  <a:pt x="94" y="186"/>
                  <a:pt x="92" y="1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0             _10"/>
          <p:cNvSpPr>
            <a:spLocks noEditPoints="1"/>
          </p:cNvSpPr>
          <p:nvPr/>
        </p:nvSpPr>
        <p:spPr bwMode="auto">
          <a:xfrm>
            <a:off x="2306696" y="2735862"/>
            <a:ext cx="405766" cy="431877"/>
          </a:xfrm>
          <a:custGeom>
            <a:avLst/>
            <a:gdLst>
              <a:gd name="T0" fmla="*/ 116 w 162"/>
              <a:gd name="T1" fmla="*/ 53 h 192"/>
              <a:gd name="T2" fmla="*/ 101 w 162"/>
              <a:gd name="T3" fmla="*/ 89 h 192"/>
              <a:gd name="T4" fmla="*/ 101 w 162"/>
              <a:gd name="T5" fmla="*/ 90 h 192"/>
              <a:gd name="T6" fmla="*/ 122 w 162"/>
              <a:gd name="T7" fmla="*/ 109 h 192"/>
              <a:gd name="T8" fmla="*/ 150 w 162"/>
              <a:gd name="T9" fmla="*/ 121 h 192"/>
              <a:gd name="T10" fmla="*/ 150 w 162"/>
              <a:gd name="T11" fmla="*/ 180 h 192"/>
              <a:gd name="T12" fmla="*/ 121 w 162"/>
              <a:gd name="T13" fmla="*/ 192 h 192"/>
              <a:gd name="T14" fmla="*/ 28 w 162"/>
              <a:gd name="T15" fmla="*/ 185 h 192"/>
              <a:gd name="T16" fmla="*/ 28 w 162"/>
              <a:gd name="T17" fmla="*/ 178 h 192"/>
              <a:gd name="T18" fmla="*/ 12 w 162"/>
              <a:gd name="T19" fmla="*/ 178 h 192"/>
              <a:gd name="T20" fmla="*/ 0 w 162"/>
              <a:gd name="T21" fmla="*/ 161 h 192"/>
              <a:gd name="T22" fmla="*/ 4 w 162"/>
              <a:gd name="T23" fmla="*/ 123 h 192"/>
              <a:gd name="T24" fmla="*/ 30 w 162"/>
              <a:gd name="T25" fmla="*/ 89 h 192"/>
              <a:gd name="T26" fmla="*/ 15 w 162"/>
              <a:gd name="T27" fmla="*/ 53 h 192"/>
              <a:gd name="T28" fmla="*/ 117 w 162"/>
              <a:gd name="T29" fmla="*/ 130 h 192"/>
              <a:gd name="T30" fmla="*/ 117 w 162"/>
              <a:gd name="T31" fmla="*/ 146 h 192"/>
              <a:gd name="T32" fmla="*/ 97 w 162"/>
              <a:gd name="T33" fmla="*/ 151 h 192"/>
              <a:gd name="T34" fmla="*/ 117 w 162"/>
              <a:gd name="T35" fmla="*/ 155 h 192"/>
              <a:gd name="T36" fmla="*/ 122 w 162"/>
              <a:gd name="T37" fmla="*/ 176 h 192"/>
              <a:gd name="T38" fmla="*/ 126 w 162"/>
              <a:gd name="T39" fmla="*/ 155 h 192"/>
              <a:gd name="T40" fmla="*/ 146 w 162"/>
              <a:gd name="T41" fmla="*/ 151 h 192"/>
              <a:gd name="T42" fmla="*/ 126 w 162"/>
              <a:gd name="T43" fmla="*/ 146 h 192"/>
              <a:gd name="T44" fmla="*/ 117 w 162"/>
              <a:gd name="T45" fmla="*/ 130 h 192"/>
              <a:gd name="T46" fmla="*/ 99 w 162"/>
              <a:gd name="T47" fmla="*/ 128 h 192"/>
              <a:gd name="T48" fmla="*/ 99 w 162"/>
              <a:gd name="T49" fmla="*/ 174 h 192"/>
              <a:gd name="T50" fmla="*/ 144 w 162"/>
              <a:gd name="T51" fmla="*/ 174 h 192"/>
              <a:gd name="T52" fmla="*/ 144 w 162"/>
              <a:gd name="T53" fmla="*/ 128 h 192"/>
              <a:gd name="T54" fmla="*/ 99 w 162"/>
              <a:gd name="T55" fmla="*/ 128 h 192"/>
              <a:gd name="T56" fmla="*/ 103 w 162"/>
              <a:gd name="T57" fmla="*/ 113 h 192"/>
              <a:gd name="T58" fmla="*/ 66 w 162"/>
              <a:gd name="T59" fmla="*/ 105 h 192"/>
              <a:gd name="T60" fmla="*/ 17 w 162"/>
              <a:gd name="T61" fmla="*/ 129 h 192"/>
              <a:gd name="T62" fmla="*/ 15 w 162"/>
              <a:gd name="T63" fmla="*/ 161 h 192"/>
              <a:gd name="T64" fmla="*/ 34 w 162"/>
              <a:gd name="T65" fmla="*/ 163 h 192"/>
              <a:gd name="T66" fmla="*/ 38 w 162"/>
              <a:gd name="T67" fmla="*/ 138 h 192"/>
              <a:gd name="T68" fmla="*/ 43 w 162"/>
              <a:gd name="T69" fmla="*/ 170 h 192"/>
              <a:gd name="T70" fmla="*/ 43 w 162"/>
              <a:gd name="T71" fmla="*/ 177 h 192"/>
              <a:gd name="T72" fmla="*/ 81 w 162"/>
              <a:gd name="T73" fmla="*/ 151 h 192"/>
              <a:gd name="T74" fmla="*/ 93 w 162"/>
              <a:gd name="T75" fmla="*/ 121 h 192"/>
              <a:gd name="T76" fmla="*/ 103 w 162"/>
              <a:gd name="T77" fmla="*/ 113 h 192"/>
              <a:gd name="T78" fmla="*/ 66 w 162"/>
              <a:gd name="T79" fmla="*/ 16 h 192"/>
              <a:gd name="T80" fmla="*/ 66 w 162"/>
              <a:gd name="T81" fmla="*/ 89 h 192"/>
              <a:gd name="T82" fmla="*/ 66 w 162"/>
              <a:gd name="T83" fmla="*/ 1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2" h="192">
                <a:moveTo>
                  <a:pt x="66" y="0"/>
                </a:moveTo>
                <a:cubicBezTo>
                  <a:pt x="93" y="0"/>
                  <a:pt x="116" y="24"/>
                  <a:pt x="116" y="53"/>
                </a:cubicBezTo>
                <a:cubicBezTo>
                  <a:pt x="116" y="67"/>
                  <a:pt x="110" y="80"/>
                  <a:pt x="101" y="89"/>
                </a:cubicBezTo>
                <a:cubicBezTo>
                  <a:pt x="101" y="89"/>
                  <a:pt x="101" y="89"/>
                  <a:pt x="101" y="89"/>
                </a:cubicBezTo>
                <a:cubicBezTo>
                  <a:pt x="101" y="89"/>
                  <a:pt x="101" y="89"/>
                  <a:pt x="101" y="89"/>
                </a:cubicBezTo>
                <a:cubicBezTo>
                  <a:pt x="101" y="90"/>
                  <a:pt x="101" y="90"/>
                  <a:pt x="101" y="90"/>
                </a:cubicBezTo>
                <a:cubicBezTo>
                  <a:pt x="107" y="96"/>
                  <a:pt x="114" y="102"/>
                  <a:pt x="119" y="109"/>
                </a:cubicBezTo>
                <a:cubicBezTo>
                  <a:pt x="120" y="109"/>
                  <a:pt x="121" y="109"/>
                  <a:pt x="122" y="109"/>
                </a:cubicBezTo>
                <a:cubicBezTo>
                  <a:pt x="133" y="109"/>
                  <a:pt x="143" y="114"/>
                  <a:pt x="150" y="121"/>
                </a:cubicBezTo>
                <a:cubicBezTo>
                  <a:pt x="150" y="121"/>
                  <a:pt x="150" y="121"/>
                  <a:pt x="150" y="121"/>
                </a:cubicBezTo>
                <a:cubicBezTo>
                  <a:pt x="158" y="129"/>
                  <a:pt x="162" y="139"/>
                  <a:pt x="162" y="151"/>
                </a:cubicBezTo>
                <a:cubicBezTo>
                  <a:pt x="162" y="162"/>
                  <a:pt x="158" y="173"/>
                  <a:pt x="150" y="180"/>
                </a:cubicBezTo>
                <a:cubicBezTo>
                  <a:pt x="143" y="188"/>
                  <a:pt x="133" y="192"/>
                  <a:pt x="122" y="192"/>
                </a:cubicBezTo>
                <a:cubicBezTo>
                  <a:pt x="121" y="192"/>
                  <a:pt x="121" y="192"/>
                  <a:pt x="121" y="192"/>
                </a:cubicBezTo>
                <a:cubicBezTo>
                  <a:pt x="35" y="192"/>
                  <a:pt x="35" y="192"/>
                  <a:pt x="35" y="192"/>
                </a:cubicBezTo>
                <a:cubicBezTo>
                  <a:pt x="31" y="192"/>
                  <a:pt x="28" y="189"/>
                  <a:pt x="28" y="185"/>
                </a:cubicBezTo>
                <a:cubicBezTo>
                  <a:pt x="28" y="185"/>
                  <a:pt x="28" y="185"/>
                  <a:pt x="28" y="185"/>
                </a:cubicBezTo>
                <a:cubicBezTo>
                  <a:pt x="28" y="178"/>
                  <a:pt x="28" y="178"/>
                  <a:pt x="28" y="178"/>
                </a:cubicBezTo>
                <a:cubicBezTo>
                  <a:pt x="14" y="178"/>
                  <a:pt x="14" y="178"/>
                  <a:pt x="14" y="178"/>
                </a:cubicBezTo>
                <a:cubicBezTo>
                  <a:pt x="13" y="178"/>
                  <a:pt x="13" y="178"/>
                  <a:pt x="12" y="178"/>
                </a:cubicBezTo>
                <a:cubicBezTo>
                  <a:pt x="8" y="177"/>
                  <a:pt x="5" y="175"/>
                  <a:pt x="3" y="172"/>
                </a:cubicBezTo>
                <a:cubicBezTo>
                  <a:pt x="1" y="169"/>
                  <a:pt x="0" y="165"/>
                  <a:pt x="0" y="161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37"/>
                  <a:pt x="1" y="130"/>
                  <a:pt x="4" y="123"/>
                </a:cubicBezTo>
                <a:cubicBezTo>
                  <a:pt x="9" y="109"/>
                  <a:pt x="20" y="100"/>
                  <a:pt x="30" y="90"/>
                </a:cubicBezTo>
                <a:cubicBezTo>
                  <a:pt x="30" y="89"/>
                  <a:pt x="30" y="89"/>
                  <a:pt x="30" y="89"/>
                </a:cubicBezTo>
                <a:cubicBezTo>
                  <a:pt x="30" y="89"/>
                  <a:pt x="30" y="89"/>
                  <a:pt x="30" y="89"/>
                </a:cubicBezTo>
                <a:cubicBezTo>
                  <a:pt x="20" y="80"/>
                  <a:pt x="15" y="66"/>
                  <a:pt x="15" y="53"/>
                </a:cubicBezTo>
                <a:cubicBezTo>
                  <a:pt x="15" y="24"/>
                  <a:pt x="38" y="0"/>
                  <a:pt x="66" y="0"/>
                </a:cubicBezTo>
                <a:close/>
                <a:moveTo>
                  <a:pt x="117" y="130"/>
                </a:moveTo>
                <a:cubicBezTo>
                  <a:pt x="117" y="130"/>
                  <a:pt x="117" y="130"/>
                  <a:pt x="117" y="130"/>
                </a:cubicBezTo>
                <a:cubicBezTo>
                  <a:pt x="117" y="146"/>
                  <a:pt x="117" y="146"/>
                  <a:pt x="117" y="146"/>
                </a:cubicBezTo>
                <a:cubicBezTo>
                  <a:pt x="102" y="146"/>
                  <a:pt x="102" y="146"/>
                  <a:pt x="102" y="146"/>
                </a:cubicBezTo>
                <a:cubicBezTo>
                  <a:pt x="99" y="146"/>
                  <a:pt x="97" y="148"/>
                  <a:pt x="97" y="151"/>
                </a:cubicBezTo>
                <a:cubicBezTo>
                  <a:pt x="97" y="153"/>
                  <a:pt x="99" y="155"/>
                  <a:pt x="102" y="155"/>
                </a:cubicBezTo>
                <a:cubicBezTo>
                  <a:pt x="117" y="155"/>
                  <a:pt x="117" y="155"/>
                  <a:pt x="117" y="155"/>
                </a:cubicBezTo>
                <a:cubicBezTo>
                  <a:pt x="117" y="171"/>
                  <a:pt x="117" y="171"/>
                  <a:pt x="117" y="171"/>
                </a:cubicBezTo>
                <a:cubicBezTo>
                  <a:pt x="117" y="174"/>
                  <a:pt x="119" y="176"/>
                  <a:pt x="122" y="176"/>
                </a:cubicBezTo>
                <a:cubicBezTo>
                  <a:pt x="124" y="176"/>
                  <a:pt x="126" y="174"/>
                  <a:pt x="126" y="171"/>
                </a:cubicBezTo>
                <a:cubicBezTo>
                  <a:pt x="126" y="155"/>
                  <a:pt x="126" y="155"/>
                  <a:pt x="126" y="155"/>
                </a:cubicBezTo>
                <a:cubicBezTo>
                  <a:pt x="141" y="155"/>
                  <a:pt x="141" y="155"/>
                  <a:pt x="141" y="155"/>
                </a:cubicBezTo>
                <a:cubicBezTo>
                  <a:pt x="144" y="155"/>
                  <a:pt x="146" y="153"/>
                  <a:pt x="146" y="151"/>
                </a:cubicBezTo>
                <a:cubicBezTo>
                  <a:pt x="146" y="148"/>
                  <a:pt x="144" y="146"/>
                  <a:pt x="141" y="146"/>
                </a:cubicBezTo>
                <a:cubicBezTo>
                  <a:pt x="126" y="146"/>
                  <a:pt x="126" y="146"/>
                  <a:pt x="126" y="146"/>
                </a:cubicBezTo>
                <a:cubicBezTo>
                  <a:pt x="126" y="130"/>
                  <a:pt x="126" y="130"/>
                  <a:pt x="126" y="130"/>
                </a:cubicBezTo>
                <a:cubicBezTo>
                  <a:pt x="126" y="124"/>
                  <a:pt x="117" y="124"/>
                  <a:pt x="117" y="130"/>
                </a:cubicBezTo>
                <a:close/>
                <a:moveTo>
                  <a:pt x="99" y="128"/>
                </a:moveTo>
                <a:cubicBezTo>
                  <a:pt x="99" y="128"/>
                  <a:pt x="99" y="128"/>
                  <a:pt x="99" y="128"/>
                </a:cubicBezTo>
                <a:cubicBezTo>
                  <a:pt x="94" y="133"/>
                  <a:pt x="90" y="142"/>
                  <a:pt x="90" y="151"/>
                </a:cubicBezTo>
                <a:cubicBezTo>
                  <a:pt x="90" y="160"/>
                  <a:pt x="94" y="168"/>
                  <a:pt x="99" y="174"/>
                </a:cubicBezTo>
                <a:cubicBezTo>
                  <a:pt x="105" y="179"/>
                  <a:pt x="113" y="183"/>
                  <a:pt x="122" y="183"/>
                </a:cubicBezTo>
                <a:cubicBezTo>
                  <a:pt x="130" y="183"/>
                  <a:pt x="138" y="179"/>
                  <a:pt x="144" y="174"/>
                </a:cubicBezTo>
                <a:cubicBezTo>
                  <a:pt x="150" y="168"/>
                  <a:pt x="153" y="160"/>
                  <a:pt x="153" y="151"/>
                </a:cubicBezTo>
                <a:cubicBezTo>
                  <a:pt x="153" y="142"/>
                  <a:pt x="150" y="134"/>
                  <a:pt x="144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32" y="115"/>
                  <a:pt x="112" y="115"/>
                  <a:pt x="99" y="128"/>
                </a:cubicBezTo>
                <a:close/>
                <a:moveTo>
                  <a:pt x="103" y="113"/>
                </a:moveTo>
                <a:cubicBezTo>
                  <a:pt x="103" y="113"/>
                  <a:pt x="103" y="113"/>
                  <a:pt x="103" y="113"/>
                </a:cubicBezTo>
                <a:cubicBezTo>
                  <a:pt x="99" y="108"/>
                  <a:pt x="93" y="103"/>
                  <a:pt x="89" y="99"/>
                </a:cubicBezTo>
                <a:cubicBezTo>
                  <a:pt x="82" y="103"/>
                  <a:pt x="74" y="105"/>
                  <a:pt x="66" y="105"/>
                </a:cubicBezTo>
                <a:cubicBezTo>
                  <a:pt x="57" y="105"/>
                  <a:pt x="49" y="103"/>
                  <a:pt x="42" y="99"/>
                </a:cubicBezTo>
                <a:cubicBezTo>
                  <a:pt x="34" y="107"/>
                  <a:pt x="22" y="117"/>
                  <a:pt x="17" y="129"/>
                </a:cubicBezTo>
                <a:cubicBezTo>
                  <a:pt x="15" y="134"/>
                  <a:pt x="15" y="139"/>
                  <a:pt x="15" y="145"/>
                </a:cubicBezTo>
                <a:cubicBezTo>
                  <a:pt x="15" y="161"/>
                  <a:pt x="15" y="161"/>
                  <a:pt x="15" y="161"/>
                </a:cubicBezTo>
                <a:cubicBezTo>
                  <a:pt x="15" y="162"/>
                  <a:pt x="15" y="162"/>
                  <a:pt x="15" y="163"/>
                </a:cubicBezTo>
                <a:cubicBezTo>
                  <a:pt x="34" y="163"/>
                  <a:pt x="34" y="163"/>
                  <a:pt x="34" y="163"/>
                </a:cubicBezTo>
                <a:cubicBezTo>
                  <a:pt x="34" y="143"/>
                  <a:pt x="34" y="143"/>
                  <a:pt x="34" y="143"/>
                </a:cubicBezTo>
                <a:cubicBezTo>
                  <a:pt x="34" y="140"/>
                  <a:pt x="36" y="138"/>
                  <a:pt x="38" y="138"/>
                </a:cubicBezTo>
                <a:cubicBezTo>
                  <a:pt x="41" y="138"/>
                  <a:pt x="43" y="140"/>
                  <a:pt x="43" y="143"/>
                </a:cubicBezTo>
                <a:cubicBezTo>
                  <a:pt x="43" y="170"/>
                  <a:pt x="43" y="170"/>
                  <a:pt x="43" y="170"/>
                </a:cubicBezTo>
                <a:cubicBezTo>
                  <a:pt x="43" y="170"/>
                  <a:pt x="43" y="170"/>
                  <a:pt x="43" y="170"/>
                </a:cubicBezTo>
                <a:cubicBezTo>
                  <a:pt x="43" y="177"/>
                  <a:pt x="43" y="177"/>
                  <a:pt x="43" y="177"/>
                </a:cubicBezTo>
                <a:cubicBezTo>
                  <a:pt x="90" y="177"/>
                  <a:pt x="90" y="177"/>
                  <a:pt x="90" y="177"/>
                </a:cubicBezTo>
                <a:cubicBezTo>
                  <a:pt x="85" y="170"/>
                  <a:pt x="81" y="161"/>
                  <a:pt x="81" y="151"/>
                </a:cubicBezTo>
                <a:cubicBezTo>
                  <a:pt x="81" y="139"/>
                  <a:pt x="86" y="129"/>
                  <a:pt x="93" y="121"/>
                </a:cubicBezTo>
                <a:cubicBezTo>
                  <a:pt x="93" y="121"/>
                  <a:pt x="93" y="121"/>
                  <a:pt x="93" y="121"/>
                </a:cubicBezTo>
                <a:cubicBezTo>
                  <a:pt x="93" y="121"/>
                  <a:pt x="93" y="121"/>
                  <a:pt x="93" y="121"/>
                </a:cubicBezTo>
                <a:cubicBezTo>
                  <a:pt x="96" y="118"/>
                  <a:pt x="99" y="115"/>
                  <a:pt x="103" y="113"/>
                </a:cubicBezTo>
                <a:close/>
                <a:moveTo>
                  <a:pt x="66" y="16"/>
                </a:moveTo>
                <a:cubicBezTo>
                  <a:pt x="66" y="16"/>
                  <a:pt x="66" y="16"/>
                  <a:pt x="66" y="16"/>
                </a:cubicBezTo>
                <a:cubicBezTo>
                  <a:pt x="46" y="16"/>
                  <a:pt x="30" y="32"/>
                  <a:pt x="30" y="53"/>
                </a:cubicBezTo>
                <a:cubicBezTo>
                  <a:pt x="30" y="73"/>
                  <a:pt x="46" y="89"/>
                  <a:pt x="66" y="89"/>
                </a:cubicBezTo>
                <a:cubicBezTo>
                  <a:pt x="85" y="89"/>
                  <a:pt x="101" y="73"/>
                  <a:pt x="101" y="53"/>
                </a:cubicBezTo>
                <a:cubicBezTo>
                  <a:pt x="101" y="32"/>
                  <a:pt x="85" y="16"/>
                  <a:pt x="66" y="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0      _11"/>
          <p:cNvSpPr>
            <a:spLocks noEditPoints="1"/>
          </p:cNvSpPr>
          <p:nvPr/>
        </p:nvSpPr>
        <p:spPr bwMode="auto">
          <a:xfrm>
            <a:off x="2301701" y="4674113"/>
            <a:ext cx="415756" cy="492453"/>
          </a:xfrm>
          <a:custGeom>
            <a:avLst/>
            <a:gdLst>
              <a:gd name="T0" fmla="*/ 149 w 166"/>
              <a:gd name="T1" fmla="*/ 196 h 219"/>
              <a:gd name="T2" fmla="*/ 136 w 166"/>
              <a:gd name="T3" fmla="*/ 207 h 219"/>
              <a:gd name="T4" fmla="*/ 93 w 166"/>
              <a:gd name="T5" fmla="*/ 218 h 219"/>
              <a:gd name="T6" fmla="*/ 53 w 166"/>
              <a:gd name="T7" fmla="*/ 200 h 219"/>
              <a:gd name="T8" fmla="*/ 53 w 166"/>
              <a:gd name="T9" fmla="*/ 200 h 219"/>
              <a:gd name="T10" fmla="*/ 53 w 166"/>
              <a:gd name="T11" fmla="*/ 200 h 219"/>
              <a:gd name="T12" fmla="*/ 42 w 166"/>
              <a:gd name="T13" fmla="*/ 186 h 219"/>
              <a:gd name="T14" fmla="*/ 20 w 166"/>
              <a:gd name="T15" fmla="*/ 148 h 219"/>
              <a:gd name="T16" fmla="*/ 20 w 166"/>
              <a:gd name="T17" fmla="*/ 147 h 219"/>
              <a:gd name="T18" fmla="*/ 7 w 166"/>
              <a:gd name="T19" fmla="*/ 125 h 219"/>
              <a:gd name="T20" fmla="*/ 23 w 166"/>
              <a:gd name="T21" fmla="*/ 93 h 219"/>
              <a:gd name="T22" fmla="*/ 43 w 166"/>
              <a:gd name="T23" fmla="*/ 103 h 219"/>
              <a:gd name="T24" fmla="*/ 43 w 166"/>
              <a:gd name="T25" fmla="*/ 104 h 219"/>
              <a:gd name="T26" fmla="*/ 45 w 166"/>
              <a:gd name="T27" fmla="*/ 107 h 219"/>
              <a:gd name="T28" fmla="*/ 45 w 166"/>
              <a:gd name="T29" fmla="*/ 35 h 219"/>
              <a:gd name="T30" fmla="*/ 74 w 166"/>
              <a:gd name="T31" fmla="*/ 18 h 219"/>
              <a:gd name="T32" fmla="*/ 110 w 166"/>
              <a:gd name="T33" fmla="*/ 18 h 219"/>
              <a:gd name="T34" fmla="*/ 138 w 166"/>
              <a:gd name="T35" fmla="*/ 34 h 219"/>
              <a:gd name="T36" fmla="*/ 138 w 166"/>
              <a:gd name="T37" fmla="*/ 35 h 219"/>
              <a:gd name="T38" fmla="*/ 139 w 166"/>
              <a:gd name="T39" fmla="*/ 35 h 219"/>
              <a:gd name="T40" fmla="*/ 166 w 166"/>
              <a:gd name="T41" fmla="*/ 53 h 219"/>
              <a:gd name="T42" fmla="*/ 166 w 166"/>
              <a:gd name="T43" fmla="*/ 150 h 219"/>
              <a:gd name="T44" fmla="*/ 162 w 166"/>
              <a:gd name="T45" fmla="*/ 175 h 219"/>
              <a:gd name="T46" fmla="*/ 149 w 166"/>
              <a:gd name="T47" fmla="*/ 196 h 219"/>
              <a:gd name="T48" fmla="*/ 128 w 166"/>
              <a:gd name="T49" fmla="*/ 194 h 219"/>
              <a:gd name="T50" fmla="*/ 128 w 166"/>
              <a:gd name="T51" fmla="*/ 194 h 219"/>
              <a:gd name="T52" fmla="*/ 138 w 166"/>
              <a:gd name="T53" fmla="*/ 185 h 219"/>
              <a:gd name="T54" fmla="*/ 148 w 166"/>
              <a:gd name="T55" fmla="*/ 169 h 219"/>
              <a:gd name="T56" fmla="*/ 151 w 166"/>
              <a:gd name="T57" fmla="*/ 150 h 219"/>
              <a:gd name="T58" fmla="*/ 151 w 166"/>
              <a:gd name="T59" fmla="*/ 53 h 219"/>
              <a:gd name="T60" fmla="*/ 143 w 166"/>
              <a:gd name="T61" fmla="*/ 53 h 219"/>
              <a:gd name="T62" fmla="*/ 143 w 166"/>
              <a:gd name="T63" fmla="*/ 99 h 219"/>
              <a:gd name="T64" fmla="*/ 123 w 166"/>
              <a:gd name="T65" fmla="*/ 99 h 219"/>
              <a:gd name="T66" fmla="*/ 123 w 166"/>
              <a:gd name="T67" fmla="*/ 34 h 219"/>
              <a:gd name="T68" fmla="*/ 115 w 166"/>
              <a:gd name="T69" fmla="*/ 34 h 219"/>
              <a:gd name="T70" fmla="*/ 115 w 166"/>
              <a:gd name="T71" fmla="*/ 34 h 219"/>
              <a:gd name="T72" fmla="*/ 115 w 166"/>
              <a:gd name="T73" fmla="*/ 99 h 219"/>
              <a:gd name="T74" fmla="*/ 96 w 166"/>
              <a:gd name="T75" fmla="*/ 99 h 219"/>
              <a:gd name="T76" fmla="*/ 96 w 166"/>
              <a:gd name="T77" fmla="*/ 24 h 219"/>
              <a:gd name="T78" fmla="*/ 88 w 166"/>
              <a:gd name="T79" fmla="*/ 24 h 219"/>
              <a:gd name="T80" fmla="*/ 88 w 166"/>
              <a:gd name="T81" fmla="*/ 99 h 219"/>
              <a:gd name="T82" fmla="*/ 68 w 166"/>
              <a:gd name="T83" fmla="*/ 99 h 219"/>
              <a:gd name="T84" fmla="*/ 68 w 166"/>
              <a:gd name="T85" fmla="*/ 35 h 219"/>
              <a:gd name="T86" fmla="*/ 60 w 166"/>
              <a:gd name="T87" fmla="*/ 35 h 219"/>
              <a:gd name="T88" fmla="*/ 60 w 166"/>
              <a:gd name="T89" fmla="*/ 125 h 219"/>
              <a:gd name="T90" fmla="*/ 41 w 166"/>
              <a:gd name="T91" fmla="*/ 130 h 219"/>
              <a:gd name="T92" fmla="*/ 31 w 166"/>
              <a:gd name="T93" fmla="*/ 112 h 219"/>
              <a:gd name="T94" fmla="*/ 20 w 166"/>
              <a:gd name="T95" fmla="*/ 117 h 219"/>
              <a:gd name="T96" fmla="*/ 33 w 166"/>
              <a:gd name="T97" fmla="*/ 140 h 219"/>
              <a:gd name="T98" fmla="*/ 33 w 166"/>
              <a:gd name="T99" fmla="*/ 140 h 219"/>
              <a:gd name="T100" fmla="*/ 55 w 166"/>
              <a:gd name="T101" fmla="*/ 178 h 219"/>
              <a:gd name="T102" fmla="*/ 63 w 166"/>
              <a:gd name="T103" fmla="*/ 189 h 219"/>
              <a:gd name="T104" fmla="*/ 95 w 166"/>
              <a:gd name="T105" fmla="*/ 203 h 219"/>
              <a:gd name="T106" fmla="*/ 128 w 166"/>
              <a:gd name="T107" fmla="*/ 194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66" h="219">
                <a:moveTo>
                  <a:pt x="149" y="196"/>
                </a:moveTo>
                <a:cubicBezTo>
                  <a:pt x="145" y="200"/>
                  <a:pt x="141" y="204"/>
                  <a:pt x="136" y="207"/>
                </a:cubicBezTo>
                <a:cubicBezTo>
                  <a:pt x="123" y="216"/>
                  <a:pt x="108" y="219"/>
                  <a:pt x="93" y="218"/>
                </a:cubicBezTo>
                <a:cubicBezTo>
                  <a:pt x="79" y="217"/>
                  <a:pt x="65" y="211"/>
                  <a:pt x="53" y="200"/>
                </a:cubicBezTo>
                <a:cubicBezTo>
                  <a:pt x="53" y="200"/>
                  <a:pt x="53" y="200"/>
                  <a:pt x="53" y="200"/>
                </a:cubicBezTo>
                <a:cubicBezTo>
                  <a:pt x="53" y="200"/>
                  <a:pt x="53" y="200"/>
                  <a:pt x="53" y="200"/>
                </a:cubicBezTo>
                <a:cubicBezTo>
                  <a:pt x="49" y="196"/>
                  <a:pt x="45" y="191"/>
                  <a:pt x="42" y="186"/>
                </a:cubicBezTo>
                <a:cubicBezTo>
                  <a:pt x="20" y="148"/>
                  <a:pt x="20" y="148"/>
                  <a:pt x="20" y="148"/>
                </a:cubicBezTo>
                <a:cubicBezTo>
                  <a:pt x="20" y="147"/>
                  <a:pt x="20" y="147"/>
                  <a:pt x="20" y="147"/>
                </a:cubicBezTo>
                <a:cubicBezTo>
                  <a:pt x="7" y="125"/>
                  <a:pt x="7" y="125"/>
                  <a:pt x="7" y="125"/>
                </a:cubicBezTo>
                <a:cubicBezTo>
                  <a:pt x="0" y="111"/>
                  <a:pt x="8" y="95"/>
                  <a:pt x="23" y="93"/>
                </a:cubicBezTo>
                <a:cubicBezTo>
                  <a:pt x="29" y="93"/>
                  <a:pt x="37" y="95"/>
                  <a:pt x="43" y="103"/>
                </a:cubicBezTo>
                <a:cubicBezTo>
                  <a:pt x="43" y="103"/>
                  <a:pt x="43" y="104"/>
                  <a:pt x="43" y="104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5" y="35"/>
                  <a:pt x="45" y="35"/>
                  <a:pt x="45" y="35"/>
                </a:cubicBezTo>
                <a:cubicBezTo>
                  <a:pt x="45" y="19"/>
                  <a:pt x="61" y="11"/>
                  <a:pt x="74" y="18"/>
                </a:cubicBezTo>
                <a:cubicBezTo>
                  <a:pt x="79" y="0"/>
                  <a:pt x="104" y="1"/>
                  <a:pt x="110" y="18"/>
                </a:cubicBezTo>
                <a:cubicBezTo>
                  <a:pt x="122" y="11"/>
                  <a:pt x="138" y="19"/>
                  <a:pt x="138" y="34"/>
                </a:cubicBezTo>
                <a:cubicBezTo>
                  <a:pt x="138" y="35"/>
                  <a:pt x="138" y="35"/>
                  <a:pt x="138" y="35"/>
                </a:cubicBezTo>
                <a:cubicBezTo>
                  <a:pt x="139" y="35"/>
                  <a:pt x="139" y="35"/>
                  <a:pt x="139" y="35"/>
                </a:cubicBezTo>
                <a:cubicBezTo>
                  <a:pt x="152" y="30"/>
                  <a:pt x="166" y="38"/>
                  <a:pt x="166" y="53"/>
                </a:cubicBezTo>
                <a:cubicBezTo>
                  <a:pt x="166" y="150"/>
                  <a:pt x="166" y="150"/>
                  <a:pt x="166" y="150"/>
                </a:cubicBezTo>
                <a:cubicBezTo>
                  <a:pt x="166" y="158"/>
                  <a:pt x="165" y="167"/>
                  <a:pt x="162" y="175"/>
                </a:cubicBezTo>
                <a:cubicBezTo>
                  <a:pt x="159" y="182"/>
                  <a:pt x="155" y="190"/>
                  <a:pt x="149" y="196"/>
                </a:cubicBezTo>
                <a:close/>
                <a:moveTo>
                  <a:pt x="128" y="194"/>
                </a:moveTo>
                <a:cubicBezTo>
                  <a:pt x="128" y="194"/>
                  <a:pt x="128" y="194"/>
                  <a:pt x="128" y="194"/>
                </a:cubicBezTo>
                <a:cubicBezTo>
                  <a:pt x="132" y="192"/>
                  <a:pt x="135" y="189"/>
                  <a:pt x="138" y="185"/>
                </a:cubicBezTo>
                <a:cubicBezTo>
                  <a:pt x="142" y="181"/>
                  <a:pt x="146" y="175"/>
                  <a:pt x="148" y="169"/>
                </a:cubicBezTo>
                <a:cubicBezTo>
                  <a:pt x="150" y="163"/>
                  <a:pt x="151" y="157"/>
                  <a:pt x="151" y="150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47"/>
                  <a:pt x="143" y="47"/>
                  <a:pt x="143" y="53"/>
                </a:cubicBezTo>
                <a:cubicBezTo>
                  <a:pt x="143" y="99"/>
                  <a:pt x="143" y="99"/>
                  <a:pt x="143" y="99"/>
                </a:cubicBezTo>
                <a:cubicBezTo>
                  <a:pt x="143" y="111"/>
                  <a:pt x="123" y="111"/>
                  <a:pt x="123" y="99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29"/>
                  <a:pt x="115" y="29"/>
                  <a:pt x="115" y="34"/>
                </a:cubicBezTo>
                <a:cubicBezTo>
                  <a:pt x="115" y="34"/>
                  <a:pt x="115" y="34"/>
                  <a:pt x="115" y="34"/>
                </a:cubicBezTo>
                <a:cubicBezTo>
                  <a:pt x="115" y="99"/>
                  <a:pt x="115" y="99"/>
                  <a:pt x="115" y="99"/>
                </a:cubicBezTo>
                <a:cubicBezTo>
                  <a:pt x="115" y="111"/>
                  <a:pt x="96" y="111"/>
                  <a:pt x="96" y="99"/>
                </a:cubicBezTo>
                <a:cubicBezTo>
                  <a:pt x="96" y="24"/>
                  <a:pt x="96" y="24"/>
                  <a:pt x="96" y="24"/>
                </a:cubicBezTo>
                <a:cubicBezTo>
                  <a:pt x="96" y="18"/>
                  <a:pt x="88" y="19"/>
                  <a:pt x="88" y="24"/>
                </a:cubicBezTo>
                <a:cubicBezTo>
                  <a:pt x="88" y="99"/>
                  <a:pt x="88" y="99"/>
                  <a:pt x="88" y="99"/>
                </a:cubicBezTo>
                <a:cubicBezTo>
                  <a:pt x="88" y="111"/>
                  <a:pt x="68" y="111"/>
                  <a:pt x="68" y="99"/>
                </a:cubicBezTo>
                <a:cubicBezTo>
                  <a:pt x="68" y="35"/>
                  <a:pt x="68" y="35"/>
                  <a:pt x="68" y="35"/>
                </a:cubicBezTo>
                <a:cubicBezTo>
                  <a:pt x="68" y="29"/>
                  <a:pt x="60" y="29"/>
                  <a:pt x="60" y="35"/>
                </a:cubicBezTo>
                <a:cubicBezTo>
                  <a:pt x="60" y="125"/>
                  <a:pt x="60" y="125"/>
                  <a:pt x="60" y="125"/>
                </a:cubicBezTo>
                <a:cubicBezTo>
                  <a:pt x="60" y="135"/>
                  <a:pt x="46" y="139"/>
                  <a:pt x="41" y="130"/>
                </a:cubicBezTo>
                <a:cubicBezTo>
                  <a:pt x="31" y="112"/>
                  <a:pt x="31" y="112"/>
                  <a:pt x="31" y="112"/>
                </a:cubicBezTo>
                <a:cubicBezTo>
                  <a:pt x="26" y="106"/>
                  <a:pt x="16" y="110"/>
                  <a:pt x="20" y="117"/>
                </a:cubicBezTo>
                <a:cubicBezTo>
                  <a:pt x="33" y="140"/>
                  <a:pt x="33" y="140"/>
                  <a:pt x="33" y="140"/>
                </a:cubicBezTo>
                <a:cubicBezTo>
                  <a:pt x="33" y="140"/>
                  <a:pt x="33" y="140"/>
                  <a:pt x="33" y="140"/>
                </a:cubicBezTo>
                <a:cubicBezTo>
                  <a:pt x="55" y="178"/>
                  <a:pt x="55" y="178"/>
                  <a:pt x="55" y="178"/>
                </a:cubicBezTo>
                <a:cubicBezTo>
                  <a:pt x="57" y="182"/>
                  <a:pt x="60" y="186"/>
                  <a:pt x="63" y="189"/>
                </a:cubicBezTo>
                <a:cubicBezTo>
                  <a:pt x="72" y="197"/>
                  <a:pt x="83" y="202"/>
                  <a:pt x="95" y="203"/>
                </a:cubicBezTo>
                <a:cubicBezTo>
                  <a:pt x="106" y="204"/>
                  <a:pt x="118" y="201"/>
                  <a:pt x="128" y="1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0       _12"/>
          <p:cNvSpPr>
            <a:spLocks noEditPoints="1"/>
          </p:cNvSpPr>
          <p:nvPr/>
        </p:nvSpPr>
        <p:spPr bwMode="auto">
          <a:xfrm>
            <a:off x="7168232" y="4698064"/>
            <a:ext cx="480678" cy="402712"/>
          </a:xfrm>
          <a:custGeom>
            <a:avLst/>
            <a:gdLst>
              <a:gd name="T0" fmla="*/ 70 w 192"/>
              <a:gd name="T1" fmla="*/ 76 h 179"/>
              <a:gd name="T2" fmla="*/ 70 w 192"/>
              <a:gd name="T3" fmla="*/ 97 h 179"/>
              <a:gd name="T4" fmla="*/ 50 w 192"/>
              <a:gd name="T5" fmla="*/ 97 h 179"/>
              <a:gd name="T6" fmla="*/ 50 w 192"/>
              <a:gd name="T7" fmla="*/ 76 h 179"/>
              <a:gd name="T8" fmla="*/ 96 w 192"/>
              <a:gd name="T9" fmla="*/ 0 h 179"/>
              <a:gd name="T10" fmla="*/ 163 w 192"/>
              <a:gd name="T11" fmla="*/ 25 h 179"/>
              <a:gd name="T12" fmla="*/ 163 w 192"/>
              <a:gd name="T13" fmla="*/ 148 h 179"/>
              <a:gd name="T14" fmla="*/ 73 w 192"/>
              <a:gd name="T15" fmla="*/ 170 h 179"/>
              <a:gd name="T16" fmla="*/ 31 w 192"/>
              <a:gd name="T17" fmla="*/ 177 h 179"/>
              <a:gd name="T18" fmla="*/ 24 w 192"/>
              <a:gd name="T19" fmla="*/ 179 h 179"/>
              <a:gd name="T20" fmla="*/ 13 w 192"/>
              <a:gd name="T21" fmla="*/ 170 h 179"/>
              <a:gd name="T22" fmla="*/ 13 w 192"/>
              <a:gd name="T23" fmla="*/ 162 h 179"/>
              <a:gd name="T24" fmla="*/ 5 w 192"/>
              <a:gd name="T25" fmla="*/ 115 h 179"/>
              <a:gd name="T26" fmla="*/ 28 w 192"/>
              <a:gd name="T27" fmla="*/ 25 h 179"/>
              <a:gd name="T28" fmla="*/ 153 w 192"/>
              <a:gd name="T29" fmla="*/ 37 h 179"/>
              <a:gd name="T30" fmla="*/ 96 w 192"/>
              <a:gd name="T31" fmla="*/ 16 h 179"/>
              <a:gd name="T32" fmla="*/ 14 w 192"/>
              <a:gd name="T33" fmla="*/ 86 h 179"/>
              <a:gd name="T34" fmla="*/ 31 w 192"/>
              <a:gd name="T35" fmla="*/ 130 h 179"/>
              <a:gd name="T36" fmla="*/ 28 w 192"/>
              <a:gd name="T37" fmla="*/ 162 h 179"/>
              <a:gd name="T38" fmla="*/ 57 w 192"/>
              <a:gd name="T39" fmla="*/ 149 h 179"/>
              <a:gd name="T40" fmla="*/ 96 w 192"/>
              <a:gd name="T41" fmla="*/ 157 h 179"/>
              <a:gd name="T42" fmla="*/ 177 w 192"/>
              <a:gd name="T43" fmla="*/ 86 h 179"/>
              <a:gd name="T44" fmla="*/ 64 w 192"/>
              <a:gd name="T45" fmla="*/ 83 h 179"/>
              <a:gd name="T46" fmla="*/ 60 w 192"/>
              <a:gd name="T47" fmla="*/ 81 h 179"/>
              <a:gd name="T48" fmla="*/ 55 w 192"/>
              <a:gd name="T49" fmla="*/ 86 h 179"/>
              <a:gd name="T50" fmla="*/ 60 w 192"/>
              <a:gd name="T51" fmla="*/ 92 h 179"/>
              <a:gd name="T52" fmla="*/ 65 w 192"/>
              <a:gd name="T53" fmla="*/ 86 h 179"/>
              <a:gd name="T54" fmla="*/ 96 w 192"/>
              <a:gd name="T55" fmla="*/ 72 h 179"/>
              <a:gd name="T56" fmla="*/ 105 w 192"/>
              <a:gd name="T57" fmla="*/ 76 h 179"/>
              <a:gd name="T58" fmla="*/ 105 w 192"/>
              <a:gd name="T59" fmla="*/ 97 h 179"/>
              <a:gd name="T60" fmla="*/ 86 w 192"/>
              <a:gd name="T61" fmla="*/ 97 h 179"/>
              <a:gd name="T62" fmla="*/ 86 w 192"/>
              <a:gd name="T63" fmla="*/ 76 h 179"/>
              <a:gd name="T64" fmla="*/ 99 w 192"/>
              <a:gd name="T65" fmla="*/ 83 h 179"/>
              <a:gd name="T66" fmla="*/ 96 w 192"/>
              <a:gd name="T67" fmla="*/ 81 h 179"/>
              <a:gd name="T68" fmla="*/ 90 w 192"/>
              <a:gd name="T69" fmla="*/ 86 h 179"/>
              <a:gd name="T70" fmla="*/ 96 w 192"/>
              <a:gd name="T71" fmla="*/ 92 h 179"/>
              <a:gd name="T72" fmla="*/ 101 w 192"/>
              <a:gd name="T73" fmla="*/ 86 h 179"/>
              <a:gd name="T74" fmla="*/ 131 w 192"/>
              <a:gd name="T75" fmla="*/ 72 h 179"/>
              <a:gd name="T76" fmla="*/ 141 w 192"/>
              <a:gd name="T77" fmla="*/ 76 h 179"/>
              <a:gd name="T78" fmla="*/ 141 w 192"/>
              <a:gd name="T79" fmla="*/ 97 h 179"/>
              <a:gd name="T80" fmla="*/ 121 w 192"/>
              <a:gd name="T81" fmla="*/ 97 h 179"/>
              <a:gd name="T82" fmla="*/ 121 w 192"/>
              <a:gd name="T83" fmla="*/ 76 h 179"/>
              <a:gd name="T84" fmla="*/ 135 w 192"/>
              <a:gd name="T85" fmla="*/ 83 h 179"/>
              <a:gd name="T86" fmla="*/ 131 w 192"/>
              <a:gd name="T87" fmla="*/ 81 h 179"/>
              <a:gd name="T88" fmla="*/ 126 w 192"/>
              <a:gd name="T89" fmla="*/ 86 h 179"/>
              <a:gd name="T90" fmla="*/ 131 w 192"/>
              <a:gd name="T91" fmla="*/ 92 h 179"/>
              <a:gd name="T92" fmla="*/ 136 w 192"/>
              <a:gd name="T93" fmla="*/ 86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2" h="179">
                <a:moveTo>
                  <a:pt x="60" y="72"/>
                </a:moveTo>
                <a:cubicBezTo>
                  <a:pt x="64" y="72"/>
                  <a:pt x="67" y="74"/>
                  <a:pt x="70" y="76"/>
                </a:cubicBezTo>
                <a:cubicBezTo>
                  <a:pt x="73" y="79"/>
                  <a:pt x="74" y="82"/>
                  <a:pt x="74" y="86"/>
                </a:cubicBezTo>
                <a:cubicBezTo>
                  <a:pt x="74" y="90"/>
                  <a:pt x="73" y="94"/>
                  <a:pt x="70" y="97"/>
                </a:cubicBezTo>
                <a:cubicBezTo>
                  <a:pt x="67" y="99"/>
                  <a:pt x="64" y="101"/>
                  <a:pt x="60" y="101"/>
                </a:cubicBezTo>
                <a:cubicBezTo>
                  <a:pt x="56" y="101"/>
                  <a:pt x="53" y="99"/>
                  <a:pt x="50" y="97"/>
                </a:cubicBezTo>
                <a:cubicBezTo>
                  <a:pt x="48" y="94"/>
                  <a:pt x="46" y="90"/>
                  <a:pt x="46" y="86"/>
                </a:cubicBezTo>
                <a:cubicBezTo>
                  <a:pt x="46" y="82"/>
                  <a:pt x="48" y="79"/>
                  <a:pt x="50" y="76"/>
                </a:cubicBezTo>
                <a:cubicBezTo>
                  <a:pt x="53" y="74"/>
                  <a:pt x="56" y="72"/>
                  <a:pt x="60" y="72"/>
                </a:cubicBezTo>
                <a:close/>
                <a:moveTo>
                  <a:pt x="96" y="0"/>
                </a:moveTo>
                <a:cubicBezTo>
                  <a:pt x="96" y="0"/>
                  <a:pt x="96" y="0"/>
                  <a:pt x="96" y="0"/>
                </a:cubicBezTo>
                <a:cubicBezTo>
                  <a:pt x="122" y="0"/>
                  <a:pt x="146" y="10"/>
                  <a:pt x="163" y="25"/>
                </a:cubicBezTo>
                <a:cubicBezTo>
                  <a:pt x="181" y="41"/>
                  <a:pt x="192" y="62"/>
                  <a:pt x="192" y="86"/>
                </a:cubicBezTo>
                <a:cubicBezTo>
                  <a:pt x="192" y="110"/>
                  <a:pt x="181" y="132"/>
                  <a:pt x="163" y="148"/>
                </a:cubicBezTo>
                <a:cubicBezTo>
                  <a:pt x="146" y="163"/>
                  <a:pt x="122" y="172"/>
                  <a:pt x="96" y="172"/>
                </a:cubicBezTo>
                <a:cubicBezTo>
                  <a:pt x="88" y="172"/>
                  <a:pt x="80" y="172"/>
                  <a:pt x="73" y="170"/>
                </a:cubicBezTo>
                <a:cubicBezTo>
                  <a:pt x="66" y="169"/>
                  <a:pt x="60" y="167"/>
                  <a:pt x="54" y="164"/>
                </a:cubicBezTo>
                <a:cubicBezTo>
                  <a:pt x="31" y="177"/>
                  <a:pt x="31" y="177"/>
                  <a:pt x="31" y="177"/>
                </a:cubicBezTo>
                <a:cubicBezTo>
                  <a:pt x="29" y="178"/>
                  <a:pt x="27" y="179"/>
                  <a:pt x="24" y="179"/>
                </a:cubicBezTo>
                <a:cubicBezTo>
                  <a:pt x="24" y="179"/>
                  <a:pt x="24" y="179"/>
                  <a:pt x="24" y="179"/>
                </a:cubicBezTo>
                <a:cubicBezTo>
                  <a:pt x="22" y="178"/>
                  <a:pt x="19" y="177"/>
                  <a:pt x="17" y="176"/>
                </a:cubicBezTo>
                <a:cubicBezTo>
                  <a:pt x="15" y="174"/>
                  <a:pt x="14" y="172"/>
                  <a:pt x="13" y="170"/>
                </a:cubicBezTo>
                <a:cubicBezTo>
                  <a:pt x="13" y="170"/>
                  <a:pt x="13" y="170"/>
                  <a:pt x="13" y="170"/>
                </a:cubicBezTo>
                <a:cubicBezTo>
                  <a:pt x="12" y="167"/>
                  <a:pt x="12" y="165"/>
                  <a:pt x="13" y="162"/>
                </a:cubicBezTo>
                <a:cubicBezTo>
                  <a:pt x="18" y="137"/>
                  <a:pt x="18" y="137"/>
                  <a:pt x="18" y="137"/>
                </a:cubicBezTo>
                <a:cubicBezTo>
                  <a:pt x="13" y="131"/>
                  <a:pt x="8" y="123"/>
                  <a:pt x="5" y="115"/>
                </a:cubicBezTo>
                <a:cubicBezTo>
                  <a:pt x="2" y="106"/>
                  <a:pt x="0" y="96"/>
                  <a:pt x="0" y="86"/>
                </a:cubicBezTo>
                <a:cubicBezTo>
                  <a:pt x="0" y="62"/>
                  <a:pt x="10" y="41"/>
                  <a:pt x="28" y="25"/>
                </a:cubicBezTo>
                <a:cubicBezTo>
                  <a:pt x="45" y="10"/>
                  <a:pt x="69" y="0"/>
                  <a:pt x="96" y="0"/>
                </a:cubicBezTo>
                <a:close/>
                <a:moveTo>
                  <a:pt x="153" y="37"/>
                </a:moveTo>
                <a:cubicBezTo>
                  <a:pt x="153" y="37"/>
                  <a:pt x="153" y="37"/>
                  <a:pt x="153" y="37"/>
                </a:cubicBezTo>
                <a:cubicBezTo>
                  <a:pt x="139" y="24"/>
                  <a:pt x="118" y="16"/>
                  <a:pt x="96" y="16"/>
                </a:cubicBezTo>
                <a:cubicBezTo>
                  <a:pt x="73" y="16"/>
                  <a:pt x="52" y="24"/>
                  <a:pt x="38" y="37"/>
                </a:cubicBezTo>
                <a:cubicBezTo>
                  <a:pt x="23" y="49"/>
                  <a:pt x="14" y="67"/>
                  <a:pt x="14" y="86"/>
                </a:cubicBezTo>
                <a:cubicBezTo>
                  <a:pt x="14" y="94"/>
                  <a:pt x="16" y="102"/>
                  <a:pt x="19" y="109"/>
                </a:cubicBezTo>
                <a:cubicBezTo>
                  <a:pt x="22" y="117"/>
                  <a:pt x="26" y="124"/>
                  <a:pt x="31" y="130"/>
                </a:cubicBezTo>
                <a:cubicBezTo>
                  <a:pt x="33" y="131"/>
                  <a:pt x="34" y="134"/>
                  <a:pt x="33" y="137"/>
                </a:cubicBezTo>
                <a:cubicBezTo>
                  <a:pt x="28" y="162"/>
                  <a:pt x="28" y="162"/>
                  <a:pt x="28" y="162"/>
                </a:cubicBezTo>
                <a:cubicBezTo>
                  <a:pt x="51" y="149"/>
                  <a:pt x="51" y="149"/>
                  <a:pt x="51" y="149"/>
                </a:cubicBezTo>
                <a:cubicBezTo>
                  <a:pt x="53" y="148"/>
                  <a:pt x="55" y="148"/>
                  <a:pt x="57" y="149"/>
                </a:cubicBezTo>
                <a:cubicBezTo>
                  <a:pt x="63" y="152"/>
                  <a:pt x="69" y="154"/>
                  <a:pt x="76" y="155"/>
                </a:cubicBezTo>
                <a:cubicBezTo>
                  <a:pt x="82" y="157"/>
                  <a:pt x="89" y="157"/>
                  <a:pt x="96" y="157"/>
                </a:cubicBezTo>
                <a:cubicBezTo>
                  <a:pt x="118" y="157"/>
                  <a:pt x="139" y="149"/>
                  <a:pt x="153" y="136"/>
                </a:cubicBezTo>
                <a:cubicBezTo>
                  <a:pt x="168" y="123"/>
                  <a:pt x="177" y="106"/>
                  <a:pt x="177" y="86"/>
                </a:cubicBezTo>
                <a:cubicBezTo>
                  <a:pt x="177" y="67"/>
                  <a:pt x="168" y="49"/>
                  <a:pt x="153" y="37"/>
                </a:cubicBezTo>
                <a:close/>
                <a:moveTo>
                  <a:pt x="64" y="83"/>
                </a:moveTo>
                <a:cubicBezTo>
                  <a:pt x="64" y="83"/>
                  <a:pt x="64" y="83"/>
                  <a:pt x="64" y="83"/>
                </a:cubicBezTo>
                <a:cubicBezTo>
                  <a:pt x="63" y="82"/>
                  <a:pt x="62" y="81"/>
                  <a:pt x="60" y="81"/>
                </a:cubicBezTo>
                <a:cubicBezTo>
                  <a:pt x="59" y="81"/>
                  <a:pt x="57" y="82"/>
                  <a:pt x="56" y="83"/>
                </a:cubicBezTo>
                <a:cubicBezTo>
                  <a:pt x="56" y="84"/>
                  <a:pt x="55" y="85"/>
                  <a:pt x="55" y="86"/>
                </a:cubicBezTo>
                <a:cubicBezTo>
                  <a:pt x="55" y="88"/>
                  <a:pt x="56" y="89"/>
                  <a:pt x="56" y="90"/>
                </a:cubicBezTo>
                <a:cubicBezTo>
                  <a:pt x="57" y="91"/>
                  <a:pt x="59" y="92"/>
                  <a:pt x="60" y="92"/>
                </a:cubicBezTo>
                <a:cubicBezTo>
                  <a:pt x="62" y="92"/>
                  <a:pt x="63" y="91"/>
                  <a:pt x="64" y="90"/>
                </a:cubicBezTo>
                <a:cubicBezTo>
                  <a:pt x="65" y="89"/>
                  <a:pt x="65" y="88"/>
                  <a:pt x="65" y="86"/>
                </a:cubicBezTo>
                <a:cubicBezTo>
                  <a:pt x="65" y="85"/>
                  <a:pt x="65" y="84"/>
                  <a:pt x="64" y="83"/>
                </a:cubicBezTo>
                <a:close/>
                <a:moveTo>
                  <a:pt x="96" y="72"/>
                </a:moveTo>
                <a:cubicBezTo>
                  <a:pt x="96" y="72"/>
                  <a:pt x="96" y="72"/>
                  <a:pt x="96" y="72"/>
                </a:cubicBezTo>
                <a:cubicBezTo>
                  <a:pt x="99" y="72"/>
                  <a:pt x="103" y="74"/>
                  <a:pt x="105" y="76"/>
                </a:cubicBezTo>
                <a:cubicBezTo>
                  <a:pt x="108" y="79"/>
                  <a:pt x="110" y="82"/>
                  <a:pt x="110" y="86"/>
                </a:cubicBezTo>
                <a:cubicBezTo>
                  <a:pt x="110" y="90"/>
                  <a:pt x="108" y="94"/>
                  <a:pt x="105" y="97"/>
                </a:cubicBezTo>
                <a:cubicBezTo>
                  <a:pt x="103" y="99"/>
                  <a:pt x="99" y="101"/>
                  <a:pt x="96" y="101"/>
                </a:cubicBezTo>
                <a:cubicBezTo>
                  <a:pt x="92" y="101"/>
                  <a:pt x="88" y="99"/>
                  <a:pt x="86" y="97"/>
                </a:cubicBezTo>
                <a:cubicBezTo>
                  <a:pt x="83" y="94"/>
                  <a:pt x="82" y="90"/>
                  <a:pt x="82" y="86"/>
                </a:cubicBezTo>
                <a:cubicBezTo>
                  <a:pt x="82" y="82"/>
                  <a:pt x="83" y="79"/>
                  <a:pt x="86" y="76"/>
                </a:cubicBezTo>
                <a:cubicBezTo>
                  <a:pt x="88" y="74"/>
                  <a:pt x="92" y="72"/>
                  <a:pt x="96" y="72"/>
                </a:cubicBezTo>
                <a:close/>
                <a:moveTo>
                  <a:pt x="99" y="83"/>
                </a:moveTo>
                <a:cubicBezTo>
                  <a:pt x="99" y="83"/>
                  <a:pt x="99" y="83"/>
                  <a:pt x="99" y="83"/>
                </a:cubicBezTo>
                <a:cubicBezTo>
                  <a:pt x="98" y="82"/>
                  <a:pt x="97" y="81"/>
                  <a:pt x="96" y="81"/>
                </a:cubicBezTo>
                <a:cubicBezTo>
                  <a:pt x="94" y="81"/>
                  <a:pt x="93" y="82"/>
                  <a:pt x="92" y="83"/>
                </a:cubicBezTo>
                <a:cubicBezTo>
                  <a:pt x="91" y="84"/>
                  <a:pt x="90" y="85"/>
                  <a:pt x="90" y="86"/>
                </a:cubicBezTo>
                <a:cubicBezTo>
                  <a:pt x="90" y="88"/>
                  <a:pt x="91" y="89"/>
                  <a:pt x="92" y="90"/>
                </a:cubicBezTo>
                <a:cubicBezTo>
                  <a:pt x="93" y="91"/>
                  <a:pt x="94" y="92"/>
                  <a:pt x="96" y="92"/>
                </a:cubicBezTo>
                <a:cubicBezTo>
                  <a:pt x="97" y="92"/>
                  <a:pt x="98" y="91"/>
                  <a:pt x="99" y="90"/>
                </a:cubicBezTo>
                <a:cubicBezTo>
                  <a:pt x="100" y="89"/>
                  <a:pt x="101" y="88"/>
                  <a:pt x="101" y="86"/>
                </a:cubicBezTo>
                <a:cubicBezTo>
                  <a:pt x="101" y="85"/>
                  <a:pt x="100" y="84"/>
                  <a:pt x="99" y="83"/>
                </a:cubicBezTo>
                <a:close/>
                <a:moveTo>
                  <a:pt x="131" y="72"/>
                </a:moveTo>
                <a:cubicBezTo>
                  <a:pt x="131" y="72"/>
                  <a:pt x="131" y="72"/>
                  <a:pt x="131" y="72"/>
                </a:cubicBezTo>
                <a:cubicBezTo>
                  <a:pt x="135" y="72"/>
                  <a:pt x="138" y="74"/>
                  <a:pt x="141" y="76"/>
                </a:cubicBezTo>
                <a:cubicBezTo>
                  <a:pt x="143" y="79"/>
                  <a:pt x="145" y="82"/>
                  <a:pt x="145" y="86"/>
                </a:cubicBezTo>
                <a:cubicBezTo>
                  <a:pt x="145" y="90"/>
                  <a:pt x="143" y="94"/>
                  <a:pt x="141" y="97"/>
                </a:cubicBezTo>
                <a:cubicBezTo>
                  <a:pt x="138" y="99"/>
                  <a:pt x="135" y="101"/>
                  <a:pt x="131" y="101"/>
                </a:cubicBezTo>
                <a:cubicBezTo>
                  <a:pt x="127" y="101"/>
                  <a:pt x="124" y="99"/>
                  <a:pt x="121" y="97"/>
                </a:cubicBezTo>
                <a:cubicBezTo>
                  <a:pt x="119" y="94"/>
                  <a:pt x="117" y="90"/>
                  <a:pt x="117" y="86"/>
                </a:cubicBezTo>
                <a:cubicBezTo>
                  <a:pt x="117" y="82"/>
                  <a:pt x="119" y="79"/>
                  <a:pt x="121" y="76"/>
                </a:cubicBezTo>
                <a:cubicBezTo>
                  <a:pt x="124" y="74"/>
                  <a:pt x="127" y="72"/>
                  <a:pt x="131" y="72"/>
                </a:cubicBezTo>
                <a:close/>
                <a:moveTo>
                  <a:pt x="135" y="83"/>
                </a:moveTo>
                <a:cubicBezTo>
                  <a:pt x="135" y="83"/>
                  <a:pt x="135" y="83"/>
                  <a:pt x="135" y="83"/>
                </a:cubicBezTo>
                <a:cubicBezTo>
                  <a:pt x="134" y="82"/>
                  <a:pt x="132" y="81"/>
                  <a:pt x="131" y="81"/>
                </a:cubicBezTo>
                <a:cubicBezTo>
                  <a:pt x="130" y="81"/>
                  <a:pt x="128" y="82"/>
                  <a:pt x="127" y="83"/>
                </a:cubicBezTo>
                <a:cubicBezTo>
                  <a:pt x="126" y="84"/>
                  <a:pt x="126" y="85"/>
                  <a:pt x="126" y="86"/>
                </a:cubicBezTo>
                <a:cubicBezTo>
                  <a:pt x="126" y="88"/>
                  <a:pt x="126" y="89"/>
                  <a:pt x="127" y="90"/>
                </a:cubicBezTo>
                <a:cubicBezTo>
                  <a:pt x="128" y="91"/>
                  <a:pt x="130" y="92"/>
                  <a:pt x="131" y="92"/>
                </a:cubicBezTo>
                <a:cubicBezTo>
                  <a:pt x="132" y="92"/>
                  <a:pt x="134" y="91"/>
                  <a:pt x="135" y="90"/>
                </a:cubicBezTo>
                <a:cubicBezTo>
                  <a:pt x="136" y="89"/>
                  <a:pt x="136" y="88"/>
                  <a:pt x="136" y="86"/>
                </a:cubicBezTo>
                <a:cubicBezTo>
                  <a:pt x="136" y="85"/>
                  <a:pt x="136" y="84"/>
                  <a:pt x="135" y="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33"/>
          <p:cNvSpPr txBox="1"/>
          <p:nvPr/>
        </p:nvSpPr>
        <p:spPr>
          <a:xfrm>
            <a:off x="3218304" y="2448211"/>
            <a:ext cx="21042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30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>
                <a:solidFill>
                  <a:prstClr val="white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新知探究</a:t>
            </a:r>
            <a:endParaRPr lang="en-AU" altLang="zh-CN" sz="1600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0"/>
          <p:cNvSpPr txBox="1"/>
          <p:nvPr/>
        </p:nvSpPr>
        <p:spPr>
          <a:xfrm>
            <a:off x="3218304" y="2817366"/>
            <a:ext cx="2617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教学支持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不同终端用户快捷上网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，数学研发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的</a:t>
            </a:r>
            <a:r>
              <a:rPr lang="en-US" altLang="zh-CN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X5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内核在速度、流量节省、稳定性上业内领先，功能全面</a:t>
            </a:r>
            <a:endParaRPr lang="en-US" altLang="zh-CN" sz="8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33"/>
          <p:cNvSpPr txBox="1"/>
          <p:nvPr/>
        </p:nvSpPr>
        <p:spPr>
          <a:xfrm>
            <a:off x="3218304" y="4474246"/>
            <a:ext cx="21042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30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>
                <a:solidFill>
                  <a:prstClr val="white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新知探究</a:t>
            </a:r>
            <a:endParaRPr lang="en-AU" altLang="zh-CN" sz="1600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0"/>
          <p:cNvSpPr txBox="1"/>
          <p:nvPr/>
        </p:nvSpPr>
        <p:spPr>
          <a:xfrm>
            <a:off x="3218304" y="4843401"/>
            <a:ext cx="2617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教学支持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不同终端用户快捷上网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，数学研发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的</a:t>
            </a:r>
            <a:r>
              <a:rPr lang="en-US" altLang="zh-CN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X5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内核在速度、流量节省、稳定性上业内领先，功能全面</a:t>
            </a:r>
            <a:endParaRPr lang="en-US" altLang="zh-CN" sz="8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33"/>
          <p:cNvSpPr txBox="1"/>
          <p:nvPr/>
        </p:nvSpPr>
        <p:spPr>
          <a:xfrm>
            <a:off x="8117296" y="2607693"/>
            <a:ext cx="21042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30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>
                <a:solidFill>
                  <a:prstClr val="white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新知探究</a:t>
            </a:r>
            <a:endParaRPr lang="en-AU" altLang="zh-CN" sz="1600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20"/>
          <p:cNvSpPr txBox="1"/>
          <p:nvPr/>
        </p:nvSpPr>
        <p:spPr>
          <a:xfrm>
            <a:off x="8117296" y="2976848"/>
            <a:ext cx="2617822" cy="439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售前技术支持是指在销售遇到无法解答的产品问题时，售前技术支持给予帮助；</a:t>
            </a:r>
            <a:endParaRPr lang="en-US" altLang="zh-CN" sz="8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33"/>
          <p:cNvSpPr txBox="1"/>
          <p:nvPr/>
        </p:nvSpPr>
        <p:spPr>
          <a:xfrm>
            <a:off x="8117296" y="4474246"/>
            <a:ext cx="21042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30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>
                <a:solidFill>
                  <a:prstClr val="white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新知探究</a:t>
            </a:r>
            <a:endParaRPr lang="en-AU" altLang="zh-CN" sz="1600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20"/>
          <p:cNvSpPr txBox="1"/>
          <p:nvPr/>
        </p:nvSpPr>
        <p:spPr>
          <a:xfrm>
            <a:off x="8117296" y="4843401"/>
            <a:ext cx="2617822" cy="439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帮助用户诊断并解决其在使用产品过程中出现的有明显症状的，可能由产品导致的技术问题。</a:t>
            </a:r>
            <a:endParaRPr lang="en-US" altLang="zh-CN" sz="8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361093" y="961395"/>
            <a:ext cx="145387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GOOD </a:t>
            </a:r>
            <a:r>
              <a:rPr lang="en-US" altLang="zh-CN" sz="800" dirty="0" err="1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GOOD</a:t>
            </a:r>
            <a:r>
              <a:rPr lang="en-US" altLang="zh-CN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 STUDY</a:t>
            </a:r>
            <a:endParaRPr lang="en-US" altLang="zh-CN" sz="8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208433" y="386516"/>
            <a:ext cx="3759197" cy="64620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zh-CN" altLang="en-US" sz="3600" b="1" dirty="0">
                <a:solidFill>
                  <a:prstClr val="white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新知探究</a:t>
            </a:r>
            <a:endParaRPr lang="zh-CN" altLang="en-US" sz="3600" b="1" dirty="0">
              <a:solidFill>
                <a:prstClr val="white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0" name="Group 276"/>
          <p:cNvGrpSpPr/>
          <p:nvPr/>
        </p:nvGrpSpPr>
        <p:grpSpPr>
          <a:xfrm>
            <a:off x="5653137" y="1214057"/>
            <a:ext cx="885731" cy="41133"/>
            <a:chOff x="5071484" y="4559432"/>
            <a:chExt cx="1599308" cy="74272"/>
          </a:xfrm>
        </p:grpSpPr>
        <p:sp>
          <p:nvSpPr>
            <p:cNvPr id="40" name="Oval 268"/>
            <p:cNvSpPr/>
            <p:nvPr/>
          </p:nvSpPr>
          <p:spPr>
            <a:xfrm>
              <a:off x="5834002" y="4559432"/>
              <a:ext cx="74272" cy="74272"/>
            </a:xfrm>
            <a:prstGeom prst="ellipse">
              <a:avLst/>
            </a:prstGeom>
            <a:noFill/>
            <a:ln w="12700" cap="flat" cmpd="sng" algn="ctr">
              <a:solidFill>
                <a:schemeClr val="bg1">
                  <a:lumMod val="9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d-ID" sz="1350" kern="0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275"/>
            <p:cNvGrpSpPr/>
            <p:nvPr/>
          </p:nvGrpSpPr>
          <p:grpSpPr>
            <a:xfrm>
              <a:off x="5071484" y="4596568"/>
              <a:ext cx="1599308" cy="0"/>
              <a:chOff x="5071484" y="4596568"/>
              <a:chExt cx="1599308" cy="0"/>
            </a:xfrm>
          </p:grpSpPr>
          <p:cxnSp>
            <p:nvCxnSpPr>
              <p:cNvPr id="42" name="Straight Connector 265"/>
              <p:cNvCxnSpPr>
                <a:endCxn id="40" idx="2"/>
              </p:cNvCxnSpPr>
              <p:nvPr/>
            </p:nvCxnSpPr>
            <p:spPr>
              <a:xfrm>
                <a:off x="5071484" y="4596568"/>
                <a:ext cx="762518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bg1">
                    <a:lumMod val="95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43" name="Straight Connector 274"/>
              <p:cNvCxnSpPr/>
              <p:nvPr/>
            </p:nvCxnSpPr>
            <p:spPr>
              <a:xfrm>
                <a:off x="5906886" y="4596568"/>
                <a:ext cx="763906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bg1">
                    <a:lumMod val="95000"/>
                  </a:schemeClr>
                </a:solidFill>
                <a:prstDash val="solid"/>
              </a:ln>
              <a:effectLst/>
            </p:spPr>
          </p:cxnSp>
        </p:grp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advClick="0">
        <p15:prstTrans prst="drap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 5"/>
          <p:cNvSpPr/>
          <p:nvPr/>
        </p:nvSpPr>
        <p:spPr bwMode="auto">
          <a:xfrm>
            <a:off x="5999271" y="3133766"/>
            <a:ext cx="1539667" cy="1239671"/>
          </a:xfrm>
          <a:custGeom>
            <a:avLst/>
            <a:gdLst>
              <a:gd name="T0" fmla="*/ 388 w 555"/>
              <a:gd name="T1" fmla="*/ 0 h 447"/>
              <a:gd name="T2" fmla="*/ 168 w 555"/>
              <a:gd name="T3" fmla="*/ 0 h 447"/>
              <a:gd name="T4" fmla="*/ 168 w 555"/>
              <a:gd name="T5" fmla="*/ 0 h 447"/>
              <a:gd name="T6" fmla="*/ 167 w 555"/>
              <a:gd name="T7" fmla="*/ 0 h 447"/>
              <a:gd name="T8" fmla="*/ 1 w 555"/>
              <a:gd name="T9" fmla="*/ 166 h 447"/>
              <a:gd name="T10" fmla="*/ 0 w 555"/>
              <a:gd name="T11" fmla="*/ 447 h 447"/>
              <a:gd name="T12" fmla="*/ 144 w 555"/>
              <a:gd name="T13" fmla="*/ 339 h 447"/>
              <a:gd name="T14" fmla="*/ 388 w 555"/>
              <a:gd name="T15" fmla="*/ 335 h 447"/>
              <a:gd name="T16" fmla="*/ 555 w 555"/>
              <a:gd name="T17" fmla="*/ 167 h 447"/>
              <a:gd name="T18" fmla="*/ 388 w 555"/>
              <a:gd name="T19" fmla="*/ 0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55" h="447">
                <a:moveTo>
                  <a:pt x="388" y="0"/>
                </a:moveTo>
                <a:cubicBezTo>
                  <a:pt x="168" y="0"/>
                  <a:pt x="168" y="0"/>
                  <a:pt x="168" y="0"/>
                </a:cubicBezTo>
                <a:cubicBezTo>
                  <a:pt x="168" y="0"/>
                  <a:pt x="168" y="0"/>
                  <a:pt x="168" y="0"/>
                </a:cubicBezTo>
                <a:cubicBezTo>
                  <a:pt x="168" y="0"/>
                  <a:pt x="167" y="0"/>
                  <a:pt x="167" y="0"/>
                </a:cubicBezTo>
                <a:cubicBezTo>
                  <a:pt x="76" y="0"/>
                  <a:pt x="1" y="75"/>
                  <a:pt x="1" y="166"/>
                </a:cubicBezTo>
                <a:cubicBezTo>
                  <a:pt x="1" y="258"/>
                  <a:pt x="0" y="447"/>
                  <a:pt x="0" y="447"/>
                </a:cubicBezTo>
                <a:cubicBezTo>
                  <a:pt x="0" y="447"/>
                  <a:pt x="42" y="354"/>
                  <a:pt x="144" y="339"/>
                </a:cubicBezTo>
                <a:cubicBezTo>
                  <a:pt x="157" y="337"/>
                  <a:pt x="388" y="335"/>
                  <a:pt x="388" y="335"/>
                </a:cubicBezTo>
                <a:cubicBezTo>
                  <a:pt x="480" y="335"/>
                  <a:pt x="555" y="260"/>
                  <a:pt x="555" y="167"/>
                </a:cubicBezTo>
                <a:cubicBezTo>
                  <a:pt x="555" y="75"/>
                  <a:pt x="480" y="0"/>
                  <a:pt x="388" y="0"/>
                </a:cubicBezTo>
                <a:close/>
              </a:path>
            </a:pathLst>
          </a:custGeom>
          <a:solidFill>
            <a:srgbClr val="F18113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endParaRPr lang="id-ID" sz="360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6"/>
          <p:cNvSpPr/>
          <p:nvPr/>
        </p:nvSpPr>
        <p:spPr bwMode="auto">
          <a:xfrm>
            <a:off x="5999271" y="2243298"/>
            <a:ext cx="1287289" cy="1036498"/>
          </a:xfrm>
          <a:custGeom>
            <a:avLst/>
            <a:gdLst>
              <a:gd name="T0" fmla="*/ 325 w 464"/>
              <a:gd name="T1" fmla="*/ 0 h 374"/>
              <a:gd name="T2" fmla="*/ 141 w 464"/>
              <a:gd name="T3" fmla="*/ 0 h 374"/>
              <a:gd name="T4" fmla="*/ 140 w 464"/>
              <a:gd name="T5" fmla="*/ 0 h 374"/>
              <a:gd name="T6" fmla="*/ 140 w 464"/>
              <a:gd name="T7" fmla="*/ 0 h 374"/>
              <a:gd name="T8" fmla="*/ 1 w 464"/>
              <a:gd name="T9" fmla="*/ 139 h 374"/>
              <a:gd name="T10" fmla="*/ 0 w 464"/>
              <a:gd name="T11" fmla="*/ 374 h 374"/>
              <a:gd name="T12" fmla="*/ 120 w 464"/>
              <a:gd name="T13" fmla="*/ 284 h 374"/>
              <a:gd name="T14" fmla="*/ 325 w 464"/>
              <a:gd name="T15" fmla="*/ 280 h 374"/>
              <a:gd name="T16" fmla="*/ 464 w 464"/>
              <a:gd name="T17" fmla="*/ 140 h 374"/>
              <a:gd name="T18" fmla="*/ 325 w 464"/>
              <a:gd name="T19" fmla="*/ 0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64" h="374">
                <a:moveTo>
                  <a:pt x="325" y="0"/>
                </a:move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63" y="0"/>
                  <a:pt x="1" y="62"/>
                  <a:pt x="1" y="139"/>
                </a:cubicBezTo>
                <a:cubicBezTo>
                  <a:pt x="1" y="216"/>
                  <a:pt x="0" y="374"/>
                  <a:pt x="0" y="374"/>
                </a:cubicBezTo>
                <a:cubicBezTo>
                  <a:pt x="0" y="374"/>
                  <a:pt x="35" y="296"/>
                  <a:pt x="120" y="284"/>
                </a:cubicBezTo>
                <a:cubicBezTo>
                  <a:pt x="131" y="282"/>
                  <a:pt x="325" y="280"/>
                  <a:pt x="325" y="280"/>
                </a:cubicBezTo>
                <a:cubicBezTo>
                  <a:pt x="402" y="280"/>
                  <a:pt x="464" y="217"/>
                  <a:pt x="464" y="140"/>
                </a:cubicBezTo>
                <a:cubicBezTo>
                  <a:pt x="464" y="63"/>
                  <a:pt x="402" y="0"/>
                  <a:pt x="325" y="0"/>
                </a:cubicBezTo>
                <a:close/>
              </a:path>
            </a:pathLst>
          </a:custGeom>
          <a:solidFill>
            <a:srgbClr val="F18113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endParaRPr lang="id-ID" sz="360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7"/>
          <p:cNvSpPr/>
          <p:nvPr/>
        </p:nvSpPr>
        <p:spPr bwMode="auto">
          <a:xfrm>
            <a:off x="5083407" y="2513137"/>
            <a:ext cx="885705" cy="709517"/>
          </a:xfrm>
          <a:custGeom>
            <a:avLst/>
            <a:gdLst>
              <a:gd name="T0" fmla="*/ 96 w 319"/>
              <a:gd name="T1" fmla="*/ 0 h 256"/>
              <a:gd name="T2" fmla="*/ 222 w 319"/>
              <a:gd name="T3" fmla="*/ 0 h 256"/>
              <a:gd name="T4" fmla="*/ 223 w 319"/>
              <a:gd name="T5" fmla="*/ 0 h 256"/>
              <a:gd name="T6" fmla="*/ 223 w 319"/>
              <a:gd name="T7" fmla="*/ 0 h 256"/>
              <a:gd name="T8" fmla="*/ 318 w 319"/>
              <a:gd name="T9" fmla="*/ 95 h 256"/>
              <a:gd name="T10" fmla="*/ 319 w 319"/>
              <a:gd name="T11" fmla="*/ 256 h 256"/>
              <a:gd name="T12" fmla="*/ 236 w 319"/>
              <a:gd name="T13" fmla="*/ 194 h 256"/>
              <a:gd name="T14" fmla="*/ 96 w 319"/>
              <a:gd name="T15" fmla="*/ 192 h 256"/>
              <a:gd name="T16" fmla="*/ 0 w 319"/>
              <a:gd name="T17" fmla="*/ 96 h 256"/>
              <a:gd name="T18" fmla="*/ 96 w 319"/>
              <a:gd name="T19" fmla="*/ 0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19" h="256">
                <a:moveTo>
                  <a:pt x="96" y="0"/>
                </a:moveTo>
                <a:cubicBezTo>
                  <a:pt x="222" y="0"/>
                  <a:pt x="222" y="0"/>
                  <a:pt x="222" y="0"/>
                </a:cubicBezTo>
                <a:cubicBezTo>
                  <a:pt x="222" y="0"/>
                  <a:pt x="223" y="0"/>
                  <a:pt x="223" y="0"/>
                </a:cubicBezTo>
                <a:cubicBezTo>
                  <a:pt x="223" y="0"/>
                  <a:pt x="223" y="0"/>
                  <a:pt x="223" y="0"/>
                </a:cubicBezTo>
                <a:cubicBezTo>
                  <a:pt x="276" y="0"/>
                  <a:pt x="318" y="42"/>
                  <a:pt x="318" y="95"/>
                </a:cubicBezTo>
                <a:cubicBezTo>
                  <a:pt x="318" y="148"/>
                  <a:pt x="319" y="256"/>
                  <a:pt x="319" y="256"/>
                </a:cubicBezTo>
                <a:cubicBezTo>
                  <a:pt x="319" y="256"/>
                  <a:pt x="295" y="203"/>
                  <a:pt x="236" y="194"/>
                </a:cubicBezTo>
                <a:cubicBezTo>
                  <a:pt x="229" y="193"/>
                  <a:pt x="96" y="192"/>
                  <a:pt x="96" y="192"/>
                </a:cubicBezTo>
                <a:cubicBezTo>
                  <a:pt x="43" y="192"/>
                  <a:pt x="0" y="149"/>
                  <a:pt x="0" y="96"/>
                </a:cubicBezTo>
                <a:cubicBezTo>
                  <a:pt x="0" y="43"/>
                  <a:pt x="43" y="0"/>
                  <a:pt x="96" y="0"/>
                </a:cubicBezTo>
                <a:close/>
              </a:path>
            </a:pathLst>
          </a:custGeom>
          <a:solidFill>
            <a:srgbClr val="F6C430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endParaRPr lang="id-ID" sz="360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Freeform 8"/>
          <p:cNvSpPr/>
          <p:nvPr/>
        </p:nvSpPr>
        <p:spPr bwMode="auto">
          <a:xfrm>
            <a:off x="4429445" y="3133766"/>
            <a:ext cx="1539667" cy="1239671"/>
          </a:xfrm>
          <a:custGeom>
            <a:avLst/>
            <a:gdLst>
              <a:gd name="T0" fmla="*/ 167 w 555"/>
              <a:gd name="T1" fmla="*/ 0 h 447"/>
              <a:gd name="T2" fmla="*/ 387 w 555"/>
              <a:gd name="T3" fmla="*/ 0 h 447"/>
              <a:gd name="T4" fmla="*/ 387 w 555"/>
              <a:gd name="T5" fmla="*/ 0 h 447"/>
              <a:gd name="T6" fmla="*/ 388 w 555"/>
              <a:gd name="T7" fmla="*/ 0 h 447"/>
              <a:gd name="T8" fmla="*/ 554 w 555"/>
              <a:gd name="T9" fmla="*/ 166 h 447"/>
              <a:gd name="T10" fmla="*/ 555 w 555"/>
              <a:gd name="T11" fmla="*/ 447 h 447"/>
              <a:gd name="T12" fmla="*/ 411 w 555"/>
              <a:gd name="T13" fmla="*/ 339 h 447"/>
              <a:gd name="T14" fmla="*/ 167 w 555"/>
              <a:gd name="T15" fmla="*/ 335 h 447"/>
              <a:gd name="T16" fmla="*/ 0 w 555"/>
              <a:gd name="T17" fmla="*/ 167 h 447"/>
              <a:gd name="T18" fmla="*/ 167 w 555"/>
              <a:gd name="T19" fmla="*/ 0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55" h="447">
                <a:moveTo>
                  <a:pt x="167" y="0"/>
                </a:moveTo>
                <a:cubicBezTo>
                  <a:pt x="387" y="0"/>
                  <a:pt x="387" y="0"/>
                  <a:pt x="387" y="0"/>
                </a:cubicBezTo>
                <a:cubicBezTo>
                  <a:pt x="387" y="0"/>
                  <a:pt x="387" y="0"/>
                  <a:pt x="387" y="0"/>
                </a:cubicBezTo>
                <a:cubicBezTo>
                  <a:pt x="387" y="0"/>
                  <a:pt x="388" y="0"/>
                  <a:pt x="388" y="0"/>
                </a:cubicBezTo>
                <a:cubicBezTo>
                  <a:pt x="479" y="0"/>
                  <a:pt x="554" y="75"/>
                  <a:pt x="554" y="166"/>
                </a:cubicBezTo>
                <a:cubicBezTo>
                  <a:pt x="554" y="258"/>
                  <a:pt x="555" y="447"/>
                  <a:pt x="555" y="447"/>
                </a:cubicBezTo>
                <a:cubicBezTo>
                  <a:pt x="555" y="447"/>
                  <a:pt x="513" y="354"/>
                  <a:pt x="411" y="339"/>
                </a:cubicBezTo>
                <a:cubicBezTo>
                  <a:pt x="398" y="337"/>
                  <a:pt x="167" y="335"/>
                  <a:pt x="167" y="335"/>
                </a:cubicBezTo>
                <a:cubicBezTo>
                  <a:pt x="75" y="335"/>
                  <a:pt x="0" y="260"/>
                  <a:pt x="0" y="167"/>
                </a:cubicBezTo>
                <a:cubicBezTo>
                  <a:pt x="0" y="75"/>
                  <a:pt x="75" y="0"/>
                  <a:pt x="167" y="0"/>
                </a:cubicBezTo>
                <a:close/>
              </a:path>
            </a:pathLst>
          </a:custGeom>
          <a:solidFill>
            <a:srgbClr val="F6C430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endParaRPr lang="id-ID" sz="360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Freeform 9"/>
          <p:cNvSpPr/>
          <p:nvPr/>
        </p:nvSpPr>
        <p:spPr bwMode="auto">
          <a:xfrm>
            <a:off x="4429445" y="4184550"/>
            <a:ext cx="1539667" cy="1236496"/>
          </a:xfrm>
          <a:custGeom>
            <a:avLst/>
            <a:gdLst>
              <a:gd name="T0" fmla="*/ 167 w 555"/>
              <a:gd name="T1" fmla="*/ 0 h 446"/>
              <a:gd name="T2" fmla="*/ 387 w 555"/>
              <a:gd name="T3" fmla="*/ 0 h 446"/>
              <a:gd name="T4" fmla="*/ 387 w 555"/>
              <a:gd name="T5" fmla="*/ 0 h 446"/>
              <a:gd name="T6" fmla="*/ 388 w 555"/>
              <a:gd name="T7" fmla="*/ 0 h 446"/>
              <a:gd name="T8" fmla="*/ 554 w 555"/>
              <a:gd name="T9" fmla="*/ 166 h 446"/>
              <a:gd name="T10" fmla="*/ 555 w 555"/>
              <a:gd name="T11" fmla="*/ 446 h 446"/>
              <a:gd name="T12" fmla="*/ 411 w 555"/>
              <a:gd name="T13" fmla="*/ 339 h 446"/>
              <a:gd name="T14" fmla="*/ 167 w 555"/>
              <a:gd name="T15" fmla="*/ 334 h 446"/>
              <a:gd name="T16" fmla="*/ 0 w 555"/>
              <a:gd name="T17" fmla="*/ 167 h 446"/>
              <a:gd name="T18" fmla="*/ 167 w 555"/>
              <a:gd name="T19" fmla="*/ 0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55" h="446">
                <a:moveTo>
                  <a:pt x="167" y="0"/>
                </a:moveTo>
                <a:cubicBezTo>
                  <a:pt x="387" y="0"/>
                  <a:pt x="387" y="0"/>
                  <a:pt x="387" y="0"/>
                </a:cubicBezTo>
                <a:cubicBezTo>
                  <a:pt x="387" y="0"/>
                  <a:pt x="387" y="0"/>
                  <a:pt x="387" y="0"/>
                </a:cubicBezTo>
                <a:cubicBezTo>
                  <a:pt x="387" y="0"/>
                  <a:pt x="388" y="0"/>
                  <a:pt x="388" y="0"/>
                </a:cubicBezTo>
                <a:cubicBezTo>
                  <a:pt x="479" y="0"/>
                  <a:pt x="554" y="74"/>
                  <a:pt x="554" y="166"/>
                </a:cubicBezTo>
                <a:cubicBezTo>
                  <a:pt x="554" y="258"/>
                  <a:pt x="555" y="446"/>
                  <a:pt x="555" y="446"/>
                </a:cubicBezTo>
                <a:cubicBezTo>
                  <a:pt x="555" y="446"/>
                  <a:pt x="513" y="354"/>
                  <a:pt x="411" y="339"/>
                </a:cubicBezTo>
                <a:cubicBezTo>
                  <a:pt x="398" y="337"/>
                  <a:pt x="167" y="334"/>
                  <a:pt x="167" y="334"/>
                </a:cubicBezTo>
                <a:cubicBezTo>
                  <a:pt x="75" y="334"/>
                  <a:pt x="0" y="259"/>
                  <a:pt x="0" y="167"/>
                </a:cubicBezTo>
                <a:cubicBezTo>
                  <a:pt x="0" y="75"/>
                  <a:pt x="75" y="0"/>
                  <a:pt x="167" y="0"/>
                </a:cubicBezTo>
                <a:close/>
              </a:path>
            </a:pathLst>
          </a:custGeom>
          <a:solidFill>
            <a:srgbClr val="F6C430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endParaRPr lang="id-ID" sz="360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Freeform 10"/>
          <p:cNvSpPr/>
          <p:nvPr/>
        </p:nvSpPr>
        <p:spPr bwMode="auto">
          <a:xfrm>
            <a:off x="5999271" y="4187724"/>
            <a:ext cx="1938076" cy="1557128"/>
          </a:xfrm>
          <a:custGeom>
            <a:avLst/>
            <a:gdLst>
              <a:gd name="T0" fmla="*/ 489 w 699"/>
              <a:gd name="T1" fmla="*/ 0 h 562"/>
              <a:gd name="T2" fmla="*/ 212 w 699"/>
              <a:gd name="T3" fmla="*/ 0 h 562"/>
              <a:gd name="T4" fmla="*/ 211 w 699"/>
              <a:gd name="T5" fmla="*/ 0 h 562"/>
              <a:gd name="T6" fmla="*/ 211 w 699"/>
              <a:gd name="T7" fmla="*/ 0 h 562"/>
              <a:gd name="T8" fmla="*/ 2 w 699"/>
              <a:gd name="T9" fmla="*/ 209 h 562"/>
              <a:gd name="T10" fmla="*/ 0 w 699"/>
              <a:gd name="T11" fmla="*/ 562 h 562"/>
              <a:gd name="T12" fmla="*/ 181 w 699"/>
              <a:gd name="T13" fmla="*/ 427 h 562"/>
              <a:gd name="T14" fmla="*/ 489 w 699"/>
              <a:gd name="T15" fmla="*/ 421 h 562"/>
              <a:gd name="T16" fmla="*/ 699 w 699"/>
              <a:gd name="T17" fmla="*/ 210 h 562"/>
              <a:gd name="T18" fmla="*/ 489 w 699"/>
              <a:gd name="T19" fmla="*/ 0 h 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99" h="562">
                <a:moveTo>
                  <a:pt x="489" y="0"/>
                </a:moveTo>
                <a:cubicBezTo>
                  <a:pt x="212" y="0"/>
                  <a:pt x="212" y="0"/>
                  <a:pt x="212" y="0"/>
                </a:cubicBezTo>
                <a:cubicBezTo>
                  <a:pt x="212" y="0"/>
                  <a:pt x="212" y="0"/>
                  <a:pt x="211" y="0"/>
                </a:cubicBezTo>
                <a:cubicBezTo>
                  <a:pt x="211" y="0"/>
                  <a:pt x="211" y="0"/>
                  <a:pt x="211" y="0"/>
                </a:cubicBezTo>
                <a:cubicBezTo>
                  <a:pt x="95" y="0"/>
                  <a:pt x="2" y="93"/>
                  <a:pt x="2" y="209"/>
                </a:cubicBezTo>
                <a:cubicBezTo>
                  <a:pt x="2" y="325"/>
                  <a:pt x="0" y="562"/>
                  <a:pt x="0" y="562"/>
                </a:cubicBezTo>
                <a:cubicBezTo>
                  <a:pt x="0" y="562"/>
                  <a:pt x="53" y="446"/>
                  <a:pt x="181" y="427"/>
                </a:cubicBezTo>
                <a:cubicBezTo>
                  <a:pt x="197" y="424"/>
                  <a:pt x="489" y="421"/>
                  <a:pt x="489" y="421"/>
                </a:cubicBezTo>
                <a:cubicBezTo>
                  <a:pt x="605" y="421"/>
                  <a:pt x="699" y="327"/>
                  <a:pt x="699" y="210"/>
                </a:cubicBezTo>
                <a:cubicBezTo>
                  <a:pt x="699" y="94"/>
                  <a:pt x="605" y="0"/>
                  <a:pt x="489" y="0"/>
                </a:cubicBezTo>
                <a:close/>
              </a:path>
            </a:pathLst>
          </a:custGeom>
          <a:solidFill>
            <a:srgbClr val="F18113"/>
          </a:solidFill>
          <a:ln>
            <a:noFill/>
          </a:ln>
        </p:spPr>
        <p:txBody>
          <a:bodyPr vert="horz" wrap="square" lIns="91428" tIns="45714" rIns="91428" bIns="45714" numCol="1" anchor="t" anchorCtr="0" compatLnSpc="1"/>
          <a:lstStyle/>
          <a:p>
            <a:endParaRPr lang="id-ID" sz="360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33"/>
          <p:cNvSpPr txBox="1"/>
          <p:nvPr/>
        </p:nvSpPr>
        <p:spPr>
          <a:xfrm>
            <a:off x="8207584" y="2038966"/>
            <a:ext cx="1890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24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>
                <a:solidFill>
                  <a:prstClr val="white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要点诠释</a:t>
            </a:r>
            <a:endParaRPr lang="en-AU" altLang="zh-CN" sz="1600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20"/>
          <p:cNvSpPr txBox="1"/>
          <p:nvPr/>
        </p:nvSpPr>
        <p:spPr>
          <a:xfrm>
            <a:off x="8207583" y="2404073"/>
            <a:ext cx="3095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教学支持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不同终端用户快捷上网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，数学研发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的</a:t>
            </a:r>
            <a:r>
              <a:rPr lang="en-US" altLang="zh-CN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X5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内核在速度、流量节省、稳定性上业内领先，功能全面</a:t>
            </a:r>
            <a:endParaRPr lang="en-US" altLang="zh-CN" sz="8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33"/>
          <p:cNvSpPr txBox="1"/>
          <p:nvPr/>
        </p:nvSpPr>
        <p:spPr>
          <a:xfrm>
            <a:off x="8207584" y="3437419"/>
            <a:ext cx="1890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24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>
                <a:solidFill>
                  <a:prstClr val="white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要点诠释</a:t>
            </a:r>
            <a:endParaRPr lang="en-AU" altLang="zh-CN" sz="1600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0"/>
          <p:cNvSpPr txBox="1"/>
          <p:nvPr/>
        </p:nvSpPr>
        <p:spPr>
          <a:xfrm>
            <a:off x="8207583" y="3802526"/>
            <a:ext cx="3095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教学支持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不同终端用户快捷上网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，数学研发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的</a:t>
            </a:r>
            <a:r>
              <a:rPr lang="en-US" altLang="zh-CN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X5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内核在速度、流量节省、稳定性上业内领先，功能全面</a:t>
            </a:r>
            <a:endParaRPr lang="en-US" altLang="zh-CN" sz="8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33"/>
          <p:cNvSpPr txBox="1"/>
          <p:nvPr/>
        </p:nvSpPr>
        <p:spPr>
          <a:xfrm>
            <a:off x="8207584" y="4853548"/>
            <a:ext cx="1890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24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>
                <a:solidFill>
                  <a:prstClr val="white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要点诠释</a:t>
            </a:r>
            <a:endParaRPr lang="en-AU" altLang="zh-CN" sz="1600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0"/>
          <p:cNvSpPr txBox="1"/>
          <p:nvPr/>
        </p:nvSpPr>
        <p:spPr>
          <a:xfrm>
            <a:off x="8207583" y="5218655"/>
            <a:ext cx="3095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教学支持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不同终端用户快捷上网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，数学研发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的</a:t>
            </a:r>
            <a:r>
              <a:rPr lang="en-US" altLang="zh-CN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X5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内核在速度、流量节省、稳定性上业内领先，功能全面</a:t>
            </a:r>
            <a:endParaRPr lang="en-US" altLang="zh-CN" sz="8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33"/>
          <p:cNvSpPr txBox="1"/>
          <p:nvPr/>
        </p:nvSpPr>
        <p:spPr>
          <a:xfrm>
            <a:off x="865857" y="2038966"/>
            <a:ext cx="1890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24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>
                <a:solidFill>
                  <a:prstClr val="white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要点诠释</a:t>
            </a:r>
            <a:endParaRPr lang="en-AU" altLang="zh-CN" sz="1600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0"/>
          <p:cNvSpPr txBox="1"/>
          <p:nvPr/>
        </p:nvSpPr>
        <p:spPr>
          <a:xfrm>
            <a:off x="865856" y="2404073"/>
            <a:ext cx="3095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教学支持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不同终端用户快捷上网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，数学研发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的</a:t>
            </a:r>
            <a:r>
              <a:rPr lang="en-US" altLang="zh-CN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X5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内核在速度、流量节省、稳定性上业内领先，功能全面</a:t>
            </a:r>
            <a:endParaRPr lang="en-US" altLang="zh-CN" sz="8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33"/>
          <p:cNvSpPr txBox="1"/>
          <p:nvPr/>
        </p:nvSpPr>
        <p:spPr>
          <a:xfrm>
            <a:off x="865857" y="3437419"/>
            <a:ext cx="1890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24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>
                <a:solidFill>
                  <a:prstClr val="white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要点诠释</a:t>
            </a:r>
            <a:endParaRPr lang="en-AU" altLang="zh-CN" sz="1600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20"/>
          <p:cNvSpPr txBox="1"/>
          <p:nvPr/>
        </p:nvSpPr>
        <p:spPr>
          <a:xfrm>
            <a:off x="865856" y="3802526"/>
            <a:ext cx="3095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教学支持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不同终端用户快捷上网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，数学研发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的</a:t>
            </a:r>
            <a:r>
              <a:rPr lang="en-US" altLang="zh-CN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X5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内核在速度、流量节省、稳定性上业内领先，功能全面</a:t>
            </a:r>
            <a:endParaRPr lang="en-US" altLang="zh-CN" sz="8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33"/>
          <p:cNvSpPr txBox="1"/>
          <p:nvPr/>
        </p:nvSpPr>
        <p:spPr>
          <a:xfrm>
            <a:off x="865857" y="4853548"/>
            <a:ext cx="1890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24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>
                <a:solidFill>
                  <a:prstClr val="white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要点诠释</a:t>
            </a:r>
            <a:endParaRPr lang="en-AU" altLang="zh-CN" sz="1600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20"/>
          <p:cNvSpPr txBox="1"/>
          <p:nvPr/>
        </p:nvSpPr>
        <p:spPr>
          <a:xfrm>
            <a:off x="865856" y="5218655"/>
            <a:ext cx="3095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教学支持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不同终端用户快捷上网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，数学研发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的</a:t>
            </a:r>
            <a:r>
              <a:rPr lang="en-US" altLang="zh-CN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X5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内核在速度、流量节省、稳定性上业内领先，功能全面</a:t>
            </a:r>
            <a:endParaRPr lang="en-US" altLang="zh-CN" sz="8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361093" y="961395"/>
            <a:ext cx="145387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GOOD </a:t>
            </a:r>
            <a:r>
              <a:rPr lang="en-US" altLang="zh-CN" sz="800" dirty="0" err="1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GOOD</a:t>
            </a:r>
            <a:r>
              <a:rPr lang="en-US" altLang="zh-CN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 STUDY</a:t>
            </a:r>
            <a:endParaRPr lang="en-US" altLang="zh-CN" sz="8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208433" y="386516"/>
            <a:ext cx="3759197" cy="64620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zh-CN" altLang="en-US" sz="3600" b="1" dirty="0">
                <a:solidFill>
                  <a:prstClr val="white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要点诠释</a:t>
            </a:r>
            <a:endParaRPr lang="zh-CN" altLang="en-US" sz="3600" b="1" dirty="0">
              <a:solidFill>
                <a:prstClr val="white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9" name="Group 276"/>
          <p:cNvGrpSpPr/>
          <p:nvPr/>
        </p:nvGrpSpPr>
        <p:grpSpPr>
          <a:xfrm>
            <a:off x="5653137" y="1214057"/>
            <a:ext cx="885731" cy="41133"/>
            <a:chOff x="5071484" y="4559432"/>
            <a:chExt cx="1599308" cy="74272"/>
          </a:xfrm>
        </p:grpSpPr>
        <p:sp>
          <p:nvSpPr>
            <p:cNvPr id="31" name="Oval 268"/>
            <p:cNvSpPr/>
            <p:nvPr/>
          </p:nvSpPr>
          <p:spPr>
            <a:xfrm>
              <a:off x="5834002" y="4559432"/>
              <a:ext cx="74272" cy="74272"/>
            </a:xfrm>
            <a:prstGeom prst="ellipse">
              <a:avLst/>
            </a:prstGeom>
            <a:noFill/>
            <a:ln w="12700" cap="flat" cmpd="sng" algn="ctr">
              <a:solidFill>
                <a:schemeClr val="bg1">
                  <a:lumMod val="9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d-ID" sz="1350" kern="0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4" name="Group 275"/>
            <p:cNvGrpSpPr/>
            <p:nvPr/>
          </p:nvGrpSpPr>
          <p:grpSpPr>
            <a:xfrm>
              <a:off x="5071484" y="4596568"/>
              <a:ext cx="1599308" cy="0"/>
              <a:chOff x="5071484" y="4596568"/>
              <a:chExt cx="1599308" cy="0"/>
            </a:xfrm>
          </p:grpSpPr>
          <p:cxnSp>
            <p:nvCxnSpPr>
              <p:cNvPr id="45" name="Straight Connector 265"/>
              <p:cNvCxnSpPr>
                <a:endCxn id="31" idx="2"/>
              </p:cNvCxnSpPr>
              <p:nvPr/>
            </p:nvCxnSpPr>
            <p:spPr>
              <a:xfrm>
                <a:off x="5071484" y="4596568"/>
                <a:ext cx="762518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bg1">
                    <a:lumMod val="95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58" name="Straight Connector 274"/>
              <p:cNvCxnSpPr/>
              <p:nvPr/>
            </p:nvCxnSpPr>
            <p:spPr>
              <a:xfrm>
                <a:off x="5906886" y="4596568"/>
                <a:ext cx="763906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bg1">
                    <a:lumMod val="95000"/>
                  </a:schemeClr>
                </a:solidFill>
                <a:prstDash val="solid"/>
              </a:ln>
              <a:effectLst/>
            </p:spPr>
          </p:cxnSp>
        </p:grp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7480" y="1890487"/>
            <a:ext cx="2282517" cy="3029856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01600" dist="50800" dir="5400000" algn="ctr" rotWithShape="0">
              <a:schemeClr val="tx1">
                <a:lumMod val="85000"/>
                <a:lumOff val="15000"/>
                <a:alpha val="1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19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2400" dirty="0">
              <a:solidFill>
                <a:srgbClr val="F9F9F9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842006" y="1890487"/>
            <a:ext cx="2282517" cy="3029856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01600" dist="50800" dir="5400000" algn="ctr" rotWithShape="0">
              <a:schemeClr val="tx1">
                <a:lumMod val="85000"/>
                <a:lumOff val="15000"/>
                <a:alpha val="1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2400" dirty="0">
              <a:solidFill>
                <a:srgbClr val="F9F9F9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59518" y="1890487"/>
            <a:ext cx="2282517" cy="3029856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01600" dist="50800" dir="5400000" algn="ctr" rotWithShape="0">
              <a:schemeClr val="tx1">
                <a:lumMod val="85000"/>
                <a:lumOff val="15000"/>
                <a:alpha val="1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2400" dirty="0">
              <a:solidFill>
                <a:srgbClr val="F9F9F9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249968" y="1890487"/>
            <a:ext cx="2282517" cy="3029856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01600" dist="50800" dir="5400000" algn="ctr" rotWithShape="0">
              <a:schemeClr val="tx1">
                <a:lumMod val="85000"/>
                <a:lumOff val="15000"/>
                <a:alpha val="1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2400" dirty="0">
              <a:solidFill>
                <a:srgbClr val="F9F9F9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18"/>
          <p:cNvSpPr txBox="1">
            <a:spLocks noChangeArrowheads="1"/>
          </p:cNvSpPr>
          <p:nvPr/>
        </p:nvSpPr>
        <p:spPr bwMode="auto">
          <a:xfrm>
            <a:off x="1343668" y="3955546"/>
            <a:ext cx="173014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dirty="0">
                <a:solidFill>
                  <a:srgbClr val="1F497D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学习榜样</a:t>
            </a:r>
            <a:endParaRPr lang="ru-RU" altLang="zh-CN" sz="1600" b="1" dirty="0">
              <a:solidFill>
                <a:srgbClr val="1F497D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18"/>
          <p:cNvSpPr txBox="1">
            <a:spLocks noChangeArrowheads="1"/>
          </p:cNvSpPr>
          <p:nvPr/>
        </p:nvSpPr>
        <p:spPr bwMode="auto">
          <a:xfrm>
            <a:off x="1343668" y="4236495"/>
            <a:ext cx="1730141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700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Successful project display</a:t>
            </a:r>
            <a:endParaRPr lang="ru-RU" altLang="zh-CN" sz="700" dirty="0">
              <a:solidFill>
                <a:prstClr val="white">
                  <a:lumMod val="50000"/>
                </a:prst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8"/>
          <p:cNvSpPr txBox="1">
            <a:spLocks noChangeArrowheads="1"/>
          </p:cNvSpPr>
          <p:nvPr/>
        </p:nvSpPr>
        <p:spPr bwMode="auto">
          <a:xfrm>
            <a:off x="3910310" y="3955546"/>
            <a:ext cx="173014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dirty="0">
                <a:solidFill>
                  <a:srgbClr val="1F497D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学习榜样</a:t>
            </a:r>
            <a:endParaRPr lang="ru-RU" altLang="zh-CN" sz="1600" b="1" dirty="0">
              <a:solidFill>
                <a:srgbClr val="1F497D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18"/>
          <p:cNvSpPr txBox="1">
            <a:spLocks noChangeArrowheads="1"/>
          </p:cNvSpPr>
          <p:nvPr/>
        </p:nvSpPr>
        <p:spPr bwMode="auto">
          <a:xfrm>
            <a:off x="3910310" y="4236495"/>
            <a:ext cx="1730141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700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Successful project display</a:t>
            </a:r>
            <a:endParaRPr lang="ru-RU" altLang="zh-CN" sz="700" dirty="0">
              <a:solidFill>
                <a:prstClr val="white">
                  <a:lumMod val="50000"/>
                </a:prst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8"/>
          <p:cNvSpPr txBox="1">
            <a:spLocks noChangeArrowheads="1"/>
          </p:cNvSpPr>
          <p:nvPr/>
        </p:nvSpPr>
        <p:spPr bwMode="auto">
          <a:xfrm>
            <a:off x="6551553" y="3955546"/>
            <a:ext cx="173014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dirty="0">
                <a:solidFill>
                  <a:srgbClr val="1F497D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学习榜样</a:t>
            </a:r>
            <a:endParaRPr lang="ru-RU" altLang="zh-CN" sz="1600" b="1" dirty="0">
              <a:solidFill>
                <a:srgbClr val="1F497D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8"/>
          <p:cNvSpPr txBox="1">
            <a:spLocks noChangeArrowheads="1"/>
          </p:cNvSpPr>
          <p:nvPr/>
        </p:nvSpPr>
        <p:spPr bwMode="auto">
          <a:xfrm>
            <a:off x="6551553" y="4236495"/>
            <a:ext cx="1730141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700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Successful project display</a:t>
            </a:r>
            <a:endParaRPr lang="ru-RU" altLang="zh-CN" sz="700" dirty="0">
              <a:solidFill>
                <a:prstClr val="white">
                  <a:lumMod val="50000"/>
                </a:prst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18"/>
          <p:cNvSpPr txBox="1">
            <a:spLocks noChangeArrowheads="1"/>
          </p:cNvSpPr>
          <p:nvPr/>
        </p:nvSpPr>
        <p:spPr bwMode="auto">
          <a:xfrm>
            <a:off x="9113433" y="3955546"/>
            <a:ext cx="173014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dirty="0">
                <a:solidFill>
                  <a:srgbClr val="1F497D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学习榜样</a:t>
            </a:r>
            <a:endParaRPr lang="ru-RU" altLang="zh-CN" sz="1600" b="1" dirty="0">
              <a:solidFill>
                <a:srgbClr val="1F497D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18"/>
          <p:cNvSpPr txBox="1">
            <a:spLocks noChangeArrowheads="1"/>
          </p:cNvSpPr>
          <p:nvPr/>
        </p:nvSpPr>
        <p:spPr bwMode="auto">
          <a:xfrm>
            <a:off x="9113433" y="4236495"/>
            <a:ext cx="1730141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700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Successful project display</a:t>
            </a:r>
            <a:endParaRPr lang="ru-RU" altLang="zh-CN" sz="700" dirty="0">
              <a:solidFill>
                <a:prstClr val="white">
                  <a:lumMod val="50000"/>
                </a:prst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361093" y="961395"/>
            <a:ext cx="145387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GOOD </a:t>
            </a:r>
            <a:r>
              <a:rPr lang="en-US" altLang="zh-CN" sz="800" dirty="0" err="1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GOOD</a:t>
            </a:r>
            <a:r>
              <a:rPr lang="en-US" altLang="zh-CN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 STUDY</a:t>
            </a:r>
            <a:endParaRPr lang="en-US" altLang="zh-CN" sz="8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4208433" y="386516"/>
            <a:ext cx="3759197" cy="64620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zh-CN" altLang="en-US" sz="3600" b="1" dirty="0">
                <a:solidFill>
                  <a:prstClr val="white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学习榜样</a:t>
            </a:r>
            <a:endParaRPr lang="zh-CN" altLang="en-US" sz="3600" b="1" dirty="0">
              <a:solidFill>
                <a:prstClr val="white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8" name="Group 276"/>
          <p:cNvGrpSpPr/>
          <p:nvPr/>
        </p:nvGrpSpPr>
        <p:grpSpPr>
          <a:xfrm>
            <a:off x="5653137" y="1214057"/>
            <a:ext cx="885731" cy="41133"/>
            <a:chOff x="5071484" y="4559432"/>
            <a:chExt cx="1599308" cy="74272"/>
          </a:xfrm>
        </p:grpSpPr>
        <p:sp>
          <p:nvSpPr>
            <p:cNvPr id="49" name="Oval 268"/>
            <p:cNvSpPr/>
            <p:nvPr/>
          </p:nvSpPr>
          <p:spPr>
            <a:xfrm>
              <a:off x="5834002" y="4559432"/>
              <a:ext cx="74272" cy="74272"/>
            </a:xfrm>
            <a:prstGeom prst="ellipse">
              <a:avLst/>
            </a:prstGeom>
            <a:noFill/>
            <a:ln w="12700" cap="flat" cmpd="sng" algn="ctr">
              <a:solidFill>
                <a:schemeClr val="bg1">
                  <a:lumMod val="9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d-ID" sz="1350" kern="0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0" name="Group 275"/>
            <p:cNvGrpSpPr/>
            <p:nvPr/>
          </p:nvGrpSpPr>
          <p:grpSpPr>
            <a:xfrm>
              <a:off x="5071484" y="4596568"/>
              <a:ext cx="1599308" cy="0"/>
              <a:chOff x="5071484" y="4596568"/>
              <a:chExt cx="1599308" cy="0"/>
            </a:xfrm>
          </p:grpSpPr>
          <p:cxnSp>
            <p:nvCxnSpPr>
              <p:cNvPr id="51" name="Straight Connector 265"/>
              <p:cNvCxnSpPr>
                <a:endCxn id="49" idx="2"/>
              </p:cNvCxnSpPr>
              <p:nvPr/>
            </p:nvCxnSpPr>
            <p:spPr>
              <a:xfrm>
                <a:off x="5071484" y="4596568"/>
                <a:ext cx="762518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bg1">
                    <a:lumMod val="95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52" name="Straight Connector 274"/>
              <p:cNvCxnSpPr/>
              <p:nvPr/>
            </p:nvCxnSpPr>
            <p:spPr>
              <a:xfrm>
                <a:off x="5906886" y="4596568"/>
                <a:ext cx="763906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bg1">
                    <a:lumMod val="95000"/>
                  </a:schemeClr>
                </a:solidFill>
                <a:prstDash val="solid"/>
              </a:ln>
              <a:effectLst/>
            </p:spPr>
          </p:cxnSp>
        </p:grpSp>
      </p:grpSp>
      <p:pic>
        <p:nvPicPr>
          <p:cNvPr id="13" name="图片占位符 12"/>
          <p:cNvPicPr>
            <a:picLocks noGrp="1" noChangeAspect="1"/>
          </p:cNvPicPr>
          <p:nvPr>
            <p:ph type="pic" sz="quarter" idx="12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00" b="10000"/>
          <a:stretch>
            <a:fillRect/>
          </a:stretch>
        </p:blipFill>
        <p:spPr/>
      </p:pic>
      <p:pic>
        <p:nvPicPr>
          <p:cNvPr id="14" name="图片占位符 13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84" b="9184"/>
          <a:stretch>
            <a:fillRect/>
          </a:stretch>
        </p:blipFill>
        <p:spPr/>
      </p:pic>
      <p:pic>
        <p:nvPicPr>
          <p:cNvPr id="15" name="图片占位符 14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17" b="5617"/>
          <a:stretch>
            <a:fillRect/>
          </a:stretch>
        </p:blipFill>
        <p:spPr/>
      </p:pic>
      <p:pic>
        <p:nvPicPr>
          <p:cNvPr id="10" name="图片占位符 9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00" b="10000"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 rot="5400000" flipV="1">
            <a:off x="5774531" y="1831912"/>
            <a:ext cx="2286000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2286000 h 2286000"/>
              <a:gd name="connsiteX2" fmla="*/ 1638300 w 2286000"/>
              <a:gd name="connsiteY2" fmla="*/ 2286000 h 2286000"/>
              <a:gd name="connsiteX3" fmla="*/ 0 w 2286000"/>
              <a:gd name="connsiteY3" fmla="*/ 6477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cubicBezTo>
                  <a:pt x="1262523" y="0"/>
                  <a:pt x="2286000" y="1023477"/>
                  <a:pt x="2286000" y="2286000"/>
                </a:cubicBezTo>
                <a:lnTo>
                  <a:pt x="1638300" y="2286000"/>
                </a:lnTo>
                <a:cubicBezTo>
                  <a:pt x="1638300" y="1381192"/>
                  <a:pt x="904808" y="647700"/>
                  <a:pt x="0" y="647700"/>
                </a:cubicBezTo>
                <a:close/>
              </a:path>
            </a:pathLst>
          </a:custGeom>
          <a:solidFill>
            <a:srgbClr val="F6C43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任意多边形 3"/>
          <p:cNvSpPr/>
          <p:nvPr/>
        </p:nvSpPr>
        <p:spPr>
          <a:xfrm rot="16200000" flipH="1" flipV="1">
            <a:off x="4131468" y="1831912"/>
            <a:ext cx="2286000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2286000 h 2286000"/>
              <a:gd name="connsiteX2" fmla="*/ 1638300 w 2286000"/>
              <a:gd name="connsiteY2" fmla="*/ 2286000 h 2286000"/>
              <a:gd name="connsiteX3" fmla="*/ 0 w 2286000"/>
              <a:gd name="connsiteY3" fmla="*/ 6477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cubicBezTo>
                  <a:pt x="1262523" y="0"/>
                  <a:pt x="2286000" y="1023477"/>
                  <a:pt x="2286000" y="2286000"/>
                </a:cubicBezTo>
                <a:lnTo>
                  <a:pt x="1638300" y="2286000"/>
                </a:lnTo>
                <a:cubicBezTo>
                  <a:pt x="1638300" y="1381192"/>
                  <a:pt x="904808" y="647700"/>
                  <a:pt x="0" y="647700"/>
                </a:cubicBezTo>
                <a:close/>
              </a:path>
            </a:pathLst>
          </a:custGeom>
          <a:solidFill>
            <a:srgbClr val="F18113">
              <a:alpha val="92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任意多边形 5"/>
          <p:cNvSpPr/>
          <p:nvPr/>
        </p:nvSpPr>
        <p:spPr>
          <a:xfrm rot="5400000" flipH="1" flipV="1">
            <a:off x="5774531" y="3487357"/>
            <a:ext cx="2286000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2286000 h 2286000"/>
              <a:gd name="connsiteX2" fmla="*/ 1638300 w 2286000"/>
              <a:gd name="connsiteY2" fmla="*/ 2286000 h 2286000"/>
              <a:gd name="connsiteX3" fmla="*/ 0 w 2286000"/>
              <a:gd name="connsiteY3" fmla="*/ 6477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cubicBezTo>
                  <a:pt x="1262523" y="0"/>
                  <a:pt x="2286000" y="1023477"/>
                  <a:pt x="2286000" y="2286000"/>
                </a:cubicBezTo>
                <a:lnTo>
                  <a:pt x="1638300" y="2286000"/>
                </a:lnTo>
                <a:cubicBezTo>
                  <a:pt x="1638300" y="1381192"/>
                  <a:pt x="904808" y="647700"/>
                  <a:pt x="0" y="647700"/>
                </a:cubicBezTo>
                <a:close/>
              </a:path>
            </a:pathLst>
          </a:custGeom>
          <a:solidFill>
            <a:srgbClr val="F18113">
              <a:alpha val="92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 rot="16200000" flipV="1">
            <a:off x="4131468" y="3487357"/>
            <a:ext cx="2286000" cy="2286000"/>
          </a:xfrm>
          <a:custGeom>
            <a:avLst/>
            <a:gdLst>
              <a:gd name="connsiteX0" fmla="*/ 0 w 2286000"/>
              <a:gd name="connsiteY0" fmla="*/ 0 h 2286000"/>
              <a:gd name="connsiteX1" fmla="*/ 2286000 w 2286000"/>
              <a:gd name="connsiteY1" fmla="*/ 2286000 h 2286000"/>
              <a:gd name="connsiteX2" fmla="*/ 1638300 w 2286000"/>
              <a:gd name="connsiteY2" fmla="*/ 2286000 h 2286000"/>
              <a:gd name="connsiteX3" fmla="*/ 0 w 2286000"/>
              <a:gd name="connsiteY3" fmla="*/ 6477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286000">
                <a:moveTo>
                  <a:pt x="0" y="0"/>
                </a:moveTo>
                <a:cubicBezTo>
                  <a:pt x="1262523" y="0"/>
                  <a:pt x="2286000" y="1023477"/>
                  <a:pt x="2286000" y="2286000"/>
                </a:cubicBezTo>
                <a:lnTo>
                  <a:pt x="1638300" y="2286000"/>
                </a:lnTo>
                <a:cubicBezTo>
                  <a:pt x="1638300" y="1381192"/>
                  <a:pt x="904808" y="647700"/>
                  <a:pt x="0" y="647700"/>
                </a:cubicBezTo>
                <a:close/>
              </a:path>
            </a:pathLst>
          </a:custGeom>
          <a:solidFill>
            <a:srgbClr val="F6C43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851926" y="3487641"/>
            <a:ext cx="484781" cy="516149"/>
            <a:chOff x="3194451" y="5048733"/>
            <a:chExt cx="484781" cy="516149"/>
          </a:xfrm>
          <a:solidFill>
            <a:srgbClr val="523A2C"/>
          </a:solidFill>
        </p:grpSpPr>
        <p:sp>
          <p:nvSpPr>
            <p:cNvPr id="9" name="Freeform 603"/>
            <p:cNvSpPr/>
            <p:nvPr/>
          </p:nvSpPr>
          <p:spPr bwMode="auto">
            <a:xfrm>
              <a:off x="3428285" y="5048733"/>
              <a:ext cx="31369" cy="71292"/>
            </a:xfrm>
            <a:custGeom>
              <a:avLst/>
              <a:gdLst>
                <a:gd name="T0" fmla="*/ 7 w 13"/>
                <a:gd name="T1" fmla="*/ 32 h 32"/>
                <a:gd name="T2" fmla="*/ 0 w 13"/>
                <a:gd name="T3" fmla="*/ 25 h 32"/>
                <a:gd name="T4" fmla="*/ 0 w 13"/>
                <a:gd name="T5" fmla="*/ 6 h 32"/>
                <a:gd name="T6" fmla="*/ 7 w 13"/>
                <a:gd name="T7" fmla="*/ 0 h 32"/>
                <a:gd name="T8" fmla="*/ 13 w 13"/>
                <a:gd name="T9" fmla="*/ 6 h 32"/>
                <a:gd name="T10" fmla="*/ 13 w 13"/>
                <a:gd name="T11" fmla="*/ 25 h 32"/>
                <a:gd name="T12" fmla="*/ 7 w 13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2">
                  <a:moveTo>
                    <a:pt x="7" y="32"/>
                  </a:moveTo>
                  <a:cubicBezTo>
                    <a:pt x="3" y="32"/>
                    <a:pt x="0" y="29"/>
                    <a:pt x="0" y="2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6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9"/>
                    <a:pt x="10" y="32"/>
                    <a:pt x="7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604"/>
            <p:cNvSpPr/>
            <p:nvPr/>
          </p:nvSpPr>
          <p:spPr bwMode="auto">
            <a:xfrm>
              <a:off x="3311367" y="5074399"/>
              <a:ext cx="57033" cy="68439"/>
            </a:xfrm>
            <a:custGeom>
              <a:avLst/>
              <a:gdLst>
                <a:gd name="T0" fmla="*/ 17 w 24"/>
                <a:gd name="T1" fmla="*/ 30 h 30"/>
                <a:gd name="T2" fmla="*/ 12 w 24"/>
                <a:gd name="T3" fmla="*/ 27 h 30"/>
                <a:gd name="T4" fmla="*/ 2 w 24"/>
                <a:gd name="T5" fmla="*/ 10 h 30"/>
                <a:gd name="T6" fmla="*/ 4 w 24"/>
                <a:gd name="T7" fmla="*/ 1 h 30"/>
                <a:gd name="T8" fmla="*/ 12 w 24"/>
                <a:gd name="T9" fmla="*/ 4 h 30"/>
                <a:gd name="T10" fmla="*/ 22 w 24"/>
                <a:gd name="T11" fmla="*/ 21 h 30"/>
                <a:gd name="T12" fmla="*/ 20 w 24"/>
                <a:gd name="T13" fmla="*/ 29 h 30"/>
                <a:gd name="T14" fmla="*/ 17 w 24"/>
                <a:gd name="T1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30">
                  <a:moveTo>
                    <a:pt x="17" y="30"/>
                  </a:moveTo>
                  <a:cubicBezTo>
                    <a:pt x="15" y="30"/>
                    <a:pt x="13" y="29"/>
                    <a:pt x="12" y="27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7"/>
                    <a:pt x="1" y="3"/>
                    <a:pt x="4" y="1"/>
                  </a:cubicBezTo>
                  <a:cubicBezTo>
                    <a:pt x="7" y="0"/>
                    <a:pt x="11" y="1"/>
                    <a:pt x="12" y="4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4" y="24"/>
                    <a:pt x="23" y="27"/>
                    <a:pt x="20" y="29"/>
                  </a:cubicBezTo>
                  <a:cubicBezTo>
                    <a:pt x="19" y="29"/>
                    <a:pt x="18" y="30"/>
                    <a:pt x="17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605"/>
            <p:cNvSpPr/>
            <p:nvPr/>
          </p:nvSpPr>
          <p:spPr bwMode="auto">
            <a:xfrm>
              <a:off x="3228670" y="5154245"/>
              <a:ext cx="68439" cy="51330"/>
            </a:xfrm>
            <a:custGeom>
              <a:avLst/>
              <a:gdLst>
                <a:gd name="T0" fmla="*/ 23 w 30"/>
                <a:gd name="T1" fmla="*/ 23 h 23"/>
                <a:gd name="T2" fmla="*/ 20 w 30"/>
                <a:gd name="T3" fmla="*/ 22 h 23"/>
                <a:gd name="T4" fmla="*/ 4 w 30"/>
                <a:gd name="T5" fmla="*/ 12 h 23"/>
                <a:gd name="T6" fmla="*/ 1 w 30"/>
                <a:gd name="T7" fmla="*/ 4 h 23"/>
                <a:gd name="T8" fmla="*/ 10 w 30"/>
                <a:gd name="T9" fmla="*/ 2 h 23"/>
                <a:gd name="T10" fmla="*/ 27 w 30"/>
                <a:gd name="T11" fmla="*/ 12 h 23"/>
                <a:gd name="T12" fmla="*/ 29 w 30"/>
                <a:gd name="T13" fmla="*/ 20 h 23"/>
                <a:gd name="T14" fmla="*/ 23 w 30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3">
                  <a:moveTo>
                    <a:pt x="23" y="23"/>
                  </a:moveTo>
                  <a:cubicBezTo>
                    <a:pt x="22" y="23"/>
                    <a:pt x="21" y="23"/>
                    <a:pt x="20" y="2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1" y="11"/>
                    <a:pt x="0" y="7"/>
                    <a:pt x="1" y="4"/>
                  </a:cubicBezTo>
                  <a:cubicBezTo>
                    <a:pt x="3" y="1"/>
                    <a:pt x="7" y="0"/>
                    <a:pt x="10" y="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9" y="13"/>
                    <a:pt x="30" y="17"/>
                    <a:pt x="29" y="20"/>
                  </a:cubicBezTo>
                  <a:cubicBezTo>
                    <a:pt x="28" y="22"/>
                    <a:pt x="26" y="23"/>
                    <a:pt x="2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606"/>
            <p:cNvSpPr/>
            <p:nvPr/>
          </p:nvSpPr>
          <p:spPr bwMode="auto">
            <a:xfrm>
              <a:off x="3194451" y="5271161"/>
              <a:ext cx="71292" cy="28516"/>
            </a:xfrm>
            <a:custGeom>
              <a:avLst/>
              <a:gdLst>
                <a:gd name="T0" fmla="*/ 25 w 31"/>
                <a:gd name="T1" fmla="*/ 12 h 12"/>
                <a:gd name="T2" fmla="*/ 6 w 31"/>
                <a:gd name="T3" fmla="*/ 12 h 12"/>
                <a:gd name="T4" fmla="*/ 0 w 31"/>
                <a:gd name="T5" fmla="*/ 6 h 12"/>
                <a:gd name="T6" fmla="*/ 6 w 31"/>
                <a:gd name="T7" fmla="*/ 0 h 12"/>
                <a:gd name="T8" fmla="*/ 25 w 31"/>
                <a:gd name="T9" fmla="*/ 0 h 12"/>
                <a:gd name="T10" fmla="*/ 31 w 31"/>
                <a:gd name="T11" fmla="*/ 6 h 12"/>
                <a:gd name="T12" fmla="*/ 25 w 3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2">
                  <a:moveTo>
                    <a:pt x="2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9" y="0"/>
                    <a:pt x="31" y="2"/>
                    <a:pt x="31" y="6"/>
                  </a:cubicBezTo>
                  <a:cubicBezTo>
                    <a:pt x="31" y="9"/>
                    <a:pt x="29" y="12"/>
                    <a:pt x="2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608"/>
            <p:cNvSpPr/>
            <p:nvPr/>
          </p:nvSpPr>
          <p:spPr bwMode="auto">
            <a:xfrm>
              <a:off x="3220116" y="5359563"/>
              <a:ext cx="68439" cy="54182"/>
            </a:xfrm>
            <a:custGeom>
              <a:avLst/>
              <a:gdLst>
                <a:gd name="T0" fmla="*/ 6 w 30"/>
                <a:gd name="T1" fmla="*/ 23 h 23"/>
                <a:gd name="T2" fmla="*/ 1 w 30"/>
                <a:gd name="T3" fmla="*/ 20 h 23"/>
                <a:gd name="T4" fmla="*/ 3 w 30"/>
                <a:gd name="T5" fmla="*/ 12 h 23"/>
                <a:gd name="T6" fmla="*/ 20 w 30"/>
                <a:gd name="T7" fmla="*/ 2 h 23"/>
                <a:gd name="T8" fmla="*/ 29 w 30"/>
                <a:gd name="T9" fmla="*/ 4 h 23"/>
                <a:gd name="T10" fmla="*/ 26 w 30"/>
                <a:gd name="T11" fmla="*/ 12 h 23"/>
                <a:gd name="T12" fmla="*/ 9 w 30"/>
                <a:gd name="T13" fmla="*/ 22 h 23"/>
                <a:gd name="T14" fmla="*/ 6 w 30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3">
                  <a:moveTo>
                    <a:pt x="6" y="23"/>
                  </a:moveTo>
                  <a:cubicBezTo>
                    <a:pt x="4" y="23"/>
                    <a:pt x="2" y="22"/>
                    <a:pt x="1" y="20"/>
                  </a:cubicBezTo>
                  <a:cubicBezTo>
                    <a:pt x="0" y="17"/>
                    <a:pt x="1" y="13"/>
                    <a:pt x="3" y="1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3" y="0"/>
                    <a:pt x="27" y="1"/>
                    <a:pt x="29" y="4"/>
                  </a:cubicBezTo>
                  <a:cubicBezTo>
                    <a:pt x="30" y="7"/>
                    <a:pt x="29" y="11"/>
                    <a:pt x="26" y="1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3"/>
                    <a:pt x="7" y="23"/>
                    <a:pt x="6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609"/>
            <p:cNvSpPr/>
            <p:nvPr/>
          </p:nvSpPr>
          <p:spPr bwMode="auto">
            <a:xfrm>
              <a:off x="3576571" y="5373821"/>
              <a:ext cx="71292" cy="51330"/>
            </a:xfrm>
            <a:custGeom>
              <a:avLst/>
              <a:gdLst>
                <a:gd name="T0" fmla="*/ 24 w 31"/>
                <a:gd name="T1" fmla="*/ 22 h 22"/>
                <a:gd name="T2" fmla="*/ 21 w 31"/>
                <a:gd name="T3" fmla="*/ 22 h 22"/>
                <a:gd name="T4" fmla="*/ 4 w 31"/>
                <a:gd name="T5" fmla="*/ 12 h 22"/>
                <a:gd name="T6" fmla="*/ 2 w 31"/>
                <a:gd name="T7" fmla="*/ 4 h 22"/>
                <a:gd name="T8" fmla="*/ 10 w 31"/>
                <a:gd name="T9" fmla="*/ 1 h 22"/>
                <a:gd name="T10" fmla="*/ 27 w 31"/>
                <a:gd name="T11" fmla="*/ 11 h 22"/>
                <a:gd name="T12" fmla="*/ 30 w 31"/>
                <a:gd name="T13" fmla="*/ 19 h 22"/>
                <a:gd name="T14" fmla="*/ 24 w 31"/>
                <a:gd name="T1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22">
                  <a:moveTo>
                    <a:pt x="24" y="22"/>
                  </a:moveTo>
                  <a:cubicBezTo>
                    <a:pt x="23" y="22"/>
                    <a:pt x="22" y="22"/>
                    <a:pt x="21" y="2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1" y="10"/>
                    <a:pt x="0" y="6"/>
                    <a:pt x="2" y="4"/>
                  </a:cubicBezTo>
                  <a:cubicBezTo>
                    <a:pt x="4" y="1"/>
                    <a:pt x="8" y="0"/>
                    <a:pt x="10" y="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30" y="13"/>
                    <a:pt x="31" y="16"/>
                    <a:pt x="30" y="19"/>
                  </a:cubicBezTo>
                  <a:cubicBezTo>
                    <a:pt x="28" y="21"/>
                    <a:pt x="26" y="22"/>
                    <a:pt x="24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610"/>
            <p:cNvSpPr/>
            <p:nvPr/>
          </p:nvSpPr>
          <p:spPr bwMode="auto">
            <a:xfrm>
              <a:off x="3607940" y="5285421"/>
              <a:ext cx="71292" cy="25666"/>
            </a:xfrm>
            <a:custGeom>
              <a:avLst/>
              <a:gdLst>
                <a:gd name="T0" fmla="*/ 25 w 31"/>
                <a:gd name="T1" fmla="*/ 12 h 12"/>
                <a:gd name="T2" fmla="*/ 6 w 31"/>
                <a:gd name="T3" fmla="*/ 12 h 12"/>
                <a:gd name="T4" fmla="*/ 0 w 31"/>
                <a:gd name="T5" fmla="*/ 6 h 12"/>
                <a:gd name="T6" fmla="*/ 6 w 31"/>
                <a:gd name="T7" fmla="*/ 0 h 12"/>
                <a:gd name="T8" fmla="*/ 25 w 31"/>
                <a:gd name="T9" fmla="*/ 0 h 12"/>
                <a:gd name="T10" fmla="*/ 31 w 31"/>
                <a:gd name="T11" fmla="*/ 6 h 12"/>
                <a:gd name="T12" fmla="*/ 25 w 3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2">
                  <a:moveTo>
                    <a:pt x="2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9" y="0"/>
                    <a:pt x="31" y="2"/>
                    <a:pt x="31" y="6"/>
                  </a:cubicBezTo>
                  <a:cubicBezTo>
                    <a:pt x="31" y="9"/>
                    <a:pt x="29" y="12"/>
                    <a:pt x="2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611"/>
            <p:cNvSpPr/>
            <p:nvPr/>
          </p:nvSpPr>
          <p:spPr bwMode="auto">
            <a:xfrm>
              <a:off x="3585127" y="5168502"/>
              <a:ext cx="68439" cy="48479"/>
            </a:xfrm>
            <a:custGeom>
              <a:avLst/>
              <a:gdLst>
                <a:gd name="T0" fmla="*/ 7 w 30"/>
                <a:gd name="T1" fmla="*/ 22 h 22"/>
                <a:gd name="T2" fmla="*/ 1 w 30"/>
                <a:gd name="T3" fmla="*/ 19 h 22"/>
                <a:gd name="T4" fmla="*/ 3 w 30"/>
                <a:gd name="T5" fmla="*/ 11 h 22"/>
                <a:gd name="T6" fmla="*/ 20 w 30"/>
                <a:gd name="T7" fmla="*/ 1 h 22"/>
                <a:gd name="T8" fmla="*/ 29 w 30"/>
                <a:gd name="T9" fmla="*/ 3 h 22"/>
                <a:gd name="T10" fmla="*/ 26 w 30"/>
                <a:gd name="T11" fmla="*/ 12 h 22"/>
                <a:gd name="T12" fmla="*/ 10 w 30"/>
                <a:gd name="T13" fmla="*/ 22 h 22"/>
                <a:gd name="T14" fmla="*/ 7 w 30"/>
                <a:gd name="T1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2">
                  <a:moveTo>
                    <a:pt x="7" y="22"/>
                  </a:moveTo>
                  <a:cubicBezTo>
                    <a:pt x="4" y="22"/>
                    <a:pt x="2" y="21"/>
                    <a:pt x="1" y="19"/>
                  </a:cubicBezTo>
                  <a:cubicBezTo>
                    <a:pt x="0" y="16"/>
                    <a:pt x="1" y="13"/>
                    <a:pt x="3" y="1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3" y="0"/>
                    <a:pt x="27" y="1"/>
                    <a:pt x="29" y="3"/>
                  </a:cubicBezTo>
                  <a:cubicBezTo>
                    <a:pt x="30" y="6"/>
                    <a:pt x="29" y="10"/>
                    <a:pt x="26" y="1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22"/>
                    <a:pt x="8" y="22"/>
                    <a:pt x="7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612"/>
            <p:cNvSpPr/>
            <p:nvPr/>
          </p:nvSpPr>
          <p:spPr bwMode="auto">
            <a:xfrm>
              <a:off x="3519538" y="5080102"/>
              <a:ext cx="54182" cy="68439"/>
            </a:xfrm>
            <a:custGeom>
              <a:avLst/>
              <a:gdLst>
                <a:gd name="T0" fmla="*/ 7 w 24"/>
                <a:gd name="T1" fmla="*/ 30 h 30"/>
                <a:gd name="T2" fmla="*/ 4 w 24"/>
                <a:gd name="T3" fmla="*/ 29 h 30"/>
                <a:gd name="T4" fmla="*/ 2 w 24"/>
                <a:gd name="T5" fmla="*/ 21 h 30"/>
                <a:gd name="T6" fmla="*/ 12 w 24"/>
                <a:gd name="T7" fmla="*/ 4 h 30"/>
                <a:gd name="T8" fmla="*/ 20 w 24"/>
                <a:gd name="T9" fmla="*/ 2 h 30"/>
                <a:gd name="T10" fmla="*/ 22 w 24"/>
                <a:gd name="T11" fmla="*/ 10 h 30"/>
                <a:gd name="T12" fmla="*/ 13 w 24"/>
                <a:gd name="T13" fmla="*/ 27 h 30"/>
                <a:gd name="T14" fmla="*/ 7 w 24"/>
                <a:gd name="T1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30">
                  <a:moveTo>
                    <a:pt x="7" y="30"/>
                  </a:moveTo>
                  <a:cubicBezTo>
                    <a:pt x="6" y="30"/>
                    <a:pt x="5" y="30"/>
                    <a:pt x="4" y="29"/>
                  </a:cubicBezTo>
                  <a:cubicBezTo>
                    <a:pt x="1" y="27"/>
                    <a:pt x="0" y="24"/>
                    <a:pt x="2" y="21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1"/>
                    <a:pt x="17" y="0"/>
                    <a:pt x="20" y="2"/>
                  </a:cubicBezTo>
                  <a:cubicBezTo>
                    <a:pt x="23" y="3"/>
                    <a:pt x="24" y="7"/>
                    <a:pt x="22" y="10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1" y="29"/>
                    <a:pt x="9" y="30"/>
                    <a:pt x="7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613"/>
            <p:cNvSpPr>
              <a:spLocks noEditPoints="1"/>
            </p:cNvSpPr>
            <p:nvPr/>
          </p:nvSpPr>
          <p:spPr bwMode="auto">
            <a:xfrm>
              <a:off x="3308516" y="5162799"/>
              <a:ext cx="259501" cy="313681"/>
            </a:xfrm>
            <a:custGeom>
              <a:avLst/>
              <a:gdLst>
                <a:gd name="T0" fmla="*/ 56 w 113"/>
                <a:gd name="T1" fmla="*/ 0 h 137"/>
                <a:gd name="T2" fmla="*/ 0 w 113"/>
                <a:gd name="T3" fmla="*/ 62 h 137"/>
                <a:gd name="T4" fmla="*/ 26 w 113"/>
                <a:gd name="T5" fmla="*/ 137 h 137"/>
                <a:gd name="T6" fmla="*/ 60 w 113"/>
                <a:gd name="T7" fmla="*/ 137 h 137"/>
                <a:gd name="T8" fmla="*/ 90 w 113"/>
                <a:gd name="T9" fmla="*/ 112 h 137"/>
                <a:gd name="T10" fmla="*/ 113 w 113"/>
                <a:gd name="T11" fmla="*/ 57 h 137"/>
                <a:gd name="T12" fmla="*/ 50 w 113"/>
                <a:gd name="T13" fmla="*/ 100 h 137"/>
                <a:gd name="T14" fmla="*/ 38 w 113"/>
                <a:gd name="T15" fmla="*/ 77 h 137"/>
                <a:gd name="T16" fmla="*/ 45 w 113"/>
                <a:gd name="T17" fmla="*/ 74 h 137"/>
                <a:gd name="T18" fmla="*/ 61 w 113"/>
                <a:gd name="T19" fmla="*/ 73 h 137"/>
                <a:gd name="T20" fmla="*/ 68 w 113"/>
                <a:gd name="T21" fmla="*/ 78 h 137"/>
                <a:gd name="T22" fmla="*/ 71 w 113"/>
                <a:gd name="T23" fmla="*/ 78 h 137"/>
                <a:gd name="T24" fmla="*/ 60 w 113"/>
                <a:gd name="T25" fmla="*/ 100 h 137"/>
                <a:gd name="T26" fmla="*/ 50 w 113"/>
                <a:gd name="T27" fmla="*/ 127 h 137"/>
                <a:gd name="T28" fmla="*/ 47 w 113"/>
                <a:gd name="T29" fmla="*/ 61 h 137"/>
                <a:gd name="T30" fmla="*/ 48 w 113"/>
                <a:gd name="T31" fmla="*/ 63 h 137"/>
                <a:gd name="T32" fmla="*/ 46 w 113"/>
                <a:gd name="T33" fmla="*/ 61 h 137"/>
                <a:gd name="T34" fmla="*/ 63 w 113"/>
                <a:gd name="T35" fmla="*/ 59 h 137"/>
                <a:gd name="T36" fmla="*/ 64 w 113"/>
                <a:gd name="T37" fmla="*/ 59 h 137"/>
                <a:gd name="T38" fmla="*/ 62 w 113"/>
                <a:gd name="T39" fmla="*/ 60 h 137"/>
                <a:gd name="T40" fmla="*/ 102 w 113"/>
                <a:gd name="T41" fmla="*/ 65 h 137"/>
                <a:gd name="T42" fmla="*/ 82 w 113"/>
                <a:gd name="T43" fmla="*/ 106 h 137"/>
                <a:gd name="T44" fmla="*/ 66 w 113"/>
                <a:gd name="T45" fmla="*/ 127 h 137"/>
                <a:gd name="T46" fmla="*/ 79 w 113"/>
                <a:gd name="T47" fmla="*/ 76 h 137"/>
                <a:gd name="T48" fmla="*/ 73 w 113"/>
                <a:gd name="T49" fmla="*/ 73 h 137"/>
                <a:gd name="T50" fmla="*/ 65 w 113"/>
                <a:gd name="T51" fmla="*/ 73 h 137"/>
                <a:gd name="T52" fmla="*/ 64 w 113"/>
                <a:gd name="T53" fmla="*/ 71 h 137"/>
                <a:gd name="T54" fmla="*/ 63 w 113"/>
                <a:gd name="T55" fmla="*/ 56 h 137"/>
                <a:gd name="T56" fmla="*/ 60 w 113"/>
                <a:gd name="T57" fmla="*/ 70 h 137"/>
                <a:gd name="T58" fmla="*/ 48 w 113"/>
                <a:gd name="T59" fmla="*/ 71 h 137"/>
                <a:gd name="T60" fmla="*/ 48 w 113"/>
                <a:gd name="T61" fmla="*/ 58 h 137"/>
                <a:gd name="T62" fmla="*/ 43 w 113"/>
                <a:gd name="T63" fmla="*/ 69 h 137"/>
                <a:gd name="T64" fmla="*/ 39 w 113"/>
                <a:gd name="T65" fmla="*/ 73 h 137"/>
                <a:gd name="T66" fmla="*/ 36 w 113"/>
                <a:gd name="T67" fmla="*/ 73 h 137"/>
                <a:gd name="T68" fmla="*/ 32 w 113"/>
                <a:gd name="T69" fmla="*/ 71 h 137"/>
                <a:gd name="T70" fmla="*/ 31 w 113"/>
                <a:gd name="T71" fmla="*/ 71 h 137"/>
                <a:gd name="T72" fmla="*/ 31 w 113"/>
                <a:gd name="T73" fmla="*/ 72 h 137"/>
                <a:gd name="T74" fmla="*/ 43 w 113"/>
                <a:gd name="T75" fmla="*/ 101 h 137"/>
                <a:gd name="T76" fmla="*/ 36 w 113"/>
                <a:gd name="T77" fmla="*/ 127 h 137"/>
                <a:gd name="T78" fmla="*/ 10 w 113"/>
                <a:gd name="T79" fmla="*/ 66 h 137"/>
                <a:gd name="T80" fmla="*/ 10 w 113"/>
                <a:gd name="T81" fmla="*/ 59 h 137"/>
                <a:gd name="T82" fmla="*/ 56 w 113"/>
                <a:gd name="T83" fmla="*/ 10 h 137"/>
                <a:gd name="T84" fmla="*/ 103 w 113"/>
                <a:gd name="T85" fmla="*/ 59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3" h="137">
                  <a:moveTo>
                    <a:pt x="113" y="57"/>
                  </a:moveTo>
                  <a:cubicBezTo>
                    <a:pt x="113" y="25"/>
                    <a:pt x="87" y="0"/>
                    <a:pt x="56" y="0"/>
                  </a:cubicBezTo>
                  <a:cubicBezTo>
                    <a:pt x="25" y="0"/>
                    <a:pt x="0" y="25"/>
                    <a:pt x="0" y="57"/>
                  </a:cubicBezTo>
                  <a:cubicBezTo>
                    <a:pt x="0" y="58"/>
                    <a:pt x="0" y="60"/>
                    <a:pt x="0" y="62"/>
                  </a:cubicBezTo>
                  <a:cubicBezTo>
                    <a:pt x="0" y="63"/>
                    <a:pt x="1" y="85"/>
                    <a:pt x="22" y="112"/>
                  </a:cubicBezTo>
                  <a:cubicBezTo>
                    <a:pt x="28" y="120"/>
                    <a:pt x="26" y="137"/>
                    <a:pt x="26" y="137"/>
                  </a:cubicBezTo>
                  <a:cubicBezTo>
                    <a:pt x="35" y="137"/>
                    <a:pt x="43" y="137"/>
                    <a:pt x="52" y="137"/>
                  </a:cubicBezTo>
                  <a:cubicBezTo>
                    <a:pt x="55" y="137"/>
                    <a:pt x="57" y="137"/>
                    <a:pt x="60" y="137"/>
                  </a:cubicBezTo>
                  <a:cubicBezTo>
                    <a:pt x="69" y="137"/>
                    <a:pt x="78" y="137"/>
                    <a:pt x="86" y="137"/>
                  </a:cubicBezTo>
                  <a:cubicBezTo>
                    <a:pt x="86" y="137"/>
                    <a:pt x="84" y="120"/>
                    <a:pt x="90" y="112"/>
                  </a:cubicBezTo>
                  <a:cubicBezTo>
                    <a:pt x="111" y="85"/>
                    <a:pt x="113" y="63"/>
                    <a:pt x="112" y="62"/>
                  </a:cubicBezTo>
                  <a:cubicBezTo>
                    <a:pt x="112" y="60"/>
                    <a:pt x="113" y="58"/>
                    <a:pt x="113" y="57"/>
                  </a:cubicBezTo>
                  <a:close/>
                  <a:moveTo>
                    <a:pt x="50" y="127"/>
                  </a:moveTo>
                  <a:cubicBezTo>
                    <a:pt x="50" y="100"/>
                    <a:pt x="50" y="100"/>
                    <a:pt x="50" y="100"/>
                  </a:cubicBezTo>
                  <a:cubicBezTo>
                    <a:pt x="50" y="100"/>
                    <a:pt x="49" y="99"/>
                    <a:pt x="49" y="99"/>
                  </a:cubicBezTo>
                  <a:cubicBezTo>
                    <a:pt x="38" y="77"/>
                    <a:pt x="38" y="77"/>
                    <a:pt x="38" y="77"/>
                  </a:cubicBezTo>
                  <a:cubicBezTo>
                    <a:pt x="39" y="77"/>
                    <a:pt x="40" y="77"/>
                    <a:pt x="40" y="77"/>
                  </a:cubicBezTo>
                  <a:cubicBezTo>
                    <a:pt x="42" y="76"/>
                    <a:pt x="44" y="75"/>
                    <a:pt x="45" y="74"/>
                  </a:cubicBezTo>
                  <a:cubicBezTo>
                    <a:pt x="47" y="76"/>
                    <a:pt x="49" y="77"/>
                    <a:pt x="52" y="77"/>
                  </a:cubicBezTo>
                  <a:cubicBezTo>
                    <a:pt x="55" y="78"/>
                    <a:pt x="58" y="77"/>
                    <a:pt x="61" y="73"/>
                  </a:cubicBezTo>
                  <a:cubicBezTo>
                    <a:pt x="61" y="74"/>
                    <a:pt x="62" y="74"/>
                    <a:pt x="62" y="75"/>
                  </a:cubicBezTo>
                  <a:cubicBezTo>
                    <a:pt x="64" y="77"/>
                    <a:pt x="66" y="78"/>
                    <a:pt x="68" y="78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9" y="78"/>
                    <a:pt x="70" y="78"/>
                    <a:pt x="71" y="78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100"/>
                    <a:pt x="60" y="100"/>
                  </a:cubicBezTo>
                  <a:cubicBezTo>
                    <a:pt x="60" y="127"/>
                    <a:pt x="60" y="127"/>
                    <a:pt x="60" y="127"/>
                  </a:cubicBezTo>
                  <a:lnTo>
                    <a:pt x="50" y="127"/>
                  </a:lnTo>
                  <a:close/>
                  <a:moveTo>
                    <a:pt x="46" y="61"/>
                  </a:moveTo>
                  <a:cubicBezTo>
                    <a:pt x="46" y="61"/>
                    <a:pt x="46" y="61"/>
                    <a:pt x="47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1"/>
                    <a:pt x="48" y="62"/>
                    <a:pt x="48" y="63"/>
                  </a:cubicBezTo>
                  <a:cubicBezTo>
                    <a:pt x="48" y="64"/>
                    <a:pt x="47" y="66"/>
                    <a:pt x="46" y="68"/>
                  </a:cubicBezTo>
                  <a:cubicBezTo>
                    <a:pt x="45" y="64"/>
                    <a:pt x="45" y="62"/>
                    <a:pt x="46" y="61"/>
                  </a:cubicBezTo>
                  <a:close/>
                  <a:moveTo>
                    <a:pt x="62" y="60"/>
                  </a:moveTo>
                  <a:cubicBezTo>
                    <a:pt x="63" y="59"/>
                    <a:pt x="63" y="59"/>
                    <a:pt x="63" y="59"/>
                  </a:cubicBezTo>
                  <a:cubicBezTo>
                    <a:pt x="63" y="59"/>
                    <a:pt x="63" y="59"/>
                    <a:pt x="63" y="59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64" y="60"/>
                    <a:pt x="64" y="63"/>
                    <a:pt x="62" y="66"/>
                  </a:cubicBezTo>
                  <a:cubicBezTo>
                    <a:pt x="62" y="64"/>
                    <a:pt x="62" y="61"/>
                    <a:pt x="62" y="60"/>
                  </a:cubicBezTo>
                  <a:close/>
                  <a:moveTo>
                    <a:pt x="103" y="59"/>
                  </a:moveTo>
                  <a:cubicBezTo>
                    <a:pt x="102" y="65"/>
                    <a:pt x="102" y="65"/>
                    <a:pt x="102" y="65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1" y="72"/>
                    <a:pt x="97" y="87"/>
                    <a:pt x="82" y="106"/>
                  </a:cubicBezTo>
                  <a:cubicBezTo>
                    <a:pt x="78" y="112"/>
                    <a:pt x="76" y="120"/>
                    <a:pt x="76" y="127"/>
                  </a:cubicBezTo>
                  <a:cubicBezTo>
                    <a:pt x="66" y="127"/>
                    <a:pt x="66" y="127"/>
                    <a:pt x="66" y="127"/>
                  </a:cubicBezTo>
                  <a:cubicBezTo>
                    <a:pt x="66" y="101"/>
                    <a:pt x="66" y="101"/>
                    <a:pt x="66" y="101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80" y="74"/>
                    <a:pt x="79" y="72"/>
                    <a:pt x="78" y="71"/>
                  </a:cubicBezTo>
                  <a:cubicBezTo>
                    <a:pt x="76" y="71"/>
                    <a:pt x="74" y="71"/>
                    <a:pt x="73" y="73"/>
                  </a:cubicBezTo>
                  <a:cubicBezTo>
                    <a:pt x="72" y="73"/>
                    <a:pt x="70" y="74"/>
                    <a:pt x="68" y="75"/>
                  </a:cubicBezTo>
                  <a:cubicBezTo>
                    <a:pt x="67" y="75"/>
                    <a:pt x="65" y="74"/>
                    <a:pt x="65" y="73"/>
                  </a:cubicBezTo>
                  <a:cubicBezTo>
                    <a:pt x="64" y="72"/>
                    <a:pt x="64" y="71"/>
                    <a:pt x="64" y="71"/>
                  </a:cubicBezTo>
                  <a:cubicBezTo>
                    <a:pt x="64" y="71"/>
                    <a:pt x="64" y="71"/>
                    <a:pt x="64" y="71"/>
                  </a:cubicBezTo>
                  <a:cubicBezTo>
                    <a:pt x="66" y="67"/>
                    <a:pt x="69" y="61"/>
                    <a:pt x="67" y="58"/>
                  </a:cubicBezTo>
                  <a:cubicBezTo>
                    <a:pt x="66" y="56"/>
                    <a:pt x="65" y="56"/>
                    <a:pt x="63" y="56"/>
                  </a:cubicBezTo>
                  <a:cubicBezTo>
                    <a:pt x="61" y="56"/>
                    <a:pt x="60" y="57"/>
                    <a:pt x="59" y="59"/>
                  </a:cubicBezTo>
                  <a:cubicBezTo>
                    <a:pt x="58" y="61"/>
                    <a:pt x="58" y="66"/>
                    <a:pt x="60" y="70"/>
                  </a:cubicBezTo>
                  <a:cubicBezTo>
                    <a:pt x="57" y="72"/>
                    <a:pt x="55" y="74"/>
                    <a:pt x="52" y="74"/>
                  </a:cubicBezTo>
                  <a:cubicBezTo>
                    <a:pt x="51" y="74"/>
                    <a:pt x="49" y="73"/>
                    <a:pt x="48" y="71"/>
                  </a:cubicBezTo>
                  <a:cubicBezTo>
                    <a:pt x="50" y="68"/>
                    <a:pt x="52" y="65"/>
                    <a:pt x="52" y="62"/>
                  </a:cubicBezTo>
                  <a:cubicBezTo>
                    <a:pt x="52" y="60"/>
                    <a:pt x="50" y="58"/>
                    <a:pt x="48" y="58"/>
                  </a:cubicBezTo>
                  <a:cubicBezTo>
                    <a:pt x="46" y="57"/>
                    <a:pt x="45" y="57"/>
                    <a:pt x="44" y="59"/>
                  </a:cubicBezTo>
                  <a:cubicBezTo>
                    <a:pt x="41" y="61"/>
                    <a:pt x="42" y="65"/>
                    <a:pt x="43" y="69"/>
                  </a:cubicBezTo>
                  <a:cubicBezTo>
                    <a:pt x="43" y="70"/>
                    <a:pt x="43" y="70"/>
                    <a:pt x="44" y="71"/>
                  </a:cubicBezTo>
                  <a:cubicBezTo>
                    <a:pt x="42" y="72"/>
                    <a:pt x="41" y="73"/>
                    <a:pt x="39" y="73"/>
                  </a:cubicBezTo>
                  <a:cubicBezTo>
                    <a:pt x="38" y="74"/>
                    <a:pt x="37" y="74"/>
                    <a:pt x="37" y="74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35" y="71"/>
                    <a:pt x="34" y="71"/>
                    <a:pt x="32" y="71"/>
                  </a:cubicBezTo>
                  <a:cubicBezTo>
                    <a:pt x="32" y="71"/>
                    <a:pt x="32" y="71"/>
                    <a:pt x="32" y="71"/>
                  </a:cubicBezTo>
                  <a:cubicBezTo>
                    <a:pt x="32" y="71"/>
                    <a:pt x="31" y="71"/>
                    <a:pt x="31" y="71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1" y="71"/>
                    <a:pt x="31" y="72"/>
                    <a:pt x="31" y="72"/>
                  </a:cubicBezTo>
                  <a:cubicBezTo>
                    <a:pt x="30" y="73"/>
                    <a:pt x="29" y="74"/>
                    <a:pt x="30" y="76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43" y="127"/>
                    <a:pt x="43" y="127"/>
                    <a:pt x="43" y="127"/>
                  </a:cubicBezTo>
                  <a:cubicBezTo>
                    <a:pt x="36" y="127"/>
                    <a:pt x="36" y="127"/>
                    <a:pt x="36" y="127"/>
                  </a:cubicBezTo>
                  <a:cubicBezTo>
                    <a:pt x="36" y="120"/>
                    <a:pt x="34" y="112"/>
                    <a:pt x="30" y="106"/>
                  </a:cubicBezTo>
                  <a:cubicBezTo>
                    <a:pt x="15" y="87"/>
                    <a:pt x="11" y="72"/>
                    <a:pt x="10" y="66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9" y="58"/>
                    <a:pt x="9" y="57"/>
                    <a:pt x="9" y="57"/>
                  </a:cubicBezTo>
                  <a:cubicBezTo>
                    <a:pt x="9" y="31"/>
                    <a:pt x="30" y="10"/>
                    <a:pt x="56" y="10"/>
                  </a:cubicBezTo>
                  <a:cubicBezTo>
                    <a:pt x="82" y="10"/>
                    <a:pt x="103" y="31"/>
                    <a:pt x="103" y="57"/>
                  </a:cubicBezTo>
                  <a:cubicBezTo>
                    <a:pt x="103" y="57"/>
                    <a:pt x="103" y="58"/>
                    <a:pt x="103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614"/>
            <p:cNvSpPr/>
            <p:nvPr/>
          </p:nvSpPr>
          <p:spPr bwMode="auto">
            <a:xfrm>
              <a:off x="3368402" y="5487887"/>
              <a:ext cx="136879" cy="76995"/>
            </a:xfrm>
            <a:custGeom>
              <a:avLst/>
              <a:gdLst>
                <a:gd name="T0" fmla="*/ 0 w 60"/>
                <a:gd name="T1" fmla="*/ 4 h 33"/>
                <a:gd name="T2" fmla="*/ 3 w 60"/>
                <a:gd name="T3" fmla="*/ 4 h 33"/>
                <a:gd name="T4" fmla="*/ 3 w 60"/>
                <a:gd name="T5" fmla="*/ 9 h 33"/>
                <a:gd name="T6" fmla="*/ 0 w 60"/>
                <a:gd name="T7" fmla="*/ 9 h 33"/>
                <a:gd name="T8" fmla="*/ 0 w 60"/>
                <a:gd name="T9" fmla="*/ 13 h 33"/>
                <a:gd name="T10" fmla="*/ 3 w 60"/>
                <a:gd name="T11" fmla="*/ 13 h 33"/>
                <a:gd name="T12" fmla="*/ 3 w 60"/>
                <a:gd name="T13" fmla="*/ 18 h 33"/>
                <a:gd name="T14" fmla="*/ 0 w 60"/>
                <a:gd name="T15" fmla="*/ 18 h 33"/>
                <a:gd name="T16" fmla="*/ 13 w 60"/>
                <a:gd name="T17" fmla="*/ 28 h 33"/>
                <a:gd name="T18" fmla="*/ 21 w 60"/>
                <a:gd name="T19" fmla="*/ 33 h 33"/>
                <a:gd name="T20" fmla="*/ 39 w 60"/>
                <a:gd name="T21" fmla="*/ 33 h 33"/>
                <a:gd name="T22" fmla="*/ 47 w 60"/>
                <a:gd name="T23" fmla="*/ 28 h 33"/>
                <a:gd name="T24" fmla="*/ 60 w 60"/>
                <a:gd name="T25" fmla="*/ 18 h 33"/>
                <a:gd name="T26" fmla="*/ 58 w 60"/>
                <a:gd name="T27" fmla="*/ 18 h 33"/>
                <a:gd name="T28" fmla="*/ 58 w 60"/>
                <a:gd name="T29" fmla="*/ 13 h 33"/>
                <a:gd name="T30" fmla="*/ 60 w 60"/>
                <a:gd name="T31" fmla="*/ 13 h 33"/>
                <a:gd name="T32" fmla="*/ 60 w 60"/>
                <a:gd name="T33" fmla="*/ 9 h 33"/>
                <a:gd name="T34" fmla="*/ 58 w 60"/>
                <a:gd name="T35" fmla="*/ 9 h 33"/>
                <a:gd name="T36" fmla="*/ 58 w 60"/>
                <a:gd name="T37" fmla="*/ 4 h 33"/>
                <a:gd name="T38" fmla="*/ 60 w 60"/>
                <a:gd name="T39" fmla="*/ 4 h 33"/>
                <a:gd name="T40" fmla="*/ 60 w 60"/>
                <a:gd name="T41" fmla="*/ 0 h 33"/>
                <a:gd name="T42" fmla="*/ 0 w 60"/>
                <a:gd name="T43" fmla="*/ 0 h 33"/>
                <a:gd name="T44" fmla="*/ 0 w 60"/>
                <a:gd name="T4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" h="33">
                  <a:moveTo>
                    <a:pt x="0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23"/>
                    <a:pt x="6" y="28"/>
                    <a:pt x="13" y="28"/>
                  </a:cubicBezTo>
                  <a:cubicBezTo>
                    <a:pt x="14" y="31"/>
                    <a:pt x="17" y="33"/>
                    <a:pt x="21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43" y="33"/>
                    <a:pt x="46" y="31"/>
                    <a:pt x="47" y="28"/>
                  </a:cubicBezTo>
                  <a:cubicBezTo>
                    <a:pt x="54" y="28"/>
                    <a:pt x="59" y="23"/>
                    <a:pt x="60" y="18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937734" y="1963423"/>
            <a:ext cx="333375" cy="277813"/>
            <a:chOff x="3248024" y="5140991"/>
            <a:chExt cx="333375" cy="277813"/>
          </a:xfrm>
          <a:solidFill>
            <a:schemeClr val="bg1"/>
          </a:solidFill>
        </p:grpSpPr>
        <p:sp>
          <p:nvSpPr>
            <p:cNvPr id="21" name="Freeform 285"/>
            <p:cNvSpPr/>
            <p:nvPr/>
          </p:nvSpPr>
          <p:spPr bwMode="auto">
            <a:xfrm>
              <a:off x="3325812" y="5179091"/>
              <a:ext cx="15875" cy="236538"/>
            </a:xfrm>
            <a:custGeom>
              <a:avLst/>
              <a:gdLst>
                <a:gd name="T0" fmla="*/ 2 w 4"/>
                <a:gd name="T1" fmla="*/ 63 h 63"/>
                <a:gd name="T2" fmla="*/ 0 w 4"/>
                <a:gd name="T3" fmla="*/ 61 h 63"/>
                <a:gd name="T4" fmla="*/ 0 w 4"/>
                <a:gd name="T5" fmla="*/ 2 h 63"/>
                <a:gd name="T6" fmla="*/ 2 w 4"/>
                <a:gd name="T7" fmla="*/ 0 h 63"/>
                <a:gd name="T8" fmla="*/ 4 w 4"/>
                <a:gd name="T9" fmla="*/ 2 h 63"/>
                <a:gd name="T10" fmla="*/ 4 w 4"/>
                <a:gd name="T11" fmla="*/ 61 h 63"/>
                <a:gd name="T12" fmla="*/ 2 w 4"/>
                <a:gd name="T13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3">
                  <a:moveTo>
                    <a:pt x="2" y="63"/>
                  </a:moveTo>
                  <a:cubicBezTo>
                    <a:pt x="1" y="63"/>
                    <a:pt x="0" y="62"/>
                    <a:pt x="0" y="6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4" y="1"/>
                    <a:pt x="4" y="2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2"/>
                    <a:pt x="4" y="63"/>
                    <a:pt x="2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86"/>
            <p:cNvSpPr>
              <a:spLocks noEditPoints="1"/>
            </p:cNvSpPr>
            <p:nvPr/>
          </p:nvSpPr>
          <p:spPr bwMode="auto">
            <a:xfrm>
              <a:off x="3367087" y="5215603"/>
              <a:ext cx="165100" cy="1651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4 h 44"/>
                <a:gd name="T12" fmla="*/ 4 w 44"/>
                <a:gd name="T13" fmla="*/ 22 h 44"/>
                <a:gd name="T14" fmla="*/ 22 w 44"/>
                <a:gd name="T15" fmla="*/ 40 h 44"/>
                <a:gd name="T16" fmla="*/ 40 w 44"/>
                <a:gd name="T17" fmla="*/ 22 h 44"/>
                <a:gd name="T18" fmla="*/ 22 w 44"/>
                <a:gd name="T19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4"/>
                  </a:moveTo>
                  <a:cubicBezTo>
                    <a:pt x="12" y="4"/>
                    <a:pt x="4" y="12"/>
                    <a:pt x="4" y="22"/>
                  </a:cubicBezTo>
                  <a:cubicBezTo>
                    <a:pt x="4" y="32"/>
                    <a:pt x="12" y="40"/>
                    <a:pt x="22" y="40"/>
                  </a:cubicBezTo>
                  <a:cubicBezTo>
                    <a:pt x="32" y="40"/>
                    <a:pt x="40" y="32"/>
                    <a:pt x="40" y="22"/>
                  </a:cubicBezTo>
                  <a:cubicBezTo>
                    <a:pt x="40" y="12"/>
                    <a:pt x="32" y="4"/>
                    <a:pt x="2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87"/>
            <p:cNvSpPr>
              <a:spLocks noEditPoints="1"/>
            </p:cNvSpPr>
            <p:nvPr/>
          </p:nvSpPr>
          <p:spPr bwMode="auto">
            <a:xfrm>
              <a:off x="3248024" y="5140991"/>
              <a:ext cx="333375" cy="277813"/>
            </a:xfrm>
            <a:custGeom>
              <a:avLst/>
              <a:gdLst>
                <a:gd name="T0" fmla="*/ 82 w 89"/>
                <a:gd name="T1" fmla="*/ 74 h 74"/>
                <a:gd name="T2" fmla="*/ 7 w 89"/>
                <a:gd name="T3" fmla="*/ 74 h 74"/>
                <a:gd name="T4" fmla="*/ 0 w 89"/>
                <a:gd name="T5" fmla="*/ 66 h 74"/>
                <a:gd name="T6" fmla="*/ 0 w 89"/>
                <a:gd name="T7" fmla="*/ 18 h 74"/>
                <a:gd name="T8" fmla="*/ 7 w 89"/>
                <a:gd name="T9" fmla="*/ 10 h 74"/>
                <a:gd name="T10" fmla="*/ 32 w 89"/>
                <a:gd name="T11" fmla="*/ 10 h 74"/>
                <a:gd name="T12" fmla="*/ 40 w 89"/>
                <a:gd name="T13" fmla="*/ 1 h 74"/>
                <a:gd name="T14" fmla="*/ 41 w 89"/>
                <a:gd name="T15" fmla="*/ 0 h 74"/>
                <a:gd name="T16" fmla="*/ 66 w 89"/>
                <a:gd name="T17" fmla="*/ 0 h 74"/>
                <a:gd name="T18" fmla="*/ 68 w 89"/>
                <a:gd name="T19" fmla="*/ 1 h 74"/>
                <a:gd name="T20" fmla="*/ 75 w 89"/>
                <a:gd name="T21" fmla="*/ 10 h 74"/>
                <a:gd name="T22" fmla="*/ 82 w 89"/>
                <a:gd name="T23" fmla="*/ 10 h 74"/>
                <a:gd name="T24" fmla="*/ 89 w 89"/>
                <a:gd name="T25" fmla="*/ 18 h 74"/>
                <a:gd name="T26" fmla="*/ 89 w 89"/>
                <a:gd name="T27" fmla="*/ 66 h 74"/>
                <a:gd name="T28" fmla="*/ 82 w 89"/>
                <a:gd name="T29" fmla="*/ 74 h 74"/>
                <a:gd name="T30" fmla="*/ 7 w 89"/>
                <a:gd name="T31" fmla="*/ 14 h 74"/>
                <a:gd name="T32" fmla="*/ 4 w 89"/>
                <a:gd name="T33" fmla="*/ 18 h 74"/>
                <a:gd name="T34" fmla="*/ 4 w 89"/>
                <a:gd name="T35" fmla="*/ 66 h 74"/>
                <a:gd name="T36" fmla="*/ 7 w 89"/>
                <a:gd name="T37" fmla="*/ 70 h 74"/>
                <a:gd name="T38" fmla="*/ 82 w 89"/>
                <a:gd name="T39" fmla="*/ 70 h 74"/>
                <a:gd name="T40" fmla="*/ 85 w 89"/>
                <a:gd name="T41" fmla="*/ 66 h 74"/>
                <a:gd name="T42" fmla="*/ 85 w 89"/>
                <a:gd name="T43" fmla="*/ 18 h 74"/>
                <a:gd name="T44" fmla="*/ 82 w 89"/>
                <a:gd name="T45" fmla="*/ 14 h 74"/>
                <a:gd name="T46" fmla="*/ 74 w 89"/>
                <a:gd name="T47" fmla="*/ 14 h 74"/>
                <a:gd name="T48" fmla="*/ 73 w 89"/>
                <a:gd name="T49" fmla="*/ 13 h 74"/>
                <a:gd name="T50" fmla="*/ 65 w 89"/>
                <a:gd name="T51" fmla="*/ 4 h 74"/>
                <a:gd name="T52" fmla="*/ 42 w 89"/>
                <a:gd name="T53" fmla="*/ 4 h 74"/>
                <a:gd name="T54" fmla="*/ 35 w 89"/>
                <a:gd name="T55" fmla="*/ 13 h 74"/>
                <a:gd name="T56" fmla="*/ 33 w 89"/>
                <a:gd name="T57" fmla="*/ 14 h 74"/>
                <a:gd name="T58" fmla="*/ 7 w 89"/>
                <a:gd name="T59" fmla="*/ 1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9" h="74">
                  <a:moveTo>
                    <a:pt x="82" y="74"/>
                  </a:moveTo>
                  <a:cubicBezTo>
                    <a:pt x="7" y="74"/>
                    <a:pt x="7" y="74"/>
                    <a:pt x="7" y="74"/>
                  </a:cubicBezTo>
                  <a:cubicBezTo>
                    <a:pt x="3" y="74"/>
                    <a:pt x="0" y="70"/>
                    <a:pt x="0" y="6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3"/>
                    <a:pt x="3" y="10"/>
                    <a:pt x="7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0"/>
                    <a:pt x="41" y="0"/>
                    <a:pt x="41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7" y="0"/>
                    <a:pt x="68" y="0"/>
                    <a:pt x="68" y="1"/>
                  </a:cubicBezTo>
                  <a:cubicBezTo>
                    <a:pt x="75" y="10"/>
                    <a:pt x="75" y="10"/>
                    <a:pt x="75" y="10"/>
                  </a:cubicBezTo>
                  <a:cubicBezTo>
                    <a:pt x="82" y="10"/>
                    <a:pt x="82" y="10"/>
                    <a:pt x="82" y="10"/>
                  </a:cubicBezTo>
                  <a:cubicBezTo>
                    <a:pt x="86" y="10"/>
                    <a:pt x="89" y="13"/>
                    <a:pt x="89" y="18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70"/>
                    <a:pt x="86" y="74"/>
                    <a:pt x="82" y="74"/>
                  </a:cubicBezTo>
                  <a:close/>
                  <a:moveTo>
                    <a:pt x="7" y="14"/>
                  </a:moveTo>
                  <a:cubicBezTo>
                    <a:pt x="5" y="14"/>
                    <a:pt x="4" y="16"/>
                    <a:pt x="4" y="18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68"/>
                    <a:pt x="5" y="70"/>
                    <a:pt x="7" y="70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3" y="70"/>
                    <a:pt x="85" y="68"/>
                    <a:pt x="85" y="66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5" y="16"/>
                    <a:pt x="83" y="14"/>
                    <a:pt x="82" y="14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4"/>
                    <a:pt x="73" y="14"/>
                    <a:pt x="73" y="13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4"/>
                    <a:pt x="34" y="14"/>
                    <a:pt x="33" y="14"/>
                  </a:cubicBezTo>
                  <a:cubicBezTo>
                    <a:pt x="7" y="14"/>
                    <a:pt x="7" y="14"/>
                    <a:pt x="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208863" y="3637480"/>
            <a:ext cx="333375" cy="327025"/>
            <a:chOff x="8809037" y="4174203"/>
            <a:chExt cx="333375" cy="327025"/>
          </a:xfrm>
          <a:solidFill>
            <a:schemeClr val="bg1"/>
          </a:solidFill>
        </p:grpSpPr>
        <p:sp>
          <p:nvSpPr>
            <p:cNvPr id="25" name="Freeform 368"/>
            <p:cNvSpPr>
              <a:spLocks noEditPoints="1"/>
            </p:cNvSpPr>
            <p:nvPr/>
          </p:nvSpPr>
          <p:spPr bwMode="auto">
            <a:xfrm>
              <a:off x="8809037" y="4174203"/>
              <a:ext cx="333375" cy="327025"/>
            </a:xfrm>
            <a:custGeom>
              <a:avLst/>
              <a:gdLst>
                <a:gd name="T0" fmla="*/ 38 w 89"/>
                <a:gd name="T1" fmla="*/ 87 h 87"/>
                <a:gd name="T2" fmla="*/ 37 w 89"/>
                <a:gd name="T3" fmla="*/ 87 h 87"/>
                <a:gd name="T4" fmla="*/ 36 w 89"/>
                <a:gd name="T5" fmla="*/ 85 h 87"/>
                <a:gd name="T6" fmla="*/ 33 w 89"/>
                <a:gd name="T7" fmla="*/ 60 h 87"/>
                <a:gd name="T8" fmla="*/ 29 w 89"/>
                <a:gd name="T9" fmla="*/ 60 h 87"/>
                <a:gd name="T10" fmla="*/ 28 w 89"/>
                <a:gd name="T11" fmla="*/ 58 h 87"/>
                <a:gd name="T12" fmla="*/ 27 w 89"/>
                <a:gd name="T13" fmla="*/ 54 h 87"/>
                <a:gd name="T14" fmla="*/ 3 w 89"/>
                <a:gd name="T15" fmla="*/ 51 h 87"/>
                <a:gd name="T16" fmla="*/ 1 w 89"/>
                <a:gd name="T17" fmla="*/ 51 h 87"/>
                <a:gd name="T18" fmla="*/ 0 w 89"/>
                <a:gd name="T19" fmla="*/ 49 h 87"/>
                <a:gd name="T20" fmla="*/ 6 w 89"/>
                <a:gd name="T21" fmla="*/ 40 h 87"/>
                <a:gd name="T22" fmla="*/ 31 w 89"/>
                <a:gd name="T23" fmla="*/ 32 h 87"/>
                <a:gd name="T24" fmla="*/ 42 w 89"/>
                <a:gd name="T25" fmla="*/ 15 h 87"/>
                <a:gd name="T26" fmla="*/ 76 w 89"/>
                <a:gd name="T27" fmla="*/ 0 h 87"/>
                <a:gd name="T28" fmla="*/ 85 w 89"/>
                <a:gd name="T29" fmla="*/ 1 h 87"/>
                <a:gd name="T30" fmla="*/ 86 w 89"/>
                <a:gd name="T31" fmla="*/ 3 h 87"/>
                <a:gd name="T32" fmla="*/ 72 w 89"/>
                <a:gd name="T33" fmla="*/ 46 h 87"/>
                <a:gd name="T34" fmla="*/ 56 w 89"/>
                <a:gd name="T35" fmla="*/ 56 h 87"/>
                <a:gd name="T36" fmla="*/ 48 w 89"/>
                <a:gd name="T37" fmla="*/ 81 h 87"/>
                <a:gd name="T38" fmla="*/ 39 w 89"/>
                <a:gd name="T39" fmla="*/ 87 h 87"/>
                <a:gd name="T40" fmla="*/ 38 w 89"/>
                <a:gd name="T41" fmla="*/ 87 h 87"/>
                <a:gd name="T42" fmla="*/ 31 w 89"/>
                <a:gd name="T43" fmla="*/ 56 h 87"/>
                <a:gd name="T44" fmla="*/ 35 w 89"/>
                <a:gd name="T45" fmla="*/ 56 h 87"/>
                <a:gd name="T46" fmla="*/ 36 w 89"/>
                <a:gd name="T47" fmla="*/ 57 h 87"/>
                <a:gd name="T48" fmla="*/ 41 w 89"/>
                <a:gd name="T49" fmla="*/ 81 h 87"/>
                <a:gd name="T50" fmla="*/ 45 w 89"/>
                <a:gd name="T51" fmla="*/ 78 h 87"/>
                <a:gd name="T52" fmla="*/ 52 w 89"/>
                <a:gd name="T53" fmla="*/ 56 h 87"/>
                <a:gd name="T54" fmla="*/ 53 w 89"/>
                <a:gd name="T55" fmla="*/ 53 h 87"/>
                <a:gd name="T56" fmla="*/ 69 w 89"/>
                <a:gd name="T57" fmla="*/ 43 h 87"/>
                <a:gd name="T58" fmla="*/ 82 w 89"/>
                <a:gd name="T59" fmla="*/ 5 h 87"/>
                <a:gd name="T60" fmla="*/ 45 w 89"/>
                <a:gd name="T61" fmla="*/ 18 h 87"/>
                <a:gd name="T62" fmla="*/ 34 w 89"/>
                <a:gd name="T63" fmla="*/ 34 h 87"/>
                <a:gd name="T64" fmla="*/ 32 w 89"/>
                <a:gd name="T65" fmla="*/ 36 h 87"/>
                <a:gd name="T66" fmla="*/ 9 w 89"/>
                <a:gd name="T67" fmla="*/ 42 h 87"/>
                <a:gd name="T68" fmla="*/ 6 w 89"/>
                <a:gd name="T69" fmla="*/ 46 h 87"/>
                <a:gd name="T70" fmla="*/ 30 w 89"/>
                <a:gd name="T71" fmla="*/ 51 h 87"/>
                <a:gd name="T72" fmla="*/ 31 w 89"/>
                <a:gd name="T73" fmla="*/ 53 h 87"/>
                <a:gd name="T74" fmla="*/ 31 w 89"/>
                <a:gd name="T75" fmla="*/ 5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9" h="87">
                  <a:moveTo>
                    <a:pt x="38" y="87"/>
                  </a:moveTo>
                  <a:cubicBezTo>
                    <a:pt x="37" y="87"/>
                    <a:pt x="37" y="87"/>
                    <a:pt x="37" y="87"/>
                  </a:cubicBezTo>
                  <a:cubicBezTo>
                    <a:pt x="36" y="86"/>
                    <a:pt x="36" y="85"/>
                    <a:pt x="36" y="85"/>
                  </a:cubicBezTo>
                  <a:cubicBezTo>
                    <a:pt x="40" y="77"/>
                    <a:pt x="38" y="67"/>
                    <a:pt x="33" y="60"/>
                  </a:cubicBezTo>
                  <a:cubicBezTo>
                    <a:pt x="32" y="60"/>
                    <a:pt x="31" y="60"/>
                    <a:pt x="29" y="60"/>
                  </a:cubicBezTo>
                  <a:cubicBezTo>
                    <a:pt x="29" y="59"/>
                    <a:pt x="28" y="59"/>
                    <a:pt x="28" y="58"/>
                  </a:cubicBezTo>
                  <a:cubicBezTo>
                    <a:pt x="28" y="57"/>
                    <a:pt x="27" y="55"/>
                    <a:pt x="27" y="54"/>
                  </a:cubicBezTo>
                  <a:cubicBezTo>
                    <a:pt x="20" y="49"/>
                    <a:pt x="11" y="48"/>
                    <a:pt x="3" y="51"/>
                  </a:cubicBezTo>
                  <a:cubicBezTo>
                    <a:pt x="2" y="52"/>
                    <a:pt x="1" y="51"/>
                    <a:pt x="1" y="51"/>
                  </a:cubicBezTo>
                  <a:cubicBezTo>
                    <a:pt x="0" y="50"/>
                    <a:pt x="0" y="49"/>
                    <a:pt x="0" y="49"/>
                  </a:cubicBezTo>
                  <a:cubicBezTo>
                    <a:pt x="2" y="45"/>
                    <a:pt x="4" y="42"/>
                    <a:pt x="6" y="40"/>
                  </a:cubicBezTo>
                  <a:cubicBezTo>
                    <a:pt x="13" y="33"/>
                    <a:pt x="22" y="30"/>
                    <a:pt x="31" y="32"/>
                  </a:cubicBezTo>
                  <a:cubicBezTo>
                    <a:pt x="34" y="25"/>
                    <a:pt x="37" y="20"/>
                    <a:pt x="42" y="15"/>
                  </a:cubicBezTo>
                  <a:cubicBezTo>
                    <a:pt x="51" y="6"/>
                    <a:pt x="64" y="0"/>
                    <a:pt x="76" y="0"/>
                  </a:cubicBezTo>
                  <a:cubicBezTo>
                    <a:pt x="79" y="0"/>
                    <a:pt x="82" y="1"/>
                    <a:pt x="85" y="1"/>
                  </a:cubicBezTo>
                  <a:cubicBezTo>
                    <a:pt x="85" y="1"/>
                    <a:pt x="86" y="2"/>
                    <a:pt x="86" y="3"/>
                  </a:cubicBezTo>
                  <a:cubicBezTo>
                    <a:pt x="89" y="18"/>
                    <a:pt x="84" y="34"/>
                    <a:pt x="72" y="46"/>
                  </a:cubicBezTo>
                  <a:cubicBezTo>
                    <a:pt x="67" y="50"/>
                    <a:pt x="62" y="54"/>
                    <a:pt x="56" y="56"/>
                  </a:cubicBezTo>
                  <a:cubicBezTo>
                    <a:pt x="57" y="66"/>
                    <a:pt x="54" y="75"/>
                    <a:pt x="48" y="81"/>
                  </a:cubicBezTo>
                  <a:cubicBezTo>
                    <a:pt x="45" y="84"/>
                    <a:pt x="42" y="86"/>
                    <a:pt x="39" y="87"/>
                  </a:cubicBezTo>
                  <a:cubicBezTo>
                    <a:pt x="39" y="87"/>
                    <a:pt x="38" y="87"/>
                    <a:pt x="38" y="87"/>
                  </a:cubicBezTo>
                  <a:close/>
                  <a:moveTo>
                    <a:pt x="31" y="56"/>
                  </a:moveTo>
                  <a:cubicBezTo>
                    <a:pt x="32" y="56"/>
                    <a:pt x="34" y="56"/>
                    <a:pt x="35" y="56"/>
                  </a:cubicBezTo>
                  <a:cubicBezTo>
                    <a:pt x="35" y="56"/>
                    <a:pt x="36" y="57"/>
                    <a:pt x="36" y="57"/>
                  </a:cubicBezTo>
                  <a:cubicBezTo>
                    <a:pt x="41" y="64"/>
                    <a:pt x="43" y="73"/>
                    <a:pt x="41" y="81"/>
                  </a:cubicBezTo>
                  <a:cubicBezTo>
                    <a:pt x="43" y="80"/>
                    <a:pt x="44" y="79"/>
                    <a:pt x="45" y="78"/>
                  </a:cubicBezTo>
                  <a:cubicBezTo>
                    <a:pt x="51" y="72"/>
                    <a:pt x="53" y="64"/>
                    <a:pt x="52" y="56"/>
                  </a:cubicBezTo>
                  <a:cubicBezTo>
                    <a:pt x="51" y="55"/>
                    <a:pt x="52" y="54"/>
                    <a:pt x="53" y="53"/>
                  </a:cubicBezTo>
                  <a:cubicBezTo>
                    <a:pt x="59" y="51"/>
                    <a:pt x="65" y="47"/>
                    <a:pt x="69" y="43"/>
                  </a:cubicBezTo>
                  <a:cubicBezTo>
                    <a:pt x="80" y="32"/>
                    <a:pt x="85" y="18"/>
                    <a:pt x="82" y="5"/>
                  </a:cubicBezTo>
                  <a:cubicBezTo>
                    <a:pt x="69" y="3"/>
                    <a:pt x="55" y="8"/>
                    <a:pt x="45" y="18"/>
                  </a:cubicBezTo>
                  <a:cubicBezTo>
                    <a:pt x="40" y="23"/>
                    <a:pt x="36" y="28"/>
                    <a:pt x="34" y="34"/>
                  </a:cubicBezTo>
                  <a:cubicBezTo>
                    <a:pt x="34" y="35"/>
                    <a:pt x="33" y="36"/>
                    <a:pt x="32" y="36"/>
                  </a:cubicBezTo>
                  <a:cubicBezTo>
                    <a:pt x="24" y="34"/>
                    <a:pt x="15" y="37"/>
                    <a:pt x="9" y="42"/>
                  </a:cubicBezTo>
                  <a:cubicBezTo>
                    <a:pt x="8" y="43"/>
                    <a:pt x="7" y="45"/>
                    <a:pt x="6" y="46"/>
                  </a:cubicBezTo>
                  <a:cubicBezTo>
                    <a:pt x="14" y="44"/>
                    <a:pt x="24" y="46"/>
                    <a:pt x="30" y="51"/>
                  </a:cubicBezTo>
                  <a:cubicBezTo>
                    <a:pt x="31" y="52"/>
                    <a:pt x="31" y="52"/>
                    <a:pt x="31" y="53"/>
                  </a:cubicBezTo>
                  <a:cubicBezTo>
                    <a:pt x="31" y="54"/>
                    <a:pt x="31" y="55"/>
                    <a:pt x="31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69"/>
            <p:cNvSpPr>
              <a:spLocks noEditPoints="1"/>
            </p:cNvSpPr>
            <p:nvPr/>
          </p:nvSpPr>
          <p:spPr bwMode="auto">
            <a:xfrm>
              <a:off x="9004300" y="4223416"/>
              <a:ext cx="77788" cy="79375"/>
            </a:xfrm>
            <a:custGeom>
              <a:avLst/>
              <a:gdLst>
                <a:gd name="T0" fmla="*/ 11 w 21"/>
                <a:gd name="T1" fmla="*/ 21 h 21"/>
                <a:gd name="T2" fmla="*/ 4 w 21"/>
                <a:gd name="T3" fmla="*/ 18 h 21"/>
                <a:gd name="T4" fmla="*/ 4 w 21"/>
                <a:gd name="T5" fmla="*/ 4 h 21"/>
                <a:gd name="T6" fmla="*/ 18 w 21"/>
                <a:gd name="T7" fmla="*/ 4 h 21"/>
                <a:gd name="T8" fmla="*/ 21 w 21"/>
                <a:gd name="T9" fmla="*/ 11 h 21"/>
                <a:gd name="T10" fmla="*/ 18 w 21"/>
                <a:gd name="T11" fmla="*/ 18 h 21"/>
                <a:gd name="T12" fmla="*/ 11 w 21"/>
                <a:gd name="T13" fmla="*/ 21 h 21"/>
                <a:gd name="T14" fmla="*/ 11 w 21"/>
                <a:gd name="T15" fmla="*/ 5 h 21"/>
                <a:gd name="T16" fmla="*/ 7 w 21"/>
                <a:gd name="T17" fmla="*/ 7 h 21"/>
                <a:gd name="T18" fmla="*/ 7 w 21"/>
                <a:gd name="T19" fmla="*/ 15 h 21"/>
                <a:gd name="T20" fmla="*/ 16 w 21"/>
                <a:gd name="T21" fmla="*/ 15 h 21"/>
                <a:gd name="T22" fmla="*/ 17 w 21"/>
                <a:gd name="T23" fmla="*/ 11 h 21"/>
                <a:gd name="T24" fmla="*/ 16 w 21"/>
                <a:gd name="T25" fmla="*/ 7 h 21"/>
                <a:gd name="T26" fmla="*/ 11 w 21"/>
                <a:gd name="T27" fmla="*/ 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1">
                  <a:moveTo>
                    <a:pt x="11" y="21"/>
                  </a:moveTo>
                  <a:cubicBezTo>
                    <a:pt x="9" y="21"/>
                    <a:pt x="6" y="20"/>
                    <a:pt x="4" y="18"/>
                  </a:cubicBezTo>
                  <a:cubicBezTo>
                    <a:pt x="0" y="14"/>
                    <a:pt x="0" y="8"/>
                    <a:pt x="4" y="4"/>
                  </a:cubicBezTo>
                  <a:cubicBezTo>
                    <a:pt x="8" y="0"/>
                    <a:pt x="15" y="0"/>
                    <a:pt x="18" y="4"/>
                  </a:cubicBezTo>
                  <a:cubicBezTo>
                    <a:pt x="20" y="6"/>
                    <a:pt x="21" y="8"/>
                    <a:pt x="21" y="11"/>
                  </a:cubicBezTo>
                  <a:cubicBezTo>
                    <a:pt x="21" y="14"/>
                    <a:pt x="20" y="16"/>
                    <a:pt x="18" y="18"/>
                  </a:cubicBezTo>
                  <a:cubicBezTo>
                    <a:pt x="16" y="20"/>
                    <a:pt x="14" y="21"/>
                    <a:pt x="11" y="21"/>
                  </a:cubicBezTo>
                  <a:close/>
                  <a:moveTo>
                    <a:pt x="11" y="5"/>
                  </a:moveTo>
                  <a:cubicBezTo>
                    <a:pt x="10" y="5"/>
                    <a:pt x="8" y="6"/>
                    <a:pt x="7" y="7"/>
                  </a:cubicBezTo>
                  <a:cubicBezTo>
                    <a:pt x="5" y="9"/>
                    <a:pt x="5" y="13"/>
                    <a:pt x="7" y="15"/>
                  </a:cubicBezTo>
                  <a:cubicBezTo>
                    <a:pt x="9" y="18"/>
                    <a:pt x="13" y="18"/>
                    <a:pt x="16" y="15"/>
                  </a:cubicBezTo>
                  <a:cubicBezTo>
                    <a:pt x="17" y="14"/>
                    <a:pt x="17" y="13"/>
                    <a:pt x="17" y="11"/>
                  </a:cubicBezTo>
                  <a:cubicBezTo>
                    <a:pt x="17" y="10"/>
                    <a:pt x="17" y="8"/>
                    <a:pt x="16" y="7"/>
                  </a:cubicBezTo>
                  <a:cubicBezTo>
                    <a:pt x="14" y="6"/>
                    <a:pt x="13" y="5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370"/>
            <p:cNvSpPr/>
            <p:nvPr/>
          </p:nvSpPr>
          <p:spPr bwMode="auto">
            <a:xfrm>
              <a:off x="8850312" y="4358353"/>
              <a:ext cx="101600" cy="101600"/>
            </a:xfrm>
            <a:custGeom>
              <a:avLst/>
              <a:gdLst>
                <a:gd name="T0" fmla="*/ 7 w 27"/>
                <a:gd name="T1" fmla="*/ 27 h 27"/>
                <a:gd name="T2" fmla="*/ 3 w 27"/>
                <a:gd name="T3" fmla="*/ 26 h 27"/>
                <a:gd name="T4" fmla="*/ 1 w 27"/>
                <a:gd name="T5" fmla="*/ 25 h 27"/>
                <a:gd name="T6" fmla="*/ 9 w 27"/>
                <a:gd name="T7" fmla="*/ 1 h 27"/>
                <a:gd name="T8" fmla="*/ 12 w 27"/>
                <a:gd name="T9" fmla="*/ 1 h 27"/>
                <a:gd name="T10" fmla="*/ 12 w 27"/>
                <a:gd name="T11" fmla="*/ 4 h 27"/>
                <a:gd name="T12" fmla="*/ 5 w 27"/>
                <a:gd name="T13" fmla="*/ 22 h 27"/>
                <a:gd name="T14" fmla="*/ 23 w 27"/>
                <a:gd name="T15" fmla="*/ 15 h 27"/>
                <a:gd name="T16" fmla="*/ 26 w 27"/>
                <a:gd name="T17" fmla="*/ 15 h 27"/>
                <a:gd name="T18" fmla="*/ 26 w 27"/>
                <a:gd name="T19" fmla="*/ 18 h 27"/>
                <a:gd name="T20" fmla="*/ 7 w 27"/>
                <a:gd name="T2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27">
                  <a:moveTo>
                    <a:pt x="7" y="27"/>
                  </a:moveTo>
                  <a:cubicBezTo>
                    <a:pt x="5" y="27"/>
                    <a:pt x="4" y="26"/>
                    <a:pt x="3" y="26"/>
                  </a:cubicBezTo>
                  <a:cubicBezTo>
                    <a:pt x="2" y="26"/>
                    <a:pt x="1" y="25"/>
                    <a:pt x="1" y="25"/>
                  </a:cubicBezTo>
                  <a:cubicBezTo>
                    <a:pt x="0" y="16"/>
                    <a:pt x="3" y="8"/>
                    <a:pt x="9" y="1"/>
                  </a:cubicBezTo>
                  <a:cubicBezTo>
                    <a:pt x="10" y="0"/>
                    <a:pt x="11" y="0"/>
                    <a:pt x="12" y="1"/>
                  </a:cubicBezTo>
                  <a:cubicBezTo>
                    <a:pt x="13" y="2"/>
                    <a:pt x="13" y="3"/>
                    <a:pt x="12" y="4"/>
                  </a:cubicBezTo>
                  <a:cubicBezTo>
                    <a:pt x="7" y="9"/>
                    <a:pt x="4" y="16"/>
                    <a:pt x="5" y="22"/>
                  </a:cubicBezTo>
                  <a:cubicBezTo>
                    <a:pt x="11" y="23"/>
                    <a:pt x="18" y="20"/>
                    <a:pt x="23" y="15"/>
                  </a:cubicBezTo>
                  <a:cubicBezTo>
                    <a:pt x="24" y="15"/>
                    <a:pt x="25" y="15"/>
                    <a:pt x="26" y="15"/>
                  </a:cubicBezTo>
                  <a:cubicBezTo>
                    <a:pt x="27" y="16"/>
                    <a:pt x="27" y="17"/>
                    <a:pt x="26" y="18"/>
                  </a:cubicBezTo>
                  <a:cubicBezTo>
                    <a:pt x="21" y="24"/>
                    <a:pt x="14" y="27"/>
                    <a:pt x="7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626232" y="3681373"/>
            <a:ext cx="317500" cy="269875"/>
            <a:chOff x="6981825" y="3264566"/>
            <a:chExt cx="317500" cy="269875"/>
          </a:xfrm>
          <a:solidFill>
            <a:schemeClr val="bg1"/>
          </a:solidFill>
        </p:grpSpPr>
        <p:sp>
          <p:nvSpPr>
            <p:cNvPr id="29" name="Freeform 64"/>
            <p:cNvSpPr>
              <a:spLocks noEditPoints="1"/>
            </p:cNvSpPr>
            <p:nvPr/>
          </p:nvSpPr>
          <p:spPr bwMode="auto">
            <a:xfrm>
              <a:off x="6981825" y="3264566"/>
              <a:ext cx="317500" cy="269875"/>
            </a:xfrm>
            <a:custGeom>
              <a:avLst/>
              <a:gdLst>
                <a:gd name="T0" fmla="*/ 19 w 85"/>
                <a:gd name="T1" fmla="*/ 72 h 72"/>
                <a:gd name="T2" fmla="*/ 18 w 85"/>
                <a:gd name="T3" fmla="*/ 72 h 72"/>
                <a:gd name="T4" fmla="*/ 17 w 85"/>
                <a:gd name="T5" fmla="*/ 70 h 72"/>
                <a:gd name="T6" fmla="*/ 17 w 85"/>
                <a:gd name="T7" fmla="*/ 57 h 72"/>
                <a:gd name="T8" fmla="*/ 6 w 85"/>
                <a:gd name="T9" fmla="*/ 57 h 72"/>
                <a:gd name="T10" fmla="*/ 0 w 85"/>
                <a:gd name="T11" fmla="*/ 51 h 72"/>
                <a:gd name="T12" fmla="*/ 0 w 85"/>
                <a:gd name="T13" fmla="*/ 6 h 72"/>
                <a:gd name="T14" fmla="*/ 6 w 85"/>
                <a:gd name="T15" fmla="*/ 0 h 72"/>
                <a:gd name="T16" fmla="*/ 79 w 85"/>
                <a:gd name="T17" fmla="*/ 0 h 72"/>
                <a:gd name="T18" fmla="*/ 85 w 85"/>
                <a:gd name="T19" fmla="*/ 6 h 72"/>
                <a:gd name="T20" fmla="*/ 85 w 85"/>
                <a:gd name="T21" fmla="*/ 51 h 72"/>
                <a:gd name="T22" fmla="*/ 79 w 85"/>
                <a:gd name="T23" fmla="*/ 57 h 72"/>
                <a:gd name="T24" fmla="*/ 39 w 85"/>
                <a:gd name="T25" fmla="*/ 57 h 72"/>
                <a:gd name="T26" fmla="*/ 20 w 85"/>
                <a:gd name="T27" fmla="*/ 72 h 72"/>
                <a:gd name="T28" fmla="*/ 19 w 85"/>
                <a:gd name="T29" fmla="*/ 72 h 72"/>
                <a:gd name="T30" fmla="*/ 6 w 85"/>
                <a:gd name="T31" fmla="*/ 4 h 72"/>
                <a:gd name="T32" fmla="*/ 4 w 85"/>
                <a:gd name="T33" fmla="*/ 6 h 72"/>
                <a:gd name="T34" fmla="*/ 4 w 85"/>
                <a:gd name="T35" fmla="*/ 51 h 72"/>
                <a:gd name="T36" fmla="*/ 6 w 85"/>
                <a:gd name="T37" fmla="*/ 53 h 72"/>
                <a:gd name="T38" fmla="*/ 19 w 85"/>
                <a:gd name="T39" fmla="*/ 53 h 72"/>
                <a:gd name="T40" fmla="*/ 21 w 85"/>
                <a:gd name="T41" fmla="*/ 55 h 72"/>
                <a:gd name="T42" fmla="*/ 21 w 85"/>
                <a:gd name="T43" fmla="*/ 66 h 72"/>
                <a:gd name="T44" fmla="*/ 37 w 85"/>
                <a:gd name="T45" fmla="*/ 53 h 72"/>
                <a:gd name="T46" fmla="*/ 38 w 85"/>
                <a:gd name="T47" fmla="*/ 53 h 72"/>
                <a:gd name="T48" fmla="*/ 79 w 85"/>
                <a:gd name="T49" fmla="*/ 53 h 72"/>
                <a:gd name="T50" fmla="*/ 81 w 85"/>
                <a:gd name="T51" fmla="*/ 51 h 72"/>
                <a:gd name="T52" fmla="*/ 81 w 85"/>
                <a:gd name="T53" fmla="*/ 6 h 72"/>
                <a:gd name="T54" fmla="*/ 79 w 85"/>
                <a:gd name="T55" fmla="*/ 4 h 72"/>
                <a:gd name="T56" fmla="*/ 6 w 85"/>
                <a:gd name="T57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2">
                  <a:moveTo>
                    <a:pt x="19" y="72"/>
                  </a:moveTo>
                  <a:cubicBezTo>
                    <a:pt x="19" y="72"/>
                    <a:pt x="18" y="72"/>
                    <a:pt x="18" y="72"/>
                  </a:cubicBezTo>
                  <a:cubicBezTo>
                    <a:pt x="17" y="71"/>
                    <a:pt x="17" y="71"/>
                    <a:pt x="17" y="70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3" y="57"/>
                    <a:pt x="0" y="54"/>
                    <a:pt x="0" y="5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82" y="0"/>
                    <a:pt x="85" y="3"/>
                    <a:pt x="85" y="6"/>
                  </a:cubicBezTo>
                  <a:cubicBezTo>
                    <a:pt x="85" y="51"/>
                    <a:pt x="85" y="51"/>
                    <a:pt x="85" y="51"/>
                  </a:cubicBezTo>
                  <a:cubicBezTo>
                    <a:pt x="85" y="54"/>
                    <a:pt x="82" y="57"/>
                    <a:pt x="79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0" y="72"/>
                    <a:pt x="19" y="72"/>
                    <a:pt x="19" y="72"/>
                  </a:cubicBezTo>
                  <a:close/>
                  <a:moveTo>
                    <a:pt x="6" y="4"/>
                  </a:moveTo>
                  <a:cubicBezTo>
                    <a:pt x="5" y="4"/>
                    <a:pt x="4" y="5"/>
                    <a:pt x="4" y="6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2"/>
                    <a:pt x="5" y="53"/>
                    <a:pt x="6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20" y="53"/>
                    <a:pt x="21" y="54"/>
                    <a:pt x="21" y="55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37" y="53"/>
                    <a:pt x="37" y="53"/>
                    <a:pt x="38" y="53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80" y="53"/>
                    <a:pt x="81" y="52"/>
                    <a:pt x="81" y="51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5"/>
                    <a:pt x="80" y="4"/>
                    <a:pt x="79" y="4"/>
                  </a:cubicBezTo>
                  <a:cubicBezTo>
                    <a:pt x="6" y="4"/>
                    <a:pt x="6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65"/>
            <p:cNvSpPr/>
            <p:nvPr/>
          </p:nvSpPr>
          <p:spPr bwMode="auto">
            <a:xfrm>
              <a:off x="7051675" y="3339178"/>
              <a:ext cx="184150" cy="15875"/>
            </a:xfrm>
            <a:custGeom>
              <a:avLst/>
              <a:gdLst>
                <a:gd name="T0" fmla="*/ 47 w 49"/>
                <a:gd name="T1" fmla="*/ 4 h 4"/>
                <a:gd name="T2" fmla="*/ 2 w 49"/>
                <a:gd name="T3" fmla="*/ 4 h 4"/>
                <a:gd name="T4" fmla="*/ 0 w 49"/>
                <a:gd name="T5" fmla="*/ 2 h 4"/>
                <a:gd name="T6" fmla="*/ 2 w 49"/>
                <a:gd name="T7" fmla="*/ 0 h 4"/>
                <a:gd name="T8" fmla="*/ 47 w 49"/>
                <a:gd name="T9" fmla="*/ 0 h 4"/>
                <a:gd name="T10" fmla="*/ 49 w 49"/>
                <a:gd name="T11" fmla="*/ 2 h 4"/>
                <a:gd name="T12" fmla="*/ 47 w 49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4">
                  <a:moveTo>
                    <a:pt x="47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8" y="0"/>
                    <a:pt x="49" y="1"/>
                    <a:pt x="49" y="2"/>
                  </a:cubicBezTo>
                  <a:cubicBezTo>
                    <a:pt x="49" y="3"/>
                    <a:pt x="48" y="4"/>
                    <a:pt x="4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66"/>
            <p:cNvSpPr/>
            <p:nvPr/>
          </p:nvSpPr>
          <p:spPr bwMode="auto">
            <a:xfrm>
              <a:off x="7051675" y="3385216"/>
              <a:ext cx="184150" cy="14288"/>
            </a:xfrm>
            <a:custGeom>
              <a:avLst/>
              <a:gdLst>
                <a:gd name="T0" fmla="*/ 47 w 49"/>
                <a:gd name="T1" fmla="*/ 4 h 4"/>
                <a:gd name="T2" fmla="*/ 2 w 49"/>
                <a:gd name="T3" fmla="*/ 4 h 4"/>
                <a:gd name="T4" fmla="*/ 0 w 49"/>
                <a:gd name="T5" fmla="*/ 2 h 4"/>
                <a:gd name="T6" fmla="*/ 2 w 49"/>
                <a:gd name="T7" fmla="*/ 0 h 4"/>
                <a:gd name="T8" fmla="*/ 47 w 49"/>
                <a:gd name="T9" fmla="*/ 0 h 4"/>
                <a:gd name="T10" fmla="*/ 49 w 49"/>
                <a:gd name="T11" fmla="*/ 2 h 4"/>
                <a:gd name="T12" fmla="*/ 47 w 49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4">
                  <a:moveTo>
                    <a:pt x="47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8" y="0"/>
                    <a:pt x="49" y="1"/>
                    <a:pt x="49" y="2"/>
                  </a:cubicBezTo>
                  <a:cubicBezTo>
                    <a:pt x="49" y="3"/>
                    <a:pt x="48" y="4"/>
                    <a:pt x="4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896248" y="5311333"/>
            <a:ext cx="404813" cy="331788"/>
            <a:chOff x="5075237" y="5114003"/>
            <a:chExt cx="404813" cy="331788"/>
          </a:xfrm>
          <a:solidFill>
            <a:schemeClr val="bg1"/>
          </a:solidFill>
        </p:grpSpPr>
        <p:sp>
          <p:nvSpPr>
            <p:cNvPr id="33" name="Freeform 345"/>
            <p:cNvSpPr>
              <a:spLocks noEditPoints="1"/>
            </p:cNvSpPr>
            <p:nvPr/>
          </p:nvSpPr>
          <p:spPr bwMode="auto">
            <a:xfrm>
              <a:off x="5075237" y="5121941"/>
              <a:ext cx="190500" cy="104775"/>
            </a:xfrm>
            <a:custGeom>
              <a:avLst/>
              <a:gdLst>
                <a:gd name="T0" fmla="*/ 14 w 51"/>
                <a:gd name="T1" fmla="*/ 28 h 28"/>
                <a:gd name="T2" fmla="*/ 13 w 51"/>
                <a:gd name="T3" fmla="*/ 28 h 28"/>
                <a:gd name="T4" fmla="*/ 1 w 51"/>
                <a:gd name="T5" fmla="*/ 17 h 28"/>
                <a:gd name="T6" fmla="*/ 0 w 51"/>
                <a:gd name="T7" fmla="*/ 15 h 28"/>
                <a:gd name="T8" fmla="*/ 2 w 51"/>
                <a:gd name="T9" fmla="*/ 14 h 28"/>
                <a:gd name="T10" fmla="*/ 36 w 51"/>
                <a:gd name="T11" fmla="*/ 0 h 28"/>
                <a:gd name="T12" fmla="*/ 38 w 51"/>
                <a:gd name="T13" fmla="*/ 0 h 28"/>
                <a:gd name="T14" fmla="*/ 51 w 51"/>
                <a:gd name="T15" fmla="*/ 11 h 28"/>
                <a:gd name="T16" fmla="*/ 51 w 51"/>
                <a:gd name="T17" fmla="*/ 13 h 28"/>
                <a:gd name="T18" fmla="*/ 50 w 51"/>
                <a:gd name="T19" fmla="*/ 14 h 28"/>
                <a:gd name="T20" fmla="*/ 15 w 51"/>
                <a:gd name="T21" fmla="*/ 28 h 28"/>
                <a:gd name="T22" fmla="*/ 14 w 51"/>
                <a:gd name="T23" fmla="*/ 28 h 28"/>
                <a:gd name="T24" fmla="*/ 6 w 51"/>
                <a:gd name="T25" fmla="*/ 16 h 28"/>
                <a:gd name="T26" fmla="*/ 15 w 51"/>
                <a:gd name="T27" fmla="*/ 24 h 28"/>
                <a:gd name="T28" fmla="*/ 45 w 51"/>
                <a:gd name="T29" fmla="*/ 12 h 28"/>
                <a:gd name="T30" fmla="*/ 37 w 51"/>
                <a:gd name="T31" fmla="*/ 4 h 28"/>
                <a:gd name="T32" fmla="*/ 6 w 51"/>
                <a:gd name="T33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28">
                  <a:moveTo>
                    <a:pt x="14" y="28"/>
                  </a:moveTo>
                  <a:cubicBezTo>
                    <a:pt x="14" y="28"/>
                    <a:pt x="14" y="28"/>
                    <a:pt x="13" y="2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7"/>
                    <a:pt x="0" y="16"/>
                    <a:pt x="0" y="15"/>
                  </a:cubicBezTo>
                  <a:cubicBezTo>
                    <a:pt x="0" y="15"/>
                    <a:pt x="1" y="14"/>
                    <a:pt x="2" y="14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0"/>
                    <a:pt x="38" y="0"/>
                    <a:pt x="38" y="0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51" y="12"/>
                    <a:pt x="51" y="13"/>
                  </a:cubicBezTo>
                  <a:cubicBezTo>
                    <a:pt x="51" y="13"/>
                    <a:pt x="51" y="14"/>
                    <a:pt x="50" y="14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4" y="28"/>
                  </a:cubicBezTo>
                  <a:close/>
                  <a:moveTo>
                    <a:pt x="6" y="16"/>
                  </a:moveTo>
                  <a:cubicBezTo>
                    <a:pt x="15" y="24"/>
                    <a:pt x="15" y="24"/>
                    <a:pt x="15" y="24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6" y="16"/>
                    <a:pt x="6" y="16"/>
                    <a:pt x="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46"/>
            <p:cNvSpPr/>
            <p:nvPr/>
          </p:nvSpPr>
          <p:spPr bwMode="auto">
            <a:xfrm>
              <a:off x="5251450" y="5283866"/>
              <a:ext cx="168275" cy="161925"/>
            </a:xfrm>
            <a:custGeom>
              <a:avLst/>
              <a:gdLst>
                <a:gd name="T0" fmla="*/ 2 w 45"/>
                <a:gd name="T1" fmla="*/ 43 h 43"/>
                <a:gd name="T2" fmla="*/ 0 w 45"/>
                <a:gd name="T3" fmla="*/ 42 h 43"/>
                <a:gd name="T4" fmla="*/ 0 w 45"/>
                <a:gd name="T5" fmla="*/ 41 h 43"/>
                <a:gd name="T6" fmla="*/ 0 w 45"/>
                <a:gd name="T7" fmla="*/ 2 h 43"/>
                <a:gd name="T8" fmla="*/ 2 w 45"/>
                <a:gd name="T9" fmla="*/ 0 h 43"/>
                <a:gd name="T10" fmla="*/ 4 w 45"/>
                <a:gd name="T11" fmla="*/ 2 h 43"/>
                <a:gd name="T12" fmla="*/ 4 w 45"/>
                <a:gd name="T13" fmla="*/ 38 h 43"/>
                <a:gd name="T14" fmla="*/ 41 w 45"/>
                <a:gd name="T15" fmla="*/ 26 h 43"/>
                <a:gd name="T16" fmla="*/ 41 w 45"/>
                <a:gd name="T17" fmla="*/ 7 h 43"/>
                <a:gd name="T18" fmla="*/ 43 w 45"/>
                <a:gd name="T19" fmla="*/ 5 h 43"/>
                <a:gd name="T20" fmla="*/ 45 w 45"/>
                <a:gd name="T21" fmla="*/ 7 h 43"/>
                <a:gd name="T22" fmla="*/ 45 w 45"/>
                <a:gd name="T23" fmla="*/ 27 h 43"/>
                <a:gd name="T24" fmla="*/ 44 w 45"/>
                <a:gd name="T25" fmla="*/ 29 h 43"/>
                <a:gd name="T26" fmla="*/ 2 w 45"/>
                <a:gd name="T27" fmla="*/ 43 h 43"/>
                <a:gd name="T28" fmla="*/ 2 w 45"/>
                <a:gd name="T2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" h="43">
                  <a:moveTo>
                    <a:pt x="2" y="43"/>
                  </a:moveTo>
                  <a:cubicBezTo>
                    <a:pt x="1" y="43"/>
                    <a:pt x="1" y="43"/>
                    <a:pt x="0" y="42"/>
                  </a:cubicBezTo>
                  <a:cubicBezTo>
                    <a:pt x="0" y="42"/>
                    <a:pt x="0" y="41"/>
                    <a:pt x="0" y="4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0"/>
                    <a:pt x="0" y="0"/>
                    <a:pt x="2" y="0"/>
                  </a:cubicBezTo>
                  <a:cubicBezTo>
                    <a:pt x="3" y="0"/>
                    <a:pt x="4" y="0"/>
                    <a:pt x="4" y="2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6"/>
                    <a:pt x="42" y="5"/>
                    <a:pt x="43" y="5"/>
                  </a:cubicBezTo>
                  <a:cubicBezTo>
                    <a:pt x="44" y="5"/>
                    <a:pt x="45" y="6"/>
                    <a:pt x="45" y="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8"/>
                    <a:pt x="45" y="29"/>
                    <a:pt x="44" y="29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2" y="43"/>
                    <a:pt x="2" y="43"/>
                    <a:pt x="2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7"/>
            <p:cNvSpPr>
              <a:spLocks noEditPoints="1"/>
            </p:cNvSpPr>
            <p:nvPr/>
          </p:nvSpPr>
          <p:spPr bwMode="auto">
            <a:xfrm>
              <a:off x="5287962" y="5223541"/>
              <a:ext cx="192088" cy="109538"/>
            </a:xfrm>
            <a:custGeom>
              <a:avLst/>
              <a:gdLst>
                <a:gd name="T0" fmla="*/ 14 w 51"/>
                <a:gd name="T1" fmla="*/ 29 h 29"/>
                <a:gd name="T2" fmla="*/ 13 w 51"/>
                <a:gd name="T3" fmla="*/ 28 h 29"/>
                <a:gd name="T4" fmla="*/ 1 w 51"/>
                <a:gd name="T5" fmla="*/ 18 h 29"/>
                <a:gd name="T6" fmla="*/ 0 w 51"/>
                <a:gd name="T7" fmla="*/ 16 h 29"/>
                <a:gd name="T8" fmla="*/ 1 w 51"/>
                <a:gd name="T9" fmla="*/ 14 h 29"/>
                <a:gd name="T10" fmla="*/ 36 w 51"/>
                <a:gd name="T11" fmla="*/ 1 h 29"/>
                <a:gd name="T12" fmla="*/ 38 w 51"/>
                <a:gd name="T13" fmla="*/ 1 h 29"/>
                <a:gd name="T14" fmla="*/ 50 w 51"/>
                <a:gd name="T15" fmla="*/ 11 h 29"/>
                <a:gd name="T16" fmla="*/ 51 w 51"/>
                <a:gd name="T17" fmla="*/ 13 h 29"/>
                <a:gd name="T18" fmla="*/ 50 w 51"/>
                <a:gd name="T19" fmla="*/ 15 h 29"/>
                <a:gd name="T20" fmla="*/ 15 w 51"/>
                <a:gd name="T21" fmla="*/ 29 h 29"/>
                <a:gd name="T22" fmla="*/ 14 w 51"/>
                <a:gd name="T23" fmla="*/ 29 h 29"/>
                <a:gd name="T24" fmla="*/ 6 w 51"/>
                <a:gd name="T25" fmla="*/ 17 h 29"/>
                <a:gd name="T26" fmla="*/ 15 w 51"/>
                <a:gd name="T27" fmla="*/ 25 h 29"/>
                <a:gd name="T28" fmla="*/ 45 w 51"/>
                <a:gd name="T29" fmla="*/ 12 h 29"/>
                <a:gd name="T30" fmla="*/ 36 w 51"/>
                <a:gd name="T31" fmla="*/ 5 h 29"/>
                <a:gd name="T32" fmla="*/ 6 w 51"/>
                <a:gd name="T33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29">
                  <a:moveTo>
                    <a:pt x="14" y="29"/>
                  </a:moveTo>
                  <a:cubicBezTo>
                    <a:pt x="14" y="29"/>
                    <a:pt x="13" y="29"/>
                    <a:pt x="13" y="2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7"/>
                    <a:pt x="0" y="17"/>
                    <a:pt x="0" y="16"/>
                  </a:cubicBezTo>
                  <a:cubicBezTo>
                    <a:pt x="0" y="15"/>
                    <a:pt x="1" y="15"/>
                    <a:pt x="1" y="14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7" y="0"/>
                    <a:pt x="38" y="0"/>
                    <a:pt x="38" y="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1" y="12"/>
                    <a:pt x="51" y="13"/>
                    <a:pt x="51" y="13"/>
                  </a:cubicBezTo>
                  <a:cubicBezTo>
                    <a:pt x="51" y="14"/>
                    <a:pt x="50" y="15"/>
                    <a:pt x="50" y="15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lose/>
                  <a:moveTo>
                    <a:pt x="6" y="17"/>
                  </a:moveTo>
                  <a:cubicBezTo>
                    <a:pt x="15" y="25"/>
                    <a:pt x="15" y="25"/>
                    <a:pt x="15" y="25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6" y="17"/>
                    <a:pt x="6" y="17"/>
                    <a:pt x="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348"/>
            <p:cNvSpPr>
              <a:spLocks noEditPoints="1"/>
            </p:cNvSpPr>
            <p:nvPr/>
          </p:nvSpPr>
          <p:spPr bwMode="auto">
            <a:xfrm>
              <a:off x="5273675" y="5114003"/>
              <a:ext cx="192088" cy="109538"/>
            </a:xfrm>
            <a:custGeom>
              <a:avLst/>
              <a:gdLst>
                <a:gd name="T0" fmla="*/ 37 w 51"/>
                <a:gd name="T1" fmla="*/ 29 h 29"/>
                <a:gd name="T2" fmla="*/ 37 w 51"/>
                <a:gd name="T3" fmla="*/ 29 h 29"/>
                <a:gd name="T4" fmla="*/ 2 w 51"/>
                <a:gd name="T5" fmla="*/ 15 h 29"/>
                <a:gd name="T6" fmla="*/ 0 w 51"/>
                <a:gd name="T7" fmla="*/ 14 h 29"/>
                <a:gd name="T8" fmla="*/ 1 w 51"/>
                <a:gd name="T9" fmla="*/ 12 h 29"/>
                <a:gd name="T10" fmla="*/ 13 w 51"/>
                <a:gd name="T11" fmla="*/ 0 h 29"/>
                <a:gd name="T12" fmla="*/ 15 w 51"/>
                <a:gd name="T13" fmla="*/ 0 h 29"/>
                <a:gd name="T14" fmla="*/ 50 w 51"/>
                <a:gd name="T15" fmla="*/ 14 h 29"/>
                <a:gd name="T16" fmla="*/ 51 w 51"/>
                <a:gd name="T17" fmla="*/ 15 h 29"/>
                <a:gd name="T18" fmla="*/ 51 w 51"/>
                <a:gd name="T19" fmla="*/ 17 h 29"/>
                <a:gd name="T20" fmla="*/ 39 w 51"/>
                <a:gd name="T21" fmla="*/ 29 h 29"/>
                <a:gd name="T22" fmla="*/ 37 w 51"/>
                <a:gd name="T23" fmla="*/ 29 h 29"/>
                <a:gd name="T24" fmla="*/ 6 w 51"/>
                <a:gd name="T25" fmla="*/ 13 h 29"/>
                <a:gd name="T26" fmla="*/ 37 w 51"/>
                <a:gd name="T27" fmla="*/ 25 h 29"/>
                <a:gd name="T28" fmla="*/ 46 w 51"/>
                <a:gd name="T29" fmla="*/ 17 h 29"/>
                <a:gd name="T30" fmla="*/ 15 w 51"/>
                <a:gd name="T31" fmla="*/ 4 h 29"/>
                <a:gd name="T32" fmla="*/ 6 w 51"/>
                <a:gd name="T33" fmla="*/ 1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29">
                  <a:moveTo>
                    <a:pt x="37" y="29"/>
                  </a:moveTo>
                  <a:cubicBezTo>
                    <a:pt x="37" y="29"/>
                    <a:pt x="37" y="29"/>
                    <a:pt x="37" y="29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1" y="15"/>
                    <a:pt x="0" y="14"/>
                  </a:cubicBezTo>
                  <a:cubicBezTo>
                    <a:pt x="0" y="13"/>
                    <a:pt x="1" y="13"/>
                    <a:pt x="1" y="1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4" y="0"/>
                    <a:pt x="15" y="0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1" y="14"/>
                    <a:pt x="51" y="15"/>
                    <a:pt x="51" y="15"/>
                  </a:cubicBezTo>
                  <a:cubicBezTo>
                    <a:pt x="51" y="16"/>
                    <a:pt x="51" y="17"/>
                    <a:pt x="51" y="17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8" y="29"/>
                    <a:pt x="38" y="29"/>
                    <a:pt x="37" y="29"/>
                  </a:cubicBezTo>
                  <a:close/>
                  <a:moveTo>
                    <a:pt x="6" y="13"/>
                  </a:moveTo>
                  <a:cubicBezTo>
                    <a:pt x="37" y="25"/>
                    <a:pt x="37" y="25"/>
                    <a:pt x="37" y="25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6" y="13"/>
                    <a:pt x="6" y="13"/>
                    <a:pt x="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349"/>
            <p:cNvSpPr/>
            <p:nvPr/>
          </p:nvSpPr>
          <p:spPr bwMode="auto">
            <a:xfrm>
              <a:off x="5127625" y="5306091"/>
              <a:ext cx="134938" cy="139700"/>
            </a:xfrm>
            <a:custGeom>
              <a:avLst/>
              <a:gdLst>
                <a:gd name="T0" fmla="*/ 34 w 36"/>
                <a:gd name="T1" fmla="*/ 37 h 37"/>
                <a:gd name="T2" fmla="*/ 33 w 36"/>
                <a:gd name="T3" fmla="*/ 37 h 37"/>
                <a:gd name="T4" fmla="*/ 1 w 36"/>
                <a:gd name="T5" fmla="*/ 23 h 37"/>
                <a:gd name="T6" fmla="*/ 0 w 36"/>
                <a:gd name="T7" fmla="*/ 21 h 37"/>
                <a:gd name="T8" fmla="*/ 0 w 36"/>
                <a:gd name="T9" fmla="*/ 2 h 37"/>
                <a:gd name="T10" fmla="*/ 2 w 36"/>
                <a:gd name="T11" fmla="*/ 0 h 37"/>
                <a:gd name="T12" fmla="*/ 4 w 36"/>
                <a:gd name="T13" fmla="*/ 2 h 37"/>
                <a:gd name="T14" fmla="*/ 4 w 36"/>
                <a:gd name="T15" fmla="*/ 20 h 37"/>
                <a:gd name="T16" fmla="*/ 35 w 36"/>
                <a:gd name="T17" fmla="*/ 33 h 37"/>
                <a:gd name="T18" fmla="*/ 36 w 36"/>
                <a:gd name="T19" fmla="*/ 35 h 37"/>
                <a:gd name="T20" fmla="*/ 34 w 36"/>
                <a:gd name="T2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" h="37">
                  <a:moveTo>
                    <a:pt x="34" y="37"/>
                  </a:moveTo>
                  <a:cubicBezTo>
                    <a:pt x="34" y="37"/>
                    <a:pt x="33" y="37"/>
                    <a:pt x="33" y="37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3"/>
                    <a:pt x="0" y="22"/>
                    <a:pt x="0" y="2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6" y="33"/>
                    <a:pt x="36" y="34"/>
                    <a:pt x="36" y="35"/>
                  </a:cubicBezTo>
                  <a:cubicBezTo>
                    <a:pt x="35" y="36"/>
                    <a:pt x="35" y="37"/>
                    <a:pt x="34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350"/>
            <p:cNvSpPr>
              <a:spLocks noEditPoints="1"/>
            </p:cNvSpPr>
            <p:nvPr/>
          </p:nvSpPr>
          <p:spPr bwMode="auto">
            <a:xfrm>
              <a:off x="5075237" y="5226716"/>
              <a:ext cx="190500" cy="112713"/>
            </a:xfrm>
            <a:custGeom>
              <a:avLst/>
              <a:gdLst>
                <a:gd name="T0" fmla="*/ 37 w 51"/>
                <a:gd name="T1" fmla="*/ 30 h 30"/>
                <a:gd name="T2" fmla="*/ 36 w 51"/>
                <a:gd name="T3" fmla="*/ 30 h 30"/>
                <a:gd name="T4" fmla="*/ 1 w 51"/>
                <a:gd name="T5" fmla="*/ 16 h 30"/>
                <a:gd name="T6" fmla="*/ 0 w 51"/>
                <a:gd name="T7" fmla="*/ 15 h 30"/>
                <a:gd name="T8" fmla="*/ 0 w 51"/>
                <a:gd name="T9" fmla="*/ 13 h 30"/>
                <a:gd name="T10" fmla="*/ 12 w 51"/>
                <a:gd name="T11" fmla="*/ 1 h 30"/>
                <a:gd name="T12" fmla="*/ 14 w 51"/>
                <a:gd name="T13" fmla="*/ 1 h 30"/>
                <a:gd name="T14" fmla="*/ 49 w 51"/>
                <a:gd name="T15" fmla="*/ 15 h 30"/>
                <a:gd name="T16" fmla="*/ 51 w 51"/>
                <a:gd name="T17" fmla="*/ 16 h 30"/>
                <a:gd name="T18" fmla="*/ 50 w 51"/>
                <a:gd name="T19" fmla="*/ 18 h 30"/>
                <a:gd name="T20" fmla="*/ 38 w 51"/>
                <a:gd name="T21" fmla="*/ 30 h 30"/>
                <a:gd name="T22" fmla="*/ 37 w 51"/>
                <a:gd name="T23" fmla="*/ 30 h 30"/>
                <a:gd name="T24" fmla="*/ 5 w 51"/>
                <a:gd name="T25" fmla="*/ 13 h 30"/>
                <a:gd name="T26" fmla="*/ 36 w 51"/>
                <a:gd name="T27" fmla="*/ 26 h 30"/>
                <a:gd name="T28" fmla="*/ 45 w 51"/>
                <a:gd name="T29" fmla="*/ 17 h 30"/>
                <a:gd name="T30" fmla="*/ 14 w 51"/>
                <a:gd name="T31" fmla="*/ 5 h 30"/>
                <a:gd name="T32" fmla="*/ 5 w 51"/>
                <a:gd name="T3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30">
                  <a:moveTo>
                    <a:pt x="37" y="30"/>
                  </a:moveTo>
                  <a:cubicBezTo>
                    <a:pt x="36" y="30"/>
                    <a:pt x="36" y="30"/>
                    <a:pt x="36" y="3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16"/>
                    <a:pt x="0" y="15"/>
                    <a:pt x="0" y="15"/>
                  </a:cubicBezTo>
                  <a:cubicBezTo>
                    <a:pt x="0" y="14"/>
                    <a:pt x="0" y="13"/>
                    <a:pt x="0" y="13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1"/>
                    <a:pt x="14" y="0"/>
                    <a:pt x="14" y="1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50" y="15"/>
                    <a:pt x="50" y="15"/>
                    <a:pt x="51" y="16"/>
                  </a:cubicBezTo>
                  <a:cubicBezTo>
                    <a:pt x="51" y="17"/>
                    <a:pt x="50" y="17"/>
                    <a:pt x="50" y="18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0"/>
                    <a:pt x="37" y="30"/>
                    <a:pt x="37" y="30"/>
                  </a:cubicBezTo>
                  <a:close/>
                  <a:moveTo>
                    <a:pt x="5" y="13"/>
                  </a:moveTo>
                  <a:cubicBezTo>
                    <a:pt x="36" y="26"/>
                    <a:pt x="36" y="26"/>
                    <a:pt x="36" y="26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5" y="13"/>
                    <a:pt x="5" y="13"/>
                    <a:pt x="5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6" name="Text Placeholder 33"/>
          <p:cNvSpPr txBox="1"/>
          <p:nvPr/>
        </p:nvSpPr>
        <p:spPr>
          <a:xfrm>
            <a:off x="9081621" y="2468769"/>
            <a:ext cx="25347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30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sz="2000" dirty="0">
                <a:solidFill>
                  <a:prstClr val="white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思维拓展</a:t>
            </a:r>
            <a:endParaRPr lang="en-AU" altLang="zh-CN" sz="2000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20"/>
          <p:cNvSpPr txBox="1"/>
          <p:nvPr/>
        </p:nvSpPr>
        <p:spPr>
          <a:xfrm>
            <a:off x="8463013" y="2837924"/>
            <a:ext cx="3153388" cy="255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做实、做强、做大、做好、做长（</a:t>
            </a:r>
            <a:r>
              <a:rPr lang="en-US" altLang="zh-CN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5M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原则）</a:t>
            </a:r>
            <a:endParaRPr lang="en-US" altLang="zh-CN" sz="8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33"/>
          <p:cNvSpPr txBox="1"/>
          <p:nvPr/>
        </p:nvSpPr>
        <p:spPr>
          <a:xfrm>
            <a:off x="9081621" y="4237932"/>
            <a:ext cx="25347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30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sz="2000" dirty="0">
                <a:solidFill>
                  <a:prstClr val="white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思维拓展</a:t>
            </a:r>
            <a:endParaRPr lang="en-AU" altLang="zh-CN" sz="2000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20"/>
          <p:cNvSpPr txBox="1"/>
          <p:nvPr/>
        </p:nvSpPr>
        <p:spPr>
          <a:xfrm>
            <a:off x="8463013" y="4607087"/>
            <a:ext cx="3153388" cy="255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务实 专业 协同 奉献</a:t>
            </a:r>
            <a:endParaRPr lang="en-US" altLang="zh-CN" sz="8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33"/>
          <p:cNvSpPr txBox="1"/>
          <p:nvPr/>
        </p:nvSpPr>
        <p:spPr>
          <a:xfrm>
            <a:off x="551681" y="2468769"/>
            <a:ext cx="25347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30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dirty="0">
                <a:solidFill>
                  <a:prstClr val="white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思维拓展</a:t>
            </a:r>
            <a:endParaRPr lang="en-AU" altLang="zh-CN" sz="2000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20"/>
          <p:cNvSpPr txBox="1"/>
          <p:nvPr/>
        </p:nvSpPr>
        <p:spPr>
          <a:xfrm>
            <a:off x="551681" y="2837924"/>
            <a:ext cx="3153388" cy="255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成为大众信赖和喜爱的全球化企业</a:t>
            </a:r>
            <a:endParaRPr lang="en-US" altLang="zh-CN" sz="8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 Placeholder 33"/>
          <p:cNvSpPr txBox="1"/>
          <p:nvPr/>
        </p:nvSpPr>
        <p:spPr>
          <a:xfrm>
            <a:off x="551681" y="4237932"/>
            <a:ext cx="25347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30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dirty="0">
                <a:solidFill>
                  <a:prstClr val="white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思维拓展</a:t>
            </a:r>
            <a:endParaRPr lang="en-AU" altLang="zh-CN" sz="2000" dirty="0">
              <a:solidFill>
                <a:prstClr val="white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TextBox 20"/>
          <p:cNvSpPr txBox="1"/>
          <p:nvPr/>
        </p:nvSpPr>
        <p:spPr>
          <a:xfrm>
            <a:off x="551681" y="4607087"/>
            <a:ext cx="3153388" cy="255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诚实守信，业绩导向，以人为本，创新发展</a:t>
            </a:r>
            <a:endParaRPr lang="en-US" altLang="zh-CN" sz="8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361093" y="961395"/>
            <a:ext cx="145387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GOOD </a:t>
            </a:r>
            <a:r>
              <a:rPr lang="en-US" altLang="zh-CN" sz="800" dirty="0" err="1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GOOD</a:t>
            </a:r>
            <a:r>
              <a:rPr lang="en-US" altLang="zh-CN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 STUDY</a:t>
            </a:r>
            <a:endParaRPr lang="en-US" altLang="zh-CN" sz="8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4208433" y="386516"/>
            <a:ext cx="3759197" cy="64620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zh-CN" altLang="en-US" sz="3600" b="1" dirty="0">
                <a:solidFill>
                  <a:prstClr val="white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思维拓展</a:t>
            </a:r>
            <a:endParaRPr lang="zh-CN" altLang="en-US" sz="3600" b="1" dirty="0">
              <a:solidFill>
                <a:prstClr val="white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5" name="Group 276"/>
          <p:cNvGrpSpPr/>
          <p:nvPr/>
        </p:nvGrpSpPr>
        <p:grpSpPr>
          <a:xfrm>
            <a:off x="5653137" y="1214057"/>
            <a:ext cx="885731" cy="41133"/>
            <a:chOff x="5071484" y="4559432"/>
            <a:chExt cx="1599308" cy="74272"/>
          </a:xfrm>
        </p:grpSpPr>
        <p:sp>
          <p:nvSpPr>
            <p:cNvPr id="66" name="Oval 268"/>
            <p:cNvSpPr/>
            <p:nvPr/>
          </p:nvSpPr>
          <p:spPr>
            <a:xfrm>
              <a:off x="5834002" y="4559432"/>
              <a:ext cx="74272" cy="74272"/>
            </a:xfrm>
            <a:prstGeom prst="ellipse">
              <a:avLst/>
            </a:prstGeom>
            <a:noFill/>
            <a:ln w="12700" cap="flat" cmpd="sng" algn="ctr">
              <a:solidFill>
                <a:schemeClr val="bg1">
                  <a:lumMod val="9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d-ID" sz="1350" kern="0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7" name="Group 275"/>
            <p:cNvGrpSpPr/>
            <p:nvPr/>
          </p:nvGrpSpPr>
          <p:grpSpPr>
            <a:xfrm>
              <a:off x="5071484" y="4596568"/>
              <a:ext cx="1599308" cy="0"/>
              <a:chOff x="5071484" y="4596568"/>
              <a:chExt cx="1599308" cy="0"/>
            </a:xfrm>
          </p:grpSpPr>
          <p:cxnSp>
            <p:nvCxnSpPr>
              <p:cNvPr id="68" name="Straight Connector 265"/>
              <p:cNvCxnSpPr>
                <a:endCxn id="66" idx="2"/>
              </p:cNvCxnSpPr>
              <p:nvPr/>
            </p:nvCxnSpPr>
            <p:spPr>
              <a:xfrm>
                <a:off x="5071484" y="4596568"/>
                <a:ext cx="762518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bg1">
                    <a:lumMod val="95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69" name="Straight Connector 274"/>
              <p:cNvCxnSpPr/>
              <p:nvPr/>
            </p:nvCxnSpPr>
            <p:spPr>
              <a:xfrm>
                <a:off x="5906886" y="4596568"/>
                <a:ext cx="763906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bg1">
                    <a:lumMod val="95000"/>
                  </a:schemeClr>
                </a:solidFill>
                <a:prstDash val="solid"/>
              </a:ln>
              <a:effectLst/>
            </p:spPr>
          </p:cxnSp>
        </p:grp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455054" y="2708345"/>
            <a:ext cx="396700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班级卫生打扫</a:t>
            </a:r>
            <a:endParaRPr lang="zh-CN" altLang="en-US" sz="12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455054" y="3225481"/>
            <a:ext cx="396700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教室桌椅和学习用品管理</a:t>
            </a:r>
            <a:endParaRPr lang="zh-CN" altLang="en-US" sz="12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455054" y="4259753"/>
            <a:ext cx="396700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晚点心管理</a:t>
            </a:r>
            <a:endParaRPr lang="zh-CN" altLang="en-US" sz="12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455054" y="4776889"/>
            <a:ext cx="396700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卫生间自助劳动</a:t>
            </a:r>
            <a:endParaRPr lang="zh-CN" altLang="en-US" sz="12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455054" y="3742617"/>
            <a:ext cx="396700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2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班级安全管理</a:t>
            </a:r>
            <a:endParaRPr lang="zh-CN" altLang="en-US" sz="12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538868" y="2194392"/>
            <a:ext cx="3838743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zh-CN" altLang="en-US" sz="4800" b="1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好好</a:t>
            </a:r>
            <a:r>
              <a:rPr lang="zh-CN" altLang="en-US" sz="4800" b="1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学习</a:t>
            </a:r>
            <a:endParaRPr lang="en-US" altLang="zh-CN" sz="4800" b="1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  <a:p>
            <a:pPr>
              <a:lnSpc>
                <a:spcPct val="110000"/>
              </a:lnSpc>
              <a:defRPr/>
            </a:pPr>
            <a:r>
              <a:rPr lang="zh-CN" altLang="en-US" sz="4800" b="1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天天向上</a:t>
            </a:r>
            <a:endParaRPr lang="zh-CN" altLang="en-US" sz="4800" b="1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358733" y="2846676"/>
            <a:ext cx="65052" cy="76200"/>
          </a:xfrm>
          <a:prstGeom prst="ellipse">
            <a:avLst/>
          </a:prstGeom>
          <a:solidFill>
            <a:srgbClr val="F6C4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zh-CN" altLang="en-US" sz="110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358733" y="3371215"/>
            <a:ext cx="65052" cy="76200"/>
          </a:xfrm>
          <a:prstGeom prst="ellipse">
            <a:avLst/>
          </a:prstGeom>
          <a:solidFill>
            <a:srgbClr val="F6C4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zh-CN" altLang="en-US" sz="110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1358733" y="3895754"/>
            <a:ext cx="65052" cy="76200"/>
          </a:xfrm>
          <a:prstGeom prst="ellipse">
            <a:avLst/>
          </a:prstGeom>
          <a:solidFill>
            <a:srgbClr val="F6C4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zh-CN" altLang="en-US" sz="110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358733" y="4420293"/>
            <a:ext cx="65052" cy="76200"/>
          </a:xfrm>
          <a:prstGeom prst="ellipse">
            <a:avLst/>
          </a:prstGeom>
          <a:solidFill>
            <a:srgbClr val="F6C4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zh-CN" altLang="en-US" sz="110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358733" y="4944830"/>
            <a:ext cx="65052" cy="76200"/>
          </a:xfrm>
          <a:prstGeom prst="ellipse">
            <a:avLst/>
          </a:prstGeom>
          <a:solidFill>
            <a:srgbClr val="F6C4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zh-CN" altLang="en-US" sz="110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93990" y="1915886"/>
            <a:ext cx="4646843" cy="3761472"/>
          </a:xfrm>
          <a:prstGeom prst="rect">
            <a:avLst/>
          </a:prstGeom>
          <a:noFill/>
          <a:ln w="57150">
            <a:solidFill>
              <a:srgbClr val="F6C4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361093" y="961395"/>
            <a:ext cx="145387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GOOD </a:t>
            </a:r>
            <a:r>
              <a:rPr lang="en-US" altLang="zh-CN" sz="800" dirty="0" err="1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GOOD</a:t>
            </a:r>
            <a:r>
              <a:rPr lang="en-US" altLang="zh-CN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 STUDY</a:t>
            </a:r>
            <a:endParaRPr lang="en-US" altLang="zh-CN" sz="8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208433" y="386516"/>
            <a:ext cx="3759197" cy="64620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zh-CN" altLang="en-US" sz="3600" b="1" dirty="0">
                <a:solidFill>
                  <a:prstClr val="white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能力培养</a:t>
            </a:r>
            <a:endParaRPr lang="zh-CN" altLang="en-US" sz="3600" b="1" dirty="0">
              <a:solidFill>
                <a:prstClr val="white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6"/>
          <p:cNvGrpSpPr/>
          <p:nvPr/>
        </p:nvGrpSpPr>
        <p:grpSpPr>
          <a:xfrm>
            <a:off x="5653137" y="1214057"/>
            <a:ext cx="885731" cy="41133"/>
            <a:chOff x="5071484" y="4559432"/>
            <a:chExt cx="1599308" cy="74272"/>
          </a:xfrm>
        </p:grpSpPr>
        <p:sp>
          <p:nvSpPr>
            <p:cNvPr id="29" name="Oval 268"/>
            <p:cNvSpPr/>
            <p:nvPr/>
          </p:nvSpPr>
          <p:spPr>
            <a:xfrm>
              <a:off x="5834002" y="4559432"/>
              <a:ext cx="74272" cy="74272"/>
            </a:xfrm>
            <a:prstGeom prst="ellipse">
              <a:avLst/>
            </a:prstGeom>
            <a:noFill/>
            <a:ln w="12700" cap="flat" cmpd="sng" algn="ctr">
              <a:solidFill>
                <a:schemeClr val="bg1">
                  <a:lumMod val="9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d-ID" sz="1350" kern="0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0" name="Group 275"/>
            <p:cNvGrpSpPr/>
            <p:nvPr/>
          </p:nvGrpSpPr>
          <p:grpSpPr>
            <a:xfrm>
              <a:off x="5071484" y="4596568"/>
              <a:ext cx="1599308" cy="0"/>
              <a:chOff x="5071484" y="4596568"/>
              <a:chExt cx="1599308" cy="0"/>
            </a:xfrm>
          </p:grpSpPr>
          <p:cxnSp>
            <p:nvCxnSpPr>
              <p:cNvPr id="31" name="Straight Connector 265"/>
              <p:cNvCxnSpPr>
                <a:endCxn id="29" idx="2"/>
              </p:cNvCxnSpPr>
              <p:nvPr/>
            </p:nvCxnSpPr>
            <p:spPr>
              <a:xfrm>
                <a:off x="5071484" y="4596568"/>
                <a:ext cx="762518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bg1">
                    <a:lumMod val="95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32" name="Straight Connector 274"/>
              <p:cNvCxnSpPr/>
              <p:nvPr/>
            </p:nvCxnSpPr>
            <p:spPr>
              <a:xfrm>
                <a:off x="5906886" y="4596568"/>
                <a:ext cx="763906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bg1">
                    <a:lumMod val="95000"/>
                  </a:schemeClr>
                </a:solidFill>
                <a:prstDash val="solid"/>
              </a:ln>
              <a:effectLst/>
            </p:spPr>
          </p:cxnSp>
        </p:grpSp>
      </p:grpSp>
      <p:sp>
        <p:nvSpPr>
          <p:cNvPr id="33" name="TextBox 20"/>
          <p:cNvSpPr txBox="1"/>
          <p:nvPr/>
        </p:nvSpPr>
        <p:spPr>
          <a:xfrm>
            <a:off x="6538868" y="4099781"/>
            <a:ext cx="4617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600">
              <a:lnSpc>
                <a:spcPct val="200000"/>
              </a:lnSpc>
              <a:spcBef>
                <a:spcPct val="20000"/>
              </a:spcBef>
              <a:defRPr/>
            </a:pP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教学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1980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年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12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月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12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日公开招股上市，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2012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年创下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6235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亿美元的市值记录，截至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2014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年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6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月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，教学已经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连续三年成为全球市值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最大教学。教学在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2016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年世界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500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强排行榜中排名第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9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名。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2013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年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9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月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30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日，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在教学“全球最佳品牌”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报告中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，教学超过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可口可乐成为世界最有价值品牌。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2014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，教育品牌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超越谷歌（</a:t>
            </a:r>
            <a:r>
              <a:rPr lang="en-US" altLang="zh-CN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Google</a:t>
            </a:r>
            <a:r>
              <a:rPr lang="zh-CN" altLang="en-US" sz="7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），成为世界最具价值品牌。</a:t>
            </a:r>
            <a:endParaRPr lang="en-US" altLang="zh-CN" sz="7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5"/>
          <p:cNvGrpSpPr/>
          <p:nvPr/>
        </p:nvGrpSpPr>
        <p:grpSpPr bwMode="auto">
          <a:xfrm>
            <a:off x="1078987" y="4162259"/>
            <a:ext cx="11112461" cy="2703978"/>
            <a:chOff x="260" y="2101"/>
            <a:chExt cx="5978" cy="2081"/>
          </a:xfrm>
          <a:solidFill>
            <a:srgbClr val="F6C430"/>
          </a:solidFill>
        </p:grpSpPr>
        <p:sp>
          <p:nvSpPr>
            <p:cNvPr id="27" name="Rectangle 6"/>
            <p:cNvSpPr>
              <a:spLocks noChangeArrowheads="1"/>
            </p:cNvSpPr>
            <p:nvPr/>
          </p:nvSpPr>
          <p:spPr bwMode="auto">
            <a:xfrm>
              <a:off x="3007" y="3183"/>
              <a:ext cx="25" cy="45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1pPr>
              <a:lvl2pPr marL="37931725" indent="-37474525"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2pPr>
              <a:lvl3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3pPr>
              <a:lvl4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4pPr>
              <a:lvl5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9pPr>
            </a:lstStyle>
            <a:p>
              <a:endParaRPr lang="nb-NO" altLang="id-ID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8" name="Rectangle 7"/>
            <p:cNvSpPr>
              <a:spLocks noChangeArrowheads="1"/>
            </p:cNvSpPr>
            <p:nvPr/>
          </p:nvSpPr>
          <p:spPr bwMode="auto">
            <a:xfrm>
              <a:off x="2345" y="3629"/>
              <a:ext cx="22" cy="45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1pPr>
              <a:lvl2pPr marL="37931725" indent="-37474525"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2pPr>
              <a:lvl3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3pPr>
              <a:lvl4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4pPr>
              <a:lvl5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9pPr>
            </a:lstStyle>
            <a:p>
              <a:endParaRPr lang="nb-NO" altLang="id-ID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9" name="Rectangle 8"/>
            <p:cNvSpPr>
              <a:spLocks noChangeArrowheads="1"/>
            </p:cNvSpPr>
            <p:nvPr/>
          </p:nvSpPr>
          <p:spPr bwMode="auto">
            <a:xfrm>
              <a:off x="3666" y="2697"/>
              <a:ext cx="25" cy="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1pPr>
              <a:lvl2pPr marL="37931725" indent="-37474525"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2pPr>
              <a:lvl3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3pPr>
              <a:lvl4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4pPr>
              <a:lvl5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9pPr>
            </a:lstStyle>
            <a:p>
              <a:endParaRPr lang="nb-NO" altLang="id-ID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0" name="Rectangle 9"/>
            <p:cNvSpPr>
              <a:spLocks noChangeArrowheads="1"/>
            </p:cNvSpPr>
            <p:nvPr/>
          </p:nvSpPr>
          <p:spPr bwMode="auto">
            <a:xfrm>
              <a:off x="4294" y="2206"/>
              <a:ext cx="25" cy="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1pPr>
              <a:lvl2pPr marL="37931725" indent="-37474525"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2pPr>
              <a:lvl3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3pPr>
              <a:lvl4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4pPr>
              <a:lvl5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9pPr>
            </a:lstStyle>
            <a:p>
              <a:endParaRPr lang="nb-NO" altLang="id-ID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3" name="Rectangle 12"/>
            <p:cNvSpPr>
              <a:spLocks noChangeArrowheads="1"/>
            </p:cNvSpPr>
            <p:nvPr/>
          </p:nvSpPr>
          <p:spPr bwMode="auto">
            <a:xfrm>
              <a:off x="2275" y="3537"/>
              <a:ext cx="796" cy="120"/>
            </a:xfrm>
            <a:prstGeom prst="rect">
              <a:avLst/>
            </a:prstGeom>
            <a:grpFill/>
            <a:ln w="17463">
              <a:noFill/>
              <a:miter lim="800000"/>
            </a:ln>
          </p:spPr>
          <p:txBody>
            <a:bodyPr/>
            <a:lstStyle>
              <a:lvl1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1pPr>
              <a:lvl2pPr marL="37931725" indent="-37474525"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2pPr>
              <a:lvl3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3pPr>
              <a:lvl4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4pPr>
              <a:lvl5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9pPr>
            </a:lstStyle>
            <a:p>
              <a:endParaRPr lang="nb-NO" altLang="id-ID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4" name="Rectangle 13"/>
            <p:cNvSpPr>
              <a:spLocks noChangeArrowheads="1"/>
            </p:cNvSpPr>
            <p:nvPr/>
          </p:nvSpPr>
          <p:spPr bwMode="auto">
            <a:xfrm>
              <a:off x="2931" y="3066"/>
              <a:ext cx="799" cy="120"/>
            </a:xfrm>
            <a:prstGeom prst="rect">
              <a:avLst/>
            </a:prstGeom>
            <a:grpFill/>
            <a:ln w="17463">
              <a:noFill/>
              <a:miter lim="800000"/>
            </a:ln>
          </p:spPr>
          <p:txBody>
            <a:bodyPr/>
            <a:lstStyle>
              <a:lvl1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1pPr>
              <a:lvl2pPr marL="37931725" indent="-37474525"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2pPr>
              <a:lvl3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3pPr>
              <a:lvl4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4pPr>
              <a:lvl5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9pPr>
            </a:lstStyle>
            <a:p>
              <a:endParaRPr lang="nb-NO" altLang="id-ID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5" name="Rectangle 15"/>
            <p:cNvSpPr>
              <a:spLocks noChangeArrowheads="1"/>
            </p:cNvSpPr>
            <p:nvPr/>
          </p:nvSpPr>
          <p:spPr bwMode="auto">
            <a:xfrm>
              <a:off x="4247" y="2101"/>
              <a:ext cx="1991" cy="116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/>
            <a:lstStyle>
              <a:lvl1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1pPr>
              <a:lvl2pPr marL="37931725" indent="-37474525"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2pPr>
              <a:lvl3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3pPr>
              <a:lvl4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4pPr>
              <a:lvl5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9pPr>
            </a:lstStyle>
            <a:p>
              <a:endParaRPr lang="nb-NO" altLang="id-ID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6" name="Rectangle 16"/>
            <p:cNvSpPr>
              <a:spLocks noChangeArrowheads="1"/>
            </p:cNvSpPr>
            <p:nvPr/>
          </p:nvSpPr>
          <p:spPr bwMode="auto">
            <a:xfrm>
              <a:off x="3607" y="2602"/>
              <a:ext cx="796" cy="120"/>
            </a:xfrm>
            <a:prstGeom prst="rect">
              <a:avLst/>
            </a:prstGeom>
            <a:grpFill/>
            <a:ln w="17463">
              <a:noFill/>
              <a:miter lim="800000"/>
            </a:ln>
          </p:spPr>
          <p:txBody>
            <a:bodyPr/>
            <a:lstStyle>
              <a:lvl1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1pPr>
              <a:lvl2pPr marL="37931725" indent="-37474525"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2pPr>
              <a:lvl3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3pPr>
              <a:lvl4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4pPr>
              <a:lvl5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9pPr>
            </a:lstStyle>
            <a:p>
              <a:endParaRPr lang="nb-NO" altLang="id-ID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7" name="Rectangle 18"/>
            <p:cNvSpPr>
              <a:spLocks noChangeArrowheads="1"/>
            </p:cNvSpPr>
            <p:nvPr/>
          </p:nvSpPr>
          <p:spPr bwMode="auto">
            <a:xfrm>
              <a:off x="260" y="4034"/>
              <a:ext cx="2180" cy="14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/>
            <a:lstStyle>
              <a:lvl1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1pPr>
              <a:lvl2pPr marL="37931725" indent="-37474525"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2pPr>
              <a:lvl3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3pPr>
              <a:lvl4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4pPr>
              <a:lvl5pPr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Helvetica-Compressed" pitchFamily="64" charset="0"/>
                  <a:ea typeface="MS PGothic" panose="020B0600070205080204" pitchFamily="34" charset="-128"/>
                </a:defRPr>
              </a:lvl9pPr>
            </a:lstStyle>
            <a:p>
              <a:endParaRPr lang="nb-NO" altLang="id-ID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90" name="Text Placeholder 33"/>
          <p:cNvSpPr txBox="1"/>
          <p:nvPr/>
        </p:nvSpPr>
        <p:spPr>
          <a:xfrm>
            <a:off x="4941985" y="2458273"/>
            <a:ext cx="19827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30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教学计划</a:t>
            </a:r>
            <a:endParaRPr lang="en-AU" altLang="zh-CN" sz="1600" dirty="0">
              <a:solidFill>
                <a:prstClr val="white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1" name="TextBox 20"/>
          <p:cNvSpPr txBox="1"/>
          <p:nvPr/>
        </p:nvSpPr>
        <p:spPr>
          <a:xfrm>
            <a:off x="4941985" y="2827428"/>
            <a:ext cx="2466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prstClr val="white"/>
                </a:solidFill>
                <a:cs typeface="+mn-ea"/>
                <a:sym typeface="+mn-lt"/>
              </a:rPr>
              <a:t>教学支持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+mn-lt"/>
              </a:rPr>
              <a:t>不同终端用户快捷上网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+mn-lt"/>
              </a:rPr>
              <a:t>，数学研发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+mn-lt"/>
              </a:rPr>
              <a:t>的</a:t>
            </a:r>
            <a:r>
              <a:rPr lang="en-US" altLang="zh-CN" sz="800" dirty="0">
                <a:solidFill>
                  <a:prstClr val="white"/>
                </a:solidFill>
                <a:cs typeface="+mn-ea"/>
                <a:sym typeface="+mn-lt"/>
              </a:rPr>
              <a:t>X5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+mn-lt"/>
              </a:rPr>
              <a:t>内核在速度、流量节省、稳定性上业内领先，功能全面</a:t>
            </a:r>
            <a:endParaRPr lang="en-US" altLang="zh-CN" sz="8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2" name="Text Placeholder 33"/>
          <p:cNvSpPr txBox="1"/>
          <p:nvPr/>
        </p:nvSpPr>
        <p:spPr>
          <a:xfrm>
            <a:off x="6962271" y="1585739"/>
            <a:ext cx="19827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30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教学计划</a:t>
            </a:r>
            <a:endParaRPr lang="en-AU" altLang="zh-CN" sz="1600" dirty="0">
              <a:solidFill>
                <a:prstClr val="white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3" name="TextBox 20"/>
          <p:cNvSpPr txBox="1"/>
          <p:nvPr/>
        </p:nvSpPr>
        <p:spPr>
          <a:xfrm>
            <a:off x="6962271" y="1954894"/>
            <a:ext cx="2241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prstClr val="white"/>
                </a:solidFill>
                <a:cs typeface="+mn-ea"/>
                <a:sym typeface="+mn-lt"/>
              </a:rPr>
              <a:t>教学支持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+mn-lt"/>
              </a:rPr>
              <a:t>不同终端用户快捷上网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+mn-lt"/>
              </a:rPr>
              <a:t>，数学研发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+mn-lt"/>
              </a:rPr>
              <a:t>的</a:t>
            </a:r>
            <a:r>
              <a:rPr lang="en-US" altLang="zh-CN" sz="800" dirty="0">
                <a:solidFill>
                  <a:prstClr val="white"/>
                </a:solidFill>
                <a:cs typeface="+mn-ea"/>
                <a:sym typeface="+mn-lt"/>
              </a:rPr>
              <a:t>X5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+mn-lt"/>
              </a:rPr>
              <a:t>内核在速度、流量节省、稳定性上业内领先，功能全面</a:t>
            </a:r>
            <a:endParaRPr lang="en-US" altLang="zh-CN" sz="8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4" name="Text Placeholder 33"/>
          <p:cNvSpPr txBox="1"/>
          <p:nvPr/>
        </p:nvSpPr>
        <p:spPr>
          <a:xfrm>
            <a:off x="2896962" y="3611444"/>
            <a:ext cx="17639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30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教学计划</a:t>
            </a:r>
            <a:endParaRPr lang="en-AU" altLang="zh-CN" sz="1600" dirty="0">
              <a:solidFill>
                <a:prstClr val="white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5" name="TextBox 20"/>
          <p:cNvSpPr txBox="1"/>
          <p:nvPr/>
        </p:nvSpPr>
        <p:spPr>
          <a:xfrm>
            <a:off x="2896961" y="3980599"/>
            <a:ext cx="2194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prstClr val="white"/>
                </a:solidFill>
                <a:cs typeface="+mn-ea"/>
                <a:sym typeface="+mn-lt"/>
              </a:rPr>
              <a:t>完善员工培养体系和职业发展通道，使员工与企业同步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+mn-lt"/>
              </a:rPr>
              <a:t>成长</a:t>
            </a:r>
            <a:r>
              <a:rPr lang="en-US" altLang="zh-CN" sz="800" dirty="0">
                <a:solidFill>
                  <a:prstClr val="white"/>
                </a:solidFill>
                <a:cs typeface="+mn-ea"/>
                <a:sym typeface="+mn-lt"/>
              </a:rPr>
              <a:t>,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+mn-lt"/>
              </a:rPr>
              <a:t>充分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+mn-lt"/>
              </a:rPr>
              <a:t>尊重和信任员工，不断引导和鼓励，使其获得成就的喜悦</a:t>
            </a:r>
            <a:endParaRPr lang="en-US" altLang="zh-CN" sz="8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6" name="Text Placeholder 33"/>
          <p:cNvSpPr txBox="1"/>
          <p:nvPr/>
        </p:nvSpPr>
        <p:spPr>
          <a:xfrm>
            <a:off x="1078987" y="5430887"/>
            <a:ext cx="25347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defTabSz="1219200">
              <a:lnSpc>
                <a:spcPct val="100000"/>
              </a:lnSpc>
              <a:spcBef>
                <a:spcPct val="20000"/>
              </a:spcBef>
              <a:defRPr sz="3000" b="1">
                <a:solidFill>
                  <a:srgbClr val="54578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>
                <a:solidFill>
                  <a:prstClr val="white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教学计划</a:t>
            </a:r>
            <a:endParaRPr lang="en-AU" altLang="zh-CN" sz="1600" dirty="0">
              <a:solidFill>
                <a:prstClr val="white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7" name="TextBox 20"/>
          <p:cNvSpPr txBox="1"/>
          <p:nvPr/>
        </p:nvSpPr>
        <p:spPr>
          <a:xfrm>
            <a:off x="1078987" y="5800042"/>
            <a:ext cx="25914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prstClr val="white"/>
                </a:solidFill>
                <a:cs typeface="+mn-ea"/>
                <a:sym typeface="+mn-lt"/>
              </a:rPr>
              <a:t>教学从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+mn-lt"/>
              </a:rPr>
              <a:t>制度上保证了员工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+mn-lt"/>
              </a:rPr>
              <a:t>在教学内</a:t>
            </a:r>
            <a:r>
              <a:rPr lang="zh-CN" altLang="en-US" sz="800" dirty="0">
                <a:solidFill>
                  <a:prstClr val="white"/>
                </a:solidFill>
                <a:cs typeface="+mn-ea"/>
                <a:sym typeface="+mn-lt"/>
              </a:rPr>
              <a:t>有多通道发展，共同打造员工职业发展体系，建立了员工管理和专业“双通道”的职业发展体系。</a:t>
            </a:r>
            <a:endParaRPr lang="en-US" altLang="zh-CN" sz="8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5361093" y="961395"/>
            <a:ext cx="145387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GOOD </a:t>
            </a:r>
            <a:r>
              <a:rPr lang="en-US" altLang="zh-CN" sz="800" dirty="0" err="1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GOOD</a:t>
            </a:r>
            <a:r>
              <a:rPr lang="en-US" altLang="zh-CN" sz="800" dirty="0">
                <a:solidFill>
                  <a:prstClr val="white"/>
                </a:solidFill>
                <a:cs typeface="+mn-ea"/>
                <a:sym typeface="Arial" panose="020B0604020202020204" pitchFamily="34" charset="0"/>
              </a:rPr>
              <a:t> STUDY</a:t>
            </a:r>
            <a:endParaRPr lang="en-US" altLang="zh-CN" sz="800" dirty="0">
              <a:solidFill>
                <a:prstClr val="white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4208433" y="386516"/>
            <a:ext cx="3759197" cy="64620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400">
                <a:gradFill>
                  <a:gsLst>
                    <a:gs pos="0">
                      <a:srgbClr val="08AEEA"/>
                    </a:gs>
                    <a:gs pos="100000">
                      <a:srgbClr val="2AF598"/>
                    </a:gs>
                  </a:gsLst>
                  <a:lin ang="27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zh-CN" altLang="en-US" sz="3600" b="1" dirty="0">
                <a:solidFill>
                  <a:prstClr val="white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教学计划</a:t>
            </a:r>
            <a:endParaRPr lang="zh-CN" altLang="en-US" sz="3600" b="1" dirty="0">
              <a:solidFill>
                <a:prstClr val="white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0" name="Group 276"/>
          <p:cNvGrpSpPr/>
          <p:nvPr/>
        </p:nvGrpSpPr>
        <p:grpSpPr>
          <a:xfrm>
            <a:off x="5653137" y="1214057"/>
            <a:ext cx="885731" cy="41133"/>
            <a:chOff x="5071484" y="4559432"/>
            <a:chExt cx="1599308" cy="74272"/>
          </a:xfrm>
        </p:grpSpPr>
        <p:sp>
          <p:nvSpPr>
            <p:cNvPr id="101" name="Oval 268"/>
            <p:cNvSpPr/>
            <p:nvPr/>
          </p:nvSpPr>
          <p:spPr>
            <a:xfrm>
              <a:off x="5834002" y="4559432"/>
              <a:ext cx="74272" cy="74272"/>
            </a:xfrm>
            <a:prstGeom prst="ellipse">
              <a:avLst/>
            </a:prstGeom>
            <a:noFill/>
            <a:ln w="12700" cap="flat" cmpd="sng" algn="ctr">
              <a:solidFill>
                <a:schemeClr val="bg1">
                  <a:lumMod val="9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id-ID" sz="1350" kern="0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2" name="Group 275"/>
            <p:cNvGrpSpPr/>
            <p:nvPr/>
          </p:nvGrpSpPr>
          <p:grpSpPr>
            <a:xfrm>
              <a:off x="5071484" y="4596568"/>
              <a:ext cx="1599308" cy="0"/>
              <a:chOff x="5071484" y="4596568"/>
              <a:chExt cx="1599308" cy="0"/>
            </a:xfrm>
          </p:grpSpPr>
          <p:cxnSp>
            <p:nvCxnSpPr>
              <p:cNvPr id="103" name="Straight Connector 265"/>
              <p:cNvCxnSpPr>
                <a:endCxn id="101" idx="2"/>
              </p:cNvCxnSpPr>
              <p:nvPr/>
            </p:nvCxnSpPr>
            <p:spPr>
              <a:xfrm>
                <a:off x="5071484" y="4596568"/>
                <a:ext cx="762518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bg1">
                    <a:lumMod val="95000"/>
                  </a:schemeClr>
                </a:solidFill>
                <a:prstDash val="solid"/>
              </a:ln>
              <a:effectLst/>
            </p:spPr>
          </p:cxnSp>
          <p:cxnSp>
            <p:nvCxnSpPr>
              <p:cNvPr id="104" name="Straight Connector 274"/>
              <p:cNvCxnSpPr/>
              <p:nvPr/>
            </p:nvCxnSpPr>
            <p:spPr>
              <a:xfrm>
                <a:off x="5906886" y="4596568"/>
                <a:ext cx="763906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bg1">
                    <a:lumMod val="95000"/>
                  </a:schemeClr>
                </a:solidFill>
                <a:prstDash val="solid"/>
              </a:ln>
              <a:effectLst/>
            </p:spPr>
          </p:cxnSp>
        </p:grp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5v0vevt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2562</Words>
  <Application>WPS 演示</Application>
  <PresentationFormat>宽屏</PresentationFormat>
  <Paragraphs>296</Paragraphs>
  <Slides>13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6" baseType="lpstr">
      <vt:lpstr>Arial</vt:lpstr>
      <vt:lpstr>宋体</vt:lpstr>
      <vt:lpstr>Wingdings</vt:lpstr>
      <vt:lpstr>微软雅黑</vt:lpstr>
      <vt:lpstr>Calibri</vt:lpstr>
      <vt:lpstr>Segoe UI Semilight</vt:lpstr>
      <vt:lpstr>等线</vt:lpstr>
      <vt:lpstr>Helvetica-Compressed</vt:lpstr>
      <vt:lpstr>Menk Amglang Tig</vt:lpstr>
      <vt:lpstr>MS PGothic</vt:lpstr>
      <vt:lpstr>Arial</vt:lpstr>
      <vt:lpstr>Arial Unicode MS</vt:lpstr>
      <vt:lpstr>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铭</cp:lastModifiedBy>
  <cp:revision>2</cp:revision>
  <dcterms:created xsi:type="dcterms:W3CDTF">2021-03-11T10:20:00Z</dcterms:created>
  <dcterms:modified xsi:type="dcterms:W3CDTF">2022-01-08T01:22:51Z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KSOTemplateUUID">
    <vt:lpwstr>v1.0_mb_qOEyOHiOQEkl5RAWlObPOw==</vt:lpwstr>
  </property>
  <property fmtid="{D5CDD505-2E9C-101B-9397-08002B2CF9AE}" pid="4" name="ICV">
    <vt:lpwstr>55A1CC71C8E94C48A39E6FC0232453A7</vt:lpwstr>
  </property>
</Properties>
</file>