
<file path=[Content_Types].xml><?xml version="1.0" encoding="utf-8"?>
<Types xmlns="http://schemas.openxmlformats.org/package/2006/content-types">
  <Default Extension="jpeg" ContentType="image/jpeg"/>
  <Default Extension="JPG" ContentType="image/.jpg"/>
  <Default Extension="xlsx" ContentType="application/vnd.openxmlformats-officedocument.spreadsheetml.sheet"/>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olors1.xml" ContentType="application/vnd.ms-office.chartcolorstyle+xml"/>
  <Override PartName="/ppt/charts/colors2.xml" ContentType="application/vnd.ms-office.chartcolorstyle+xml"/>
  <Override PartName="/ppt/charts/style1.xml" ContentType="application/vnd.ms-office.chartstyle+xml"/>
  <Override PartName="/ppt/charts/style2.xml" ContentType="application/vnd.ms-office.chartstyle+xml"/>
  <Override PartName="/ppt/fonts/font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65" r:id="rId3"/>
  </p:sldMasterIdLst>
  <p:notesMasterIdLst>
    <p:notesMasterId r:id="rId8"/>
  </p:notesMasterIdLst>
  <p:handoutMasterIdLst>
    <p:handoutMasterId r:id="rId30"/>
  </p:handoutMasterIdLst>
  <p:sldIdLst>
    <p:sldId id="256" r:id="rId4"/>
    <p:sldId id="259" r:id="rId5"/>
    <p:sldId id="274" r:id="rId6"/>
    <p:sldId id="277" r:id="rId7"/>
    <p:sldId id="278" r:id="rId9"/>
    <p:sldId id="279" r:id="rId10"/>
    <p:sldId id="280" r:id="rId11"/>
    <p:sldId id="281" r:id="rId12"/>
    <p:sldId id="261" r:id="rId13"/>
    <p:sldId id="283" r:id="rId14"/>
    <p:sldId id="282" r:id="rId15"/>
    <p:sldId id="284" r:id="rId16"/>
    <p:sldId id="285" r:id="rId17"/>
    <p:sldId id="275" r:id="rId18"/>
    <p:sldId id="286" r:id="rId19"/>
    <p:sldId id="287" r:id="rId20"/>
    <p:sldId id="289" r:id="rId21"/>
    <p:sldId id="288" r:id="rId22"/>
    <p:sldId id="290" r:id="rId23"/>
    <p:sldId id="276" r:id="rId24"/>
    <p:sldId id="292" r:id="rId25"/>
    <p:sldId id="291" r:id="rId26"/>
    <p:sldId id="294" r:id="rId27"/>
    <p:sldId id="293" r:id="rId28"/>
    <p:sldId id="295" r:id="rId29"/>
  </p:sldIdLst>
  <p:sldSz cx="12192000" cy="6858000"/>
  <p:notesSz cx="6858000" cy="9144000"/>
  <p:embeddedFontLst>
    <p:embeddedFont>
      <p:font typeface="方正正黑简体" panose="02000000000000000000" pitchFamily="2" charset="-122"/>
      <p:regular r:id="rId34"/>
    </p:embeddedFont>
    <p:embeddedFont>
      <p:font typeface="微软雅黑" panose="020B0503020204020204" charset="-122"/>
      <p:regular r:id="rId35"/>
    </p:embeddedFont>
    <p:embeddedFont>
      <p:font typeface="Calibri" panose="020F0502020204030204" charset="0"/>
      <p:regular r:id="rId36"/>
      <p:bold r:id="rId37"/>
      <p:italic r:id="rId38"/>
      <p:boldItalic r:id="rId39"/>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72137"/>
    <a:srgbClr val="FFFFFF"/>
    <a:srgbClr val="AA8462"/>
    <a:srgbClr val="EAD2B8"/>
    <a:srgbClr val="171D34"/>
    <a:srgbClr val="272F48"/>
    <a:srgbClr val="B49374"/>
    <a:srgbClr val="8A6031"/>
    <a:srgbClr val="EAD9C5"/>
    <a:srgbClr val="627B8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75" d="100"/>
          <a:sy n="75" d="100"/>
        </p:scale>
        <p:origin x="-1950" y="-942"/>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notesMaster" Target="notesMasters/notesMaster1.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9" Type="http://schemas.openxmlformats.org/officeDocument/2006/relationships/font" Target="fonts/font6.fntdata"/><Relationship Id="rId38" Type="http://schemas.openxmlformats.org/officeDocument/2006/relationships/font" Target="fonts/font5.fntdata"/><Relationship Id="rId37" Type="http://schemas.openxmlformats.org/officeDocument/2006/relationships/font" Target="fonts/font4.fntdata"/><Relationship Id="rId36" Type="http://schemas.openxmlformats.org/officeDocument/2006/relationships/font" Target="fonts/font3.fntdata"/><Relationship Id="rId35" Type="http://schemas.openxmlformats.org/officeDocument/2006/relationships/font" Target="fonts/font2.fntdata"/><Relationship Id="rId34" Type="http://schemas.openxmlformats.org/officeDocument/2006/relationships/font" Target="fonts/font1.fntdata"/><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handoutMaster" Target="handoutMasters/handoutMaster1.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Workbook1.xlsx"/></Relationships>
</file>

<file path=ppt/charts/_rels/chart2.xml.rels><?xml version="1.0" encoding="UTF-8" standalone="yes"?>
<Relationships xmlns="http://schemas.openxmlformats.org/package/2006/relationships"><Relationship Id="rId3" Type="http://schemas.microsoft.com/office/2011/relationships/chartColorStyle" Target="colors2.xml"/><Relationship Id="rId2" Type="http://schemas.microsoft.com/office/2011/relationships/chartStyle" Target="style2.xml"/><Relationship Id="rId1" Type="http://schemas.openxmlformats.org/officeDocument/2006/relationships/package" Target="../embeddings/Workbook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w="12700">
              <a:solidFill>
                <a:schemeClr val="bg1"/>
              </a:solidFill>
            </a:ln>
          </c:spPr>
          <c:explosion val="0"/>
          <c:dPt>
            <c:idx val="0"/>
            <c:bubble3D val="0"/>
            <c:spPr>
              <a:gradFill>
                <a:gsLst>
                  <a:gs pos="0">
                    <a:srgbClr val="EAD9C5"/>
                  </a:gs>
                  <a:gs pos="100000">
                    <a:srgbClr val="B49374"/>
                  </a:gs>
                </a:gsLst>
                <a:lin ang="5400000" scaled="0"/>
              </a:gradFill>
              <a:ln w="12700">
                <a:solidFill>
                  <a:schemeClr val="bg1"/>
                </a:solidFill>
              </a:ln>
              <a:effectLst/>
            </c:spPr>
          </c:dPt>
          <c:dPt>
            <c:idx val="1"/>
            <c:bubble3D val="0"/>
            <c:spPr>
              <a:solidFill>
                <a:srgbClr val="B49374"/>
              </a:solidFill>
              <a:ln w="12700">
                <a:solidFill>
                  <a:schemeClr val="bg1"/>
                </a:solidFill>
              </a:ln>
              <a:effectLst/>
            </c:spPr>
          </c:dPt>
          <c:dPt>
            <c:idx val="2"/>
            <c:bubble3D val="0"/>
            <c:spPr>
              <a:solidFill>
                <a:srgbClr val="B49374">
                  <a:alpha val="66000"/>
                </a:srgbClr>
              </a:solidFill>
              <a:ln w="12700">
                <a:solidFill>
                  <a:schemeClr val="bg1"/>
                </a:solidFill>
              </a:ln>
              <a:effectLst/>
            </c:spPr>
          </c:dPt>
          <c:dPt>
            <c:idx val="3"/>
            <c:bubble3D val="0"/>
            <c:spPr>
              <a:solidFill>
                <a:srgbClr val="D9D9DA"/>
              </a:solidFill>
              <a:ln w="12700">
                <a:solidFill>
                  <a:schemeClr val="bg1"/>
                </a:solidFill>
              </a:ln>
              <a:effectLst/>
            </c:spPr>
          </c:dPt>
          <c:dLbls>
            <c:delete val="1"/>
          </c:dLbls>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8.2</c:v>
                </c:pt>
                <c:pt idx="1">
                  <c:v>3.2</c:v>
                </c:pt>
                <c:pt idx="2">
                  <c:v>1.4</c:v>
                </c:pt>
                <c:pt idx="3">
                  <c:v>1.2</c:v>
                </c:pt>
              </c:numCache>
            </c:numRef>
          </c:val>
        </c:ser>
        <c:dLbls>
          <c:showLegendKey val="0"/>
          <c:showVal val="0"/>
          <c:showCatName val="0"/>
          <c:showSerName val="0"/>
          <c:showPercent val="0"/>
          <c:showBubbleSize val="0"/>
          <c:showLeaderLines val="1"/>
        </c:dLbls>
        <c:firstSliceAng val="0"/>
        <c:holeSize val="58"/>
      </c:doughnutChart>
      <c:spPr>
        <a:noFill/>
        <a:ln>
          <a:noFill/>
        </a:ln>
        <a:effectLst/>
      </c:spPr>
    </c:plotArea>
    <c:plotVisOnly val="1"/>
    <c:dispBlanksAs val="gap"/>
    <c:showDLblsOverMax val="0"/>
  </c:chart>
  <c:spPr>
    <a:noFill/>
    <a:ln>
      <a:noFill/>
    </a:ln>
    <a:effectLst/>
  </c:spPr>
  <c:txPr>
    <a:bodyPr/>
    <a:lstStyle/>
    <a:p>
      <a:pPr>
        <a:defRPr lang="zh-CN">
          <a:latin typeface="+mn-lt"/>
          <a:ea typeface="+mn-ea"/>
          <a:cs typeface="+mn-ea"/>
          <a:sym typeface="+mn-lt"/>
        </a:defRPr>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系列 1</c:v>
                </c:pt>
              </c:strCache>
            </c:strRef>
          </c:tx>
          <c:spPr>
            <a:solidFill>
              <a:srgbClr val="EAD9C5"/>
            </a:solidFill>
            <a:ln>
              <a:noFill/>
            </a:ln>
            <a:effectLst/>
          </c:spPr>
          <c:invertIfNegative val="0"/>
          <c:dLbls>
            <c:delete val="1"/>
          </c:dLbls>
          <c:cat>
            <c:numRef>
              <c:f>Sheet1!$A$2:$A$5</c:f>
              <c:numCache>
                <c:formatCode>General</c:formatCode>
                <c:ptCount val="4"/>
                <c:pt idx="0">
                  <c:v>4</c:v>
                </c:pt>
                <c:pt idx="1">
                  <c:v>3</c:v>
                </c:pt>
                <c:pt idx="2">
                  <c:v>2</c:v>
                </c:pt>
                <c:pt idx="3">
                  <c:v>1</c:v>
                </c:pt>
              </c:numCache>
            </c:num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solidFill>
              <a:srgbClr val="AA8462"/>
            </a:solidFill>
            <a:ln>
              <a:noFill/>
            </a:ln>
            <a:effectLst/>
          </c:spPr>
          <c:invertIfNegative val="0"/>
          <c:dLbls>
            <c:delete val="1"/>
          </c:dLbls>
          <c:cat>
            <c:numRef>
              <c:f>Sheet1!$A$2:$A$5</c:f>
              <c:numCache>
                <c:formatCode>General</c:formatCode>
                <c:ptCount val="4"/>
                <c:pt idx="0">
                  <c:v>4</c:v>
                </c:pt>
                <c:pt idx="1">
                  <c:v>3</c:v>
                </c:pt>
                <c:pt idx="2">
                  <c:v>2</c:v>
                </c:pt>
                <c:pt idx="3">
                  <c:v>1</c:v>
                </c:pt>
              </c:numCache>
            </c:numRef>
          </c:cat>
          <c:val>
            <c:numRef>
              <c:f>Sheet1!$C$2:$C$5</c:f>
              <c:numCache>
                <c:formatCode>General</c:formatCode>
                <c:ptCount val="4"/>
                <c:pt idx="0">
                  <c:v>2.4</c:v>
                </c:pt>
                <c:pt idx="1">
                  <c:v>4.4</c:v>
                </c:pt>
                <c:pt idx="2">
                  <c:v>1.8</c:v>
                </c:pt>
                <c:pt idx="3">
                  <c:v>2.8</c:v>
                </c:pt>
              </c:numCache>
            </c:numRef>
          </c:val>
        </c:ser>
        <c:dLbls>
          <c:showLegendKey val="0"/>
          <c:showVal val="0"/>
          <c:showCatName val="0"/>
          <c:showSerName val="0"/>
          <c:showPercent val="0"/>
          <c:showBubbleSize val="0"/>
        </c:dLbls>
        <c:gapWidth val="182"/>
        <c:axId val="44511232"/>
        <c:axId val="44512768"/>
      </c:barChart>
      <c:catAx>
        <c:axId val="44511232"/>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ea"/>
                <a:sym typeface="+mn-lt"/>
              </a:defRPr>
            </a:pPr>
          </a:p>
        </c:txPr>
        <c:crossAx val="44512768"/>
        <c:crosses val="autoZero"/>
        <c:auto val="1"/>
        <c:lblAlgn val="ctr"/>
        <c:lblOffset val="100"/>
        <c:noMultiLvlLbl val="0"/>
      </c:catAx>
      <c:valAx>
        <c:axId val="44512768"/>
        <c:scaling>
          <c:orientation val="minMax"/>
        </c:scaling>
        <c:delete val="1"/>
        <c:axPos val="b"/>
        <c:numFmt formatCode="General" sourceLinked="1"/>
        <c:majorTickMark val="none"/>
        <c:minorTickMark val="none"/>
        <c:tickLblPos val="nextTo"/>
        <c:txPr>
          <a:bodyPr rot="-60000000" spcFirstLastPara="0"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ea"/>
                <a:sym typeface="+mn-lt"/>
              </a:defRPr>
            </a:pPr>
          </a:p>
        </c:txPr>
        <c:crossAx val="44511232"/>
        <c:crosses val="autoZero"/>
        <c:crossBetween val="between"/>
      </c:valAx>
      <c:spPr>
        <a:noFill/>
        <a:ln>
          <a:noFill/>
        </a:ln>
        <a:effectLst/>
      </c:spPr>
    </c:plotArea>
    <c:plotVisOnly val="1"/>
    <c:dispBlanksAs val="gap"/>
    <c:showDLblsOverMax val="0"/>
  </c:chart>
  <c:spPr>
    <a:noFill/>
    <a:ln>
      <a:noFill/>
    </a:ln>
    <a:effectLst/>
  </c:spPr>
  <c:txPr>
    <a:bodyPr/>
    <a:lstStyle/>
    <a:p>
      <a:pPr>
        <a:defRPr lang="zh-CN">
          <a:latin typeface="+mn-lt"/>
          <a:ea typeface="+mn-ea"/>
          <a:cs typeface="+mn-ea"/>
          <a:sym typeface="+mn-lt"/>
        </a:defRPr>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思源宋体" panose="02020700000000000000" pitchFamily="18" charset="-122"/>
              <a:ea typeface="思源宋体" panose="02020700000000000000" pitchFamily="18" charset="-122"/>
              <a:cs typeface="思源宋体" panose="02020700000000000000" pitchFamily="18"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latin typeface="思源宋体" panose="02020700000000000000" pitchFamily="18" charset="-122"/>
              </a:rPr>
            </a:fld>
            <a:endParaRPr lang="zh-CN" altLang="en-US">
              <a:latin typeface="思源宋体" panose="02020700000000000000" pitchFamily="18"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思源宋体" panose="02020700000000000000" pitchFamily="18" charset="-122"/>
              <a:ea typeface="思源宋体" panose="02020700000000000000" pitchFamily="18" charset="-122"/>
              <a:cs typeface="思源宋体" panose="02020700000000000000" pitchFamily="18"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latin typeface="思源宋体" panose="02020700000000000000" pitchFamily="18" charset="-122"/>
              </a:rPr>
            </a:fld>
            <a:endParaRPr lang="zh-CN" altLang="en-US">
              <a:latin typeface="思源宋体" panose="02020700000000000000" pitchFamily="18"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思源宋体" panose="02020700000000000000" pitchFamily="18" charset="-122"/>
                <a:ea typeface="思源宋体" panose="02020700000000000000" pitchFamily="18" charset="-122"/>
                <a:cs typeface="思源宋体" panose="02020700000000000000" pitchFamily="18"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思源宋体" panose="02020700000000000000" pitchFamily="18" charset="-122"/>
                <a:ea typeface="思源宋体" panose="02020700000000000000" pitchFamily="18" charset="-122"/>
                <a:cs typeface="思源宋体" panose="02020700000000000000" pitchFamily="18" charset="-122"/>
              </a:defRPr>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思源宋体" panose="02020700000000000000" pitchFamily="18" charset="-122"/>
                <a:ea typeface="思源宋体" panose="02020700000000000000" pitchFamily="18" charset="-122"/>
                <a:cs typeface="思源宋体" panose="02020700000000000000" pitchFamily="18"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思源宋体" panose="02020700000000000000" pitchFamily="18" charset="-122"/>
                <a:ea typeface="思源宋体" panose="02020700000000000000" pitchFamily="18" charset="-122"/>
                <a:cs typeface="思源宋体" panose="02020700000000000000" pitchFamily="18" charset="-122"/>
              </a:defRPr>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思源宋体" panose="02020700000000000000" pitchFamily="18" charset="-122"/>
        <a:ea typeface="思源宋体" panose="02020700000000000000" pitchFamily="18" charset="-122"/>
        <a:cs typeface="思源宋体" panose="02020700000000000000" pitchFamily="18" charset="-122"/>
      </a:defRPr>
    </a:lvl1pPr>
    <a:lvl2pPr marL="457200" algn="l" defTabSz="914400" rtl="0" eaLnBrk="1" latinLnBrk="0" hangingPunct="1">
      <a:defRPr sz="1200" kern="1200">
        <a:solidFill>
          <a:schemeClr val="tx1"/>
        </a:solidFill>
        <a:latin typeface="思源宋体" panose="02020700000000000000" pitchFamily="18" charset="-122"/>
        <a:ea typeface="思源宋体" panose="02020700000000000000" pitchFamily="18" charset="-122"/>
        <a:cs typeface="思源宋体" panose="02020700000000000000" pitchFamily="18" charset="-122"/>
      </a:defRPr>
    </a:lvl2pPr>
    <a:lvl3pPr marL="914400" algn="l" defTabSz="914400" rtl="0" eaLnBrk="1" latinLnBrk="0" hangingPunct="1">
      <a:defRPr sz="1200" kern="1200">
        <a:solidFill>
          <a:schemeClr val="tx1"/>
        </a:solidFill>
        <a:latin typeface="思源宋体" panose="02020700000000000000" pitchFamily="18" charset="-122"/>
        <a:ea typeface="思源宋体" panose="02020700000000000000" pitchFamily="18" charset="-122"/>
        <a:cs typeface="思源宋体" panose="02020700000000000000" pitchFamily="18" charset="-122"/>
      </a:defRPr>
    </a:lvl3pPr>
    <a:lvl4pPr marL="1371600" algn="l" defTabSz="914400" rtl="0" eaLnBrk="1" latinLnBrk="0" hangingPunct="1">
      <a:defRPr sz="1200" kern="1200">
        <a:solidFill>
          <a:schemeClr val="tx1"/>
        </a:solidFill>
        <a:latin typeface="思源宋体" panose="02020700000000000000" pitchFamily="18" charset="-122"/>
        <a:ea typeface="思源宋体" panose="02020700000000000000" pitchFamily="18" charset="-122"/>
        <a:cs typeface="思源宋体" panose="02020700000000000000" pitchFamily="18" charset="-122"/>
      </a:defRPr>
    </a:lvl4pPr>
    <a:lvl5pPr marL="1828800" algn="l" defTabSz="914400" rtl="0" eaLnBrk="1" latinLnBrk="0" hangingPunct="1">
      <a:defRPr sz="1200" kern="1200">
        <a:solidFill>
          <a:schemeClr val="tx1"/>
        </a:solidFill>
        <a:latin typeface="思源宋体" panose="02020700000000000000" pitchFamily="18" charset="-122"/>
        <a:ea typeface="思源宋体" panose="02020700000000000000" pitchFamily="18" charset="-122"/>
        <a:cs typeface="思源宋体" panose="02020700000000000000" pitchFamily="18" charset="-122"/>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hyperlink" Target="http://www.1ppt.com/moban/" TargetMode="External"/><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rgbClr val="1F1E24"/>
        </a:solidFill>
        <a:effectLst/>
      </p:bgPr>
    </p:bg>
    <p:spTree>
      <p:nvGrpSpPr>
        <p:cNvPr id="1" name=""/>
        <p:cNvGrpSpPr/>
        <p:nvPr/>
      </p:nvGrpSpPr>
      <p:grpSpPr>
        <a:xfrm>
          <a:off x="0" y="0"/>
          <a:ext cx="0" cy="0"/>
          <a:chOff x="0" y="0"/>
          <a:chExt cx="0" cy="0"/>
        </a:xfrm>
      </p:grpSpPr>
    </p:spTree>
  </p:cSld>
  <p:clrMapOvr>
    <a:masterClrMapping/>
  </p:clrMapOvr>
  <p:transition advClick="0" advTm="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transition advClick="0" advTm="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transition advClick="0" advTm="0">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transition advClick="0" advTm="0">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transition advClick="0" advTm="0">
    <p:random/>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TextBox 3"/>
          <p:cNvSpPr txBox="1"/>
          <p:nvPr userDrawn="1"/>
        </p:nvSpPr>
        <p:spPr>
          <a:xfrm>
            <a:off x="205905" y="6463169"/>
            <a:ext cx="1800200"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http://www.1ppt.com/moban/</a:t>
            </a:r>
            <a:r>
              <a:rPr kumimoji="0" lang="zh-CN" altLang="en-US" sz="100" b="0" i="0" u="none" strike="noStrike" kern="0" cap="none" spc="0" normalizeH="0" baseline="0" noProof="0" dirty="0" smtClean="0">
                <a:ln>
                  <a:noFill/>
                </a:ln>
                <a:solidFill>
                  <a:prstClr val="black"/>
                </a:solidFill>
                <a:effectLst/>
                <a:uLnTx/>
                <a:uFillTx/>
              </a:rPr>
              <a:t> </a:t>
            </a:r>
            <a:endParaRPr kumimoji="0" lang="en-US" altLang="zh-CN" sz="100" b="0" i="0" u="none" strike="noStrike" kern="0" cap="none" spc="0" normalizeH="0" baseline="0" noProof="0" dirty="0" smtClean="0">
              <a:ln>
                <a:noFill/>
              </a:ln>
              <a:solidFill>
                <a:prstClr val="black"/>
              </a:solidFill>
              <a:effectLst/>
              <a:uLnTx/>
              <a:uFillTx/>
            </a:endParaRPr>
          </a:p>
        </p:txBody>
      </p:sp>
    </p:spTree>
  </p:cSld>
  <p:clrMapOvr>
    <a:masterClrMapping/>
  </p:clrMapOvr>
  <p:transition advClick="0" advTm="0">
    <p:random/>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transition advClick="0" advTm="0">
    <p:random/>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transition advClick="0" advTm="0">
    <p:random/>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Tree>
  </p:cSld>
  <p:clrMapOvr>
    <a:masterClrMapping/>
  </p:clrMapOvr>
  <p:transition advClick="0" advTm="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标题幻灯片">
    <p:bg>
      <p:bgPr>
        <a:blipFill dpi="0" rotWithShape="1">
          <a:blip r:embed="rId2" cstate="screen">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advClick="0" advTm="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标题幻灯片">
    <p:bg>
      <p:bgPr>
        <a:solidFill>
          <a:srgbClr val="1F1E24"/>
        </a:solidFill>
        <a:effectLst/>
      </p:bgPr>
    </p:bg>
    <p:spTree>
      <p:nvGrpSpPr>
        <p:cNvPr id="1" name=""/>
        <p:cNvGrpSpPr/>
        <p:nvPr/>
      </p:nvGrpSpPr>
      <p:grpSpPr>
        <a:xfrm>
          <a:off x="0" y="0"/>
          <a:ext cx="0" cy="0"/>
          <a:chOff x="0" y="0"/>
          <a:chExt cx="0" cy="0"/>
        </a:xfrm>
      </p:grpSpPr>
    </p:spTree>
  </p:cSld>
  <p:clrMapOvr>
    <a:masterClrMapping/>
  </p:clrMapOvr>
  <p:transition advClick="0" advTm="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标题幻灯片">
    <p:spTree>
      <p:nvGrpSpPr>
        <p:cNvPr id="1" name=""/>
        <p:cNvGrpSpPr/>
        <p:nvPr/>
      </p:nvGrpSpPr>
      <p:grpSpPr>
        <a:xfrm>
          <a:off x="0" y="0"/>
          <a:ext cx="0" cy="0"/>
          <a:chOff x="0" y="0"/>
          <a:chExt cx="0" cy="0"/>
        </a:xfrm>
      </p:grpSpPr>
    </p:spTree>
  </p:cSld>
  <p:clrMapOvr>
    <a:masterClrMapping/>
  </p:clrMapOvr>
  <p:transition advClick="0" advTm="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标题幻灯片">
    <p:bg>
      <p:bgPr>
        <a:blipFill dpi="0" rotWithShape="1">
          <a:blip r:embed="rId2" cstate="screen">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advClick="0" advTm="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transition advClick="0" advTm="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transition advClick="0" advTm="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transition advClick="0" advTm="0">
    <p:random/>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9.xml"/><Relationship Id="rId2" Type="http://schemas.openxmlformats.org/officeDocument/2006/relationships/slideLayout" Target="../slideLayouts/slideLayout18.xml"/><Relationship Id="rId1"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ransition advClick="0" advTm="0">
    <p:random/>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chart" Target="../charts/char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2.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chart" Target="../charts/char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任意多边形: 形状 24"/>
          <p:cNvSpPr/>
          <p:nvPr/>
        </p:nvSpPr>
        <p:spPr>
          <a:xfrm rot="13184398" flipH="1">
            <a:off x="4036889" y="1431611"/>
            <a:ext cx="18000" cy="3816000"/>
          </a:xfrm>
          <a:custGeom>
            <a:avLst/>
            <a:gdLst>
              <a:gd name="connsiteX0" fmla="*/ 209863 w 419726"/>
              <a:gd name="connsiteY0" fmla="*/ 0 h 2391448"/>
              <a:gd name="connsiteX1" fmla="*/ 419726 w 419726"/>
              <a:gd name="connsiteY1" fmla="*/ 209863 h 2391448"/>
              <a:gd name="connsiteX2" fmla="*/ 419725 w 419726"/>
              <a:gd name="connsiteY2" fmla="*/ 209873 h 2391448"/>
              <a:gd name="connsiteX3" fmla="*/ 419725 w 419726"/>
              <a:gd name="connsiteY3" fmla="*/ 2391448 h 2391448"/>
              <a:gd name="connsiteX4" fmla="*/ 0 w 419726"/>
              <a:gd name="connsiteY4" fmla="*/ 2391448 h 2391448"/>
              <a:gd name="connsiteX5" fmla="*/ 0 w 419726"/>
              <a:gd name="connsiteY5" fmla="*/ 209863 h 2391448"/>
              <a:gd name="connsiteX6" fmla="*/ 0 w 419726"/>
              <a:gd name="connsiteY6" fmla="*/ 209862 h 2391448"/>
              <a:gd name="connsiteX7" fmla="*/ 0 w 419726"/>
              <a:gd name="connsiteY7" fmla="*/ 209862 h 2391448"/>
              <a:gd name="connsiteX8" fmla="*/ 4264 w 419726"/>
              <a:gd name="connsiteY8" fmla="*/ 167568 h 2391448"/>
              <a:gd name="connsiteX9" fmla="*/ 209863 w 419726"/>
              <a:gd name="connsiteY9" fmla="*/ 0 h 2391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726" h="2391448">
                <a:moveTo>
                  <a:pt x="209863" y="0"/>
                </a:moveTo>
                <a:cubicBezTo>
                  <a:pt x="325767" y="0"/>
                  <a:pt x="419726" y="93959"/>
                  <a:pt x="419726" y="209863"/>
                </a:cubicBezTo>
                <a:lnTo>
                  <a:pt x="419725" y="209873"/>
                </a:lnTo>
                <a:lnTo>
                  <a:pt x="419725" y="2391448"/>
                </a:lnTo>
                <a:lnTo>
                  <a:pt x="0" y="2391448"/>
                </a:lnTo>
                <a:lnTo>
                  <a:pt x="0" y="209863"/>
                </a:lnTo>
                <a:lnTo>
                  <a:pt x="0" y="209862"/>
                </a:lnTo>
                <a:lnTo>
                  <a:pt x="0" y="209862"/>
                </a:lnTo>
                <a:lnTo>
                  <a:pt x="4264" y="167568"/>
                </a:lnTo>
                <a:cubicBezTo>
                  <a:pt x="23833" y="71937"/>
                  <a:pt x="108447" y="0"/>
                  <a:pt x="209863" y="0"/>
                </a:cubicBezTo>
                <a:close/>
              </a:path>
            </a:pathLst>
          </a:custGeom>
          <a:gradFill flip="none" rotWithShape="1">
            <a:gsLst>
              <a:gs pos="0">
                <a:srgbClr val="D5B898">
                  <a:alpha val="0"/>
                </a:srgbClr>
              </a:gs>
              <a:gs pos="100000">
                <a:srgbClr val="D5B898"/>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0" name="任意多边形: 形状 69"/>
          <p:cNvSpPr/>
          <p:nvPr/>
        </p:nvSpPr>
        <p:spPr>
          <a:xfrm rot="16200000">
            <a:off x="8571230" y="697865"/>
            <a:ext cx="5067301" cy="2495550"/>
          </a:xfrm>
          <a:custGeom>
            <a:avLst/>
            <a:gdLst>
              <a:gd name="connsiteX0" fmla="*/ 3475172 w 4272391"/>
              <a:gd name="connsiteY0" fmla="*/ 3677797 h 3677797"/>
              <a:gd name="connsiteX1" fmla="*/ 3395451 w 4272391"/>
              <a:gd name="connsiteY1" fmla="*/ 3677797 h 3677797"/>
              <a:gd name="connsiteX2" fmla="*/ 2136197 w 4272391"/>
              <a:gd name="connsiteY2" fmla="*/ 1509793 h 3677797"/>
              <a:gd name="connsiteX3" fmla="*/ 876942 w 4272391"/>
              <a:gd name="connsiteY3" fmla="*/ 3677797 h 3677797"/>
              <a:gd name="connsiteX4" fmla="*/ 797219 w 4272391"/>
              <a:gd name="connsiteY4" fmla="*/ 3677797 h 3677797"/>
              <a:gd name="connsiteX5" fmla="*/ 2136196 w 4272391"/>
              <a:gd name="connsiteY5" fmla="*/ 1372539 h 3677797"/>
              <a:gd name="connsiteX6" fmla="*/ 3634615 w 4272391"/>
              <a:gd name="connsiteY6" fmla="*/ 3677797 h 3677797"/>
              <a:gd name="connsiteX7" fmla="*/ 3554895 w 4272391"/>
              <a:gd name="connsiteY7" fmla="*/ 3677797 h 3677797"/>
              <a:gd name="connsiteX8" fmla="*/ 2136197 w 4272391"/>
              <a:gd name="connsiteY8" fmla="*/ 1235285 h 3677797"/>
              <a:gd name="connsiteX9" fmla="*/ 717498 w 4272391"/>
              <a:gd name="connsiteY9" fmla="*/ 3677797 h 3677797"/>
              <a:gd name="connsiteX10" fmla="*/ 637775 w 4272391"/>
              <a:gd name="connsiteY10" fmla="*/ 3677797 h 3677797"/>
              <a:gd name="connsiteX11" fmla="*/ 2136196 w 4272391"/>
              <a:gd name="connsiteY11" fmla="*/ 1098030 h 3677797"/>
              <a:gd name="connsiteX12" fmla="*/ 3794059 w 4272391"/>
              <a:gd name="connsiteY12" fmla="*/ 3677797 h 3677797"/>
              <a:gd name="connsiteX13" fmla="*/ 3714338 w 4272391"/>
              <a:gd name="connsiteY13" fmla="*/ 3677797 h 3677797"/>
              <a:gd name="connsiteX14" fmla="*/ 2136197 w 4272391"/>
              <a:gd name="connsiteY14" fmla="*/ 960778 h 3677797"/>
              <a:gd name="connsiteX15" fmla="*/ 558055 w 4272391"/>
              <a:gd name="connsiteY15" fmla="*/ 3677797 h 3677797"/>
              <a:gd name="connsiteX16" fmla="*/ 478331 w 4272391"/>
              <a:gd name="connsiteY16" fmla="*/ 3677797 h 3677797"/>
              <a:gd name="connsiteX17" fmla="*/ 2136196 w 4272391"/>
              <a:gd name="connsiteY17" fmla="*/ 823523 h 3677797"/>
              <a:gd name="connsiteX18" fmla="*/ 3953504 w 4272391"/>
              <a:gd name="connsiteY18" fmla="*/ 3677797 h 3677797"/>
              <a:gd name="connsiteX19" fmla="*/ 3873782 w 4272391"/>
              <a:gd name="connsiteY19" fmla="*/ 3677797 h 3677797"/>
              <a:gd name="connsiteX20" fmla="*/ 2136197 w 4272391"/>
              <a:gd name="connsiteY20" fmla="*/ 686270 h 3677797"/>
              <a:gd name="connsiteX21" fmla="*/ 398611 w 4272391"/>
              <a:gd name="connsiteY21" fmla="*/ 3677797 h 3677797"/>
              <a:gd name="connsiteX22" fmla="*/ 318887 w 4272391"/>
              <a:gd name="connsiteY22" fmla="*/ 3677797 h 3677797"/>
              <a:gd name="connsiteX23" fmla="*/ 2136196 w 4272391"/>
              <a:gd name="connsiteY23" fmla="*/ 549015 h 3677797"/>
              <a:gd name="connsiteX24" fmla="*/ 4112947 w 4272391"/>
              <a:gd name="connsiteY24" fmla="*/ 3677797 h 3677797"/>
              <a:gd name="connsiteX25" fmla="*/ 4033226 w 4272391"/>
              <a:gd name="connsiteY25" fmla="*/ 3677797 h 3677797"/>
              <a:gd name="connsiteX26" fmla="*/ 2136197 w 4272391"/>
              <a:gd name="connsiteY26" fmla="*/ 411762 h 3677797"/>
              <a:gd name="connsiteX27" fmla="*/ 239167 w 4272391"/>
              <a:gd name="connsiteY27" fmla="*/ 3677797 h 3677797"/>
              <a:gd name="connsiteX28" fmla="*/ 159444 w 4272391"/>
              <a:gd name="connsiteY28" fmla="*/ 3677797 h 3677797"/>
              <a:gd name="connsiteX29" fmla="*/ 2136196 w 4272391"/>
              <a:gd name="connsiteY29" fmla="*/ 274508 h 3677797"/>
              <a:gd name="connsiteX30" fmla="*/ 4272391 w 4272391"/>
              <a:gd name="connsiteY30" fmla="*/ 3677797 h 3677797"/>
              <a:gd name="connsiteX31" fmla="*/ 4192670 w 4272391"/>
              <a:gd name="connsiteY31" fmla="*/ 3677797 h 3677797"/>
              <a:gd name="connsiteX32" fmla="*/ 2136197 w 4272391"/>
              <a:gd name="connsiteY32" fmla="*/ 137255 h 3677797"/>
              <a:gd name="connsiteX33" fmla="*/ 79723 w 4272391"/>
              <a:gd name="connsiteY33" fmla="*/ 3677797 h 3677797"/>
              <a:gd name="connsiteX34" fmla="*/ 0 w 4272391"/>
              <a:gd name="connsiteY34" fmla="*/ 3677797 h 3677797"/>
              <a:gd name="connsiteX35" fmla="*/ 2136196 w 4272391"/>
              <a:gd name="connsiteY35" fmla="*/ 0 h 3677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272391" h="3677797">
                <a:moveTo>
                  <a:pt x="3475172" y="3677797"/>
                </a:moveTo>
                <a:lnTo>
                  <a:pt x="3395451" y="3677797"/>
                </a:lnTo>
                <a:lnTo>
                  <a:pt x="2136197" y="1509793"/>
                </a:lnTo>
                <a:lnTo>
                  <a:pt x="876942" y="3677797"/>
                </a:lnTo>
                <a:lnTo>
                  <a:pt x="797219" y="3677797"/>
                </a:lnTo>
                <a:lnTo>
                  <a:pt x="2136196" y="1372539"/>
                </a:lnTo>
                <a:close/>
                <a:moveTo>
                  <a:pt x="3634615" y="3677797"/>
                </a:moveTo>
                <a:lnTo>
                  <a:pt x="3554895" y="3677797"/>
                </a:lnTo>
                <a:lnTo>
                  <a:pt x="2136197" y="1235285"/>
                </a:lnTo>
                <a:lnTo>
                  <a:pt x="717498" y="3677797"/>
                </a:lnTo>
                <a:lnTo>
                  <a:pt x="637775" y="3677797"/>
                </a:lnTo>
                <a:lnTo>
                  <a:pt x="2136196" y="1098030"/>
                </a:lnTo>
                <a:close/>
                <a:moveTo>
                  <a:pt x="3794059" y="3677797"/>
                </a:moveTo>
                <a:lnTo>
                  <a:pt x="3714338" y="3677797"/>
                </a:lnTo>
                <a:lnTo>
                  <a:pt x="2136197" y="960778"/>
                </a:lnTo>
                <a:lnTo>
                  <a:pt x="558055" y="3677797"/>
                </a:lnTo>
                <a:lnTo>
                  <a:pt x="478331" y="3677797"/>
                </a:lnTo>
                <a:lnTo>
                  <a:pt x="2136196" y="823523"/>
                </a:lnTo>
                <a:close/>
                <a:moveTo>
                  <a:pt x="3953504" y="3677797"/>
                </a:moveTo>
                <a:lnTo>
                  <a:pt x="3873782" y="3677797"/>
                </a:lnTo>
                <a:lnTo>
                  <a:pt x="2136197" y="686270"/>
                </a:lnTo>
                <a:lnTo>
                  <a:pt x="398611" y="3677797"/>
                </a:lnTo>
                <a:lnTo>
                  <a:pt x="318887" y="3677797"/>
                </a:lnTo>
                <a:lnTo>
                  <a:pt x="2136196" y="549015"/>
                </a:lnTo>
                <a:close/>
                <a:moveTo>
                  <a:pt x="4112947" y="3677797"/>
                </a:moveTo>
                <a:lnTo>
                  <a:pt x="4033226" y="3677797"/>
                </a:lnTo>
                <a:lnTo>
                  <a:pt x="2136197" y="411762"/>
                </a:lnTo>
                <a:lnTo>
                  <a:pt x="239167" y="3677797"/>
                </a:lnTo>
                <a:lnTo>
                  <a:pt x="159444" y="3677797"/>
                </a:lnTo>
                <a:lnTo>
                  <a:pt x="2136196" y="274508"/>
                </a:lnTo>
                <a:close/>
                <a:moveTo>
                  <a:pt x="4272391" y="3677797"/>
                </a:moveTo>
                <a:lnTo>
                  <a:pt x="4192670" y="3677797"/>
                </a:lnTo>
                <a:lnTo>
                  <a:pt x="2136197" y="137255"/>
                </a:lnTo>
                <a:lnTo>
                  <a:pt x="79723" y="3677797"/>
                </a:lnTo>
                <a:lnTo>
                  <a:pt x="0" y="3677797"/>
                </a:lnTo>
                <a:lnTo>
                  <a:pt x="2136196" y="0"/>
                </a:lnTo>
                <a:close/>
              </a:path>
            </a:pathLst>
          </a:custGeom>
          <a:noFill/>
          <a:ln w="6350">
            <a:solidFill>
              <a:srgbClr val="D5B898"/>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3" name="任意多边形: 形状 72"/>
          <p:cNvSpPr/>
          <p:nvPr/>
        </p:nvSpPr>
        <p:spPr>
          <a:xfrm rot="5400000" flipH="1">
            <a:off x="-119243" y="4795657"/>
            <a:ext cx="2181586" cy="1943100"/>
          </a:xfrm>
          <a:custGeom>
            <a:avLst/>
            <a:gdLst>
              <a:gd name="connsiteX0" fmla="*/ 1575444 w 2181586"/>
              <a:gd name="connsiteY0" fmla="*/ 1943100 h 1943100"/>
              <a:gd name="connsiteX1" fmla="*/ 557392 w 2181586"/>
              <a:gd name="connsiteY1" fmla="*/ 725157 h 1943100"/>
              <a:gd name="connsiteX2" fmla="*/ 0 w 2181586"/>
              <a:gd name="connsiteY2" fmla="*/ 1391991 h 1943100"/>
              <a:gd name="connsiteX3" fmla="*/ 0 w 2181586"/>
              <a:gd name="connsiteY3" fmla="*/ 1464508 h 1943100"/>
              <a:gd name="connsiteX4" fmla="*/ 557393 w 2181586"/>
              <a:gd name="connsiteY4" fmla="*/ 797673 h 1943100"/>
              <a:gd name="connsiteX5" fmla="*/ 1514830 w 2181586"/>
              <a:gd name="connsiteY5" fmla="*/ 1943100 h 1943100"/>
              <a:gd name="connsiteX6" fmla="*/ 1696672 w 2181586"/>
              <a:gd name="connsiteY6" fmla="*/ 1943100 h 1943100"/>
              <a:gd name="connsiteX7" fmla="*/ 557392 w 2181586"/>
              <a:gd name="connsiteY7" fmla="*/ 580125 h 1943100"/>
              <a:gd name="connsiteX8" fmla="*/ 0 w 2181586"/>
              <a:gd name="connsiteY8" fmla="*/ 1246960 h 1943100"/>
              <a:gd name="connsiteX9" fmla="*/ 0 w 2181586"/>
              <a:gd name="connsiteY9" fmla="*/ 1319476 h 1943100"/>
              <a:gd name="connsiteX10" fmla="*/ 557393 w 2181586"/>
              <a:gd name="connsiteY10" fmla="*/ 652641 h 1943100"/>
              <a:gd name="connsiteX11" fmla="*/ 1636059 w 2181586"/>
              <a:gd name="connsiteY11" fmla="*/ 1943100 h 1943100"/>
              <a:gd name="connsiteX12" fmla="*/ 1817900 w 2181586"/>
              <a:gd name="connsiteY12" fmla="*/ 1943100 h 1943100"/>
              <a:gd name="connsiteX13" fmla="*/ 557392 w 2181586"/>
              <a:gd name="connsiteY13" fmla="*/ 435094 h 1943100"/>
              <a:gd name="connsiteX14" fmla="*/ 0 w 2181586"/>
              <a:gd name="connsiteY14" fmla="*/ 1101928 h 1943100"/>
              <a:gd name="connsiteX15" fmla="*/ 0 w 2181586"/>
              <a:gd name="connsiteY15" fmla="*/ 1174445 h 1943100"/>
              <a:gd name="connsiteX16" fmla="*/ 557393 w 2181586"/>
              <a:gd name="connsiteY16" fmla="*/ 507610 h 1943100"/>
              <a:gd name="connsiteX17" fmla="*/ 1757287 w 2181586"/>
              <a:gd name="connsiteY17" fmla="*/ 1943100 h 1943100"/>
              <a:gd name="connsiteX18" fmla="*/ 1939130 w 2181586"/>
              <a:gd name="connsiteY18" fmla="*/ 1943100 h 1943100"/>
              <a:gd name="connsiteX19" fmla="*/ 557392 w 2181586"/>
              <a:gd name="connsiteY19" fmla="*/ 290063 h 1943100"/>
              <a:gd name="connsiteX20" fmla="*/ 0 w 2181586"/>
              <a:gd name="connsiteY20" fmla="*/ 956897 h 1943100"/>
              <a:gd name="connsiteX21" fmla="*/ 0 w 2181586"/>
              <a:gd name="connsiteY21" fmla="*/ 1029414 h 1943100"/>
              <a:gd name="connsiteX22" fmla="*/ 557393 w 2181586"/>
              <a:gd name="connsiteY22" fmla="*/ 362579 h 1943100"/>
              <a:gd name="connsiteX23" fmla="*/ 1878516 w 2181586"/>
              <a:gd name="connsiteY23" fmla="*/ 1943100 h 1943100"/>
              <a:gd name="connsiteX24" fmla="*/ 2060358 w 2181586"/>
              <a:gd name="connsiteY24" fmla="*/ 1943100 h 1943100"/>
              <a:gd name="connsiteX25" fmla="*/ 557392 w 2181586"/>
              <a:gd name="connsiteY25" fmla="*/ 145032 h 1943100"/>
              <a:gd name="connsiteX26" fmla="*/ 0 w 2181586"/>
              <a:gd name="connsiteY26" fmla="*/ 811866 h 1943100"/>
              <a:gd name="connsiteX27" fmla="*/ 0 w 2181586"/>
              <a:gd name="connsiteY27" fmla="*/ 884382 h 1943100"/>
              <a:gd name="connsiteX28" fmla="*/ 557393 w 2181586"/>
              <a:gd name="connsiteY28" fmla="*/ 217547 h 1943100"/>
              <a:gd name="connsiteX29" fmla="*/ 1999744 w 2181586"/>
              <a:gd name="connsiteY29" fmla="*/ 1943100 h 1943100"/>
              <a:gd name="connsiteX30" fmla="*/ 2181586 w 2181586"/>
              <a:gd name="connsiteY30" fmla="*/ 1943100 h 1943100"/>
              <a:gd name="connsiteX31" fmla="*/ 557392 w 2181586"/>
              <a:gd name="connsiteY31" fmla="*/ 0 h 1943100"/>
              <a:gd name="connsiteX32" fmla="*/ 0 w 2181586"/>
              <a:gd name="connsiteY32" fmla="*/ 666835 h 1943100"/>
              <a:gd name="connsiteX33" fmla="*/ 0 w 2181586"/>
              <a:gd name="connsiteY33" fmla="*/ 739351 h 1943100"/>
              <a:gd name="connsiteX34" fmla="*/ 557393 w 2181586"/>
              <a:gd name="connsiteY34" fmla="*/ 72516 h 1943100"/>
              <a:gd name="connsiteX35" fmla="*/ 2120973 w 2181586"/>
              <a:gd name="connsiteY35" fmla="*/ 1943100 h 1943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181586" h="1943100">
                <a:moveTo>
                  <a:pt x="1575444" y="1943100"/>
                </a:moveTo>
                <a:lnTo>
                  <a:pt x="557392" y="725157"/>
                </a:lnTo>
                <a:lnTo>
                  <a:pt x="0" y="1391991"/>
                </a:lnTo>
                <a:lnTo>
                  <a:pt x="0" y="1464508"/>
                </a:lnTo>
                <a:lnTo>
                  <a:pt x="557393" y="797673"/>
                </a:lnTo>
                <a:lnTo>
                  <a:pt x="1514830" y="1943100"/>
                </a:lnTo>
                <a:close/>
                <a:moveTo>
                  <a:pt x="1696672" y="1943100"/>
                </a:moveTo>
                <a:lnTo>
                  <a:pt x="557392" y="580125"/>
                </a:lnTo>
                <a:lnTo>
                  <a:pt x="0" y="1246960"/>
                </a:lnTo>
                <a:lnTo>
                  <a:pt x="0" y="1319476"/>
                </a:lnTo>
                <a:lnTo>
                  <a:pt x="557393" y="652641"/>
                </a:lnTo>
                <a:lnTo>
                  <a:pt x="1636059" y="1943100"/>
                </a:lnTo>
                <a:close/>
                <a:moveTo>
                  <a:pt x="1817900" y="1943100"/>
                </a:moveTo>
                <a:lnTo>
                  <a:pt x="557392" y="435094"/>
                </a:lnTo>
                <a:lnTo>
                  <a:pt x="0" y="1101928"/>
                </a:lnTo>
                <a:lnTo>
                  <a:pt x="0" y="1174445"/>
                </a:lnTo>
                <a:lnTo>
                  <a:pt x="557393" y="507610"/>
                </a:lnTo>
                <a:lnTo>
                  <a:pt x="1757287" y="1943100"/>
                </a:lnTo>
                <a:close/>
                <a:moveTo>
                  <a:pt x="1939130" y="1943100"/>
                </a:moveTo>
                <a:lnTo>
                  <a:pt x="557392" y="290063"/>
                </a:lnTo>
                <a:lnTo>
                  <a:pt x="0" y="956897"/>
                </a:lnTo>
                <a:lnTo>
                  <a:pt x="0" y="1029414"/>
                </a:lnTo>
                <a:lnTo>
                  <a:pt x="557393" y="362579"/>
                </a:lnTo>
                <a:lnTo>
                  <a:pt x="1878516" y="1943100"/>
                </a:lnTo>
                <a:close/>
                <a:moveTo>
                  <a:pt x="2060358" y="1943100"/>
                </a:moveTo>
                <a:lnTo>
                  <a:pt x="557392" y="145032"/>
                </a:lnTo>
                <a:lnTo>
                  <a:pt x="0" y="811866"/>
                </a:lnTo>
                <a:lnTo>
                  <a:pt x="0" y="884382"/>
                </a:lnTo>
                <a:lnTo>
                  <a:pt x="557393" y="217547"/>
                </a:lnTo>
                <a:lnTo>
                  <a:pt x="1999744" y="1943100"/>
                </a:lnTo>
                <a:close/>
                <a:moveTo>
                  <a:pt x="2181586" y="1943100"/>
                </a:moveTo>
                <a:lnTo>
                  <a:pt x="557392" y="0"/>
                </a:lnTo>
                <a:lnTo>
                  <a:pt x="0" y="666835"/>
                </a:lnTo>
                <a:lnTo>
                  <a:pt x="0" y="739351"/>
                </a:lnTo>
                <a:lnTo>
                  <a:pt x="557393" y="72516"/>
                </a:lnTo>
                <a:lnTo>
                  <a:pt x="2120973" y="1943100"/>
                </a:lnTo>
                <a:close/>
              </a:path>
            </a:pathLst>
          </a:custGeom>
          <a:noFill/>
          <a:ln w="1905">
            <a:solidFill>
              <a:srgbClr val="D5B898"/>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任意多边形: 形状 19"/>
          <p:cNvSpPr/>
          <p:nvPr/>
        </p:nvSpPr>
        <p:spPr>
          <a:xfrm rot="13184398" flipH="1">
            <a:off x="9834489" y="-1589793"/>
            <a:ext cx="18000" cy="4523362"/>
          </a:xfrm>
          <a:custGeom>
            <a:avLst/>
            <a:gdLst>
              <a:gd name="connsiteX0" fmla="*/ 209863 w 419726"/>
              <a:gd name="connsiteY0" fmla="*/ 0 h 2391448"/>
              <a:gd name="connsiteX1" fmla="*/ 419726 w 419726"/>
              <a:gd name="connsiteY1" fmla="*/ 209863 h 2391448"/>
              <a:gd name="connsiteX2" fmla="*/ 419725 w 419726"/>
              <a:gd name="connsiteY2" fmla="*/ 209873 h 2391448"/>
              <a:gd name="connsiteX3" fmla="*/ 419725 w 419726"/>
              <a:gd name="connsiteY3" fmla="*/ 2391448 h 2391448"/>
              <a:gd name="connsiteX4" fmla="*/ 0 w 419726"/>
              <a:gd name="connsiteY4" fmla="*/ 2391448 h 2391448"/>
              <a:gd name="connsiteX5" fmla="*/ 0 w 419726"/>
              <a:gd name="connsiteY5" fmla="*/ 209863 h 2391448"/>
              <a:gd name="connsiteX6" fmla="*/ 0 w 419726"/>
              <a:gd name="connsiteY6" fmla="*/ 209862 h 2391448"/>
              <a:gd name="connsiteX7" fmla="*/ 0 w 419726"/>
              <a:gd name="connsiteY7" fmla="*/ 209862 h 2391448"/>
              <a:gd name="connsiteX8" fmla="*/ 4264 w 419726"/>
              <a:gd name="connsiteY8" fmla="*/ 167568 h 2391448"/>
              <a:gd name="connsiteX9" fmla="*/ 209863 w 419726"/>
              <a:gd name="connsiteY9" fmla="*/ 0 h 2391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726" h="2391448">
                <a:moveTo>
                  <a:pt x="209863" y="0"/>
                </a:moveTo>
                <a:cubicBezTo>
                  <a:pt x="325767" y="0"/>
                  <a:pt x="419726" y="93959"/>
                  <a:pt x="419726" y="209863"/>
                </a:cubicBezTo>
                <a:lnTo>
                  <a:pt x="419725" y="209873"/>
                </a:lnTo>
                <a:lnTo>
                  <a:pt x="419725" y="2391448"/>
                </a:lnTo>
                <a:lnTo>
                  <a:pt x="0" y="2391448"/>
                </a:lnTo>
                <a:lnTo>
                  <a:pt x="0" y="209863"/>
                </a:lnTo>
                <a:lnTo>
                  <a:pt x="0" y="209862"/>
                </a:lnTo>
                <a:lnTo>
                  <a:pt x="0" y="209862"/>
                </a:lnTo>
                <a:lnTo>
                  <a:pt x="4264" y="167568"/>
                </a:lnTo>
                <a:cubicBezTo>
                  <a:pt x="23833" y="71937"/>
                  <a:pt x="108447" y="0"/>
                  <a:pt x="209863" y="0"/>
                </a:cubicBezTo>
                <a:close/>
              </a:path>
            </a:pathLst>
          </a:custGeom>
          <a:gradFill flip="none" rotWithShape="1">
            <a:gsLst>
              <a:gs pos="0">
                <a:srgbClr val="D5B898">
                  <a:alpha val="0"/>
                </a:srgbClr>
              </a:gs>
              <a:gs pos="100000">
                <a:srgbClr val="D5B898"/>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任意多边形: 形状 20"/>
          <p:cNvSpPr/>
          <p:nvPr/>
        </p:nvSpPr>
        <p:spPr>
          <a:xfrm rot="13184398" flipH="1">
            <a:off x="2832926" y="-1592256"/>
            <a:ext cx="18000" cy="3816000"/>
          </a:xfrm>
          <a:custGeom>
            <a:avLst/>
            <a:gdLst>
              <a:gd name="connsiteX0" fmla="*/ 209863 w 419726"/>
              <a:gd name="connsiteY0" fmla="*/ 0 h 2391448"/>
              <a:gd name="connsiteX1" fmla="*/ 419726 w 419726"/>
              <a:gd name="connsiteY1" fmla="*/ 209863 h 2391448"/>
              <a:gd name="connsiteX2" fmla="*/ 419725 w 419726"/>
              <a:gd name="connsiteY2" fmla="*/ 209873 h 2391448"/>
              <a:gd name="connsiteX3" fmla="*/ 419725 w 419726"/>
              <a:gd name="connsiteY3" fmla="*/ 2391448 h 2391448"/>
              <a:gd name="connsiteX4" fmla="*/ 0 w 419726"/>
              <a:gd name="connsiteY4" fmla="*/ 2391448 h 2391448"/>
              <a:gd name="connsiteX5" fmla="*/ 0 w 419726"/>
              <a:gd name="connsiteY5" fmla="*/ 209863 h 2391448"/>
              <a:gd name="connsiteX6" fmla="*/ 0 w 419726"/>
              <a:gd name="connsiteY6" fmla="*/ 209862 h 2391448"/>
              <a:gd name="connsiteX7" fmla="*/ 0 w 419726"/>
              <a:gd name="connsiteY7" fmla="*/ 209862 h 2391448"/>
              <a:gd name="connsiteX8" fmla="*/ 4264 w 419726"/>
              <a:gd name="connsiteY8" fmla="*/ 167568 h 2391448"/>
              <a:gd name="connsiteX9" fmla="*/ 209863 w 419726"/>
              <a:gd name="connsiteY9" fmla="*/ 0 h 2391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726" h="2391448">
                <a:moveTo>
                  <a:pt x="209863" y="0"/>
                </a:moveTo>
                <a:cubicBezTo>
                  <a:pt x="325767" y="0"/>
                  <a:pt x="419726" y="93959"/>
                  <a:pt x="419726" y="209863"/>
                </a:cubicBezTo>
                <a:lnTo>
                  <a:pt x="419725" y="209873"/>
                </a:lnTo>
                <a:lnTo>
                  <a:pt x="419725" y="2391448"/>
                </a:lnTo>
                <a:lnTo>
                  <a:pt x="0" y="2391448"/>
                </a:lnTo>
                <a:lnTo>
                  <a:pt x="0" y="209863"/>
                </a:lnTo>
                <a:lnTo>
                  <a:pt x="0" y="209862"/>
                </a:lnTo>
                <a:lnTo>
                  <a:pt x="0" y="209862"/>
                </a:lnTo>
                <a:lnTo>
                  <a:pt x="4264" y="167568"/>
                </a:lnTo>
                <a:cubicBezTo>
                  <a:pt x="23833" y="71937"/>
                  <a:pt x="108447" y="0"/>
                  <a:pt x="209863" y="0"/>
                </a:cubicBezTo>
                <a:close/>
              </a:path>
            </a:pathLst>
          </a:custGeom>
          <a:gradFill flip="none" rotWithShape="1">
            <a:gsLst>
              <a:gs pos="0">
                <a:srgbClr val="D5B898">
                  <a:alpha val="0"/>
                </a:srgbClr>
              </a:gs>
              <a:gs pos="100000">
                <a:srgbClr val="D5B898"/>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任意多边形: 形状 21"/>
          <p:cNvSpPr/>
          <p:nvPr/>
        </p:nvSpPr>
        <p:spPr>
          <a:xfrm rot="13184398" flipH="1">
            <a:off x="8633397" y="4821532"/>
            <a:ext cx="18000" cy="3780000"/>
          </a:xfrm>
          <a:custGeom>
            <a:avLst/>
            <a:gdLst>
              <a:gd name="connsiteX0" fmla="*/ 209863 w 419726"/>
              <a:gd name="connsiteY0" fmla="*/ 0 h 2391448"/>
              <a:gd name="connsiteX1" fmla="*/ 419726 w 419726"/>
              <a:gd name="connsiteY1" fmla="*/ 209863 h 2391448"/>
              <a:gd name="connsiteX2" fmla="*/ 419725 w 419726"/>
              <a:gd name="connsiteY2" fmla="*/ 209873 h 2391448"/>
              <a:gd name="connsiteX3" fmla="*/ 419725 w 419726"/>
              <a:gd name="connsiteY3" fmla="*/ 2391448 h 2391448"/>
              <a:gd name="connsiteX4" fmla="*/ 0 w 419726"/>
              <a:gd name="connsiteY4" fmla="*/ 2391448 h 2391448"/>
              <a:gd name="connsiteX5" fmla="*/ 0 w 419726"/>
              <a:gd name="connsiteY5" fmla="*/ 209863 h 2391448"/>
              <a:gd name="connsiteX6" fmla="*/ 0 w 419726"/>
              <a:gd name="connsiteY6" fmla="*/ 209862 h 2391448"/>
              <a:gd name="connsiteX7" fmla="*/ 0 w 419726"/>
              <a:gd name="connsiteY7" fmla="*/ 209862 h 2391448"/>
              <a:gd name="connsiteX8" fmla="*/ 4264 w 419726"/>
              <a:gd name="connsiteY8" fmla="*/ 167568 h 2391448"/>
              <a:gd name="connsiteX9" fmla="*/ 209863 w 419726"/>
              <a:gd name="connsiteY9" fmla="*/ 0 h 2391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726" h="2391448">
                <a:moveTo>
                  <a:pt x="209863" y="0"/>
                </a:moveTo>
                <a:cubicBezTo>
                  <a:pt x="325767" y="0"/>
                  <a:pt x="419726" y="93959"/>
                  <a:pt x="419726" y="209863"/>
                </a:cubicBezTo>
                <a:lnTo>
                  <a:pt x="419725" y="209873"/>
                </a:lnTo>
                <a:lnTo>
                  <a:pt x="419725" y="2391448"/>
                </a:lnTo>
                <a:lnTo>
                  <a:pt x="0" y="2391448"/>
                </a:lnTo>
                <a:lnTo>
                  <a:pt x="0" y="209863"/>
                </a:lnTo>
                <a:lnTo>
                  <a:pt x="0" y="209862"/>
                </a:lnTo>
                <a:lnTo>
                  <a:pt x="0" y="209862"/>
                </a:lnTo>
                <a:lnTo>
                  <a:pt x="4264" y="167568"/>
                </a:lnTo>
                <a:cubicBezTo>
                  <a:pt x="23833" y="71937"/>
                  <a:pt x="108447" y="0"/>
                  <a:pt x="209863" y="0"/>
                </a:cubicBezTo>
                <a:close/>
              </a:path>
            </a:pathLst>
          </a:custGeom>
          <a:gradFill flip="none" rotWithShape="1">
            <a:gsLst>
              <a:gs pos="0">
                <a:srgbClr val="D5B898">
                  <a:alpha val="0"/>
                </a:srgbClr>
              </a:gs>
              <a:gs pos="100000">
                <a:srgbClr val="D5B898"/>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任意多边形: 形状 22"/>
          <p:cNvSpPr/>
          <p:nvPr/>
        </p:nvSpPr>
        <p:spPr>
          <a:xfrm rot="13184398" flipH="1">
            <a:off x="7613818" y="3378335"/>
            <a:ext cx="18000" cy="3168000"/>
          </a:xfrm>
          <a:custGeom>
            <a:avLst/>
            <a:gdLst>
              <a:gd name="connsiteX0" fmla="*/ 209863 w 419726"/>
              <a:gd name="connsiteY0" fmla="*/ 0 h 2391448"/>
              <a:gd name="connsiteX1" fmla="*/ 419726 w 419726"/>
              <a:gd name="connsiteY1" fmla="*/ 209863 h 2391448"/>
              <a:gd name="connsiteX2" fmla="*/ 419725 w 419726"/>
              <a:gd name="connsiteY2" fmla="*/ 209873 h 2391448"/>
              <a:gd name="connsiteX3" fmla="*/ 419725 w 419726"/>
              <a:gd name="connsiteY3" fmla="*/ 2391448 h 2391448"/>
              <a:gd name="connsiteX4" fmla="*/ 0 w 419726"/>
              <a:gd name="connsiteY4" fmla="*/ 2391448 h 2391448"/>
              <a:gd name="connsiteX5" fmla="*/ 0 w 419726"/>
              <a:gd name="connsiteY5" fmla="*/ 209863 h 2391448"/>
              <a:gd name="connsiteX6" fmla="*/ 0 w 419726"/>
              <a:gd name="connsiteY6" fmla="*/ 209862 h 2391448"/>
              <a:gd name="connsiteX7" fmla="*/ 0 w 419726"/>
              <a:gd name="connsiteY7" fmla="*/ 209862 h 2391448"/>
              <a:gd name="connsiteX8" fmla="*/ 4264 w 419726"/>
              <a:gd name="connsiteY8" fmla="*/ 167568 h 2391448"/>
              <a:gd name="connsiteX9" fmla="*/ 209863 w 419726"/>
              <a:gd name="connsiteY9" fmla="*/ 0 h 2391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726" h="2391448">
                <a:moveTo>
                  <a:pt x="209863" y="0"/>
                </a:moveTo>
                <a:cubicBezTo>
                  <a:pt x="325767" y="0"/>
                  <a:pt x="419726" y="93959"/>
                  <a:pt x="419726" y="209863"/>
                </a:cubicBezTo>
                <a:lnTo>
                  <a:pt x="419725" y="209873"/>
                </a:lnTo>
                <a:lnTo>
                  <a:pt x="419725" y="2391448"/>
                </a:lnTo>
                <a:lnTo>
                  <a:pt x="0" y="2391448"/>
                </a:lnTo>
                <a:lnTo>
                  <a:pt x="0" y="209863"/>
                </a:lnTo>
                <a:lnTo>
                  <a:pt x="0" y="209862"/>
                </a:lnTo>
                <a:lnTo>
                  <a:pt x="0" y="209862"/>
                </a:lnTo>
                <a:lnTo>
                  <a:pt x="4264" y="167568"/>
                </a:lnTo>
                <a:cubicBezTo>
                  <a:pt x="23833" y="71937"/>
                  <a:pt x="108447" y="0"/>
                  <a:pt x="209863" y="0"/>
                </a:cubicBezTo>
                <a:close/>
              </a:path>
            </a:pathLst>
          </a:custGeom>
          <a:gradFill flip="none" rotWithShape="1">
            <a:gsLst>
              <a:gs pos="0">
                <a:srgbClr val="D5B898">
                  <a:alpha val="0"/>
                </a:srgbClr>
              </a:gs>
              <a:gs pos="100000">
                <a:srgbClr val="D5B898"/>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任意多边形: 形状 23"/>
          <p:cNvSpPr/>
          <p:nvPr/>
        </p:nvSpPr>
        <p:spPr>
          <a:xfrm rot="13184398" flipH="1">
            <a:off x="3675460" y="3859206"/>
            <a:ext cx="18000" cy="3816000"/>
          </a:xfrm>
          <a:custGeom>
            <a:avLst/>
            <a:gdLst>
              <a:gd name="connsiteX0" fmla="*/ 209863 w 419726"/>
              <a:gd name="connsiteY0" fmla="*/ 0 h 2391448"/>
              <a:gd name="connsiteX1" fmla="*/ 419726 w 419726"/>
              <a:gd name="connsiteY1" fmla="*/ 209863 h 2391448"/>
              <a:gd name="connsiteX2" fmla="*/ 419725 w 419726"/>
              <a:gd name="connsiteY2" fmla="*/ 209873 h 2391448"/>
              <a:gd name="connsiteX3" fmla="*/ 419725 w 419726"/>
              <a:gd name="connsiteY3" fmla="*/ 2391448 h 2391448"/>
              <a:gd name="connsiteX4" fmla="*/ 0 w 419726"/>
              <a:gd name="connsiteY4" fmla="*/ 2391448 h 2391448"/>
              <a:gd name="connsiteX5" fmla="*/ 0 w 419726"/>
              <a:gd name="connsiteY5" fmla="*/ 209863 h 2391448"/>
              <a:gd name="connsiteX6" fmla="*/ 0 w 419726"/>
              <a:gd name="connsiteY6" fmla="*/ 209862 h 2391448"/>
              <a:gd name="connsiteX7" fmla="*/ 0 w 419726"/>
              <a:gd name="connsiteY7" fmla="*/ 209862 h 2391448"/>
              <a:gd name="connsiteX8" fmla="*/ 4264 w 419726"/>
              <a:gd name="connsiteY8" fmla="*/ 167568 h 2391448"/>
              <a:gd name="connsiteX9" fmla="*/ 209863 w 419726"/>
              <a:gd name="connsiteY9" fmla="*/ 0 h 2391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726" h="2391448">
                <a:moveTo>
                  <a:pt x="209863" y="0"/>
                </a:moveTo>
                <a:cubicBezTo>
                  <a:pt x="325767" y="0"/>
                  <a:pt x="419726" y="93959"/>
                  <a:pt x="419726" y="209863"/>
                </a:cubicBezTo>
                <a:lnTo>
                  <a:pt x="419725" y="209873"/>
                </a:lnTo>
                <a:lnTo>
                  <a:pt x="419725" y="2391448"/>
                </a:lnTo>
                <a:lnTo>
                  <a:pt x="0" y="2391448"/>
                </a:lnTo>
                <a:lnTo>
                  <a:pt x="0" y="209863"/>
                </a:lnTo>
                <a:lnTo>
                  <a:pt x="0" y="209862"/>
                </a:lnTo>
                <a:lnTo>
                  <a:pt x="0" y="209862"/>
                </a:lnTo>
                <a:lnTo>
                  <a:pt x="4264" y="167568"/>
                </a:lnTo>
                <a:cubicBezTo>
                  <a:pt x="23833" y="71937"/>
                  <a:pt x="108447" y="0"/>
                  <a:pt x="209863" y="0"/>
                </a:cubicBezTo>
                <a:close/>
              </a:path>
            </a:pathLst>
          </a:custGeom>
          <a:gradFill flip="none" rotWithShape="1">
            <a:gsLst>
              <a:gs pos="0">
                <a:srgbClr val="D5B898">
                  <a:alpha val="0"/>
                </a:srgbClr>
              </a:gs>
              <a:gs pos="100000">
                <a:srgbClr val="D5B898"/>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菱形 6"/>
          <p:cNvSpPr/>
          <p:nvPr/>
        </p:nvSpPr>
        <p:spPr>
          <a:xfrm>
            <a:off x="1953260" y="-603250"/>
            <a:ext cx="8054975" cy="8064500"/>
          </a:xfrm>
          <a:prstGeom prst="diamond">
            <a:avLst/>
          </a:prstGeom>
          <a:solidFill>
            <a:srgbClr val="EEEEF0">
              <a:alpha val="8000"/>
            </a:srgb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8" name="文本框 7"/>
          <p:cNvSpPr txBox="1"/>
          <p:nvPr/>
        </p:nvSpPr>
        <p:spPr>
          <a:xfrm>
            <a:off x="2030095" y="2723515"/>
            <a:ext cx="7752080" cy="1014730"/>
          </a:xfrm>
          <a:prstGeom prst="rect">
            <a:avLst/>
          </a:prstGeom>
          <a:noFill/>
        </p:spPr>
        <p:txBody>
          <a:bodyPr wrap="square" rtlCol="0">
            <a:spAutoFit/>
          </a:bodyPr>
          <a:lstStyle/>
          <a:p>
            <a:pPr algn="dist"/>
            <a:r>
              <a:rPr lang="zh-CN" altLang="en-US" sz="6000" dirty="0">
                <a:gradFill>
                  <a:gsLst>
                    <a:gs pos="0">
                      <a:srgbClr val="EAD9C5"/>
                    </a:gs>
                    <a:gs pos="100000">
                      <a:schemeClr val="bg1"/>
                    </a:gs>
                  </a:gsLst>
                  <a:lin ang="16200000" scaled="0"/>
                </a:gradFill>
                <a:latin typeface="方正正黑简体" panose="02000000000000000000" pitchFamily="2" charset="-122"/>
                <a:ea typeface="方正正黑简体" panose="02000000000000000000" pitchFamily="2" charset="-122"/>
                <a:cs typeface="+mn-ea"/>
                <a:sym typeface="+mn-lt"/>
              </a:rPr>
              <a:t>黑金大气商务汇报</a:t>
            </a:r>
            <a:endParaRPr lang="zh-CN" altLang="en-US" sz="6000" dirty="0">
              <a:gradFill>
                <a:gsLst>
                  <a:gs pos="0">
                    <a:srgbClr val="EAD9C5"/>
                  </a:gs>
                  <a:gs pos="100000">
                    <a:schemeClr val="bg1"/>
                  </a:gs>
                </a:gsLst>
                <a:lin ang="16200000" scaled="0"/>
              </a:gradFill>
              <a:latin typeface="方正正黑简体" panose="02000000000000000000" pitchFamily="2" charset="-122"/>
              <a:ea typeface="方正正黑简体" panose="02000000000000000000" pitchFamily="2" charset="-122"/>
              <a:cs typeface="+mn-ea"/>
              <a:sym typeface="+mn-lt"/>
            </a:endParaRPr>
          </a:p>
        </p:txBody>
      </p:sp>
      <p:sp>
        <p:nvSpPr>
          <p:cNvPr id="9" name="文本框 8"/>
          <p:cNvSpPr txBox="1"/>
          <p:nvPr/>
        </p:nvSpPr>
        <p:spPr>
          <a:xfrm>
            <a:off x="3680504" y="1900301"/>
            <a:ext cx="4190571" cy="707886"/>
          </a:xfrm>
          <a:prstGeom prst="rect">
            <a:avLst/>
          </a:prstGeom>
          <a:noFill/>
        </p:spPr>
        <p:txBody>
          <a:bodyPr wrap="none" rtlCol="0">
            <a:spAutoFit/>
          </a:bodyPr>
          <a:lstStyle/>
          <a:p>
            <a:pPr algn="ctr"/>
            <a:r>
              <a:rPr lang="en-US" altLang="zh-CN" sz="4000" dirty="0" smtClean="0">
                <a:solidFill>
                  <a:srgbClr val="EAD9C5"/>
                </a:solidFill>
                <a:latin typeface="方正正黑简体" panose="02000000000000000000" pitchFamily="2" charset="-122"/>
                <a:ea typeface="方正正黑简体" panose="02000000000000000000" pitchFamily="2" charset="-122"/>
                <a:cs typeface="+mn-ea"/>
                <a:sym typeface="+mn-lt"/>
              </a:rPr>
              <a:t>POWERPOINT</a:t>
            </a:r>
            <a:endParaRPr lang="en-US" altLang="zh-CN" sz="4000" dirty="0">
              <a:solidFill>
                <a:srgbClr val="EAD9C5"/>
              </a:solidFill>
              <a:latin typeface="方正正黑简体" panose="02000000000000000000" pitchFamily="2" charset="-122"/>
              <a:ea typeface="方正正黑简体" panose="02000000000000000000" pitchFamily="2" charset="-122"/>
              <a:cs typeface="+mn-ea"/>
              <a:sym typeface="+mn-lt"/>
            </a:endParaRPr>
          </a:p>
        </p:txBody>
      </p:sp>
      <p:sp>
        <p:nvSpPr>
          <p:cNvPr id="44" name="TextBox 32"/>
          <p:cNvSpPr txBox="1"/>
          <p:nvPr/>
        </p:nvSpPr>
        <p:spPr>
          <a:xfrm>
            <a:off x="3392170" y="3945890"/>
            <a:ext cx="5436870" cy="338554"/>
          </a:xfrm>
          <a:prstGeom prst="rect">
            <a:avLst/>
          </a:prstGeom>
          <a:noFill/>
        </p:spPr>
        <p:txBody>
          <a:bodyPr wrap="square" rtlCol="0">
            <a:spAutoFit/>
          </a:bodyPr>
          <a:lstStyle/>
          <a:p>
            <a:pPr algn="dist" eaLnBrk="1" hangingPunct="1">
              <a:buFont typeface="Arial" panose="020B0604020202020204" pitchFamily="34" charset="0"/>
              <a:buNone/>
            </a:pPr>
            <a:r>
              <a:rPr lang="zh-CN" altLang="en-US" sz="2400" baseline="30000" dirty="0">
                <a:solidFill>
                  <a:srgbClr val="B49374"/>
                </a:solidFill>
                <a:cs typeface="+mn-ea"/>
                <a:sym typeface="+mn-lt"/>
              </a:rPr>
              <a:t>适用商务汇报</a:t>
            </a:r>
            <a:r>
              <a:rPr lang="en-US" altLang="zh-CN" sz="2400" baseline="30000" dirty="0">
                <a:solidFill>
                  <a:srgbClr val="B49374"/>
                </a:solidFill>
                <a:cs typeface="+mn-ea"/>
                <a:sym typeface="+mn-lt"/>
              </a:rPr>
              <a:t>/</a:t>
            </a:r>
            <a:r>
              <a:rPr lang="zh-CN" altLang="en-US" sz="2400" baseline="30000" dirty="0">
                <a:solidFill>
                  <a:srgbClr val="B49374"/>
                </a:solidFill>
                <a:cs typeface="+mn-ea"/>
                <a:sym typeface="+mn-lt"/>
              </a:rPr>
              <a:t>工作报告</a:t>
            </a:r>
            <a:r>
              <a:rPr lang="en-US" altLang="zh-CN" sz="2400" baseline="30000" dirty="0">
                <a:solidFill>
                  <a:srgbClr val="B49374"/>
                </a:solidFill>
                <a:cs typeface="+mn-ea"/>
                <a:sym typeface="+mn-lt"/>
              </a:rPr>
              <a:t>/</a:t>
            </a:r>
            <a:r>
              <a:rPr lang="zh-CN" altLang="en-US" sz="2400" baseline="30000" dirty="0">
                <a:solidFill>
                  <a:srgbClr val="B49374"/>
                </a:solidFill>
                <a:cs typeface="+mn-ea"/>
                <a:sym typeface="+mn-lt"/>
              </a:rPr>
              <a:t>计划总结</a:t>
            </a:r>
            <a:endParaRPr lang="zh-CN" altLang="en-US" sz="2400" baseline="30000" dirty="0">
              <a:solidFill>
                <a:srgbClr val="B49374"/>
              </a:solidFill>
              <a:cs typeface="+mn-ea"/>
              <a:sym typeface="+mn-lt"/>
            </a:endParaRPr>
          </a:p>
        </p:txBody>
      </p:sp>
      <p:sp>
        <p:nvSpPr>
          <p:cNvPr id="19" name="文本框 18" descr="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
          <p:cNvSpPr txBox="1"/>
          <p:nvPr userDrawn="1"/>
        </p:nvSpPr>
        <p:spPr>
          <a:xfrm>
            <a:off x="2207895" y="4276725"/>
            <a:ext cx="7545705" cy="570865"/>
          </a:xfrm>
          <a:prstGeom prst="rect">
            <a:avLst/>
          </a:prstGeom>
          <a:noFill/>
          <a:ln w="9525">
            <a:noFill/>
          </a:ln>
        </p:spPr>
        <p:txBody>
          <a:bodyPr wrap="square" anchor="t">
            <a:spAutoFit/>
          </a:bodyPr>
          <a:lstStyle/>
          <a:p>
            <a:pPr algn="ctr">
              <a:lnSpc>
                <a:spcPct val="130000"/>
              </a:lnSpc>
            </a:pPr>
            <a:r>
              <a:rPr lang="en-US" sz="2400" dirty="0" smtClean="0">
                <a:solidFill>
                  <a:srgbClr val="EAD9C5"/>
                </a:solidFill>
                <a:cs typeface="+mn-ea"/>
                <a:sym typeface="+mn-lt"/>
              </a:rPr>
              <a:t>XXX</a:t>
            </a:r>
            <a:endParaRPr lang="en-US" sz="2400" dirty="0">
              <a:solidFill>
                <a:srgbClr val="EAD9C5"/>
              </a:solidFill>
              <a:cs typeface="+mn-ea"/>
              <a:sym typeface="+mn-lt"/>
            </a:endParaRPr>
          </a:p>
        </p:txBody>
      </p:sp>
    </p:spTree>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2000"/>
                                        <p:tgtEl>
                                          <p:spTgt spid="7"/>
                                        </p:tgtEl>
                                      </p:cBhvr>
                                    </p:animEffect>
                                  </p:childTnLst>
                                </p:cTn>
                              </p:par>
                            </p:childTnLst>
                          </p:cTn>
                        </p:par>
                        <p:par>
                          <p:cTn id="8" fill="hold">
                            <p:stCondLst>
                              <p:cond delay="2000"/>
                            </p:stCondLst>
                            <p:childTnLst>
                              <p:par>
                                <p:cTn id="9" presetID="55"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1000" fill="hold"/>
                                        <p:tgtEl>
                                          <p:spTgt spid="9"/>
                                        </p:tgtEl>
                                        <p:attrNameLst>
                                          <p:attrName>ppt_w</p:attrName>
                                        </p:attrNameLst>
                                      </p:cBhvr>
                                      <p:tavLst>
                                        <p:tav tm="0">
                                          <p:val>
                                            <p:strVal val="#ppt_w*0.70"/>
                                          </p:val>
                                        </p:tav>
                                        <p:tav tm="100000">
                                          <p:val>
                                            <p:strVal val="#ppt_w"/>
                                          </p:val>
                                        </p:tav>
                                      </p:tavLst>
                                    </p:anim>
                                    <p:anim calcmode="lin" valueType="num">
                                      <p:cBhvr>
                                        <p:cTn id="12" dur="1000" fill="hold"/>
                                        <p:tgtEl>
                                          <p:spTgt spid="9"/>
                                        </p:tgtEl>
                                        <p:attrNameLst>
                                          <p:attrName>ppt_h</p:attrName>
                                        </p:attrNameLst>
                                      </p:cBhvr>
                                      <p:tavLst>
                                        <p:tav tm="0">
                                          <p:val>
                                            <p:strVal val="#ppt_h"/>
                                          </p:val>
                                        </p:tav>
                                        <p:tav tm="100000">
                                          <p:val>
                                            <p:strVal val="#ppt_h"/>
                                          </p:val>
                                        </p:tav>
                                      </p:tavLst>
                                    </p:anim>
                                    <p:animEffect transition="in" filter="fade">
                                      <p:cBhvr>
                                        <p:cTn id="13" dur="1000"/>
                                        <p:tgtEl>
                                          <p:spTgt spid="9"/>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1000" fill="hold"/>
                                        <p:tgtEl>
                                          <p:spTgt spid="8"/>
                                        </p:tgtEl>
                                        <p:attrNameLst>
                                          <p:attrName>ppt_w</p:attrName>
                                        </p:attrNameLst>
                                      </p:cBhvr>
                                      <p:tavLst>
                                        <p:tav tm="0">
                                          <p:val>
                                            <p:strVal val="#ppt_w*0.70"/>
                                          </p:val>
                                        </p:tav>
                                        <p:tav tm="100000">
                                          <p:val>
                                            <p:strVal val="#ppt_w"/>
                                          </p:val>
                                        </p:tav>
                                      </p:tavLst>
                                    </p:anim>
                                    <p:anim calcmode="lin" valueType="num">
                                      <p:cBhvr>
                                        <p:cTn id="17" dur="1000" fill="hold"/>
                                        <p:tgtEl>
                                          <p:spTgt spid="8"/>
                                        </p:tgtEl>
                                        <p:attrNameLst>
                                          <p:attrName>ppt_h</p:attrName>
                                        </p:attrNameLst>
                                      </p:cBhvr>
                                      <p:tavLst>
                                        <p:tav tm="0">
                                          <p:val>
                                            <p:strVal val="#ppt_h"/>
                                          </p:val>
                                        </p:tav>
                                        <p:tav tm="100000">
                                          <p:val>
                                            <p:strVal val="#ppt_h"/>
                                          </p:val>
                                        </p:tav>
                                      </p:tavLst>
                                    </p:anim>
                                    <p:animEffect transition="in" filter="fade">
                                      <p:cBhvr>
                                        <p:cTn id="18" dur="1000"/>
                                        <p:tgtEl>
                                          <p:spTgt spid="8"/>
                                        </p:tgtEl>
                                      </p:cBhvr>
                                    </p:animEffect>
                                  </p:childTnLst>
                                </p:cTn>
                              </p:par>
                            </p:childTnLst>
                          </p:cTn>
                        </p:par>
                        <p:par>
                          <p:cTn id="19" fill="hold">
                            <p:stCondLst>
                              <p:cond delay="3000"/>
                            </p:stCondLst>
                            <p:childTnLst>
                              <p:par>
                                <p:cTn id="20" presetID="47" presetClass="entr" presetSubtype="0" fill="hold" grpId="0" nodeType="afterEffect">
                                  <p:stCondLst>
                                    <p:cond delay="0"/>
                                  </p:stCondLst>
                                  <p:childTnLst>
                                    <p:set>
                                      <p:cBhvr>
                                        <p:cTn id="21" dur="1" fill="hold">
                                          <p:stCondLst>
                                            <p:cond delay="0"/>
                                          </p:stCondLst>
                                        </p:cTn>
                                        <p:tgtEl>
                                          <p:spTgt spid="44"/>
                                        </p:tgtEl>
                                        <p:attrNameLst>
                                          <p:attrName>style.visibility</p:attrName>
                                        </p:attrNameLst>
                                      </p:cBhvr>
                                      <p:to>
                                        <p:strVal val="visible"/>
                                      </p:to>
                                    </p:set>
                                    <p:animEffect transition="in" filter="fade">
                                      <p:cBhvr>
                                        <p:cTn id="22" dur="1000"/>
                                        <p:tgtEl>
                                          <p:spTgt spid="44"/>
                                        </p:tgtEl>
                                      </p:cBhvr>
                                    </p:animEffect>
                                    <p:anim calcmode="lin" valueType="num">
                                      <p:cBhvr>
                                        <p:cTn id="23" dur="1000" fill="hold"/>
                                        <p:tgtEl>
                                          <p:spTgt spid="44"/>
                                        </p:tgtEl>
                                        <p:attrNameLst>
                                          <p:attrName>ppt_x</p:attrName>
                                        </p:attrNameLst>
                                      </p:cBhvr>
                                      <p:tavLst>
                                        <p:tav tm="0">
                                          <p:val>
                                            <p:strVal val="#ppt_x"/>
                                          </p:val>
                                        </p:tav>
                                        <p:tav tm="100000">
                                          <p:val>
                                            <p:strVal val="#ppt_x"/>
                                          </p:val>
                                        </p:tav>
                                      </p:tavLst>
                                    </p:anim>
                                    <p:anim calcmode="lin" valueType="num">
                                      <p:cBhvr>
                                        <p:cTn id="24" dur="1000" fill="hold"/>
                                        <p:tgtEl>
                                          <p:spTgt spid="44"/>
                                        </p:tgtEl>
                                        <p:attrNameLst>
                                          <p:attrName>ppt_y</p:attrName>
                                        </p:attrNameLst>
                                      </p:cBhvr>
                                      <p:tavLst>
                                        <p:tav tm="0">
                                          <p:val>
                                            <p:strVal val="#ppt_y-.1"/>
                                          </p:val>
                                        </p:tav>
                                        <p:tav tm="100000">
                                          <p:val>
                                            <p:strVal val="#ppt_y"/>
                                          </p:val>
                                        </p:tav>
                                      </p:tavLst>
                                    </p:anim>
                                  </p:childTnLst>
                                </p:cTn>
                              </p:par>
                            </p:childTnLst>
                          </p:cTn>
                        </p:par>
                        <p:par>
                          <p:cTn id="25" fill="hold">
                            <p:stCondLst>
                              <p:cond delay="4000"/>
                            </p:stCondLst>
                            <p:childTnLst>
                              <p:par>
                                <p:cTn id="26" presetID="42" presetClass="entr" presetSubtype="0" fill="hold" grpId="0" nodeType="after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fade">
                                      <p:cBhvr>
                                        <p:cTn id="28" dur="1000"/>
                                        <p:tgtEl>
                                          <p:spTgt spid="19"/>
                                        </p:tgtEl>
                                      </p:cBhvr>
                                    </p:animEffect>
                                    <p:anim calcmode="lin" valueType="num">
                                      <p:cBhvr>
                                        <p:cTn id="29" dur="1000" fill="hold"/>
                                        <p:tgtEl>
                                          <p:spTgt spid="19"/>
                                        </p:tgtEl>
                                        <p:attrNameLst>
                                          <p:attrName>ppt_x</p:attrName>
                                        </p:attrNameLst>
                                      </p:cBhvr>
                                      <p:tavLst>
                                        <p:tav tm="0">
                                          <p:val>
                                            <p:strVal val="#ppt_x"/>
                                          </p:val>
                                        </p:tav>
                                        <p:tav tm="100000">
                                          <p:val>
                                            <p:strVal val="#ppt_x"/>
                                          </p:val>
                                        </p:tav>
                                      </p:tavLst>
                                    </p:anim>
                                    <p:anim calcmode="lin" valueType="num">
                                      <p:cBhvr>
                                        <p:cTn id="30"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8" grpId="0"/>
      <p:bldP spid="9" grpId="0"/>
      <p:bldP spid="44" grpId="0"/>
      <p:bldP spid="1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任意多边形: 形状 42"/>
          <p:cNvSpPr/>
          <p:nvPr/>
        </p:nvSpPr>
        <p:spPr>
          <a:xfrm flipV="1">
            <a:off x="0" y="0"/>
            <a:ext cx="2077720" cy="808355"/>
          </a:xfrm>
          <a:custGeom>
            <a:avLst/>
            <a:gdLst>
              <a:gd name="connsiteX0" fmla="*/ 950582 w 1904596"/>
              <a:gd name="connsiteY0" fmla="*/ 988918 h 1940426"/>
              <a:gd name="connsiteX1" fmla="*/ 1417551 w 1904596"/>
              <a:gd name="connsiteY1" fmla="*/ 1940426 h 1940426"/>
              <a:gd name="connsiteX2" fmla="*/ 1368846 w 1904596"/>
              <a:gd name="connsiteY2" fmla="*/ 1940426 h 1940426"/>
              <a:gd name="connsiteX3" fmla="*/ 950410 w 1904596"/>
              <a:gd name="connsiteY3" fmla="*/ 1087810 h 1940426"/>
              <a:gd name="connsiteX4" fmla="*/ 531974 w 1904596"/>
              <a:gd name="connsiteY4" fmla="*/ 1940426 h 1940426"/>
              <a:gd name="connsiteX5" fmla="*/ 483613 w 1904596"/>
              <a:gd name="connsiteY5" fmla="*/ 1940426 h 1940426"/>
              <a:gd name="connsiteX6" fmla="*/ 950924 w 1904596"/>
              <a:gd name="connsiteY6" fmla="*/ 791134 h 1940426"/>
              <a:gd name="connsiteX7" fmla="*/ 1514959 w 1904596"/>
              <a:gd name="connsiteY7" fmla="*/ 1940426 h 1940426"/>
              <a:gd name="connsiteX8" fmla="*/ 1466255 w 1904596"/>
              <a:gd name="connsiteY8" fmla="*/ 1940426 h 1940426"/>
              <a:gd name="connsiteX9" fmla="*/ 950753 w 1904596"/>
              <a:gd name="connsiteY9" fmla="*/ 890026 h 1940426"/>
              <a:gd name="connsiteX10" fmla="*/ 435251 w 1904596"/>
              <a:gd name="connsiteY10" fmla="*/ 1940426 h 1940426"/>
              <a:gd name="connsiteX11" fmla="*/ 386890 w 1904596"/>
              <a:gd name="connsiteY11" fmla="*/ 1940426 h 1940426"/>
              <a:gd name="connsiteX12" fmla="*/ 951268 w 1904596"/>
              <a:gd name="connsiteY12" fmla="*/ 593351 h 1940426"/>
              <a:gd name="connsiteX13" fmla="*/ 1612369 w 1904596"/>
              <a:gd name="connsiteY13" fmla="*/ 1940426 h 1940426"/>
              <a:gd name="connsiteX14" fmla="*/ 1563664 w 1904596"/>
              <a:gd name="connsiteY14" fmla="*/ 1940426 h 1940426"/>
              <a:gd name="connsiteX15" fmla="*/ 951096 w 1904596"/>
              <a:gd name="connsiteY15" fmla="*/ 692243 h 1940426"/>
              <a:gd name="connsiteX16" fmla="*/ 338529 w 1904596"/>
              <a:gd name="connsiteY16" fmla="*/ 1940426 h 1940426"/>
              <a:gd name="connsiteX17" fmla="*/ 290168 w 1904596"/>
              <a:gd name="connsiteY17" fmla="*/ 1940426 h 1940426"/>
              <a:gd name="connsiteX18" fmla="*/ 951611 w 1904596"/>
              <a:gd name="connsiteY18" fmla="*/ 395567 h 1940426"/>
              <a:gd name="connsiteX19" fmla="*/ 1709778 w 1904596"/>
              <a:gd name="connsiteY19" fmla="*/ 1940426 h 1940426"/>
              <a:gd name="connsiteX20" fmla="*/ 1661073 w 1904596"/>
              <a:gd name="connsiteY20" fmla="*/ 1940426 h 1940426"/>
              <a:gd name="connsiteX21" fmla="*/ 951439 w 1904596"/>
              <a:gd name="connsiteY21" fmla="*/ 494459 h 1940426"/>
              <a:gd name="connsiteX22" fmla="*/ 241806 w 1904596"/>
              <a:gd name="connsiteY22" fmla="*/ 1940426 h 1940426"/>
              <a:gd name="connsiteX23" fmla="*/ 193445 w 1904596"/>
              <a:gd name="connsiteY23" fmla="*/ 1940426 h 1940426"/>
              <a:gd name="connsiteX24" fmla="*/ 951955 w 1904596"/>
              <a:gd name="connsiteY24" fmla="*/ 197784 h 1940426"/>
              <a:gd name="connsiteX25" fmla="*/ 1807187 w 1904596"/>
              <a:gd name="connsiteY25" fmla="*/ 1940426 h 1940426"/>
              <a:gd name="connsiteX26" fmla="*/ 1758483 w 1904596"/>
              <a:gd name="connsiteY26" fmla="*/ 1940426 h 1940426"/>
              <a:gd name="connsiteX27" fmla="*/ 951783 w 1904596"/>
              <a:gd name="connsiteY27" fmla="*/ 296675 h 1940426"/>
              <a:gd name="connsiteX28" fmla="*/ 145084 w 1904596"/>
              <a:gd name="connsiteY28" fmla="*/ 1940426 h 1940426"/>
              <a:gd name="connsiteX29" fmla="*/ 96723 w 1904596"/>
              <a:gd name="connsiteY29" fmla="*/ 1940426 h 1940426"/>
              <a:gd name="connsiteX30" fmla="*/ 952298 w 1904596"/>
              <a:gd name="connsiteY30" fmla="*/ 0 h 1940426"/>
              <a:gd name="connsiteX31" fmla="*/ 1904596 w 1904596"/>
              <a:gd name="connsiteY31" fmla="*/ 1940426 h 1940426"/>
              <a:gd name="connsiteX32" fmla="*/ 1855891 w 1904596"/>
              <a:gd name="connsiteY32" fmla="*/ 1940426 h 1940426"/>
              <a:gd name="connsiteX33" fmla="*/ 952126 w 1904596"/>
              <a:gd name="connsiteY33" fmla="*/ 98892 h 1940426"/>
              <a:gd name="connsiteX34" fmla="*/ 48361 w 1904596"/>
              <a:gd name="connsiteY34" fmla="*/ 1940426 h 1940426"/>
              <a:gd name="connsiteX35" fmla="*/ 0 w 1904596"/>
              <a:gd name="connsiteY35" fmla="*/ 1940426 h 1940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904596" h="1940426">
                <a:moveTo>
                  <a:pt x="950582" y="988918"/>
                </a:moveTo>
                <a:lnTo>
                  <a:pt x="1417551" y="1940426"/>
                </a:lnTo>
                <a:lnTo>
                  <a:pt x="1368846" y="1940426"/>
                </a:lnTo>
                <a:lnTo>
                  <a:pt x="950410" y="1087810"/>
                </a:lnTo>
                <a:lnTo>
                  <a:pt x="531974" y="1940426"/>
                </a:lnTo>
                <a:lnTo>
                  <a:pt x="483613" y="1940426"/>
                </a:lnTo>
                <a:close/>
                <a:moveTo>
                  <a:pt x="950924" y="791134"/>
                </a:moveTo>
                <a:lnTo>
                  <a:pt x="1514959" y="1940426"/>
                </a:lnTo>
                <a:lnTo>
                  <a:pt x="1466255" y="1940426"/>
                </a:lnTo>
                <a:lnTo>
                  <a:pt x="950753" y="890026"/>
                </a:lnTo>
                <a:lnTo>
                  <a:pt x="435251" y="1940426"/>
                </a:lnTo>
                <a:lnTo>
                  <a:pt x="386890" y="1940426"/>
                </a:lnTo>
                <a:close/>
                <a:moveTo>
                  <a:pt x="951268" y="593351"/>
                </a:moveTo>
                <a:lnTo>
                  <a:pt x="1612369" y="1940426"/>
                </a:lnTo>
                <a:lnTo>
                  <a:pt x="1563664" y="1940426"/>
                </a:lnTo>
                <a:lnTo>
                  <a:pt x="951096" y="692243"/>
                </a:lnTo>
                <a:lnTo>
                  <a:pt x="338529" y="1940426"/>
                </a:lnTo>
                <a:lnTo>
                  <a:pt x="290168" y="1940426"/>
                </a:lnTo>
                <a:close/>
                <a:moveTo>
                  <a:pt x="951611" y="395567"/>
                </a:moveTo>
                <a:lnTo>
                  <a:pt x="1709778" y="1940426"/>
                </a:lnTo>
                <a:lnTo>
                  <a:pt x="1661073" y="1940426"/>
                </a:lnTo>
                <a:lnTo>
                  <a:pt x="951439" y="494459"/>
                </a:lnTo>
                <a:lnTo>
                  <a:pt x="241806" y="1940426"/>
                </a:lnTo>
                <a:lnTo>
                  <a:pt x="193445" y="1940426"/>
                </a:lnTo>
                <a:close/>
                <a:moveTo>
                  <a:pt x="951955" y="197784"/>
                </a:moveTo>
                <a:lnTo>
                  <a:pt x="1807187" y="1940426"/>
                </a:lnTo>
                <a:lnTo>
                  <a:pt x="1758483" y="1940426"/>
                </a:lnTo>
                <a:lnTo>
                  <a:pt x="951783" y="296675"/>
                </a:lnTo>
                <a:lnTo>
                  <a:pt x="145084" y="1940426"/>
                </a:lnTo>
                <a:lnTo>
                  <a:pt x="96723" y="1940426"/>
                </a:lnTo>
                <a:close/>
                <a:moveTo>
                  <a:pt x="952298" y="0"/>
                </a:moveTo>
                <a:lnTo>
                  <a:pt x="1904596" y="1940426"/>
                </a:lnTo>
                <a:lnTo>
                  <a:pt x="1855891" y="1940426"/>
                </a:lnTo>
                <a:lnTo>
                  <a:pt x="952126" y="98892"/>
                </a:lnTo>
                <a:lnTo>
                  <a:pt x="48361" y="1940426"/>
                </a:lnTo>
                <a:lnTo>
                  <a:pt x="0" y="1940426"/>
                </a:lnTo>
                <a:close/>
              </a:path>
            </a:pathLst>
          </a:custGeom>
          <a:noFill/>
          <a:ln w="3175">
            <a:solidFill>
              <a:srgbClr val="D5B8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cs typeface="+mn-ea"/>
                <a:sym typeface="+mn-lt"/>
              </a:rPr>
              <a:t>   </a:t>
            </a:r>
            <a:endParaRPr lang="en-US" altLang="zh-CN">
              <a:cs typeface="+mn-ea"/>
              <a:sym typeface="+mn-lt"/>
            </a:endParaRPr>
          </a:p>
        </p:txBody>
      </p:sp>
      <p:sp>
        <p:nvSpPr>
          <p:cNvPr id="2" name="任意多边形: 形状 42"/>
          <p:cNvSpPr/>
          <p:nvPr/>
        </p:nvSpPr>
        <p:spPr>
          <a:xfrm rot="5400000" flipV="1">
            <a:off x="11362055" y="6099810"/>
            <a:ext cx="1137920" cy="521335"/>
          </a:xfrm>
          <a:custGeom>
            <a:avLst/>
            <a:gdLst>
              <a:gd name="connsiteX0" fmla="*/ 950582 w 1904596"/>
              <a:gd name="connsiteY0" fmla="*/ 988918 h 1940426"/>
              <a:gd name="connsiteX1" fmla="*/ 1417551 w 1904596"/>
              <a:gd name="connsiteY1" fmla="*/ 1940426 h 1940426"/>
              <a:gd name="connsiteX2" fmla="*/ 1368846 w 1904596"/>
              <a:gd name="connsiteY2" fmla="*/ 1940426 h 1940426"/>
              <a:gd name="connsiteX3" fmla="*/ 950410 w 1904596"/>
              <a:gd name="connsiteY3" fmla="*/ 1087810 h 1940426"/>
              <a:gd name="connsiteX4" fmla="*/ 531974 w 1904596"/>
              <a:gd name="connsiteY4" fmla="*/ 1940426 h 1940426"/>
              <a:gd name="connsiteX5" fmla="*/ 483613 w 1904596"/>
              <a:gd name="connsiteY5" fmla="*/ 1940426 h 1940426"/>
              <a:gd name="connsiteX6" fmla="*/ 950924 w 1904596"/>
              <a:gd name="connsiteY6" fmla="*/ 791134 h 1940426"/>
              <a:gd name="connsiteX7" fmla="*/ 1514959 w 1904596"/>
              <a:gd name="connsiteY7" fmla="*/ 1940426 h 1940426"/>
              <a:gd name="connsiteX8" fmla="*/ 1466255 w 1904596"/>
              <a:gd name="connsiteY8" fmla="*/ 1940426 h 1940426"/>
              <a:gd name="connsiteX9" fmla="*/ 950753 w 1904596"/>
              <a:gd name="connsiteY9" fmla="*/ 890026 h 1940426"/>
              <a:gd name="connsiteX10" fmla="*/ 435251 w 1904596"/>
              <a:gd name="connsiteY10" fmla="*/ 1940426 h 1940426"/>
              <a:gd name="connsiteX11" fmla="*/ 386890 w 1904596"/>
              <a:gd name="connsiteY11" fmla="*/ 1940426 h 1940426"/>
              <a:gd name="connsiteX12" fmla="*/ 951268 w 1904596"/>
              <a:gd name="connsiteY12" fmla="*/ 593351 h 1940426"/>
              <a:gd name="connsiteX13" fmla="*/ 1612369 w 1904596"/>
              <a:gd name="connsiteY13" fmla="*/ 1940426 h 1940426"/>
              <a:gd name="connsiteX14" fmla="*/ 1563664 w 1904596"/>
              <a:gd name="connsiteY14" fmla="*/ 1940426 h 1940426"/>
              <a:gd name="connsiteX15" fmla="*/ 951096 w 1904596"/>
              <a:gd name="connsiteY15" fmla="*/ 692243 h 1940426"/>
              <a:gd name="connsiteX16" fmla="*/ 338529 w 1904596"/>
              <a:gd name="connsiteY16" fmla="*/ 1940426 h 1940426"/>
              <a:gd name="connsiteX17" fmla="*/ 290168 w 1904596"/>
              <a:gd name="connsiteY17" fmla="*/ 1940426 h 1940426"/>
              <a:gd name="connsiteX18" fmla="*/ 951611 w 1904596"/>
              <a:gd name="connsiteY18" fmla="*/ 395567 h 1940426"/>
              <a:gd name="connsiteX19" fmla="*/ 1709778 w 1904596"/>
              <a:gd name="connsiteY19" fmla="*/ 1940426 h 1940426"/>
              <a:gd name="connsiteX20" fmla="*/ 1661073 w 1904596"/>
              <a:gd name="connsiteY20" fmla="*/ 1940426 h 1940426"/>
              <a:gd name="connsiteX21" fmla="*/ 951439 w 1904596"/>
              <a:gd name="connsiteY21" fmla="*/ 494459 h 1940426"/>
              <a:gd name="connsiteX22" fmla="*/ 241806 w 1904596"/>
              <a:gd name="connsiteY22" fmla="*/ 1940426 h 1940426"/>
              <a:gd name="connsiteX23" fmla="*/ 193445 w 1904596"/>
              <a:gd name="connsiteY23" fmla="*/ 1940426 h 1940426"/>
              <a:gd name="connsiteX24" fmla="*/ 951955 w 1904596"/>
              <a:gd name="connsiteY24" fmla="*/ 197784 h 1940426"/>
              <a:gd name="connsiteX25" fmla="*/ 1807187 w 1904596"/>
              <a:gd name="connsiteY25" fmla="*/ 1940426 h 1940426"/>
              <a:gd name="connsiteX26" fmla="*/ 1758483 w 1904596"/>
              <a:gd name="connsiteY26" fmla="*/ 1940426 h 1940426"/>
              <a:gd name="connsiteX27" fmla="*/ 951783 w 1904596"/>
              <a:gd name="connsiteY27" fmla="*/ 296675 h 1940426"/>
              <a:gd name="connsiteX28" fmla="*/ 145084 w 1904596"/>
              <a:gd name="connsiteY28" fmla="*/ 1940426 h 1940426"/>
              <a:gd name="connsiteX29" fmla="*/ 96723 w 1904596"/>
              <a:gd name="connsiteY29" fmla="*/ 1940426 h 1940426"/>
              <a:gd name="connsiteX30" fmla="*/ 952298 w 1904596"/>
              <a:gd name="connsiteY30" fmla="*/ 0 h 1940426"/>
              <a:gd name="connsiteX31" fmla="*/ 1904596 w 1904596"/>
              <a:gd name="connsiteY31" fmla="*/ 1940426 h 1940426"/>
              <a:gd name="connsiteX32" fmla="*/ 1855891 w 1904596"/>
              <a:gd name="connsiteY32" fmla="*/ 1940426 h 1940426"/>
              <a:gd name="connsiteX33" fmla="*/ 952126 w 1904596"/>
              <a:gd name="connsiteY33" fmla="*/ 98892 h 1940426"/>
              <a:gd name="connsiteX34" fmla="*/ 48361 w 1904596"/>
              <a:gd name="connsiteY34" fmla="*/ 1940426 h 1940426"/>
              <a:gd name="connsiteX35" fmla="*/ 0 w 1904596"/>
              <a:gd name="connsiteY35" fmla="*/ 1940426 h 1940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904596" h="1940426">
                <a:moveTo>
                  <a:pt x="950582" y="988918"/>
                </a:moveTo>
                <a:lnTo>
                  <a:pt x="1417551" y="1940426"/>
                </a:lnTo>
                <a:lnTo>
                  <a:pt x="1368846" y="1940426"/>
                </a:lnTo>
                <a:lnTo>
                  <a:pt x="950410" y="1087810"/>
                </a:lnTo>
                <a:lnTo>
                  <a:pt x="531974" y="1940426"/>
                </a:lnTo>
                <a:lnTo>
                  <a:pt x="483613" y="1940426"/>
                </a:lnTo>
                <a:close/>
                <a:moveTo>
                  <a:pt x="950924" y="791134"/>
                </a:moveTo>
                <a:lnTo>
                  <a:pt x="1514959" y="1940426"/>
                </a:lnTo>
                <a:lnTo>
                  <a:pt x="1466255" y="1940426"/>
                </a:lnTo>
                <a:lnTo>
                  <a:pt x="950753" y="890026"/>
                </a:lnTo>
                <a:lnTo>
                  <a:pt x="435251" y="1940426"/>
                </a:lnTo>
                <a:lnTo>
                  <a:pt x="386890" y="1940426"/>
                </a:lnTo>
                <a:close/>
                <a:moveTo>
                  <a:pt x="951268" y="593351"/>
                </a:moveTo>
                <a:lnTo>
                  <a:pt x="1612369" y="1940426"/>
                </a:lnTo>
                <a:lnTo>
                  <a:pt x="1563664" y="1940426"/>
                </a:lnTo>
                <a:lnTo>
                  <a:pt x="951096" y="692243"/>
                </a:lnTo>
                <a:lnTo>
                  <a:pt x="338529" y="1940426"/>
                </a:lnTo>
                <a:lnTo>
                  <a:pt x="290168" y="1940426"/>
                </a:lnTo>
                <a:close/>
                <a:moveTo>
                  <a:pt x="951611" y="395567"/>
                </a:moveTo>
                <a:lnTo>
                  <a:pt x="1709778" y="1940426"/>
                </a:lnTo>
                <a:lnTo>
                  <a:pt x="1661073" y="1940426"/>
                </a:lnTo>
                <a:lnTo>
                  <a:pt x="951439" y="494459"/>
                </a:lnTo>
                <a:lnTo>
                  <a:pt x="241806" y="1940426"/>
                </a:lnTo>
                <a:lnTo>
                  <a:pt x="193445" y="1940426"/>
                </a:lnTo>
                <a:close/>
                <a:moveTo>
                  <a:pt x="951955" y="197784"/>
                </a:moveTo>
                <a:lnTo>
                  <a:pt x="1807187" y="1940426"/>
                </a:lnTo>
                <a:lnTo>
                  <a:pt x="1758483" y="1940426"/>
                </a:lnTo>
                <a:lnTo>
                  <a:pt x="951783" y="296675"/>
                </a:lnTo>
                <a:lnTo>
                  <a:pt x="145084" y="1940426"/>
                </a:lnTo>
                <a:lnTo>
                  <a:pt x="96723" y="1940426"/>
                </a:lnTo>
                <a:close/>
                <a:moveTo>
                  <a:pt x="952298" y="0"/>
                </a:moveTo>
                <a:lnTo>
                  <a:pt x="1904596" y="1940426"/>
                </a:lnTo>
                <a:lnTo>
                  <a:pt x="1855891" y="1940426"/>
                </a:lnTo>
                <a:lnTo>
                  <a:pt x="952126" y="98892"/>
                </a:lnTo>
                <a:lnTo>
                  <a:pt x="48361" y="1940426"/>
                </a:lnTo>
                <a:lnTo>
                  <a:pt x="0" y="1940426"/>
                </a:lnTo>
                <a:close/>
              </a:path>
            </a:pathLst>
          </a:custGeom>
          <a:noFill/>
          <a:ln w="3175">
            <a:solidFill>
              <a:srgbClr val="D5B8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cs typeface="+mn-ea"/>
                <a:sym typeface="+mn-lt"/>
              </a:rPr>
              <a:t>   </a:t>
            </a:r>
            <a:endParaRPr lang="en-US" altLang="zh-CN">
              <a:cs typeface="+mn-ea"/>
              <a:sym typeface="+mn-lt"/>
            </a:endParaRPr>
          </a:p>
        </p:txBody>
      </p:sp>
      <p:sp>
        <p:nvSpPr>
          <p:cNvPr id="14" name="文本框 13"/>
          <p:cNvSpPr txBox="1"/>
          <p:nvPr/>
        </p:nvSpPr>
        <p:spPr>
          <a:xfrm>
            <a:off x="4286250" y="394335"/>
            <a:ext cx="3434080" cy="368300"/>
          </a:xfrm>
          <a:prstGeom prst="rect">
            <a:avLst/>
          </a:prstGeom>
          <a:noFill/>
        </p:spPr>
        <p:txBody>
          <a:bodyPr wrap="square" rtlCol="0">
            <a:spAutoFit/>
          </a:bodyPr>
          <a:lstStyle/>
          <a:p>
            <a:pPr algn="dist"/>
            <a:r>
              <a:rPr lang="zh-CN" altLang="en-US" spc="300" dirty="0">
                <a:gradFill>
                  <a:gsLst>
                    <a:gs pos="0">
                      <a:srgbClr val="EAD9C5"/>
                    </a:gs>
                    <a:gs pos="100000">
                      <a:schemeClr val="bg1"/>
                    </a:gs>
                  </a:gsLst>
                  <a:lin ang="16200000" scaled="0"/>
                </a:gradFill>
                <a:cs typeface="+mn-ea"/>
                <a:sym typeface="+mn-lt"/>
              </a:rPr>
              <a:t>工作成果</a:t>
            </a:r>
            <a:endParaRPr lang="zh-CN" altLang="en-US" spc="300" dirty="0">
              <a:gradFill>
                <a:gsLst>
                  <a:gs pos="0">
                    <a:srgbClr val="EAD9C5"/>
                  </a:gs>
                  <a:gs pos="100000">
                    <a:schemeClr val="bg1"/>
                  </a:gs>
                </a:gsLst>
                <a:lin ang="16200000" scaled="0"/>
              </a:gradFill>
              <a:cs typeface="+mn-ea"/>
              <a:sym typeface="+mn-lt"/>
            </a:endParaRPr>
          </a:p>
        </p:txBody>
      </p:sp>
      <p:sp>
        <p:nvSpPr>
          <p:cNvPr id="4" name="任意多边形 5"/>
          <p:cNvSpPr/>
          <p:nvPr/>
        </p:nvSpPr>
        <p:spPr>
          <a:xfrm>
            <a:off x="8920432" y="2533759"/>
            <a:ext cx="2291154" cy="1619935"/>
          </a:xfrm>
          <a:custGeom>
            <a:avLst/>
            <a:gdLst>
              <a:gd name="connsiteX0" fmla="*/ 105651 w 2291154"/>
              <a:gd name="connsiteY0" fmla="*/ 105614 h 1619935"/>
              <a:gd name="connsiteX1" fmla="*/ 105651 w 2291154"/>
              <a:gd name="connsiteY1" fmla="*/ 1514321 h 1619935"/>
              <a:gd name="connsiteX2" fmla="*/ 2185504 w 2291154"/>
              <a:gd name="connsiteY2" fmla="*/ 1514321 h 1619935"/>
              <a:gd name="connsiteX3" fmla="*/ 2185504 w 2291154"/>
              <a:gd name="connsiteY3" fmla="*/ 105614 h 1619935"/>
              <a:gd name="connsiteX4" fmla="*/ 0 w 2291154"/>
              <a:gd name="connsiteY4" fmla="*/ 0 h 1619935"/>
              <a:gd name="connsiteX5" fmla="*/ 2291154 w 2291154"/>
              <a:gd name="connsiteY5" fmla="*/ 0 h 1619935"/>
              <a:gd name="connsiteX6" fmla="*/ 2291154 w 2291154"/>
              <a:gd name="connsiteY6" fmla="*/ 1619935 h 1619935"/>
              <a:gd name="connsiteX7" fmla="*/ 0 w 2291154"/>
              <a:gd name="connsiteY7" fmla="*/ 1619935 h 1619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91154" h="1619935">
                <a:moveTo>
                  <a:pt x="105651" y="105614"/>
                </a:moveTo>
                <a:lnTo>
                  <a:pt x="105651" y="1514321"/>
                </a:lnTo>
                <a:lnTo>
                  <a:pt x="2185504" y="1514321"/>
                </a:lnTo>
                <a:lnTo>
                  <a:pt x="2185504" y="105614"/>
                </a:lnTo>
                <a:close/>
                <a:moveTo>
                  <a:pt x="0" y="0"/>
                </a:moveTo>
                <a:lnTo>
                  <a:pt x="2291154" y="0"/>
                </a:lnTo>
                <a:lnTo>
                  <a:pt x="2291154" y="1619935"/>
                </a:lnTo>
                <a:lnTo>
                  <a:pt x="0" y="1619935"/>
                </a:lnTo>
                <a:close/>
              </a:path>
            </a:pathLst>
          </a:custGeom>
          <a:solidFill>
            <a:srgbClr val="D5B8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任意多边形 8"/>
          <p:cNvSpPr/>
          <p:nvPr/>
        </p:nvSpPr>
        <p:spPr>
          <a:xfrm flipH="1" flipV="1">
            <a:off x="8920432" y="3343727"/>
            <a:ext cx="2291154" cy="809967"/>
          </a:xfrm>
          <a:custGeom>
            <a:avLst/>
            <a:gdLst>
              <a:gd name="connsiteX0" fmla="*/ 0 w 2291154"/>
              <a:gd name="connsiteY0" fmla="*/ 0 h 809967"/>
              <a:gd name="connsiteX1" fmla="*/ 2291154 w 2291154"/>
              <a:gd name="connsiteY1" fmla="*/ 0 h 809967"/>
              <a:gd name="connsiteX2" fmla="*/ 2291154 w 2291154"/>
              <a:gd name="connsiteY2" fmla="*/ 809967 h 809967"/>
              <a:gd name="connsiteX3" fmla="*/ 2185504 w 2291154"/>
              <a:gd name="connsiteY3" fmla="*/ 809967 h 809967"/>
              <a:gd name="connsiteX4" fmla="*/ 2185504 w 2291154"/>
              <a:gd name="connsiteY4" fmla="*/ 105614 h 809967"/>
              <a:gd name="connsiteX5" fmla="*/ 105651 w 2291154"/>
              <a:gd name="connsiteY5" fmla="*/ 105614 h 809967"/>
              <a:gd name="connsiteX6" fmla="*/ 105651 w 2291154"/>
              <a:gd name="connsiteY6" fmla="*/ 809967 h 809967"/>
              <a:gd name="connsiteX7" fmla="*/ 0 w 2291154"/>
              <a:gd name="connsiteY7" fmla="*/ 809967 h 809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91154" h="809967">
                <a:moveTo>
                  <a:pt x="0" y="0"/>
                </a:moveTo>
                <a:lnTo>
                  <a:pt x="2291154" y="0"/>
                </a:lnTo>
                <a:lnTo>
                  <a:pt x="2291154" y="809967"/>
                </a:lnTo>
                <a:lnTo>
                  <a:pt x="2185504" y="809967"/>
                </a:lnTo>
                <a:lnTo>
                  <a:pt x="2185504" y="105614"/>
                </a:lnTo>
                <a:lnTo>
                  <a:pt x="105651" y="105614"/>
                </a:lnTo>
                <a:lnTo>
                  <a:pt x="105651" y="809967"/>
                </a:lnTo>
                <a:lnTo>
                  <a:pt x="0" y="80996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矩形 5"/>
          <p:cNvSpPr/>
          <p:nvPr/>
        </p:nvSpPr>
        <p:spPr>
          <a:xfrm>
            <a:off x="9084934" y="2694691"/>
            <a:ext cx="1962150" cy="1301750"/>
          </a:xfrm>
          <a:prstGeom prst="rect">
            <a:avLst/>
          </a:prstGeom>
          <a:noFill/>
          <a:ln w="19050">
            <a:solidFill>
              <a:srgbClr val="B493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文本框 2"/>
          <p:cNvSpPr txBox="1"/>
          <p:nvPr/>
        </p:nvSpPr>
        <p:spPr>
          <a:xfrm>
            <a:off x="9460715" y="4399385"/>
            <a:ext cx="1210588" cy="400110"/>
          </a:xfrm>
          <a:prstGeom prst="rect">
            <a:avLst/>
          </a:prstGeom>
          <a:noFill/>
        </p:spPr>
        <p:txBody>
          <a:bodyPr wrap="none" rtlCol="0">
            <a:spAutoFit/>
          </a:bodyPr>
          <a:lstStyle/>
          <a:p>
            <a:r>
              <a:rPr lang="zh-CN" altLang="en-US" sz="2000" dirty="0">
                <a:solidFill>
                  <a:srgbClr val="B49374"/>
                </a:solidFill>
                <a:cs typeface="+mn-ea"/>
                <a:sym typeface="+mn-lt"/>
              </a:rPr>
              <a:t>项目名称</a:t>
            </a:r>
            <a:endParaRPr lang="zh-CN" altLang="en-US" sz="2000" dirty="0">
              <a:solidFill>
                <a:srgbClr val="B49374"/>
              </a:solidFill>
              <a:cs typeface="+mn-ea"/>
              <a:sym typeface="+mn-lt"/>
            </a:endParaRPr>
          </a:p>
        </p:txBody>
      </p:sp>
      <p:sp>
        <p:nvSpPr>
          <p:cNvPr id="11" name="文本框 10"/>
          <p:cNvSpPr txBox="1"/>
          <p:nvPr/>
        </p:nvSpPr>
        <p:spPr>
          <a:xfrm>
            <a:off x="9029663" y="4833110"/>
            <a:ext cx="2072692" cy="605294"/>
          </a:xfrm>
          <a:prstGeom prst="rect">
            <a:avLst/>
          </a:prstGeom>
          <a:noFill/>
        </p:spPr>
        <p:txBody>
          <a:bodyPr wrap="square" rtlCol="0">
            <a:spAutoFit/>
          </a:bodyPr>
          <a:lstStyle/>
          <a:p>
            <a:pPr algn="ctr">
              <a:lnSpc>
                <a:spcPts val="2000"/>
              </a:lnSpc>
            </a:pPr>
            <a:r>
              <a:rPr lang="zh-CN" altLang="en-US" sz="1400" dirty="0">
                <a:solidFill>
                  <a:schemeClr val="bg1"/>
                </a:solidFill>
                <a:cs typeface="+mn-ea"/>
                <a:sym typeface="+mn-lt"/>
              </a:rPr>
              <a:t>项目描述</a:t>
            </a:r>
            <a:endParaRPr lang="en-US" altLang="zh-CN" sz="1400" dirty="0">
              <a:solidFill>
                <a:schemeClr val="bg1"/>
              </a:solidFill>
              <a:cs typeface="+mn-ea"/>
              <a:sym typeface="+mn-lt"/>
            </a:endParaRPr>
          </a:p>
          <a:p>
            <a:pPr algn="ctr">
              <a:lnSpc>
                <a:spcPts val="2000"/>
              </a:lnSpc>
            </a:pPr>
            <a:r>
              <a:rPr lang="zh-CN" altLang="en-US" sz="1400" dirty="0">
                <a:solidFill>
                  <a:schemeClr val="bg1"/>
                </a:solidFill>
                <a:cs typeface="+mn-ea"/>
                <a:sym typeface="+mn-lt"/>
              </a:rPr>
              <a:t>单击此处添加简短说明</a:t>
            </a:r>
            <a:endParaRPr lang="zh-CN" altLang="en-US" sz="1400" dirty="0">
              <a:solidFill>
                <a:schemeClr val="bg1"/>
              </a:solidFill>
              <a:cs typeface="+mn-ea"/>
              <a:sym typeface="+mn-lt"/>
            </a:endParaRPr>
          </a:p>
        </p:txBody>
      </p:sp>
      <p:sp>
        <p:nvSpPr>
          <p:cNvPr id="7" name="任意多边形 45"/>
          <p:cNvSpPr/>
          <p:nvPr/>
        </p:nvSpPr>
        <p:spPr>
          <a:xfrm>
            <a:off x="1144804" y="2533759"/>
            <a:ext cx="2291154" cy="1619935"/>
          </a:xfrm>
          <a:custGeom>
            <a:avLst/>
            <a:gdLst>
              <a:gd name="connsiteX0" fmla="*/ 105651 w 2291154"/>
              <a:gd name="connsiteY0" fmla="*/ 105614 h 1619935"/>
              <a:gd name="connsiteX1" fmla="*/ 105651 w 2291154"/>
              <a:gd name="connsiteY1" fmla="*/ 1514321 h 1619935"/>
              <a:gd name="connsiteX2" fmla="*/ 2185504 w 2291154"/>
              <a:gd name="connsiteY2" fmla="*/ 1514321 h 1619935"/>
              <a:gd name="connsiteX3" fmla="*/ 2185504 w 2291154"/>
              <a:gd name="connsiteY3" fmla="*/ 105614 h 1619935"/>
              <a:gd name="connsiteX4" fmla="*/ 0 w 2291154"/>
              <a:gd name="connsiteY4" fmla="*/ 0 h 1619935"/>
              <a:gd name="connsiteX5" fmla="*/ 2291154 w 2291154"/>
              <a:gd name="connsiteY5" fmla="*/ 0 h 1619935"/>
              <a:gd name="connsiteX6" fmla="*/ 2291154 w 2291154"/>
              <a:gd name="connsiteY6" fmla="*/ 1619935 h 1619935"/>
              <a:gd name="connsiteX7" fmla="*/ 0 w 2291154"/>
              <a:gd name="connsiteY7" fmla="*/ 1619935 h 1619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91154" h="1619935">
                <a:moveTo>
                  <a:pt x="105651" y="105614"/>
                </a:moveTo>
                <a:lnTo>
                  <a:pt x="105651" y="1514321"/>
                </a:lnTo>
                <a:lnTo>
                  <a:pt x="2185504" y="1514321"/>
                </a:lnTo>
                <a:lnTo>
                  <a:pt x="2185504" y="105614"/>
                </a:lnTo>
                <a:close/>
                <a:moveTo>
                  <a:pt x="0" y="0"/>
                </a:moveTo>
                <a:lnTo>
                  <a:pt x="2291154" y="0"/>
                </a:lnTo>
                <a:lnTo>
                  <a:pt x="2291154" y="1619935"/>
                </a:lnTo>
                <a:lnTo>
                  <a:pt x="0" y="1619935"/>
                </a:lnTo>
                <a:close/>
              </a:path>
            </a:pathLst>
          </a:custGeom>
          <a:solidFill>
            <a:srgbClr val="D5B8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任意多边形 46"/>
          <p:cNvSpPr/>
          <p:nvPr/>
        </p:nvSpPr>
        <p:spPr>
          <a:xfrm flipH="1" flipV="1">
            <a:off x="1135279" y="3343727"/>
            <a:ext cx="2291154" cy="809967"/>
          </a:xfrm>
          <a:custGeom>
            <a:avLst/>
            <a:gdLst>
              <a:gd name="connsiteX0" fmla="*/ 0 w 2291154"/>
              <a:gd name="connsiteY0" fmla="*/ 0 h 809967"/>
              <a:gd name="connsiteX1" fmla="*/ 2291154 w 2291154"/>
              <a:gd name="connsiteY1" fmla="*/ 0 h 809967"/>
              <a:gd name="connsiteX2" fmla="*/ 2291154 w 2291154"/>
              <a:gd name="connsiteY2" fmla="*/ 809967 h 809967"/>
              <a:gd name="connsiteX3" fmla="*/ 2185504 w 2291154"/>
              <a:gd name="connsiteY3" fmla="*/ 809967 h 809967"/>
              <a:gd name="connsiteX4" fmla="*/ 2185504 w 2291154"/>
              <a:gd name="connsiteY4" fmla="*/ 105614 h 809967"/>
              <a:gd name="connsiteX5" fmla="*/ 105651 w 2291154"/>
              <a:gd name="connsiteY5" fmla="*/ 105614 h 809967"/>
              <a:gd name="connsiteX6" fmla="*/ 105651 w 2291154"/>
              <a:gd name="connsiteY6" fmla="*/ 809967 h 809967"/>
              <a:gd name="connsiteX7" fmla="*/ 0 w 2291154"/>
              <a:gd name="connsiteY7" fmla="*/ 809967 h 809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91154" h="809967">
                <a:moveTo>
                  <a:pt x="0" y="0"/>
                </a:moveTo>
                <a:lnTo>
                  <a:pt x="2291154" y="0"/>
                </a:lnTo>
                <a:lnTo>
                  <a:pt x="2291154" y="809967"/>
                </a:lnTo>
                <a:lnTo>
                  <a:pt x="2185504" y="809967"/>
                </a:lnTo>
                <a:lnTo>
                  <a:pt x="2185504" y="105614"/>
                </a:lnTo>
                <a:lnTo>
                  <a:pt x="105651" y="105614"/>
                </a:lnTo>
                <a:lnTo>
                  <a:pt x="105651" y="809967"/>
                </a:lnTo>
                <a:lnTo>
                  <a:pt x="0" y="80996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矩形 7"/>
          <p:cNvSpPr/>
          <p:nvPr/>
        </p:nvSpPr>
        <p:spPr>
          <a:xfrm>
            <a:off x="1299781" y="2694691"/>
            <a:ext cx="1962150" cy="1301750"/>
          </a:xfrm>
          <a:prstGeom prst="rect">
            <a:avLst/>
          </a:prstGeom>
          <a:noFill/>
          <a:ln w="19050">
            <a:solidFill>
              <a:srgbClr val="B493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文本框 17"/>
          <p:cNvSpPr txBox="1"/>
          <p:nvPr/>
        </p:nvSpPr>
        <p:spPr>
          <a:xfrm>
            <a:off x="1675562" y="4399385"/>
            <a:ext cx="1210588" cy="400110"/>
          </a:xfrm>
          <a:prstGeom prst="rect">
            <a:avLst/>
          </a:prstGeom>
          <a:noFill/>
        </p:spPr>
        <p:txBody>
          <a:bodyPr wrap="none" rtlCol="0">
            <a:spAutoFit/>
          </a:bodyPr>
          <a:lstStyle/>
          <a:p>
            <a:r>
              <a:rPr lang="zh-CN" altLang="en-US" sz="2000" dirty="0">
                <a:solidFill>
                  <a:srgbClr val="B49374"/>
                </a:solidFill>
                <a:cs typeface="+mn-ea"/>
                <a:sym typeface="+mn-lt"/>
              </a:rPr>
              <a:t>项目名称</a:t>
            </a:r>
            <a:endParaRPr lang="zh-CN" altLang="en-US" sz="2000" dirty="0">
              <a:solidFill>
                <a:srgbClr val="B49374"/>
              </a:solidFill>
              <a:cs typeface="+mn-ea"/>
              <a:sym typeface="+mn-lt"/>
            </a:endParaRPr>
          </a:p>
        </p:txBody>
      </p:sp>
      <p:sp>
        <p:nvSpPr>
          <p:cNvPr id="19" name="文本框 18"/>
          <p:cNvSpPr txBox="1"/>
          <p:nvPr/>
        </p:nvSpPr>
        <p:spPr>
          <a:xfrm>
            <a:off x="1244510" y="4833110"/>
            <a:ext cx="2072692" cy="605294"/>
          </a:xfrm>
          <a:prstGeom prst="rect">
            <a:avLst/>
          </a:prstGeom>
          <a:noFill/>
        </p:spPr>
        <p:txBody>
          <a:bodyPr wrap="square" rtlCol="0">
            <a:spAutoFit/>
          </a:bodyPr>
          <a:lstStyle/>
          <a:p>
            <a:pPr algn="ctr">
              <a:lnSpc>
                <a:spcPts val="2000"/>
              </a:lnSpc>
            </a:pPr>
            <a:r>
              <a:rPr lang="zh-CN" altLang="en-US" sz="1400" dirty="0">
                <a:solidFill>
                  <a:schemeClr val="bg1"/>
                </a:solidFill>
                <a:cs typeface="+mn-ea"/>
                <a:sym typeface="+mn-lt"/>
              </a:rPr>
              <a:t>项目描述</a:t>
            </a:r>
            <a:endParaRPr lang="en-US" altLang="zh-CN" sz="1400" dirty="0">
              <a:solidFill>
                <a:schemeClr val="bg1"/>
              </a:solidFill>
              <a:cs typeface="+mn-ea"/>
              <a:sym typeface="+mn-lt"/>
            </a:endParaRPr>
          </a:p>
          <a:p>
            <a:pPr algn="ctr">
              <a:lnSpc>
                <a:spcPts val="2000"/>
              </a:lnSpc>
            </a:pPr>
            <a:r>
              <a:rPr lang="zh-CN" altLang="en-US" sz="1400" dirty="0">
                <a:solidFill>
                  <a:schemeClr val="bg1"/>
                </a:solidFill>
                <a:cs typeface="+mn-ea"/>
                <a:sym typeface="+mn-lt"/>
              </a:rPr>
              <a:t>单击此处添加简短说明</a:t>
            </a:r>
            <a:endParaRPr lang="zh-CN" altLang="en-US" sz="1400" dirty="0">
              <a:solidFill>
                <a:schemeClr val="bg1"/>
              </a:solidFill>
              <a:cs typeface="+mn-ea"/>
              <a:sym typeface="+mn-lt"/>
            </a:endParaRPr>
          </a:p>
        </p:txBody>
      </p:sp>
      <p:sp>
        <p:nvSpPr>
          <p:cNvPr id="9" name="任意多边形 55"/>
          <p:cNvSpPr/>
          <p:nvPr/>
        </p:nvSpPr>
        <p:spPr>
          <a:xfrm>
            <a:off x="3739855" y="2533759"/>
            <a:ext cx="2291154" cy="1619935"/>
          </a:xfrm>
          <a:custGeom>
            <a:avLst/>
            <a:gdLst>
              <a:gd name="connsiteX0" fmla="*/ 105651 w 2291154"/>
              <a:gd name="connsiteY0" fmla="*/ 105614 h 1619935"/>
              <a:gd name="connsiteX1" fmla="*/ 105651 w 2291154"/>
              <a:gd name="connsiteY1" fmla="*/ 1514321 h 1619935"/>
              <a:gd name="connsiteX2" fmla="*/ 2185504 w 2291154"/>
              <a:gd name="connsiteY2" fmla="*/ 1514321 h 1619935"/>
              <a:gd name="connsiteX3" fmla="*/ 2185504 w 2291154"/>
              <a:gd name="connsiteY3" fmla="*/ 105614 h 1619935"/>
              <a:gd name="connsiteX4" fmla="*/ 0 w 2291154"/>
              <a:gd name="connsiteY4" fmla="*/ 0 h 1619935"/>
              <a:gd name="connsiteX5" fmla="*/ 2291154 w 2291154"/>
              <a:gd name="connsiteY5" fmla="*/ 0 h 1619935"/>
              <a:gd name="connsiteX6" fmla="*/ 2291154 w 2291154"/>
              <a:gd name="connsiteY6" fmla="*/ 1619935 h 1619935"/>
              <a:gd name="connsiteX7" fmla="*/ 0 w 2291154"/>
              <a:gd name="connsiteY7" fmla="*/ 1619935 h 1619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91154" h="1619935">
                <a:moveTo>
                  <a:pt x="105651" y="105614"/>
                </a:moveTo>
                <a:lnTo>
                  <a:pt x="105651" y="1514321"/>
                </a:lnTo>
                <a:lnTo>
                  <a:pt x="2185504" y="1514321"/>
                </a:lnTo>
                <a:lnTo>
                  <a:pt x="2185504" y="105614"/>
                </a:lnTo>
                <a:close/>
                <a:moveTo>
                  <a:pt x="0" y="0"/>
                </a:moveTo>
                <a:lnTo>
                  <a:pt x="2291154" y="0"/>
                </a:lnTo>
                <a:lnTo>
                  <a:pt x="2291154" y="1619935"/>
                </a:lnTo>
                <a:lnTo>
                  <a:pt x="0" y="1619935"/>
                </a:lnTo>
                <a:close/>
              </a:path>
            </a:pathLst>
          </a:custGeom>
          <a:solidFill>
            <a:srgbClr val="D5B8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任意多边形 56"/>
          <p:cNvSpPr/>
          <p:nvPr/>
        </p:nvSpPr>
        <p:spPr>
          <a:xfrm flipH="1" flipV="1">
            <a:off x="3730330" y="3343727"/>
            <a:ext cx="2291154" cy="809967"/>
          </a:xfrm>
          <a:custGeom>
            <a:avLst/>
            <a:gdLst>
              <a:gd name="connsiteX0" fmla="*/ 0 w 2291154"/>
              <a:gd name="connsiteY0" fmla="*/ 0 h 809967"/>
              <a:gd name="connsiteX1" fmla="*/ 2291154 w 2291154"/>
              <a:gd name="connsiteY1" fmla="*/ 0 h 809967"/>
              <a:gd name="connsiteX2" fmla="*/ 2291154 w 2291154"/>
              <a:gd name="connsiteY2" fmla="*/ 809967 h 809967"/>
              <a:gd name="connsiteX3" fmla="*/ 2185504 w 2291154"/>
              <a:gd name="connsiteY3" fmla="*/ 809967 h 809967"/>
              <a:gd name="connsiteX4" fmla="*/ 2185504 w 2291154"/>
              <a:gd name="connsiteY4" fmla="*/ 105614 h 809967"/>
              <a:gd name="connsiteX5" fmla="*/ 105651 w 2291154"/>
              <a:gd name="connsiteY5" fmla="*/ 105614 h 809967"/>
              <a:gd name="connsiteX6" fmla="*/ 105651 w 2291154"/>
              <a:gd name="connsiteY6" fmla="*/ 809967 h 809967"/>
              <a:gd name="connsiteX7" fmla="*/ 0 w 2291154"/>
              <a:gd name="connsiteY7" fmla="*/ 809967 h 809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91154" h="809967">
                <a:moveTo>
                  <a:pt x="0" y="0"/>
                </a:moveTo>
                <a:lnTo>
                  <a:pt x="2291154" y="0"/>
                </a:lnTo>
                <a:lnTo>
                  <a:pt x="2291154" y="809967"/>
                </a:lnTo>
                <a:lnTo>
                  <a:pt x="2185504" y="809967"/>
                </a:lnTo>
                <a:lnTo>
                  <a:pt x="2185504" y="105614"/>
                </a:lnTo>
                <a:lnTo>
                  <a:pt x="105651" y="105614"/>
                </a:lnTo>
                <a:lnTo>
                  <a:pt x="105651" y="809967"/>
                </a:lnTo>
                <a:lnTo>
                  <a:pt x="0" y="80996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矩形 16"/>
          <p:cNvSpPr/>
          <p:nvPr/>
        </p:nvSpPr>
        <p:spPr>
          <a:xfrm>
            <a:off x="3894832" y="2694691"/>
            <a:ext cx="1962150" cy="1301750"/>
          </a:xfrm>
          <a:prstGeom prst="rect">
            <a:avLst/>
          </a:prstGeom>
          <a:noFill/>
          <a:ln w="19050">
            <a:solidFill>
              <a:srgbClr val="B493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0" name="arrow-pointing-left-circular-button_20407"/>
          <p:cNvSpPr>
            <a:spLocks noChangeAspect="1"/>
          </p:cNvSpPr>
          <p:nvPr/>
        </p:nvSpPr>
        <p:spPr bwMode="auto">
          <a:xfrm>
            <a:off x="4508091" y="2969348"/>
            <a:ext cx="720310" cy="792218"/>
          </a:xfrm>
          <a:custGeom>
            <a:avLst/>
            <a:gdLst>
              <a:gd name="connsiteX0" fmla="*/ 458312 w 547887"/>
              <a:gd name="connsiteY0" fmla="*/ 414273 h 602581"/>
              <a:gd name="connsiteX1" fmla="*/ 543041 w 547887"/>
              <a:gd name="connsiteY1" fmla="*/ 498842 h 602581"/>
              <a:gd name="connsiteX2" fmla="*/ 547349 w 547887"/>
              <a:gd name="connsiteY2" fmla="*/ 514609 h 602581"/>
              <a:gd name="connsiteX3" fmla="*/ 534424 w 547887"/>
              <a:gd name="connsiteY3" fmla="*/ 526076 h 602581"/>
              <a:gd name="connsiteX4" fmla="*/ 481289 w 547887"/>
              <a:gd name="connsiteY4" fmla="*/ 536109 h 602581"/>
              <a:gd name="connsiteX5" fmla="*/ 471236 w 547887"/>
              <a:gd name="connsiteY5" fmla="*/ 589144 h 602581"/>
              <a:gd name="connsiteX6" fmla="*/ 459748 w 547887"/>
              <a:gd name="connsiteY6" fmla="*/ 602044 h 602581"/>
              <a:gd name="connsiteX7" fmla="*/ 443951 w 547887"/>
              <a:gd name="connsiteY7" fmla="*/ 597744 h 602581"/>
              <a:gd name="connsiteX8" fmla="*/ 333372 w 547887"/>
              <a:gd name="connsiteY8" fmla="*/ 487375 h 602581"/>
              <a:gd name="connsiteX9" fmla="*/ 341989 w 547887"/>
              <a:gd name="connsiteY9" fmla="*/ 480208 h 602581"/>
              <a:gd name="connsiteX10" fmla="*/ 347733 w 547887"/>
              <a:gd name="connsiteY10" fmla="*/ 477341 h 602581"/>
              <a:gd name="connsiteX11" fmla="*/ 396560 w 547887"/>
              <a:gd name="connsiteY11" fmla="*/ 484508 h 602581"/>
              <a:gd name="connsiteX12" fmla="*/ 433898 w 547887"/>
              <a:gd name="connsiteY12" fmla="*/ 475908 h 602581"/>
              <a:gd name="connsiteX13" fmla="*/ 454003 w 547887"/>
              <a:gd name="connsiteY13" fmla="*/ 442941 h 602581"/>
              <a:gd name="connsiteX14" fmla="*/ 88068 w 547887"/>
              <a:gd name="connsiteY14" fmla="*/ 414273 h 602581"/>
              <a:gd name="connsiteX15" fmla="*/ 92373 w 547887"/>
              <a:gd name="connsiteY15" fmla="*/ 442941 h 602581"/>
              <a:gd name="connsiteX16" fmla="*/ 112462 w 547887"/>
              <a:gd name="connsiteY16" fmla="*/ 475908 h 602581"/>
              <a:gd name="connsiteX17" fmla="*/ 149770 w 547887"/>
              <a:gd name="connsiteY17" fmla="*/ 484508 h 602581"/>
              <a:gd name="connsiteX18" fmla="*/ 198558 w 547887"/>
              <a:gd name="connsiteY18" fmla="*/ 477341 h 602581"/>
              <a:gd name="connsiteX19" fmla="*/ 205732 w 547887"/>
              <a:gd name="connsiteY19" fmla="*/ 480208 h 602581"/>
              <a:gd name="connsiteX20" fmla="*/ 212907 w 547887"/>
              <a:gd name="connsiteY20" fmla="*/ 487375 h 602581"/>
              <a:gd name="connsiteX21" fmla="*/ 103853 w 547887"/>
              <a:gd name="connsiteY21" fmla="*/ 597744 h 602581"/>
              <a:gd name="connsiteX22" fmla="*/ 86633 w 547887"/>
              <a:gd name="connsiteY22" fmla="*/ 602044 h 602581"/>
              <a:gd name="connsiteX23" fmla="*/ 76589 w 547887"/>
              <a:gd name="connsiteY23" fmla="*/ 589144 h 602581"/>
              <a:gd name="connsiteX24" fmla="*/ 66545 w 547887"/>
              <a:gd name="connsiteY24" fmla="*/ 536109 h 602581"/>
              <a:gd name="connsiteX25" fmla="*/ 12017 w 547887"/>
              <a:gd name="connsiteY25" fmla="*/ 526076 h 602581"/>
              <a:gd name="connsiteX26" fmla="*/ 538 w 547887"/>
              <a:gd name="connsiteY26" fmla="*/ 514609 h 602581"/>
              <a:gd name="connsiteX27" fmla="*/ 4843 w 547887"/>
              <a:gd name="connsiteY27" fmla="*/ 498842 h 602581"/>
              <a:gd name="connsiteX28" fmla="*/ 273945 w 547887"/>
              <a:gd name="connsiteY28" fmla="*/ 94487 h 602581"/>
              <a:gd name="connsiteX29" fmla="*/ 428321 w 547887"/>
              <a:gd name="connsiteY29" fmla="*/ 249322 h 602581"/>
              <a:gd name="connsiteX30" fmla="*/ 273945 w 547887"/>
              <a:gd name="connsiteY30" fmla="*/ 404157 h 602581"/>
              <a:gd name="connsiteX31" fmla="*/ 119569 w 547887"/>
              <a:gd name="connsiteY31" fmla="*/ 249322 h 602581"/>
              <a:gd name="connsiteX32" fmla="*/ 273945 w 547887"/>
              <a:gd name="connsiteY32" fmla="*/ 94487 h 602581"/>
              <a:gd name="connsiteX33" fmla="*/ 273254 w 547887"/>
              <a:gd name="connsiteY33" fmla="*/ 68790 h 602581"/>
              <a:gd name="connsiteX34" fmla="*/ 92381 w 547887"/>
              <a:gd name="connsiteY34" fmla="*/ 249364 h 602581"/>
              <a:gd name="connsiteX35" fmla="*/ 273254 w 547887"/>
              <a:gd name="connsiteY35" fmla="*/ 431371 h 602581"/>
              <a:gd name="connsiteX36" fmla="*/ 454127 w 547887"/>
              <a:gd name="connsiteY36" fmla="*/ 249364 h 602581"/>
              <a:gd name="connsiteX37" fmla="*/ 273254 w 547887"/>
              <a:gd name="connsiteY37" fmla="*/ 68790 h 602581"/>
              <a:gd name="connsiteX38" fmla="*/ 273254 w 547887"/>
              <a:gd name="connsiteY38" fmla="*/ 0 h 602581"/>
              <a:gd name="connsiteX39" fmla="*/ 293351 w 547887"/>
              <a:gd name="connsiteY39" fmla="*/ 8599 h 602581"/>
              <a:gd name="connsiteX40" fmla="*/ 327803 w 547887"/>
              <a:gd name="connsiteY40" fmla="*/ 42994 h 602581"/>
              <a:gd name="connsiteX41" fmla="*/ 353642 w 547887"/>
              <a:gd name="connsiteY41" fmla="*/ 51592 h 602581"/>
              <a:gd name="connsiteX42" fmla="*/ 399578 w 547887"/>
              <a:gd name="connsiteY42" fmla="*/ 42994 h 602581"/>
              <a:gd name="connsiteX43" fmla="*/ 422546 w 547887"/>
              <a:gd name="connsiteY43" fmla="*/ 48726 h 602581"/>
              <a:gd name="connsiteX44" fmla="*/ 434030 w 547887"/>
              <a:gd name="connsiteY44" fmla="*/ 68790 h 602581"/>
              <a:gd name="connsiteX45" fmla="*/ 441207 w 547887"/>
              <a:gd name="connsiteY45" fmla="*/ 114650 h 602581"/>
              <a:gd name="connsiteX46" fmla="*/ 456998 w 547887"/>
              <a:gd name="connsiteY46" fmla="*/ 137580 h 602581"/>
              <a:gd name="connsiteX47" fmla="*/ 500063 w 547887"/>
              <a:gd name="connsiteY47" fmla="*/ 157644 h 602581"/>
              <a:gd name="connsiteX48" fmla="*/ 514418 w 547887"/>
              <a:gd name="connsiteY48" fmla="*/ 174841 h 602581"/>
              <a:gd name="connsiteX49" fmla="*/ 512983 w 547887"/>
              <a:gd name="connsiteY49" fmla="*/ 197771 h 602581"/>
              <a:gd name="connsiteX50" fmla="*/ 491450 w 547887"/>
              <a:gd name="connsiteY50" fmla="*/ 240765 h 602581"/>
              <a:gd name="connsiteX51" fmla="*/ 491450 w 547887"/>
              <a:gd name="connsiteY51" fmla="*/ 267994 h 602581"/>
              <a:gd name="connsiteX52" fmla="*/ 512983 w 547887"/>
              <a:gd name="connsiteY52" fmla="*/ 309555 h 602581"/>
              <a:gd name="connsiteX53" fmla="*/ 514418 w 547887"/>
              <a:gd name="connsiteY53" fmla="*/ 332485 h 602581"/>
              <a:gd name="connsiteX54" fmla="*/ 500063 w 547887"/>
              <a:gd name="connsiteY54" fmla="*/ 349683 h 602581"/>
              <a:gd name="connsiteX55" fmla="*/ 456998 w 547887"/>
              <a:gd name="connsiteY55" fmla="*/ 371180 h 602581"/>
              <a:gd name="connsiteX56" fmla="*/ 441207 w 547887"/>
              <a:gd name="connsiteY56" fmla="*/ 392676 h 602581"/>
              <a:gd name="connsiteX57" fmla="*/ 434030 w 547887"/>
              <a:gd name="connsiteY57" fmla="*/ 439970 h 602581"/>
              <a:gd name="connsiteX58" fmla="*/ 422546 w 547887"/>
              <a:gd name="connsiteY58" fmla="*/ 460034 h 602581"/>
              <a:gd name="connsiteX59" fmla="*/ 399578 w 547887"/>
              <a:gd name="connsiteY59" fmla="*/ 464333 h 602581"/>
              <a:gd name="connsiteX60" fmla="*/ 352207 w 547887"/>
              <a:gd name="connsiteY60" fmla="*/ 457168 h 602581"/>
              <a:gd name="connsiteX61" fmla="*/ 327803 w 547887"/>
              <a:gd name="connsiteY61" fmla="*/ 465766 h 602581"/>
              <a:gd name="connsiteX62" fmla="*/ 293351 w 547887"/>
              <a:gd name="connsiteY62" fmla="*/ 500161 h 602581"/>
              <a:gd name="connsiteX63" fmla="*/ 273254 w 547887"/>
              <a:gd name="connsiteY63" fmla="*/ 508760 h 602581"/>
              <a:gd name="connsiteX64" fmla="*/ 253157 w 547887"/>
              <a:gd name="connsiteY64" fmla="*/ 500161 h 602581"/>
              <a:gd name="connsiteX65" fmla="*/ 220141 w 547887"/>
              <a:gd name="connsiteY65" fmla="*/ 465766 h 602581"/>
              <a:gd name="connsiteX66" fmla="*/ 194301 w 547887"/>
              <a:gd name="connsiteY66" fmla="*/ 457168 h 602581"/>
              <a:gd name="connsiteX67" fmla="*/ 146930 w 547887"/>
              <a:gd name="connsiteY67" fmla="*/ 464333 h 602581"/>
              <a:gd name="connsiteX68" fmla="*/ 125397 w 547887"/>
              <a:gd name="connsiteY68" fmla="*/ 460034 h 602581"/>
              <a:gd name="connsiteX69" fmla="*/ 112478 w 547887"/>
              <a:gd name="connsiteY69" fmla="*/ 439970 h 602581"/>
              <a:gd name="connsiteX70" fmla="*/ 105301 w 547887"/>
              <a:gd name="connsiteY70" fmla="*/ 392676 h 602581"/>
              <a:gd name="connsiteX71" fmla="*/ 89510 w 547887"/>
              <a:gd name="connsiteY71" fmla="*/ 371180 h 602581"/>
              <a:gd name="connsiteX72" fmla="*/ 47881 w 547887"/>
              <a:gd name="connsiteY72" fmla="*/ 349683 h 602581"/>
              <a:gd name="connsiteX73" fmla="*/ 32090 w 547887"/>
              <a:gd name="connsiteY73" fmla="*/ 332485 h 602581"/>
              <a:gd name="connsiteX74" fmla="*/ 33525 w 547887"/>
              <a:gd name="connsiteY74" fmla="*/ 309555 h 602581"/>
              <a:gd name="connsiteX75" fmla="*/ 56493 w 547887"/>
              <a:gd name="connsiteY75" fmla="*/ 267994 h 602581"/>
              <a:gd name="connsiteX76" fmla="*/ 56493 w 547887"/>
              <a:gd name="connsiteY76" fmla="*/ 240765 h 602581"/>
              <a:gd name="connsiteX77" fmla="*/ 33525 w 547887"/>
              <a:gd name="connsiteY77" fmla="*/ 197771 h 602581"/>
              <a:gd name="connsiteX78" fmla="*/ 32090 w 547887"/>
              <a:gd name="connsiteY78" fmla="*/ 176274 h 602581"/>
              <a:gd name="connsiteX79" fmla="*/ 47881 w 547887"/>
              <a:gd name="connsiteY79" fmla="*/ 157644 h 602581"/>
              <a:gd name="connsiteX80" fmla="*/ 89510 w 547887"/>
              <a:gd name="connsiteY80" fmla="*/ 137580 h 602581"/>
              <a:gd name="connsiteX81" fmla="*/ 105301 w 547887"/>
              <a:gd name="connsiteY81" fmla="*/ 114650 h 602581"/>
              <a:gd name="connsiteX82" fmla="*/ 112478 w 547887"/>
              <a:gd name="connsiteY82" fmla="*/ 68790 h 602581"/>
              <a:gd name="connsiteX83" fmla="*/ 125397 w 547887"/>
              <a:gd name="connsiteY83" fmla="*/ 48726 h 602581"/>
              <a:gd name="connsiteX84" fmla="*/ 146930 w 547887"/>
              <a:gd name="connsiteY84" fmla="*/ 42994 h 602581"/>
              <a:gd name="connsiteX85" fmla="*/ 194301 w 547887"/>
              <a:gd name="connsiteY85" fmla="*/ 51592 h 602581"/>
              <a:gd name="connsiteX86" fmla="*/ 220141 w 547887"/>
              <a:gd name="connsiteY86" fmla="*/ 42994 h 602581"/>
              <a:gd name="connsiteX87" fmla="*/ 253157 w 547887"/>
              <a:gd name="connsiteY87" fmla="*/ 8599 h 602581"/>
              <a:gd name="connsiteX88" fmla="*/ 273254 w 547887"/>
              <a:gd name="connsiteY88" fmla="*/ 0 h 6025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547887" h="602581">
                <a:moveTo>
                  <a:pt x="458312" y="414273"/>
                </a:moveTo>
                <a:lnTo>
                  <a:pt x="543041" y="498842"/>
                </a:lnTo>
                <a:cubicBezTo>
                  <a:pt x="547349" y="503142"/>
                  <a:pt x="548785" y="508875"/>
                  <a:pt x="547349" y="514609"/>
                </a:cubicBezTo>
                <a:cubicBezTo>
                  <a:pt x="544477" y="520342"/>
                  <a:pt x="540168" y="524642"/>
                  <a:pt x="534424" y="526076"/>
                </a:cubicBezTo>
                <a:lnTo>
                  <a:pt x="481289" y="536109"/>
                </a:lnTo>
                <a:lnTo>
                  <a:pt x="471236" y="589144"/>
                </a:lnTo>
                <a:cubicBezTo>
                  <a:pt x="469800" y="594877"/>
                  <a:pt x="465492" y="600611"/>
                  <a:pt x="459748" y="602044"/>
                </a:cubicBezTo>
                <a:cubicBezTo>
                  <a:pt x="454003" y="603477"/>
                  <a:pt x="448259" y="602044"/>
                  <a:pt x="443951" y="597744"/>
                </a:cubicBezTo>
                <a:lnTo>
                  <a:pt x="333372" y="487375"/>
                </a:lnTo>
                <a:lnTo>
                  <a:pt x="341989" y="480208"/>
                </a:lnTo>
                <a:cubicBezTo>
                  <a:pt x="343425" y="477341"/>
                  <a:pt x="344861" y="477341"/>
                  <a:pt x="347733" y="477341"/>
                </a:cubicBezTo>
                <a:lnTo>
                  <a:pt x="396560" y="484508"/>
                </a:lnTo>
                <a:cubicBezTo>
                  <a:pt x="409485" y="487375"/>
                  <a:pt x="423845" y="484508"/>
                  <a:pt x="433898" y="475908"/>
                </a:cubicBezTo>
                <a:cubicBezTo>
                  <a:pt x="445387" y="468741"/>
                  <a:pt x="452567" y="455841"/>
                  <a:pt x="454003" y="442941"/>
                </a:cubicBezTo>
                <a:close/>
                <a:moveTo>
                  <a:pt x="88068" y="414273"/>
                </a:moveTo>
                <a:lnTo>
                  <a:pt x="92373" y="442941"/>
                </a:lnTo>
                <a:cubicBezTo>
                  <a:pt x="95243" y="455841"/>
                  <a:pt x="102418" y="468741"/>
                  <a:pt x="112462" y="475908"/>
                </a:cubicBezTo>
                <a:cubicBezTo>
                  <a:pt x="123942" y="484508"/>
                  <a:pt x="136856" y="487375"/>
                  <a:pt x="149770" y="484508"/>
                </a:cubicBezTo>
                <a:lnTo>
                  <a:pt x="198558" y="477341"/>
                </a:lnTo>
                <a:cubicBezTo>
                  <a:pt x="201428" y="477341"/>
                  <a:pt x="204297" y="477341"/>
                  <a:pt x="205732" y="480208"/>
                </a:cubicBezTo>
                <a:lnTo>
                  <a:pt x="212907" y="487375"/>
                </a:lnTo>
                <a:lnTo>
                  <a:pt x="103853" y="597744"/>
                </a:lnTo>
                <a:cubicBezTo>
                  <a:pt x="99548" y="602044"/>
                  <a:pt x="92373" y="603477"/>
                  <a:pt x="86633" y="602044"/>
                </a:cubicBezTo>
                <a:cubicBezTo>
                  <a:pt x="82329" y="600611"/>
                  <a:pt x="78024" y="594877"/>
                  <a:pt x="76589" y="589144"/>
                </a:cubicBezTo>
                <a:lnTo>
                  <a:pt x="66545" y="536109"/>
                </a:lnTo>
                <a:lnTo>
                  <a:pt x="12017" y="526076"/>
                </a:lnTo>
                <a:cubicBezTo>
                  <a:pt x="6278" y="524642"/>
                  <a:pt x="1973" y="520342"/>
                  <a:pt x="538" y="514609"/>
                </a:cubicBezTo>
                <a:cubicBezTo>
                  <a:pt x="-897" y="508875"/>
                  <a:pt x="538" y="503142"/>
                  <a:pt x="4843" y="498842"/>
                </a:cubicBezTo>
                <a:close/>
                <a:moveTo>
                  <a:pt x="273945" y="94487"/>
                </a:moveTo>
                <a:cubicBezTo>
                  <a:pt x="359205" y="94487"/>
                  <a:pt x="428321" y="163809"/>
                  <a:pt x="428321" y="249322"/>
                </a:cubicBezTo>
                <a:cubicBezTo>
                  <a:pt x="428321" y="334835"/>
                  <a:pt x="359205" y="404157"/>
                  <a:pt x="273945" y="404157"/>
                </a:cubicBezTo>
                <a:cubicBezTo>
                  <a:pt x="188685" y="404157"/>
                  <a:pt x="119569" y="334835"/>
                  <a:pt x="119569" y="249322"/>
                </a:cubicBezTo>
                <a:cubicBezTo>
                  <a:pt x="119569" y="163809"/>
                  <a:pt x="188685" y="94487"/>
                  <a:pt x="273945" y="94487"/>
                </a:cubicBezTo>
                <a:close/>
                <a:moveTo>
                  <a:pt x="273254" y="68790"/>
                </a:moveTo>
                <a:cubicBezTo>
                  <a:pt x="174205" y="68790"/>
                  <a:pt x="92381" y="150478"/>
                  <a:pt x="92381" y="249364"/>
                </a:cubicBezTo>
                <a:cubicBezTo>
                  <a:pt x="92381" y="349683"/>
                  <a:pt x="174205" y="429938"/>
                  <a:pt x="273254" y="431371"/>
                </a:cubicBezTo>
                <a:cubicBezTo>
                  <a:pt x="373739" y="429938"/>
                  <a:pt x="454127" y="349683"/>
                  <a:pt x="454127" y="249364"/>
                </a:cubicBezTo>
                <a:cubicBezTo>
                  <a:pt x="454127" y="150478"/>
                  <a:pt x="373739" y="68790"/>
                  <a:pt x="273254" y="68790"/>
                </a:cubicBezTo>
                <a:close/>
                <a:moveTo>
                  <a:pt x="273254" y="0"/>
                </a:moveTo>
                <a:cubicBezTo>
                  <a:pt x="281867" y="0"/>
                  <a:pt x="289045" y="2866"/>
                  <a:pt x="293351" y="8599"/>
                </a:cubicBezTo>
                <a:lnTo>
                  <a:pt x="327803" y="42994"/>
                </a:lnTo>
                <a:cubicBezTo>
                  <a:pt x="333545" y="48726"/>
                  <a:pt x="343593" y="53025"/>
                  <a:pt x="353642" y="51592"/>
                </a:cubicBezTo>
                <a:lnTo>
                  <a:pt x="399578" y="42994"/>
                </a:lnTo>
                <a:cubicBezTo>
                  <a:pt x="408191" y="41560"/>
                  <a:pt x="415369" y="44427"/>
                  <a:pt x="422546" y="48726"/>
                </a:cubicBezTo>
                <a:cubicBezTo>
                  <a:pt x="428288" y="53025"/>
                  <a:pt x="432595" y="60191"/>
                  <a:pt x="434030" y="68790"/>
                </a:cubicBezTo>
                <a:lnTo>
                  <a:pt x="441207" y="114650"/>
                </a:lnTo>
                <a:cubicBezTo>
                  <a:pt x="442643" y="124682"/>
                  <a:pt x="448385" y="133281"/>
                  <a:pt x="456998" y="137580"/>
                </a:cubicBezTo>
                <a:lnTo>
                  <a:pt x="500063" y="157644"/>
                </a:lnTo>
                <a:cubicBezTo>
                  <a:pt x="507241" y="161943"/>
                  <a:pt x="512983" y="167676"/>
                  <a:pt x="514418" y="174841"/>
                </a:cubicBezTo>
                <a:cubicBezTo>
                  <a:pt x="517289" y="183440"/>
                  <a:pt x="517289" y="192039"/>
                  <a:pt x="512983" y="197771"/>
                </a:cubicBezTo>
                <a:lnTo>
                  <a:pt x="491450" y="240765"/>
                </a:lnTo>
                <a:cubicBezTo>
                  <a:pt x="487143" y="249364"/>
                  <a:pt x="487143" y="259396"/>
                  <a:pt x="491450" y="267994"/>
                </a:cubicBezTo>
                <a:lnTo>
                  <a:pt x="512983" y="309555"/>
                </a:lnTo>
                <a:cubicBezTo>
                  <a:pt x="515853" y="316721"/>
                  <a:pt x="517289" y="325320"/>
                  <a:pt x="514418" y="332485"/>
                </a:cubicBezTo>
                <a:cubicBezTo>
                  <a:pt x="512983" y="339651"/>
                  <a:pt x="507241" y="346816"/>
                  <a:pt x="500063" y="349683"/>
                </a:cubicBezTo>
                <a:lnTo>
                  <a:pt x="456998" y="371180"/>
                </a:lnTo>
                <a:cubicBezTo>
                  <a:pt x="448385" y="375479"/>
                  <a:pt x="442643" y="384078"/>
                  <a:pt x="441207" y="392676"/>
                </a:cubicBezTo>
                <a:lnTo>
                  <a:pt x="434030" y="439970"/>
                </a:lnTo>
                <a:cubicBezTo>
                  <a:pt x="432595" y="448569"/>
                  <a:pt x="428288" y="455735"/>
                  <a:pt x="422546" y="460034"/>
                </a:cubicBezTo>
                <a:cubicBezTo>
                  <a:pt x="415369" y="464333"/>
                  <a:pt x="408191" y="465766"/>
                  <a:pt x="399578" y="464333"/>
                </a:cubicBezTo>
                <a:lnTo>
                  <a:pt x="352207" y="457168"/>
                </a:lnTo>
                <a:cubicBezTo>
                  <a:pt x="343593" y="455735"/>
                  <a:pt x="333545" y="458601"/>
                  <a:pt x="327803" y="465766"/>
                </a:cubicBezTo>
                <a:lnTo>
                  <a:pt x="293351" y="500161"/>
                </a:lnTo>
                <a:cubicBezTo>
                  <a:pt x="289045" y="504461"/>
                  <a:pt x="281867" y="507327"/>
                  <a:pt x="273254" y="508760"/>
                </a:cubicBezTo>
                <a:cubicBezTo>
                  <a:pt x="266077" y="507327"/>
                  <a:pt x="258899" y="504461"/>
                  <a:pt x="253157" y="500161"/>
                </a:cubicBezTo>
                <a:lnTo>
                  <a:pt x="220141" y="465766"/>
                </a:lnTo>
                <a:cubicBezTo>
                  <a:pt x="212963" y="458601"/>
                  <a:pt x="202915" y="455735"/>
                  <a:pt x="194301" y="457168"/>
                </a:cubicBezTo>
                <a:lnTo>
                  <a:pt x="146930" y="464333"/>
                </a:lnTo>
                <a:cubicBezTo>
                  <a:pt x="139753" y="465766"/>
                  <a:pt x="131139" y="464333"/>
                  <a:pt x="125397" y="460034"/>
                </a:cubicBezTo>
                <a:cubicBezTo>
                  <a:pt x="118220" y="455735"/>
                  <a:pt x="113913" y="448569"/>
                  <a:pt x="112478" y="439970"/>
                </a:cubicBezTo>
                <a:lnTo>
                  <a:pt x="105301" y="392676"/>
                </a:lnTo>
                <a:cubicBezTo>
                  <a:pt x="103865" y="384078"/>
                  <a:pt x="98123" y="375479"/>
                  <a:pt x="89510" y="371180"/>
                </a:cubicBezTo>
                <a:lnTo>
                  <a:pt x="47881" y="349683"/>
                </a:lnTo>
                <a:cubicBezTo>
                  <a:pt x="40703" y="346816"/>
                  <a:pt x="34961" y="339651"/>
                  <a:pt x="32090" y="332485"/>
                </a:cubicBezTo>
                <a:cubicBezTo>
                  <a:pt x="29219" y="325320"/>
                  <a:pt x="30655" y="316721"/>
                  <a:pt x="33525" y="309555"/>
                </a:cubicBezTo>
                <a:lnTo>
                  <a:pt x="56493" y="267994"/>
                </a:lnTo>
                <a:cubicBezTo>
                  <a:pt x="60800" y="259396"/>
                  <a:pt x="60800" y="249364"/>
                  <a:pt x="56493" y="240765"/>
                </a:cubicBezTo>
                <a:lnTo>
                  <a:pt x="33525" y="197771"/>
                </a:lnTo>
                <a:cubicBezTo>
                  <a:pt x="30655" y="192039"/>
                  <a:pt x="29219" y="183440"/>
                  <a:pt x="32090" y="176274"/>
                </a:cubicBezTo>
                <a:cubicBezTo>
                  <a:pt x="34961" y="167676"/>
                  <a:pt x="40703" y="161943"/>
                  <a:pt x="47881" y="157644"/>
                </a:cubicBezTo>
                <a:lnTo>
                  <a:pt x="89510" y="137580"/>
                </a:lnTo>
                <a:cubicBezTo>
                  <a:pt x="98123" y="133281"/>
                  <a:pt x="103865" y="124682"/>
                  <a:pt x="105301" y="114650"/>
                </a:cubicBezTo>
                <a:lnTo>
                  <a:pt x="112478" y="68790"/>
                </a:lnTo>
                <a:cubicBezTo>
                  <a:pt x="113913" y="60191"/>
                  <a:pt x="118220" y="53025"/>
                  <a:pt x="125397" y="48726"/>
                </a:cubicBezTo>
                <a:cubicBezTo>
                  <a:pt x="131139" y="44427"/>
                  <a:pt x="139753" y="41560"/>
                  <a:pt x="146930" y="42994"/>
                </a:cubicBezTo>
                <a:lnTo>
                  <a:pt x="194301" y="51592"/>
                </a:lnTo>
                <a:cubicBezTo>
                  <a:pt x="202915" y="53025"/>
                  <a:pt x="212963" y="48726"/>
                  <a:pt x="220141" y="42994"/>
                </a:cubicBezTo>
                <a:lnTo>
                  <a:pt x="253157" y="8599"/>
                </a:lnTo>
                <a:cubicBezTo>
                  <a:pt x="258899" y="2866"/>
                  <a:pt x="266077" y="0"/>
                  <a:pt x="273254" y="0"/>
                </a:cubicBezTo>
                <a:close/>
              </a:path>
            </a:pathLst>
          </a:custGeom>
          <a:solidFill>
            <a:srgbClr val="EAD2B8"/>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dirty="0">
              <a:solidFill>
                <a:srgbClr val="EAD2B8"/>
              </a:solidFill>
              <a:cs typeface="+mn-ea"/>
              <a:sym typeface="+mn-lt"/>
            </a:endParaRPr>
          </a:p>
        </p:txBody>
      </p:sp>
      <p:sp>
        <p:nvSpPr>
          <p:cNvPr id="41" name="文本框 40"/>
          <p:cNvSpPr txBox="1"/>
          <p:nvPr/>
        </p:nvSpPr>
        <p:spPr>
          <a:xfrm>
            <a:off x="4270613" y="4399385"/>
            <a:ext cx="1210588" cy="400110"/>
          </a:xfrm>
          <a:prstGeom prst="rect">
            <a:avLst/>
          </a:prstGeom>
          <a:noFill/>
        </p:spPr>
        <p:txBody>
          <a:bodyPr wrap="none" rtlCol="0">
            <a:spAutoFit/>
          </a:bodyPr>
          <a:lstStyle/>
          <a:p>
            <a:r>
              <a:rPr lang="zh-CN" altLang="en-US" sz="2000" dirty="0">
                <a:solidFill>
                  <a:srgbClr val="B49374"/>
                </a:solidFill>
                <a:cs typeface="+mn-ea"/>
                <a:sym typeface="+mn-lt"/>
              </a:rPr>
              <a:t>项目名称</a:t>
            </a:r>
            <a:endParaRPr lang="zh-CN" altLang="en-US" sz="2000" dirty="0">
              <a:solidFill>
                <a:srgbClr val="B49374"/>
              </a:solidFill>
              <a:cs typeface="+mn-ea"/>
              <a:sym typeface="+mn-lt"/>
            </a:endParaRPr>
          </a:p>
        </p:txBody>
      </p:sp>
      <p:sp>
        <p:nvSpPr>
          <p:cNvPr id="42" name="文本框 41"/>
          <p:cNvSpPr txBox="1"/>
          <p:nvPr/>
        </p:nvSpPr>
        <p:spPr>
          <a:xfrm>
            <a:off x="3839561" y="4833110"/>
            <a:ext cx="2072692" cy="605294"/>
          </a:xfrm>
          <a:prstGeom prst="rect">
            <a:avLst/>
          </a:prstGeom>
          <a:noFill/>
        </p:spPr>
        <p:txBody>
          <a:bodyPr wrap="square" rtlCol="0">
            <a:spAutoFit/>
          </a:bodyPr>
          <a:lstStyle/>
          <a:p>
            <a:pPr algn="ctr">
              <a:lnSpc>
                <a:spcPts val="2000"/>
              </a:lnSpc>
            </a:pPr>
            <a:r>
              <a:rPr lang="zh-CN" altLang="en-US" sz="1400" dirty="0">
                <a:solidFill>
                  <a:schemeClr val="bg1"/>
                </a:solidFill>
                <a:cs typeface="+mn-ea"/>
                <a:sym typeface="+mn-lt"/>
              </a:rPr>
              <a:t>项目描述</a:t>
            </a:r>
            <a:endParaRPr lang="en-US" altLang="zh-CN" sz="1400" dirty="0">
              <a:solidFill>
                <a:schemeClr val="bg1"/>
              </a:solidFill>
              <a:cs typeface="+mn-ea"/>
              <a:sym typeface="+mn-lt"/>
            </a:endParaRPr>
          </a:p>
          <a:p>
            <a:pPr algn="ctr">
              <a:lnSpc>
                <a:spcPts val="2000"/>
              </a:lnSpc>
            </a:pPr>
            <a:r>
              <a:rPr lang="zh-CN" altLang="en-US" sz="1400" dirty="0">
                <a:solidFill>
                  <a:schemeClr val="bg1"/>
                </a:solidFill>
                <a:cs typeface="+mn-ea"/>
                <a:sym typeface="+mn-lt"/>
              </a:rPr>
              <a:t>单击此处添加简短说明</a:t>
            </a:r>
            <a:endParaRPr lang="zh-CN" altLang="en-US" sz="1400" dirty="0">
              <a:solidFill>
                <a:schemeClr val="bg1"/>
              </a:solidFill>
              <a:cs typeface="+mn-ea"/>
              <a:sym typeface="+mn-lt"/>
            </a:endParaRPr>
          </a:p>
        </p:txBody>
      </p:sp>
      <p:sp>
        <p:nvSpPr>
          <p:cNvPr id="44" name="任意多边形 65"/>
          <p:cNvSpPr/>
          <p:nvPr/>
        </p:nvSpPr>
        <p:spPr>
          <a:xfrm>
            <a:off x="6334906" y="2533759"/>
            <a:ext cx="2291154" cy="1619935"/>
          </a:xfrm>
          <a:custGeom>
            <a:avLst/>
            <a:gdLst>
              <a:gd name="connsiteX0" fmla="*/ 105651 w 2291154"/>
              <a:gd name="connsiteY0" fmla="*/ 105614 h 1619935"/>
              <a:gd name="connsiteX1" fmla="*/ 105651 w 2291154"/>
              <a:gd name="connsiteY1" fmla="*/ 1514321 h 1619935"/>
              <a:gd name="connsiteX2" fmla="*/ 2185504 w 2291154"/>
              <a:gd name="connsiteY2" fmla="*/ 1514321 h 1619935"/>
              <a:gd name="connsiteX3" fmla="*/ 2185504 w 2291154"/>
              <a:gd name="connsiteY3" fmla="*/ 105614 h 1619935"/>
              <a:gd name="connsiteX4" fmla="*/ 0 w 2291154"/>
              <a:gd name="connsiteY4" fmla="*/ 0 h 1619935"/>
              <a:gd name="connsiteX5" fmla="*/ 2291154 w 2291154"/>
              <a:gd name="connsiteY5" fmla="*/ 0 h 1619935"/>
              <a:gd name="connsiteX6" fmla="*/ 2291154 w 2291154"/>
              <a:gd name="connsiteY6" fmla="*/ 1619935 h 1619935"/>
              <a:gd name="connsiteX7" fmla="*/ 0 w 2291154"/>
              <a:gd name="connsiteY7" fmla="*/ 1619935 h 1619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91154" h="1619935">
                <a:moveTo>
                  <a:pt x="105651" y="105614"/>
                </a:moveTo>
                <a:lnTo>
                  <a:pt x="105651" y="1514321"/>
                </a:lnTo>
                <a:lnTo>
                  <a:pt x="2185504" y="1514321"/>
                </a:lnTo>
                <a:lnTo>
                  <a:pt x="2185504" y="105614"/>
                </a:lnTo>
                <a:close/>
                <a:moveTo>
                  <a:pt x="0" y="0"/>
                </a:moveTo>
                <a:lnTo>
                  <a:pt x="2291154" y="0"/>
                </a:lnTo>
                <a:lnTo>
                  <a:pt x="2291154" y="1619935"/>
                </a:lnTo>
                <a:lnTo>
                  <a:pt x="0" y="1619935"/>
                </a:lnTo>
                <a:close/>
              </a:path>
            </a:pathLst>
          </a:custGeom>
          <a:solidFill>
            <a:srgbClr val="D5B8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5" name="任意多边形 66"/>
          <p:cNvSpPr/>
          <p:nvPr/>
        </p:nvSpPr>
        <p:spPr>
          <a:xfrm flipH="1" flipV="1">
            <a:off x="6325381" y="3343727"/>
            <a:ext cx="2291154" cy="809967"/>
          </a:xfrm>
          <a:custGeom>
            <a:avLst/>
            <a:gdLst>
              <a:gd name="connsiteX0" fmla="*/ 0 w 2291154"/>
              <a:gd name="connsiteY0" fmla="*/ 0 h 809967"/>
              <a:gd name="connsiteX1" fmla="*/ 2291154 w 2291154"/>
              <a:gd name="connsiteY1" fmla="*/ 0 h 809967"/>
              <a:gd name="connsiteX2" fmla="*/ 2291154 w 2291154"/>
              <a:gd name="connsiteY2" fmla="*/ 809967 h 809967"/>
              <a:gd name="connsiteX3" fmla="*/ 2185504 w 2291154"/>
              <a:gd name="connsiteY3" fmla="*/ 809967 h 809967"/>
              <a:gd name="connsiteX4" fmla="*/ 2185504 w 2291154"/>
              <a:gd name="connsiteY4" fmla="*/ 105614 h 809967"/>
              <a:gd name="connsiteX5" fmla="*/ 105651 w 2291154"/>
              <a:gd name="connsiteY5" fmla="*/ 105614 h 809967"/>
              <a:gd name="connsiteX6" fmla="*/ 105651 w 2291154"/>
              <a:gd name="connsiteY6" fmla="*/ 809967 h 809967"/>
              <a:gd name="connsiteX7" fmla="*/ 0 w 2291154"/>
              <a:gd name="connsiteY7" fmla="*/ 809967 h 809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91154" h="809967">
                <a:moveTo>
                  <a:pt x="0" y="0"/>
                </a:moveTo>
                <a:lnTo>
                  <a:pt x="2291154" y="0"/>
                </a:lnTo>
                <a:lnTo>
                  <a:pt x="2291154" y="809967"/>
                </a:lnTo>
                <a:lnTo>
                  <a:pt x="2185504" y="809967"/>
                </a:lnTo>
                <a:lnTo>
                  <a:pt x="2185504" y="105614"/>
                </a:lnTo>
                <a:lnTo>
                  <a:pt x="105651" y="105614"/>
                </a:lnTo>
                <a:lnTo>
                  <a:pt x="105651" y="809967"/>
                </a:lnTo>
                <a:lnTo>
                  <a:pt x="0" y="80996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6" name="矩形 45"/>
          <p:cNvSpPr/>
          <p:nvPr/>
        </p:nvSpPr>
        <p:spPr>
          <a:xfrm>
            <a:off x="6489883" y="2694691"/>
            <a:ext cx="1962150" cy="1301750"/>
          </a:xfrm>
          <a:prstGeom prst="rect">
            <a:avLst/>
          </a:prstGeom>
          <a:noFill/>
          <a:ln w="19050">
            <a:solidFill>
              <a:srgbClr val="B493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7" name="文本框 46"/>
          <p:cNvSpPr txBox="1"/>
          <p:nvPr/>
        </p:nvSpPr>
        <p:spPr>
          <a:xfrm>
            <a:off x="6865664" y="4399385"/>
            <a:ext cx="1210588" cy="400110"/>
          </a:xfrm>
          <a:prstGeom prst="rect">
            <a:avLst/>
          </a:prstGeom>
          <a:noFill/>
        </p:spPr>
        <p:txBody>
          <a:bodyPr wrap="none" rtlCol="0">
            <a:spAutoFit/>
          </a:bodyPr>
          <a:lstStyle/>
          <a:p>
            <a:r>
              <a:rPr lang="zh-CN" altLang="en-US" sz="2000" dirty="0">
                <a:solidFill>
                  <a:srgbClr val="B49374"/>
                </a:solidFill>
                <a:cs typeface="+mn-ea"/>
                <a:sym typeface="+mn-lt"/>
              </a:rPr>
              <a:t>项目名称</a:t>
            </a:r>
            <a:endParaRPr lang="zh-CN" altLang="en-US" sz="2000" dirty="0">
              <a:solidFill>
                <a:srgbClr val="B49374"/>
              </a:solidFill>
              <a:cs typeface="+mn-ea"/>
              <a:sym typeface="+mn-lt"/>
            </a:endParaRPr>
          </a:p>
        </p:txBody>
      </p:sp>
      <p:sp>
        <p:nvSpPr>
          <p:cNvPr id="48" name="文本框 47"/>
          <p:cNvSpPr txBox="1"/>
          <p:nvPr/>
        </p:nvSpPr>
        <p:spPr>
          <a:xfrm>
            <a:off x="6434612" y="4833110"/>
            <a:ext cx="2072692" cy="605294"/>
          </a:xfrm>
          <a:prstGeom prst="rect">
            <a:avLst/>
          </a:prstGeom>
          <a:noFill/>
        </p:spPr>
        <p:txBody>
          <a:bodyPr wrap="square" rtlCol="0">
            <a:spAutoFit/>
          </a:bodyPr>
          <a:lstStyle/>
          <a:p>
            <a:pPr algn="ctr">
              <a:lnSpc>
                <a:spcPts val="2000"/>
              </a:lnSpc>
            </a:pPr>
            <a:r>
              <a:rPr lang="zh-CN" altLang="en-US" sz="1400" dirty="0">
                <a:solidFill>
                  <a:schemeClr val="bg1"/>
                </a:solidFill>
                <a:cs typeface="+mn-ea"/>
                <a:sym typeface="+mn-lt"/>
              </a:rPr>
              <a:t>项目描述</a:t>
            </a:r>
            <a:endParaRPr lang="en-US" altLang="zh-CN" sz="1400" dirty="0">
              <a:solidFill>
                <a:schemeClr val="bg1"/>
              </a:solidFill>
              <a:cs typeface="+mn-ea"/>
              <a:sym typeface="+mn-lt"/>
            </a:endParaRPr>
          </a:p>
          <a:p>
            <a:pPr algn="ctr">
              <a:lnSpc>
                <a:spcPts val="2000"/>
              </a:lnSpc>
            </a:pPr>
            <a:r>
              <a:rPr lang="zh-CN" altLang="en-US" sz="1400" dirty="0">
                <a:solidFill>
                  <a:schemeClr val="bg1"/>
                </a:solidFill>
                <a:cs typeface="+mn-ea"/>
                <a:sym typeface="+mn-lt"/>
              </a:rPr>
              <a:t>单击此处添加简短说明</a:t>
            </a:r>
            <a:endParaRPr lang="zh-CN" altLang="en-US" sz="1400" dirty="0">
              <a:solidFill>
                <a:schemeClr val="bg1"/>
              </a:solidFill>
              <a:cs typeface="+mn-ea"/>
              <a:sym typeface="+mn-lt"/>
            </a:endParaRPr>
          </a:p>
        </p:txBody>
      </p:sp>
      <p:sp>
        <p:nvSpPr>
          <p:cNvPr id="49" name="文本框 48"/>
          <p:cNvSpPr txBox="1"/>
          <p:nvPr/>
        </p:nvSpPr>
        <p:spPr>
          <a:xfrm>
            <a:off x="3001394" y="1820078"/>
            <a:ext cx="6647974" cy="327397"/>
          </a:xfrm>
          <a:prstGeom prst="rect">
            <a:avLst/>
          </a:prstGeom>
          <a:noFill/>
        </p:spPr>
        <p:txBody>
          <a:bodyPr wrap="none" rtlCol="0">
            <a:spAutoFit/>
          </a:bodyPr>
          <a:lstStyle/>
          <a:p>
            <a:pPr>
              <a:lnSpc>
                <a:spcPts val="2000"/>
              </a:lnSpc>
            </a:pPr>
            <a:r>
              <a:rPr lang="zh-CN" altLang="en-US" sz="1400" dirty="0">
                <a:solidFill>
                  <a:schemeClr val="bg1"/>
                </a:solidFill>
                <a:cs typeface="+mn-ea"/>
                <a:sym typeface="+mn-lt"/>
              </a:rPr>
              <a:t>正文内容，本段适应大段文字章节。如果文字较多的内容描述比较适合放在这里。</a:t>
            </a:r>
            <a:endParaRPr lang="en-US" altLang="zh-CN" sz="1400" dirty="0">
              <a:solidFill>
                <a:schemeClr val="bg1"/>
              </a:solidFill>
              <a:cs typeface="+mn-ea"/>
              <a:sym typeface="+mn-lt"/>
            </a:endParaRPr>
          </a:p>
        </p:txBody>
      </p:sp>
      <p:sp>
        <p:nvSpPr>
          <p:cNvPr id="52" name="文本框 51"/>
          <p:cNvSpPr txBox="1"/>
          <p:nvPr/>
        </p:nvSpPr>
        <p:spPr>
          <a:xfrm>
            <a:off x="1605363" y="2980737"/>
            <a:ext cx="1468672" cy="769441"/>
          </a:xfrm>
          <a:prstGeom prst="rect">
            <a:avLst/>
          </a:prstGeom>
          <a:noFill/>
        </p:spPr>
        <p:txBody>
          <a:bodyPr wrap="none" rtlCol="0">
            <a:spAutoFit/>
          </a:bodyPr>
          <a:lstStyle/>
          <a:p>
            <a:r>
              <a:rPr lang="en-US" altLang="zh-CN" sz="4400" dirty="0">
                <a:solidFill>
                  <a:srgbClr val="EAD2B8"/>
                </a:solidFill>
                <a:cs typeface="+mn-ea"/>
                <a:sym typeface="+mn-lt"/>
              </a:rPr>
              <a:t>No.1</a:t>
            </a:r>
            <a:endParaRPr lang="en-US" altLang="zh-CN" sz="4400" dirty="0">
              <a:solidFill>
                <a:srgbClr val="EAD2B8"/>
              </a:solidFill>
              <a:cs typeface="+mn-ea"/>
              <a:sym typeface="+mn-lt"/>
            </a:endParaRPr>
          </a:p>
        </p:txBody>
      </p:sp>
      <p:sp>
        <p:nvSpPr>
          <p:cNvPr id="53" name="文本框 52"/>
          <p:cNvSpPr txBox="1"/>
          <p:nvPr/>
        </p:nvSpPr>
        <p:spPr>
          <a:xfrm>
            <a:off x="6686059" y="2980737"/>
            <a:ext cx="1704184" cy="769441"/>
          </a:xfrm>
          <a:prstGeom prst="rect">
            <a:avLst/>
          </a:prstGeom>
          <a:noFill/>
        </p:spPr>
        <p:txBody>
          <a:bodyPr wrap="none" rtlCol="0">
            <a:spAutoFit/>
          </a:bodyPr>
          <a:lstStyle/>
          <a:p>
            <a:r>
              <a:rPr lang="en-US" altLang="zh-CN" sz="4400" dirty="0">
                <a:solidFill>
                  <a:srgbClr val="EAD2B8"/>
                </a:solidFill>
                <a:cs typeface="+mn-ea"/>
                <a:sym typeface="+mn-lt"/>
              </a:rPr>
              <a:t>COTV</a:t>
            </a:r>
            <a:endParaRPr lang="en-US" altLang="zh-CN" sz="4400" dirty="0">
              <a:solidFill>
                <a:srgbClr val="EAD2B8"/>
              </a:solidFill>
              <a:cs typeface="+mn-ea"/>
              <a:sym typeface="+mn-lt"/>
            </a:endParaRPr>
          </a:p>
        </p:txBody>
      </p:sp>
      <p:sp>
        <p:nvSpPr>
          <p:cNvPr id="54" name="文本框 53"/>
          <p:cNvSpPr txBox="1"/>
          <p:nvPr/>
        </p:nvSpPr>
        <p:spPr>
          <a:xfrm>
            <a:off x="9406517" y="2980737"/>
            <a:ext cx="1462260" cy="769441"/>
          </a:xfrm>
          <a:prstGeom prst="rect">
            <a:avLst/>
          </a:prstGeom>
          <a:noFill/>
        </p:spPr>
        <p:txBody>
          <a:bodyPr wrap="none" rtlCol="0">
            <a:spAutoFit/>
          </a:bodyPr>
          <a:lstStyle/>
          <a:p>
            <a:r>
              <a:rPr lang="en-US" altLang="zh-CN" sz="4400" dirty="0">
                <a:solidFill>
                  <a:srgbClr val="EAD2B8"/>
                </a:solidFill>
                <a:cs typeface="+mn-ea"/>
                <a:sym typeface="+mn-lt"/>
              </a:rPr>
              <a:t>MVP</a:t>
            </a:r>
            <a:endParaRPr lang="en-US" altLang="zh-CN" sz="4400" dirty="0">
              <a:solidFill>
                <a:srgbClr val="EAD2B8"/>
              </a:solidFill>
              <a:cs typeface="+mn-ea"/>
              <a:sym typeface="+mn-lt"/>
            </a:endParaRPr>
          </a:p>
        </p:txBody>
      </p:sp>
    </p:spTree>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1000"/>
                                        <p:tgtEl>
                                          <p:spTgt spid="49"/>
                                        </p:tgtEl>
                                      </p:cBhvr>
                                    </p:animEffect>
                                    <p:anim calcmode="lin" valueType="num">
                                      <p:cBhvr>
                                        <p:cTn id="8" dur="1000" fill="hold"/>
                                        <p:tgtEl>
                                          <p:spTgt spid="49"/>
                                        </p:tgtEl>
                                        <p:attrNameLst>
                                          <p:attrName>ppt_x</p:attrName>
                                        </p:attrNameLst>
                                      </p:cBhvr>
                                      <p:tavLst>
                                        <p:tav tm="0">
                                          <p:val>
                                            <p:strVal val="#ppt_x"/>
                                          </p:val>
                                        </p:tav>
                                        <p:tav tm="100000">
                                          <p:val>
                                            <p:strVal val="#ppt_x"/>
                                          </p:val>
                                        </p:tav>
                                      </p:tavLst>
                                    </p:anim>
                                    <p:anim calcmode="lin" valueType="num">
                                      <p:cBhvr>
                                        <p:cTn id="9" dur="1000" fill="hold"/>
                                        <p:tgtEl>
                                          <p:spTgt spid="4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5"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strVal val="#ppt_w*0.70"/>
                                          </p:val>
                                        </p:tav>
                                        <p:tav tm="100000">
                                          <p:val>
                                            <p:strVal val="#ppt_w"/>
                                          </p:val>
                                        </p:tav>
                                      </p:tavLst>
                                    </p:anim>
                                    <p:anim calcmode="lin" valueType="num">
                                      <p:cBhvr>
                                        <p:cTn id="14" dur="1000" fill="hold"/>
                                        <p:tgtEl>
                                          <p:spTgt spid="4"/>
                                        </p:tgtEl>
                                        <p:attrNameLst>
                                          <p:attrName>ppt_h</p:attrName>
                                        </p:attrNameLst>
                                      </p:cBhvr>
                                      <p:tavLst>
                                        <p:tav tm="0">
                                          <p:val>
                                            <p:strVal val="#ppt_h"/>
                                          </p:val>
                                        </p:tav>
                                        <p:tav tm="100000">
                                          <p:val>
                                            <p:strVal val="#ppt_h"/>
                                          </p:val>
                                        </p:tav>
                                      </p:tavLst>
                                    </p:anim>
                                    <p:animEffect transition="in" filter="fade">
                                      <p:cBhvr>
                                        <p:cTn id="15" dur="1000"/>
                                        <p:tgtEl>
                                          <p:spTgt spid="4"/>
                                        </p:tgtEl>
                                      </p:cBhvr>
                                    </p:animEffect>
                                  </p:childTnLst>
                                </p:cTn>
                              </p:par>
                              <p:par>
                                <p:cTn id="16" presetID="55" presetClass="entr" presetSubtype="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1000" fill="hold"/>
                                        <p:tgtEl>
                                          <p:spTgt spid="5"/>
                                        </p:tgtEl>
                                        <p:attrNameLst>
                                          <p:attrName>ppt_w</p:attrName>
                                        </p:attrNameLst>
                                      </p:cBhvr>
                                      <p:tavLst>
                                        <p:tav tm="0">
                                          <p:val>
                                            <p:strVal val="#ppt_w*0.70"/>
                                          </p:val>
                                        </p:tav>
                                        <p:tav tm="100000">
                                          <p:val>
                                            <p:strVal val="#ppt_w"/>
                                          </p:val>
                                        </p:tav>
                                      </p:tavLst>
                                    </p:anim>
                                    <p:anim calcmode="lin" valueType="num">
                                      <p:cBhvr>
                                        <p:cTn id="19" dur="1000" fill="hold"/>
                                        <p:tgtEl>
                                          <p:spTgt spid="5"/>
                                        </p:tgtEl>
                                        <p:attrNameLst>
                                          <p:attrName>ppt_h</p:attrName>
                                        </p:attrNameLst>
                                      </p:cBhvr>
                                      <p:tavLst>
                                        <p:tav tm="0">
                                          <p:val>
                                            <p:strVal val="#ppt_h"/>
                                          </p:val>
                                        </p:tav>
                                        <p:tav tm="100000">
                                          <p:val>
                                            <p:strVal val="#ppt_h"/>
                                          </p:val>
                                        </p:tav>
                                      </p:tavLst>
                                    </p:anim>
                                    <p:animEffect transition="in" filter="fade">
                                      <p:cBhvr>
                                        <p:cTn id="20" dur="1000"/>
                                        <p:tgtEl>
                                          <p:spTgt spid="5"/>
                                        </p:tgtEl>
                                      </p:cBhvr>
                                    </p:animEffect>
                                  </p:childTnLst>
                                </p:cTn>
                              </p:par>
                              <p:par>
                                <p:cTn id="21" presetID="55" presetClass="entr" presetSubtype="0"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1000" fill="hold"/>
                                        <p:tgtEl>
                                          <p:spTgt spid="6"/>
                                        </p:tgtEl>
                                        <p:attrNameLst>
                                          <p:attrName>ppt_w</p:attrName>
                                        </p:attrNameLst>
                                      </p:cBhvr>
                                      <p:tavLst>
                                        <p:tav tm="0">
                                          <p:val>
                                            <p:strVal val="#ppt_w*0.70"/>
                                          </p:val>
                                        </p:tav>
                                        <p:tav tm="100000">
                                          <p:val>
                                            <p:strVal val="#ppt_w"/>
                                          </p:val>
                                        </p:tav>
                                      </p:tavLst>
                                    </p:anim>
                                    <p:anim calcmode="lin" valueType="num">
                                      <p:cBhvr>
                                        <p:cTn id="24" dur="1000" fill="hold"/>
                                        <p:tgtEl>
                                          <p:spTgt spid="6"/>
                                        </p:tgtEl>
                                        <p:attrNameLst>
                                          <p:attrName>ppt_h</p:attrName>
                                        </p:attrNameLst>
                                      </p:cBhvr>
                                      <p:tavLst>
                                        <p:tav tm="0">
                                          <p:val>
                                            <p:strVal val="#ppt_h"/>
                                          </p:val>
                                        </p:tav>
                                        <p:tav tm="100000">
                                          <p:val>
                                            <p:strVal val="#ppt_h"/>
                                          </p:val>
                                        </p:tav>
                                      </p:tavLst>
                                    </p:anim>
                                    <p:animEffect transition="in" filter="fade">
                                      <p:cBhvr>
                                        <p:cTn id="25" dur="1000"/>
                                        <p:tgtEl>
                                          <p:spTgt spid="6"/>
                                        </p:tgtEl>
                                      </p:cBhvr>
                                    </p:animEffect>
                                  </p:childTnLst>
                                </p:cTn>
                              </p:par>
                              <p:par>
                                <p:cTn id="26" presetID="55" presetClass="entr" presetSubtype="0" fill="hold" grpId="0" nodeType="with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p:cTn id="28" dur="1000" fill="hold"/>
                                        <p:tgtEl>
                                          <p:spTgt spid="3"/>
                                        </p:tgtEl>
                                        <p:attrNameLst>
                                          <p:attrName>ppt_w</p:attrName>
                                        </p:attrNameLst>
                                      </p:cBhvr>
                                      <p:tavLst>
                                        <p:tav tm="0">
                                          <p:val>
                                            <p:strVal val="#ppt_w*0.70"/>
                                          </p:val>
                                        </p:tav>
                                        <p:tav tm="100000">
                                          <p:val>
                                            <p:strVal val="#ppt_w"/>
                                          </p:val>
                                        </p:tav>
                                      </p:tavLst>
                                    </p:anim>
                                    <p:anim calcmode="lin" valueType="num">
                                      <p:cBhvr>
                                        <p:cTn id="29" dur="1000" fill="hold"/>
                                        <p:tgtEl>
                                          <p:spTgt spid="3"/>
                                        </p:tgtEl>
                                        <p:attrNameLst>
                                          <p:attrName>ppt_h</p:attrName>
                                        </p:attrNameLst>
                                      </p:cBhvr>
                                      <p:tavLst>
                                        <p:tav tm="0">
                                          <p:val>
                                            <p:strVal val="#ppt_h"/>
                                          </p:val>
                                        </p:tav>
                                        <p:tav tm="100000">
                                          <p:val>
                                            <p:strVal val="#ppt_h"/>
                                          </p:val>
                                        </p:tav>
                                      </p:tavLst>
                                    </p:anim>
                                    <p:animEffect transition="in" filter="fade">
                                      <p:cBhvr>
                                        <p:cTn id="30" dur="1000"/>
                                        <p:tgtEl>
                                          <p:spTgt spid="3"/>
                                        </p:tgtEl>
                                      </p:cBhvr>
                                    </p:animEffect>
                                  </p:childTnLst>
                                </p:cTn>
                              </p:par>
                              <p:par>
                                <p:cTn id="31" presetID="55"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p:cTn id="33" dur="1000" fill="hold"/>
                                        <p:tgtEl>
                                          <p:spTgt spid="11"/>
                                        </p:tgtEl>
                                        <p:attrNameLst>
                                          <p:attrName>ppt_w</p:attrName>
                                        </p:attrNameLst>
                                      </p:cBhvr>
                                      <p:tavLst>
                                        <p:tav tm="0">
                                          <p:val>
                                            <p:strVal val="#ppt_w*0.70"/>
                                          </p:val>
                                        </p:tav>
                                        <p:tav tm="100000">
                                          <p:val>
                                            <p:strVal val="#ppt_w"/>
                                          </p:val>
                                        </p:tav>
                                      </p:tavLst>
                                    </p:anim>
                                    <p:anim calcmode="lin" valueType="num">
                                      <p:cBhvr>
                                        <p:cTn id="34" dur="1000" fill="hold"/>
                                        <p:tgtEl>
                                          <p:spTgt spid="11"/>
                                        </p:tgtEl>
                                        <p:attrNameLst>
                                          <p:attrName>ppt_h</p:attrName>
                                        </p:attrNameLst>
                                      </p:cBhvr>
                                      <p:tavLst>
                                        <p:tav tm="0">
                                          <p:val>
                                            <p:strVal val="#ppt_h"/>
                                          </p:val>
                                        </p:tav>
                                        <p:tav tm="100000">
                                          <p:val>
                                            <p:strVal val="#ppt_h"/>
                                          </p:val>
                                        </p:tav>
                                      </p:tavLst>
                                    </p:anim>
                                    <p:animEffect transition="in" filter="fade">
                                      <p:cBhvr>
                                        <p:cTn id="35" dur="1000"/>
                                        <p:tgtEl>
                                          <p:spTgt spid="11"/>
                                        </p:tgtEl>
                                      </p:cBhvr>
                                    </p:animEffect>
                                  </p:childTnLst>
                                </p:cTn>
                              </p:par>
                              <p:par>
                                <p:cTn id="36" presetID="55" presetClass="entr" presetSubtype="0" fill="hold" grpId="0" nodeType="withEffect">
                                  <p:stCondLst>
                                    <p:cond delay="0"/>
                                  </p:stCondLst>
                                  <p:childTnLst>
                                    <p:set>
                                      <p:cBhvr>
                                        <p:cTn id="37" dur="1" fill="hold">
                                          <p:stCondLst>
                                            <p:cond delay="0"/>
                                          </p:stCondLst>
                                        </p:cTn>
                                        <p:tgtEl>
                                          <p:spTgt spid="7"/>
                                        </p:tgtEl>
                                        <p:attrNameLst>
                                          <p:attrName>style.visibility</p:attrName>
                                        </p:attrNameLst>
                                      </p:cBhvr>
                                      <p:to>
                                        <p:strVal val="visible"/>
                                      </p:to>
                                    </p:set>
                                    <p:anim calcmode="lin" valueType="num">
                                      <p:cBhvr>
                                        <p:cTn id="38" dur="1000" fill="hold"/>
                                        <p:tgtEl>
                                          <p:spTgt spid="7"/>
                                        </p:tgtEl>
                                        <p:attrNameLst>
                                          <p:attrName>ppt_w</p:attrName>
                                        </p:attrNameLst>
                                      </p:cBhvr>
                                      <p:tavLst>
                                        <p:tav tm="0">
                                          <p:val>
                                            <p:strVal val="#ppt_w*0.70"/>
                                          </p:val>
                                        </p:tav>
                                        <p:tav tm="100000">
                                          <p:val>
                                            <p:strVal val="#ppt_w"/>
                                          </p:val>
                                        </p:tav>
                                      </p:tavLst>
                                    </p:anim>
                                    <p:anim calcmode="lin" valueType="num">
                                      <p:cBhvr>
                                        <p:cTn id="39" dur="1000" fill="hold"/>
                                        <p:tgtEl>
                                          <p:spTgt spid="7"/>
                                        </p:tgtEl>
                                        <p:attrNameLst>
                                          <p:attrName>ppt_h</p:attrName>
                                        </p:attrNameLst>
                                      </p:cBhvr>
                                      <p:tavLst>
                                        <p:tav tm="0">
                                          <p:val>
                                            <p:strVal val="#ppt_h"/>
                                          </p:val>
                                        </p:tav>
                                        <p:tav tm="100000">
                                          <p:val>
                                            <p:strVal val="#ppt_h"/>
                                          </p:val>
                                        </p:tav>
                                      </p:tavLst>
                                    </p:anim>
                                    <p:animEffect transition="in" filter="fade">
                                      <p:cBhvr>
                                        <p:cTn id="40" dur="1000"/>
                                        <p:tgtEl>
                                          <p:spTgt spid="7"/>
                                        </p:tgtEl>
                                      </p:cBhvr>
                                    </p:animEffect>
                                  </p:childTnLst>
                                </p:cTn>
                              </p:par>
                              <p:par>
                                <p:cTn id="41" presetID="55" presetClass="entr" presetSubtype="0"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p:cTn id="43" dur="1000" fill="hold"/>
                                        <p:tgtEl>
                                          <p:spTgt spid="13"/>
                                        </p:tgtEl>
                                        <p:attrNameLst>
                                          <p:attrName>ppt_w</p:attrName>
                                        </p:attrNameLst>
                                      </p:cBhvr>
                                      <p:tavLst>
                                        <p:tav tm="0">
                                          <p:val>
                                            <p:strVal val="#ppt_w*0.70"/>
                                          </p:val>
                                        </p:tav>
                                        <p:tav tm="100000">
                                          <p:val>
                                            <p:strVal val="#ppt_w"/>
                                          </p:val>
                                        </p:tav>
                                      </p:tavLst>
                                    </p:anim>
                                    <p:anim calcmode="lin" valueType="num">
                                      <p:cBhvr>
                                        <p:cTn id="44" dur="1000" fill="hold"/>
                                        <p:tgtEl>
                                          <p:spTgt spid="13"/>
                                        </p:tgtEl>
                                        <p:attrNameLst>
                                          <p:attrName>ppt_h</p:attrName>
                                        </p:attrNameLst>
                                      </p:cBhvr>
                                      <p:tavLst>
                                        <p:tav tm="0">
                                          <p:val>
                                            <p:strVal val="#ppt_h"/>
                                          </p:val>
                                        </p:tav>
                                        <p:tav tm="100000">
                                          <p:val>
                                            <p:strVal val="#ppt_h"/>
                                          </p:val>
                                        </p:tav>
                                      </p:tavLst>
                                    </p:anim>
                                    <p:animEffect transition="in" filter="fade">
                                      <p:cBhvr>
                                        <p:cTn id="45" dur="1000"/>
                                        <p:tgtEl>
                                          <p:spTgt spid="13"/>
                                        </p:tgtEl>
                                      </p:cBhvr>
                                    </p:animEffect>
                                  </p:childTnLst>
                                </p:cTn>
                              </p:par>
                              <p:par>
                                <p:cTn id="46" presetID="55" presetClass="entr" presetSubtype="0" fill="hold" grpId="0" nodeType="withEffect">
                                  <p:stCondLst>
                                    <p:cond delay="0"/>
                                  </p:stCondLst>
                                  <p:childTnLst>
                                    <p:set>
                                      <p:cBhvr>
                                        <p:cTn id="47" dur="1" fill="hold">
                                          <p:stCondLst>
                                            <p:cond delay="0"/>
                                          </p:stCondLst>
                                        </p:cTn>
                                        <p:tgtEl>
                                          <p:spTgt spid="8"/>
                                        </p:tgtEl>
                                        <p:attrNameLst>
                                          <p:attrName>style.visibility</p:attrName>
                                        </p:attrNameLst>
                                      </p:cBhvr>
                                      <p:to>
                                        <p:strVal val="visible"/>
                                      </p:to>
                                    </p:set>
                                    <p:anim calcmode="lin" valueType="num">
                                      <p:cBhvr>
                                        <p:cTn id="48" dur="1000" fill="hold"/>
                                        <p:tgtEl>
                                          <p:spTgt spid="8"/>
                                        </p:tgtEl>
                                        <p:attrNameLst>
                                          <p:attrName>ppt_w</p:attrName>
                                        </p:attrNameLst>
                                      </p:cBhvr>
                                      <p:tavLst>
                                        <p:tav tm="0">
                                          <p:val>
                                            <p:strVal val="#ppt_w*0.70"/>
                                          </p:val>
                                        </p:tav>
                                        <p:tav tm="100000">
                                          <p:val>
                                            <p:strVal val="#ppt_w"/>
                                          </p:val>
                                        </p:tav>
                                      </p:tavLst>
                                    </p:anim>
                                    <p:anim calcmode="lin" valueType="num">
                                      <p:cBhvr>
                                        <p:cTn id="49" dur="1000" fill="hold"/>
                                        <p:tgtEl>
                                          <p:spTgt spid="8"/>
                                        </p:tgtEl>
                                        <p:attrNameLst>
                                          <p:attrName>ppt_h</p:attrName>
                                        </p:attrNameLst>
                                      </p:cBhvr>
                                      <p:tavLst>
                                        <p:tav tm="0">
                                          <p:val>
                                            <p:strVal val="#ppt_h"/>
                                          </p:val>
                                        </p:tav>
                                        <p:tav tm="100000">
                                          <p:val>
                                            <p:strVal val="#ppt_h"/>
                                          </p:val>
                                        </p:tav>
                                      </p:tavLst>
                                    </p:anim>
                                    <p:animEffect transition="in" filter="fade">
                                      <p:cBhvr>
                                        <p:cTn id="50" dur="1000"/>
                                        <p:tgtEl>
                                          <p:spTgt spid="8"/>
                                        </p:tgtEl>
                                      </p:cBhvr>
                                    </p:animEffect>
                                  </p:childTnLst>
                                </p:cTn>
                              </p:par>
                              <p:par>
                                <p:cTn id="51" presetID="55" presetClass="entr" presetSubtype="0" fill="hold" grpId="0" nodeType="withEffect">
                                  <p:stCondLst>
                                    <p:cond delay="0"/>
                                  </p:stCondLst>
                                  <p:childTnLst>
                                    <p:set>
                                      <p:cBhvr>
                                        <p:cTn id="52" dur="1" fill="hold">
                                          <p:stCondLst>
                                            <p:cond delay="0"/>
                                          </p:stCondLst>
                                        </p:cTn>
                                        <p:tgtEl>
                                          <p:spTgt spid="18"/>
                                        </p:tgtEl>
                                        <p:attrNameLst>
                                          <p:attrName>style.visibility</p:attrName>
                                        </p:attrNameLst>
                                      </p:cBhvr>
                                      <p:to>
                                        <p:strVal val="visible"/>
                                      </p:to>
                                    </p:set>
                                    <p:anim calcmode="lin" valueType="num">
                                      <p:cBhvr>
                                        <p:cTn id="53" dur="1000" fill="hold"/>
                                        <p:tgtEl>
                                          <p:spTgt spid="18"/>
                                        </p:tgtEl>
                                        <p:attrNameLst>
                                          <p:attrName>ppt_w</p:attrName>
                                        </p:attrNameLst>
                                      </p:cBhvr>
                                      <p:tavLst>
                                        <p:tav tm="0">
                                          <p:val>
                                            <p:strVal val="#ppt_w*0.70"/>
                                          </p:val>
                                        </p:tav>
                                        <p:tav tm="100000">
                                          <p:val>
                                            <p:strVal val="#ppt_w"/>
                                          </p:val>
                                        </p:tav>
                                      </p:tavLst>
                                    </p:anim>
                                    <p:anim calcmode="lin" valueType="num">
                                      <p:cBhvr>
                                        <p:cTn id="54" dur="1000" fill="hold"/>
                                        <p:tgtEl>
                                          <p:spTgt spid="18"/>
                                        </p:tgtEl>
                                        <p:attrNameLst>
                                          <p:attrName>ppt_h</p:attrName>
                                        </p:attrNameLst>
                                      </p:cBhvr>
                                      <p:tavLst>
                                        <p:tav tm="0">
                                          <p:val>
                                            <p:strVal val="#ppt_h"/>
                                          </p:val>
                                        </p:tav>
                                        <p:tav tm="100000">
                                          <p:val>
                                            <p:strVal val="#ppt_h"/>
                                          </p:val>
                                        </p:tav>
                                      </p:tavLst>
                                    </p:anim>
                                    <p:animEffect transition="in" filter="fade">
                                      <p:cBhvr>
                                        <p:cTn id="55" dur="1000"/>
                                        <p:tgtEl>
                                          <p:spTgt spid="18"/>
                                        </p:tgtEl>
                                      </p:cBhvr>
                                    </p:animEffect>
                                  </p:childTnLst>
                                </p:cTn>
                              </p:par>
                              <p:par>
                                <p:cTn id="56" presetID="55" presetClass="entr" presetSubtype="0" fill="hold" grpId="0" nodeType="withEffect">
                                  <p:stCondLst>
                                    <p:cond delay="0"/>
                                  </p:stCondLst>
                                  <p:childTnLst>
                                    <p:set>
                                      <p:cBhvr>
                                        <p:cTn id="57" dur="1" fill="hold">
                                          <p:stCondLst>
                                            <p:cond delay="0"/>
                                          </p:stCondLst>
                                        </p:cTn>
                                        <p:tgtEl>
                                          <p:spTgt spid="19"/>
                                        </p:tgtEl>
                                        <p:attrNameLst>
                                          <p:attrName>style.visibility</p:attrName>
                                        </p:attrNameLst>
                                      </p:cBhvr>
                                      <p:to>
                                        <p:strVal val="visible"/>
                                      </p:to>
                                    </p:set>
                                    <p:anim calcmode="lin" valueType="num">
                                      <p:cBhvr>
                                        <p:cTn id="58" dur="1000" fill="hold"/>
                                        <p:tgtEl>
                                          <p:spTgt spid="19"/>
                                        </p:tgtEl>
                                        <p:attrNameLst>
                                          <p:attrName>ppt_w</p:attrName>
                                        </p:attrNameLst>
                                      </p:cBhvr>
                                      <p:tavLst>
                                        <p:tav tm="0">
                                          <p:val>
                                            <p:strVal val="#ppt_w*0.70"/>
                                          </p:val>
                                        </p:tav>
                                        <p:tav tm="100000">
                                          <p:val>
                                            <p:strVal val="#ppt_w"/>
                                          </p:val>
                                        </p:tav>
                                      </p:tavLst>
                                    </p:anim>
                                    <p:anim calcmode="lin" valueType="num">
                                      <p:cBhvr>
                                        <p:cTn id="59" dur="1000" fill="hold"/>
                                        <p:tgtEl>
                                          <p:spTgt spid="19"/>
                                        </p:tgtEl>
                                        <p:attrNameLst>
                                          <p:attrName>ppt_h</p:attrName>
                                        </p:attrNameLst>
                                      </p:cBhvr>
                                      <p:tavLst>
                                        <p:tav tm="0">
                                          <p:val>
                                            <p:strVal val="#ppt_h"/>
                                          </p:val>
                                        </p:tav>
                                        <p:tav tm="100000">
                                          <p:val>
                                            <p:strVal val="#ppt_h"/>
                                          </p:val>
                                        </p:tav>
                                      </p:tavLst>
                                    </p:anim>
                                    <p:animEffect transition="in" filter="fade">
                                      <p:cBhvr>
                                        <p:cTn id="60" dur="1000"/>
                                        <p:tgtEl>
                                          <p:spTgt spid="19"/>
                                        </p:tgtEl>
                                      </p:cBhvr>
                                    </p:animEffect>
                                  </p:childTnLst>
                                </p:cTn>
                              </p:par>
                              <p:par>
                                <p:cTn id="61" presetID="55" presetClass="entr" presetSubtype="0" fill="hold" grpId="0" nodeType="withEffect">
                                  <p:stCondLst>
                                    <p:cond delay="0"/>
                                  </p:stCondLst>
                                  <p:childTnLst>
                                    <p:set>
                                      <p:cBhvr>
                                        <p:cTn id="62" dur="1" fill="hold">
                                          <p:stCondLst>
                                            <p:cond delay="0"/>
                                          </p:stCondLst>
                                        </p:cTn>
                                        <p:tgtEl>
                                          <p:spTgt spid="9"/>
                                        </p:tgtEl>
                                        <p:attrNameLst>
                                          <p:attrName>style.visibility</p:attrName>
                                        </p:attrNameLst>
                                      </p:cBhvr>
                                      <p:to>
                                        <p:strVal val="visible"/>
                                      </p:to>
                                    </p:set>
                                    <p:anim calcmode="lin" valueType="num">
                                      <p:cBhvr>
                                        <p:cTn id="63" dur="1000" fill="hold"/>
                                        <p:tgtEl>
                                          <p:spTgt spid="9"/>
                                        </p:tgtEl>
                                        <p:attrNameLst>
                                          <p:attrName>ppt_w</p:attrName>
                                        </p:attrNameLst>
                                      </p:cBhvr>
                                      <p:tavLst>
                                        <p:tav tm="0">
                                          <p:val>
                                            <p:strVal val="#ppt_w*0.70"/>
                                          </p:val>
                                        </p:tav>
                                        <p:tav tm="100000">
                                          <p:val>
                                            <p:strVal val="#ppt_w"/>
                                          </p:val>
                                        </p:tav>
                                      </p:tavLst>
                                    </p:anim>
                                    <p:anim calcmode="lin" valueType="num">
                                      <p:cBhvr>
                                        <p:cTn id="64" dur="1000" fill="hold"/>
                                        <p:tgtEl>
                                          <p:spTgt spid="9"/>
                                        </p:tgtEl>
                                        <p:attrNameLst>
                                          <p:attrName>ppt_h</p:attrName>
                                        </p:attrNameLst>
                                      </p:cBhvr>
                                      <p:tavLst>
                                        <p:tav tm="0">
                                          <p:val>
                                            <p:strVal val="#ppt_h"/>
                                          </p:val>
                                        </p:tav>
                                        <p:tav tm="100000">
                                          <p:val>
                                            <p:strVal val="#ppt_h"/>
                                          </p:val>
                                        </p:tav>
                                      </p:tavLst>
                                    </p:anim>
                                    <p:animEffect transition="in" filter="fade">
                                      <p:cBhvr>
                                        <p:cTn id="65" dur="1000"/>
                                        <p:tgtEl>
                                          <p:spTgt spid="9"/>
                                        </p:tgtEl>
                                      </p:cBhvr>
                                    </p:animEffect>
                                  </p:childTnLst>
                                </p:cTn>
                              </p:par>
                              <p:par>
                                <p:cTn id="66" presetID="55" presetClass="entr" presetSubtype="0" fill="hold" grpId="0" nodeType="withEffect">
                                  <p:stCondLst>
                                    <p:cond delay="0"/>
                                  </p:stCondLst>
                                  <p:childTnLst>
                                    <p:set>
                                      <p:cBhvr>
                                        <p:cTn id="67" dur="1" fill="hold">
                                          <p:stCondLst>
                                            <p:cond delay="0"/>
                                          </p:stCondLst>
                                        </p:cTn>
                                        <p:tgtEl>
                                          <p:spTgt spid="16"/>
                                        </p:tgtEl>
                                        <p:attrNameLst>
                                          <p:attrName>style.visibility</p:attrName>
                                        </p:attrNameLst>
                                      </p:cBhvr>
                                      <p:to>
                                        <p:strVal val="visible"/>
                                      </p:to>
                                    </p:set>
                                    <p:anim calcmode="lin" valueType="num">
                                      <p:cBhvr>
                                        <p:cTn id="68" dur="1000" fill="hold"/>
                                        <p:tgtEl>
                                          <p:spTgt spid="16"/>
                                        </p:tgtEl>
                                        <p:attrNameLst>
                                          <p:attrName>ppt_w</p:attrName>
                                        </p:attrNameLst>
                                      </p:cBhvr>
                                      <p:tavLst>
                                        <p:tav tm="0">
                                          <p:val>
                                            <p:strVal val="#ppt_w*0.70"/>
                                          </p:val>
                                        </p:tav>
                                        <p:tav tm="100000">
                                          <p:val>
                                            <p:strVal val="#ppt_w"/>
                                          </p:val>
                                        </p:tav>
                                      </p:tavLst>
                                    </p:anim>
                                    <p:anim calcmode="lin" valueType="num">
                                      <p:cBhvr>
                                        <p:cTn id="69" dur="1000" fill="hold"/>
                                        <p:tgtEl>
                                          <p:spTgt spid="16"/>
                                        </p:tgtEl>
                                        <p:attrNameLst>
                                          <p:attrName>ppt_h</p:attrName>
                                        </p:attrNameLst>
                                      </p:cBhvr>
                                      <p:tavLst>
                                        <p:tav tm="0">
                                          <p:val>
                                            <p:strVal val="#ppt_h"/>
                                          </p:val>
                                        </p:tav>
                                        <p:tav tm="100000">
                                          <p:val>
                                            <p:strVal val="#ppt_h"/>
                                          </p:val>
                                        </p:tav>
                                      </p:tavLst>
                                    </p:anim>
                                    <p:animEffect transition="in" filter="fade">
                                      <p:cBhvr>
                                        <p:cTn id="70" dur="1000"/>
                                        <p:tgtEl>
                                          <p:spTgt spid="16"/>
                                        </p:tgtEl>
                                      </p:cBhvr>
                                    </p:animEffect>
                                  </p:childTnLst>
                                </p:cTn>
                              </p:par>
                              <p:par>
                                <p:cTn id="71" presetID="55" presetClass="entr" presetSubtype="0" fill="hold" grpId="0" nodeType="withEffect">
                                  <p:stCondLst>
                                    <p:cond delay="0"/>
                                  </p:stCondLst>
                                  <p:childTnLst>
                                    <p:set>
                                      <p:cBhvr>
                                        <p:cTn id="72" dur="1" fill="hold">
                                          <p:stCondLst>
                                            <p:cond delay="0"/>
                                          </p:stCondLst>
                                        </p:cTn>
                                        <p:tgtEl>
                                          <p:spTgt spid="17"/>
                                        </p:tgtEl>
                                        <p:attrNameLst>
                                          <p:attrName>style.visibility</p:attrName>
                                        </p:attrNameLst>
                                      </p:cBhvr>
                                      <p:to>
                                        <p:strVal val="visible"/>
                                      </p:to>
                                    </p:set>
                                    <p:anim calcmode="lin" valueType="num">
                                      <p:cBhvr>
                                        <p:cTn id="73" dur="1000" fill="hold"/>
                                        <p:tgtEl>
                                          <p:spTgt spid="17"/>
                                        </p:tgtEl>
                                        <p:attrNameLst>
                                          <p:attrName>ppt_w</p:attrName>
                                        </p:attrNameLst>
                                      </p:cBhvr>
                                      <p:tavLst>
                                        <p:tav tm="0">
                                          <p:val>
                                            <p:strVal val="#ppt_w*0.70"/>
                                          </p:val>
                                        </p:tav>
                                        <p:tav tm="100000">
                                          <p:val>
                                            <p:strVal val="#ppt_w"/>
                                          </p:val>
                                        </p:tav>
                                      </p:tavLst>
                                    </p:anim>
                                    <p:anim calcmode="lin" valueType="num">
                                      <p:cBhvr>
                                        <p:cTn id="74" dur="1000" fill="hold"/>
                                        <p:tgtEl>
                                          <p:spTgt spid="17"/>
                                        </p:tgtEl>
                                        <p:attrNameLst>
                                          <p:attrName>ppt_h</p:attrName>
                                        </p:attrNameLst>
                                      </p:cBhvr>
                                      <p:tavLst>
                                        <p:tav tm="0">
                                          <p:val>
                                            <p:strVal val="#ppt_h"/>
                                          </p:val>
                                        </p:tav>
                                        <p:tav tm="100000">
                                          <p:val>
                                            <p:strVal val="#ppt_h"/>
                                          </p:val>
                                        </p:tav>
                                      </p:tavLst>
                                    </p:anim>
                                    <p:animEffect transition="in" filter="fade">
                                      <p:cBhvr>
                                        <p:cTn id="75" dur="1000"/>
                                        <p:tgtEl>
                                          <p:spTgt spid="17"/>
                                        </p:tgtEl>
                                      </p:cBhvr>
                                    </p:animEffect>
                                  </p:childTnLst>
                                </p:cTn>
                              </p:par>
                              <p:par>
                                <p:cTn id="76" presetID="55" presetClass="entr" presetSubtype="0" fill="hold" grpId="0" nodeType="withEffect">
                                  <p:stCondLst>
                                    <p:cond delay="0"/>
                                  </p:stCondLst>
                                  <p:childTnLst>
                                    <p:set>
                                      <p:cBhvr>
                                        <p:cTn id="77" dur="1" fill="hold">
                                          <p:stCondLst>
                                            <p:cond delay="0"/>
                                          </p:stCondLst>
                                        </p:cTn>
                                        <p:tgtEl>
                                          <p:spTgt spid="40"/>
                                        </p:tgtEl>
                                        <p:attrNameLst>
                                          <p:attrName>style.visibility</p:attrName>
                                        </p:attrNameLst>
                                      </p:cBhvr>
                                      <p:to>
                                        <p:strVal val="visible"/>
                                      </p:to>
                                    </p:set>
                                    <p:anim calcmode="lin" valueType="num">
                                      <p:cBhvr>
                                        <p:cTn id="78" dur="1000" fill="hold"/>
                                        <p:tgtEl>
                                          <p:spTgt spid="40"/>
                                        </p:tgtEl>
                                        <p:attrNameLst>
                                          <p:attrName>ppt_w</p:attrName>
                                        </p:attrNameLst>
                                      </p:cBhvr>
                                      <p:tavLst>
                                        <p:tav tm="0">
                                          <p:val>
                                            <p:strVal val="#ppt_w*0.70"/>
                                          </p:val>
                                        </p:tav>
                                        <p:tav tm="100000">
                                          <p:val>
                                            <p:strVal val="#ppt_w"/>
                                          </p:val>
                                        </p:tav>
                                      </p:tavLst>
                                    </p:anim>
                                    <p:anim calcmode="lin" valueType="num">
                                      <p:cBhvr>
                                        <p:cTn id="79" dur="1000" fill="hold"/>
                                        <p:tgtEl>
                                          <p:spTgt spid="40"/>
                                        </p:tgtEl>
                                        <p:attrNameLst>
                                          <p:attrName>ppt_h</p:attrName>
                                        </p:attrNameLst>
                                      </p:cBhvr>
                                      <p:tavLst>
                                        <p:tav tm="0">
                                          <p:val>
                                            <p:strVal val="#ppt_h"/>
                                          </p:val>
                                        </p:tav>
                                        <p:tav tm="100000">
                                          <p:val>
                                            <p:strVal val="#ppt_h"/>
                                          </p:val>
                                        </p:tav>
                                      </p:tavLst>
                                    </p:anim>
                                    <p:animEffect transition="in" filter="fade">
                                      <p:cBhvr>
                                        <p:cTn id="80" dur="1000"/>
                                        <p:tgtEl>
                                          <p:spTgt spid="40"/>
                                        </p:tgtEl>
                                      </p:cBhvr>
                                    </p:animEffect>
                                  </p:childTnLst>
                                </p:cTn>
                              </p:par>
                              <p:par>
                                <p:cTn id="81" presetID="55" presetClass="entr" presetSubtype="0" fill="hold" grpId="0" nodeType="withEffect">
                                  <p:stCondLst>
                                    <p:cond delay="0"/>
                                  </p:stCondLst>
                                  <p:childTnLst>
                                    <p:set>
                                      <p:cBhvr>
                                        <p:cTn id="82" dur="1" fill="hold">
                                          <p:stCondLst>
                                            <p:cond delay="0"/>
                                          </p:stCondLst>
                                        </p:cTn>
                                        <p:tgtEl>
                                          <p:spTgt spid="41"/>
                                        </p:tgtEl>
                                        <p:attrNameLst>
                                          <p:attrName>style.visibility</p:attrName>
                                        </p:attrNameLst>
                                      </p:cBhvr>
                                      <p:to>
                                        <p:strVal val="visible"/>
                                      </p:to>
                                    </p:set>
                                    <p:anim calcmode="lin" valueType="num">
                                      <p:cBhvr>
                                        <p:cTn id="83" dur="1000" fill="hold"/>
                                        <p:tgtEl>
                                          <p:spTgt spid="41"/>
                                        </p:tgtEl>
                                        <p:attrNameLst>
                                          <p:attrName>ppt_w</p:attrName>
                                        </p:attrNameLst>
                                      </p:cBhvr>
                                      <p:tavLst>
                                        <p:tav tm="0">
                                          <p:val>
                                            <p:strVal val="#ppt_w*0.70"/>
                                          </p:val>
                                        </p:tav>
                                        <p:tav tm="100000">
                                          <p:val>
                                            <p:strVal val="#ppt_w"/>
                                          </p:val>
                                        </p:tav>
                                      </p:tavLst>
                                    </p:anim>
                                    <p:anim calcmode="lin" valueType="num">
                                      <p:cBhvr>
                                        <p:cTn id="84" dur="1000" fill="hold"/>
                                        <p:tgtEl>
                                          <p:spTgt spid="41"/>
                                        </p:tgtEl>
                                        <p:attrNameLst>
                                          <p:attrName>ppt_h</p:attrName>
                                        </p:attrNameLst>
                                      </p:cBhvr>
                                      <p:tavLst>
                                        <p:tav tm="0">
                                          <p:val>
                                            <p:strVal val="#ppt_h"/>
                                          </p:val>
                                        </p:tav>
                                        <p:tav tm="100000">
                                          <p:val>
                                            <p:strVal val="#ppt_h"/>
                                          </p:val>
                                        </p:tav>
                                      </p:tavLst>
                                    </p:anim>
                                    <p:animEffect transition="in" filter="fade">
                                      <p:cBhvr>
                                        <p:cTn id="85" dur="1000"/>
                                        <p:tgtEl>
                                          <p:spTgt spid="41"/>
                                        </p:tgtEl>
                                      </p:cBhvr>
                                    </p:animEffect>
                                  </p:childTnLst>
                                </p:cTn>
                              </p:par>
                              <p:par>
                                <p:cTn id="86" presetID="55" presetClass="entr" presetSubtype="0" fill="hold" grpId="0" nodeType="withEffect">
                                  <p:stCondLst>
                                    <p:cond delay="0"/>
                                  </p:stCondLst>
                                  <p:childTnLst>
                                    <p:set>
                                      <p:cBhvr>
                                        <p:cTn id="87" dur="1" fill="hold">
                                          <p:stCondLst>
                                            <p:cond delay="0"/>
                                          </p:stCondLst>
                                        </p:cTn>
                                        <p:tgtEl>
                                          <p:spTgt spid="42"/>
                                        </p:tgtEl>
                                        <p:attrNameLst>
                                          <p:attrName>style.visibility</p:attrName>
                                        </p:attrNameLst>
                                      </p:cBhvr>
                                      <p:to>
                                        <p:strVal val="visible"/>
                                      </p:to>
                                    </p:set>
                                    <p:anim calcmode="lin" valueType="num">
                                      <p:cBhvr>
                                        <p:cTn id="88" dur="1000" fill="hold"/>
                                        <p:tgtEl>
                                          <p:spTgt spid="42"/>
                                        </p:tgtEl>
                                        <p:attrNameLst>
                                          <p:attrName>ppt_w</p:attrName>
                                        </p:attrNameLst>
                                      </p:cBhvr>
                                      <p:tavLst>
                                        <p:tav tm="0">
                                          <p:val>
                                            <p:strVal val="#ppt_w*0.70"/>
                                          </p:val>
                                        </p:tav>
                                        <p:tav tm="100000">
                                          <p:val>
                                            <p:strVal val="#ppt_w"/>
                                          </p:val>
                                        </p:tav>
                                      </p:tavLst>
                                    </p:anim>
                                    <p:anim calcmode="lin" valueType="num">
                                      <p:cBhvr>
                                        <p:cTn id="89" dur="1000" fill="hold"/>
                                        <p:tgtEl>
                                          <p:spTgt spid="42"/>
                                        </p:tgtEl>
                                        <p:attrNameLst>
                                          <p:attrName>ppt_h</p:attrName>
                                        </p:attrNameLst>
                                      </p:cBhvr>
                                      <p:tavLst>
                                        <p:tav tm="0">
                                          <p:val>
                                            <p:strVal val="#ppt_h"/>
                                          </p:val>
                                        </p:tav>
                                        <p:tav tm="100000">
                                          <p:val>
                                            <p:strVal val="#ppt_h"/>
                                          </p:val>
                                        </p:tav>
                                      </p:tavLst>
                                    </p:anim>
                                    <p:animEffect transition="in" filter="fade">
                                      <p:cBhvr>
                                        <p:cTn id="90" dur="1000"/>
                                        <p:tgtEl>
                                          <p:spTgt spid="42"/>
                                        </p:tgtEl>
                                      </p:cBhvr>
                                    </p:animEffect>
                                  </p:childTnLst>
                                </p:cTn>
                              </p:par>
                              <p:par>
                                <p:cTn id="91" presetID="55" presetClass="entr" presetSubtype="0" fill="hold" grpId="0" nodeType="withEffect">
                                  <p:stCondLst>
                                    <p:cond delay="0"/>
                                  </p:stCondLst>
                                  <p:childTnLst>
                                    <p:set>
                                      <p:cBhvr>
                                        <p:cTn id="92" dur="1" fill="hold">
                                          <p:stCondLst>
                                            <p:cond delay="0"/>
                                          </p:stCondLst>
                                        </p:cTn>
                                        <p:tgtEl>
                                          <p:spTgt spid="44"/>
                                        </p:tgtEl>
                                        <p:attrNameLst>
                                          <p:attrName>style.visibility</p:attrName>
                                        </p:attrNameLst>
                                      </p:cBhvr>
                                      <p:to>
                                        <p:strVal val="visible"/>
                                      </p:to>
                                    </p:set>
                                    <p:anim calcmode="lin" valueType="num">
                                      <p:cBhvr>
                                        <p:cTn id="93" dur="1000" fill="hold"/>
                                        <p:tgtEl>
                                          <p:spTgt spid="44"/>
                                        </p:tgtEl>
                                        <p:attrNameLst>
                                          <p:attrName>ppt_w</p:attrName>
                                        </p:attrNameLst>
                                      </p:cBhvr>
                                      <p:tavLst>
                                        <p:tav tm="0">
                                          <p:val>
                                            <p:strVal val="#ppt_w*0.70"/>
                                          </p:val>
                                        </p:tav>
                                        <p:tav tm="100000">
                                          <p:val>
                                            <p:strVal val="#ppt_w"/>
                                          </p:val>
                                        </p:tav>
                                      </p:tavLst>
                                    </p:anim>
                                    <p:anim calcmode="lin" valueType="num">
                                      <p:cBhvr>
                                        <p:cTn id="94" dur="1000" fill="hold"/>
                                        <p:tgtEl>
                                          <p:spTgt spid="44"/>
                                        </p:tgtEl>
                                        <p:attrNameLst>
                                          <p:attrName>ppt_h</p:attrName>
                                        </p:attrNameLst>
                                      </p:cBhvr>
                                      <p:tavLst>
                                        <p:tav tm="0">
                                          <p:val>
                                            <p:strVal val="#ppt_h"/>
                                          </p:val>
                                        </p:tav>
                                        <p:tav tm="100000">
                                          <p:val>
                                            <p:strVal val="#ppt_h"/>
                                          </p:val>
                                        </p:tav>
                                      </p:tavLst>
                                    </p:anim>
                                    <p:animEffect transition="in" filter="fade">
                                      <p:cBhvr>
                                        <p:cTn id="95" dur="1000"/>
                                        <p:tgtEl>
                                          <p:spTgt spid="44"/>
                                        </p:tgtEl>
                                      </p:cBhvr>
                                    </p:animEffect>
                                  </p:childTnLst>
                                </p:cTn>
                              </p:par>
                              <p:par>
                                <p:cTn id="96" presetID="55" presetClass="entr" presetSubtype="0" fill="hold" grpId="0" nodeType="withEffect">
                                  <p:stCondLst>
                                    <p:cond delay="0"/>
                                  </p:stCondLst>
                                  <p:childTnLst>
                                    <p:set>
                                      <p:cBhvr>
                                        <p:cTn id="97" dur="1" fill="hold">
                                          <p:stCondLst>
                                            <p:cond delay="0"/>
                                          </p:stCondLst>
                                        </p:cTn>
                                        <p:tgtEl>
                                          <p:spTgt spid="45"/>
                                        </p:tgtEl>
                                        <p:attrNameLst>
                                          <p:attrName>style.visibility</p:attrName>
                                        </p:attrNameLst>
                                      </p:cBhvr>
                                      <p:to>
                                        <p:strVal val="visible"/>
                                      </p:to>
                                    </p:set>
                                    <p:anim calcmode="lin" valueType="num">
                                      <p:cBhvr>
                                        <p:cTn id="98" dur="1000" fill="hold"/>
                                        <p:tgtEl>
                                          <p:spTgt spid="45"/>
                                        </p:tgtEl>
                                        <p:attrNameLst>
                                          <p:attrName>ppt_w</p:attrName>
                                        </p:attrNameLst>
                                      </p:cBhvr>
                                      <p:tavLst>
                                        <p:tav tm="0">
                                          <p:val>
                                            <p:strVal val="#ppt_w*0.70"/>
                                          </p:val>
                                        </p:tav>
                                        <p:tav tm="100000">
                                          <p:val>
                                            <p:strVal val="#ppt_w"/>
                                          </p:val>
                                        </p:tav>
                                      </p:tavLst>
                                    </p:anim>
                                    <p:anim calcmode="lin" valueType="num">
                                      <p:cBhvr>
                                        <p:cTn id="99" dur="1000" fill="hold"/>
                                        <p:tgtEl>
                                          <p:spTgt spid="45"/>
                                        </p:tgtEl>
                                        <p:attrNameLst>
                                          <p:attrName>ppt_h</p:attrName>
                                        </p:attrNameLst>
                                      </p:cBhvr>
                                      <p:tavLst>
                                        <p:tav tm="0">
                                          <p:val>
                                            <p:strVal val="#ppt_h"/>
                                          </p:val>
                                        </p:tav>
                                        <p:tav tm="100000">
                                          <p:val>
                                            <p:strVal val="#ppt_h"/>
                                          </p:val>
                                        </p:tav>
                                      </p:tavLst>
                                    </p:anim>
                                    <p:animEffect transition="in" filter="fade">
                                      <p:cBhvr>
                                        <p:cTn id="100" dur="1000"/>
                                        <p:tgtEl>
                                          <p:spTgt spid="45"/>
                                        </p:tgtEl>
                                      </p:cBhvr>
                                    </p:animEffect>
                                  </p:childTnLst>
                                </p:cTn>
                              </p:par>
                              <p:par>
                                <p:cTn id="101" presetID="55" presetClass="entr" presetSubtype="0" fill="hold" grpId="0" nodeType="withEffect">
                                  <p:stCondLst>
                                    <p:cond delay="0"/>
                                  </p:stCondLst>
                                  <p:childTnLst>
                                    <p:set>
                                      <p:cBhvr>
                                        <p:cTn id="102" dur="1" fill="hold">
                                          <p:stCondLst>
                                            <p:cond delay="0"/>
                                          </p:stCondLst>
                                        </p:cTn>
                                        <p:tgtEl>
                                          <p:spTgt spid="46"/>
                                        </p:tgtEl>
                                        <p:attrNameLst>
                                          <p:attrName>style.visibility</p:attrName>
                                        </p:attrNameLst>
                                      </p:cBhvr>
                                      <p:to>
                                        <p:strVal val="visible"/>
                                      </p:to>
                                    </p:set>
                                    <p:anim calcmode="lin" valueType="num">
                                      <p:cBhvr>
                                        <p:cTn id="103" dur="1000" fill="hold"/>
                                        <p:tgtEl>
                                          <p:spTgt spid="46"/>
                                        </p:tgtEl>
                                        <p:attrNameLst>
                                          <p:attrName>ppt_w</p:attrName>
                                        </p:attrNameLst>
                                      </p:cBhvr>
                                      <p:tavLst>
                                        <p:tav tm="0">
                                          <p:val>
                                            <p:strVal val="#ppt_w*0.70"/>
                                          </p:val>
                                        </p:tav>
                                        <p:tav tm="100000">
                                          <p:val>
                                            <p:strVal val="#ppt_w"/>
                                          </p:val>
                                        </p:tav>
                                      </p:tavLst>
                                    </p:anim>
                                    <p:anim calcmode="lin" valueType="num">
                                      <p:cBhvr>
                                        <p:cTn id="104" dur="1000" fill="hold"/>
                                        <p:tgtEl>
                                          <p:spTgt spid="46"/>
                                        </p:tgtEl>
                                        <p:attrNameLst>
                                          <p:attrName>ppt_h</p:attrName>
                                        </p:attrNameLst>
                                      </p:cBhvr>
                                      <p:tavLst>
                                        <p:tav tm="0">
                                          <p:val>
                                            <p:strVal val="#ppt_h"/>
                                          </p:val>
                                        </p:tav>
                                        <p:tav tm="100000">
                                          <p:val>
                                            <p:strVal val="#ppt_h"/>
                                          </p:val>
                                        </p:tav>
                                      </p:tavLst>
                                    </p:anim>
                                    <p:animEffect transition="in" filter="fade">
                                      <p:cBhvr>
                                        <p:cTn id="105" dur="1000"/>
                                        <p:tgtEl>
                                          <p:spTgt spid="46"/>
                                        </p:tgtEl>
                                      </p:cBhvr>
                                    </p:animEffect>
                                  </p:childTnLst>
                                </p:cTn>
                              </p:par>
                              <p:par>
                                <p:cTn id="106" presetID="55" presetClass="entr" presetSubtype="0" fill="hold" grpId="0" nodeType="withEffect">
                                  <p:stCondLst>
                                    <p:cond delay="0"/>
                                  </p:stCondLst>
                                  <p:childTnLst>
                                    <p:set>
                                      <p:cBhvr>
                                        <p:cTn id="107" dur="1" fill="hold">
                                          <p:stCondLst>
                                            <p:cond delay="0"/>
                                          </p:stCondLst>
                                        </p:cTn>
                                        <p:tgtEl>
                                          <p:spTgt spid="47"/>
                                        </p:tgtEl>
                                        <p:attrNameLst>
                                          <p:attrName>style.visibility</p:attrName>
                                        </p:attrNameLst>
                                      </p:cBhvr>
                                      <p:to>
                                        <p:strVal val="visible"/>
                                      </p:to>
                                    </p:set>
                                    <p:anim calcmode="lin" valueType="num">
                                      <p:cBhvr>
                                        <p:cTn id="108" dur="1000" fill="hold"/>
                                        <p:tgtEl>
                                          <p:spTgt spid="47"/>
                                        </p:tgtEl>
                                        <p:attrNameLst>
                                          <p:attrName>ppt_w</p:attrName>
                                        </p:attrNameLst>
                                      </p:cBhvr>
                                      <p:tavLst>
                                        <p:tav tm="0">
                                          <p:val>
                                            <p:strVal val="#ppt_w*0.70"/>
                                          </p:val>
                                        </p:tav>
                                        <p:tav tm="100000">
                                          <p:val>
                                            <p:strVal val="#ppt_w"/>
                                          </p:val>
                                        </p:tav>
                                      </p:tavLst>
                                    </p:anim>
                                    <p:anim calcmode="lin" valueType="num">
                                      <p:cBhvr>
                                        <p:cTn id="109" dur="1000" fill="hold"/>
                                        <p:tgtEl>
                                          <p:spTgt spid="47"/>
                                        </p:tgtEl>
                                        <p:attrNameLst>
                                          <p:attrName>ppt_h</p:attrName>
                                        </p:attrNameLst>
                                      </p:cBhvr>
                                      <p:tavLst>
                                        <p:tav tm="0">
                                          <p:val>
                                            <p:strVal val="#ppt_h"/>
                                          </p:val>
                                        </p:tav>
                                        <p:tav tm="100000">
                                          <p:val>
                                            <p:strVal val="#ppt_h"/>
                                          </p:val>
                                        </p:tav>
                                      </p:tavLst>
                                    </p:anim>
                                    <p:animEffect transition="in" filter="fade">
                                      <p:cBhvr>
                                        <p:cTn id="110" dur="1000"/>
                                        <p:tgtEl>
                                          <p:spTgt spid="47"/>
                                        </p:tgtEl>
                                      </p:cBhvr>
                                    </p:animEffect>
                                  </p:childTnLst>
                                </p:cTn>
                              </p:par>
                              <p:par>
                                <p:cTn id="111" presetID="55" presetClass="entr" presetSubtype="0" fill="hold" grpId="0" nodeType="withEffect">
                                  <p:stCondLst>
                                    <p:cond delay="0"/>
                                  </p:stCondLst>
                                  <p:childTnLst>
                                    <p:set>
                                      <p:cBhvr>
                                        <p:cTn id="112" dur="1" fill="hold">
                                          <p:stCondLst>
                                            <p:cond delay="0"/>
                                          </p:stCondLst>
                                        </p:cTn>
                                        <p:tgtEl>
                                          <p:spTgt spid="48"/>
                                        </p:tgtEl>
                                        <p:attrNameLst>
                                          <p:attrName>style.visibility</p:attrName>
                                        </p:attrNameLst>
                                      </p:cBhvr>
                                      <p:to>
                                        <p:strVal val="visible"/>
                                      </p:to>
                                    </p:set>
                                    <p:anim calcmode="lin" valueType="num">
                                      <p:cBhvr>
                                        <p:cTn id="113" dur="1000" fill="hold"/>
                                        <p:tgtEl>
                                          <p:spTgt spid="48"/>
                                        </p:tgtEl>
                                        <p:attrNameLst>
                                          <p:attrName>ppt_w</p:attrName>
                                        </p:attrNameLst>
                                      </p:cBhvr>
                                      <p:tavLst>
                                        <p:tav tm="0">
                                          <p:val>
                                            <p:strVal val="#ppt_w*0.70"/>
                                          </p:val>
                                        </p:tav>
                                        <p:tav tm="100000">
                                          <p:val>
                                            <p:strVal val="#ppt_w"/>
                                          </p:val>
                                        </p:tav>
                                      </p:tavLst>
                                    </p:anim>
                                    <p:anim calcmode="lin" valueType="num">
                                      <p:cBhvr>
                                        <p:cTn id="114" dur="1000" fill="hold"/>
                                        <p:tgtEl>
                                          <p:spTgt spid="48"/>
                                        </p:tgtEl>
                                        <p:attrNameLst>
                                          <p:attrName>ppt_h</p:attrName>
                                        </p:attrNameLst>
                                      </p:cBhvr>
                                      <p:tavLst>
                                        <p:tav tm="0">
                                          <p:val>
                                            <p:strVal val="#ppt_h"/>
                                          </p:val>
                                        </p:tav>
                                        <p:tav tm="100000">
                                          <p:val>
                                            <p:strVal val="#ppt_h"/>
                                          </p:val>
                                        </p:tav>
                                      </p:tavLst>
                                    </p:anim>
                                    <p:animEffect transition="in" filter="fade">
                                      <p:cBhvr>
                                        <p:cTn id="115" dur="1000"/>
                                        <p:tgtEl>
                                          <p:spTgt spid="48"/>
                                        </p:tgtEl>
                                      </p:cBhvr>
                                    </p:animEffect>
                                  </p:childTnLst>
                                </p:cTn>
                              </p:par>
                              <p:par>
                                <p:cTn id="116" presetID="55" presetClass="entr" presetSubtype="0" fill="hold" grpId="0" nodeType="withEffect">
                                  <p:stCondLst>
                                    <p:cond delay="0"/>
                                  </p:stCondLst>
                                  <p:childTnLst>
                                    <p:set>
                                      <p:cBhvr>
                                        <p:cTn id="117" dur="1" fill="hold">
                                          <p:stCondLst>
                                            <p:cond delay="0"/>
                                          </p:stCondLst>
                                        </p:cTn>
                                        <p:tgtEl>
                                          <p:spTgt spid="52"/>
                                        </p:tgtEl>
                                        <p:attrNameLst>
                                          <p:attrName>style.visibility</p:attrName>
                                        </p:attrNameLst>
                                      </p:cBhvr>
                                      <p:to>
                                        <p:strVal val="visible"/>
                                      </p:to>
                                    </p:set>
                                    <p:anim calcmode="lin" valueType="num">
                                      <p:cBhvr>
                                        <p:cTn id="118" dur="1000" fill="hold"/>
                                        <p:tgtEl>
                                          <p:spTgt spid="52"/>
                                        </p:tgtEl>
                                        <p:attrNameLst>
                                          <p:attrName>ppt_w</p:attrName>
                                        </p:attrNameLst>
                                      </p:cBhvr>
                                      <p:tavLst>
                                        <p:tav tm="0">
                                          <p:val>
                                            <p:strVal val="#ppt_w*0.70"/>
                                          </p:val>
                                        </p:tav>
                                        <p:tav tm="100000">
                                          <p:val>
                                            <p:strVal val="#ppt_w"/>
                                          </p:val>
                                        </p:tav>
                                      </p:tavLst>
                                    </p:anim>
                                    <p:anim calcmode="lin" valueType="num">
                                      <p:cBhvr>
                                        <p:cTn id="119" dur="1000" fill="hold"/>
                                        <p:tgtEl>
                                          <p:spTgt spid="52"/>
                                        </p:tgtEl>
                                        <p:attrNameLst>
                                          <p:attrName>ppt_h</p:attrName>
                                        </p:attrNameLst>
                                      </p:cBhvr>
                                      <p:tavLst>
                                        <p:tav tm="0">
                                          <p:val>
                                            <p:strVal val="#ppt_h"/>
                                          </p:val>
                                        </p:tav>
                                        <p:tav tm="100000">
                                          <p:val>
                                            <p:strVal val="#ppt_h"/>
                                          </p:val>
                                        </p:tav>
                                      </p:tavLst>
                                    </p:anim>
                                    <p:animEffect transition="in" filter="fade">
                                      <p:cBhvr>
                                        <p:cTn id="120" dur="1000"/>
                                        <p:tgtEl>
                                          <p:spTgt spid="52"/>
                                        </p:tgtEl>
                                      </p:cBhvr>
                                    </p:animEffect>
                                  </p:childTnLst>
                                </p:cTn>
                              </p:par>
                              <p:par>
                                <p:cTn id="121" presetID="55" presetClass="entr" presetSubtype="0" fill="hold" grpId="0" nodeType="withEffect">
                                  <p:stCondLst>
                                    <p:cond delay="0"/>
                                  </p:stCondLst>
                                  <p:childTnLst>
                                    <p:set>
                                      <p:cBhvr>
                                        <p:cTn id="122" dur="1" fill="hold">
                                          <p:stCondLst>
                                            <p:cond delay="0"/>
                                          </p:stCondLst>
                                        </p:cTn>
                                        <p:tgtEl>
                                          <p:spTgt spid="53"/>
                                        </p:tgtEl>
                                        <p:attrNameLst>
                                          <p:attrName>style.visibility</p:attrName>
                                        </p:attrNameLst>
                                      </p:cBhvr>
                                      <p:to>
                                        <p:strVal val="visible"/>
                                      </p:to>
                                    </p:set>
                                    <p:anim calcmode="lin" valueType="num">
                                      <p:cBhvr>
                                        <p:cTn id="123" dur="1000" fill="hold"/>
                                        <p:tgtEl>
                                          <p:spTgt spid="53"/>
                                        </p:tgtEl>
                                        <p:attrNameLst>
                                          <p:attrName>ppt_w</p:attrName>
                                        </p:attrNameLst>
                                      </p:cBhvr>
                                      <p:tavLst>
                                        <p:tav tm="0">
                                          <p:val>
                                            <p:strVal val="#ppt_w*0.70"/>
                                          </p:val>
                                        </p:tav>
                                        <p:tav tm="100000">
                                          <p:val>
                                            <p:strVal val="#ppt_w"/>
                                          </p:val>
                                        </p:tav>
                                      </p:tavLst>
                                    </p:anim>
                                    <p:anim calcmode="lin" valueType="num">
                                      <p:cBhvr>
                                        <p:cTn id="124" dur="1000" fill="hold"/>
                                        <p:tgtEl>
                                          <p:spTgt spid="53"/>
                                        </p:tgtEl>
                                        <p:attrNameLst>
                                          <p:attrName>ppt_h</p:attrName>
                                        </p:attrNameLst>
                                      </p:cBhvr>
                                      <p:tavLst>
                                        <p:tav tm="0">
                                          <p:val>
                                            <p:strVal val="#ppt_h"/>
                                          </p:val>
                                        </p:tav>
                                        <p:tav tm="100000">
                                          <p:val>
                                            <p:strVal val="#ppt_h"/>
                                          </p:val>
                                        </p:tav>
                                      </p:tavLst>
                                    </p:anim>
                                    <p:animEffect transition="in" filter="fade">
                                      <p:cBhvr>
                                        <p:cTn id="125" dur="1000"/>
                                        <p:tgtEl>
                                          <p:spTgt spid="53"/>
                                        </p:tgtEl>
                                      </p:cBhvr>
                                    </p:animEffect>
                                  </p:childTnLst>
                                </p:cTn>
                              </p:par>
                              <p:par>
                                <p:cTn id="126" presetID="55" presetClass="entr" presetSubtype="0" fill="hold" grpId="0" nodeType="withEffect">
                                  <p:stCondLst>
                                    <p:cond delay="0"/>
                                  </p:stCondLst>
                                  <p:childTnLst>
                                    <p:set>
                                      <p:cBhvr>
                                        <p:cTn id="127" dur="1" fill="hold">
                                          <p:stCondLst>
                                            <p:cond delay="0"/>
                                          </p:stCondLst>
                                        </p:cTn>
                                        <p:tgtEl>
                                          <p:spTgt spid="54"/>
                                        </p:tgtEl>
                                        <p:attrNameLst>
                                          <p:attrName>style.visibility</p:attrName>
                                        </p:attrNameLst>
                                      </p:cBhvr>
                                      <p:to>
                                        <p:strVal val="visible"/>
                                      </p:to>
                                    </p:set>
                                    <p:anim calcmode="lin" valueType="num">
                                      <p:cBhvr>
                                        <p:cTn id="128" dur="1000" fill="hold"/>
                                        <p:tgtEl>
                                          <p:spTgt spid="54"/>
                                        </p:tgtEl>
                                        <p:attrNameLst>
                                          <p:attrName>ppt_w</p:attrName>
                                        </p:attrNameLst>
                                      </p:cBhvr>
                                      <p:tavLst>
                                        <p:tav tm="0">
                                          <p:val>
                                            <p:strVal val="#ppt_w*0.70"/>
                                          </p:val>
                                        </p:tav>
                                        <p:tav tm="100000">
                                          <p:val>
                                            <p:strVal val="#ppt_w"/>
                                          </p:val>
                                        </p:tav>
                                      </p:tavLst>
                                    </p:anim>
                                    <p:anim calcmode="lin" valueType="num">
                                      <p:cBhvr>
                                        <p:cTn id="129" dur="1000" fill="hold"/>
                                        <p:tgtEl>
                                          <p:spTgt spid="54"/>
                                        </p:tgtEl>
                                        <p:attrNameLst>
                                          <p:attrName>ppt_h</p:attrName>
                                        </p:attrNameLst>
                                      </p:cBhvr>
                                      <p:tavLst>
                                        <p:tav tm="0">
                                          <p:val>
                                            <p:strVal val="#ppt_h"/>
                                          </p:val>
                                        </p:tav>
                                        <p:tav tm="100000">
                                          <p:val>
                                            <p:strVal val="#ppt_h"/>
                                          </p:val>
                                        </p:tav>
                                      </p:tavLst>
                                    </p:anim>
                                    <p:animEffect transition="in" filter="fade">
                                      <p:cBhvr>
                                        <p:cTn id="130" dur="10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3" grpId="0"/>
      <p:bldP spid="11" grpId="0"/>
      <p:bldP spid="7" grpId="0" animBg="1"/>
      <p:bldP spid="13" grpId="0" animBg="1"/>
      <p:bldP spid="8" grpId="0" animBg="1"/>
      <p:bldP spid="18" grpId="0"/>
      <p:bldP spid="19" grpId="0"/>
      <p:bldP spid="9" grpId="0" animBg="1"/>
      <p:bldP spid="16" grpId="0" animBg="1"/>
      <p:bldP spid="17" grpId="0" animBg="1"/>
      <p:bldP spid="40" grpId="0" bldLvl="0" animBg="1"/>
      <p:bldP spid="41" grpId="0"/>
      <p:bldP spid="42" grpId="0"/>
      <p:bldP spid="44" grpId="0" animBg="1"/>
      <p:bldP spid="45" grpId="0" animBg="1"/>
      <p:bldP spid="46" grpId="0" animBg="1"/>
      <p:bldP spid="47" grpId="0"/>
      <p:bldP spid="48" grpId="0"/>
      <p:bldP spid="49" grpId="0"/>
      <p:bldP spid="52" grpId="0"/>
      <p:bldP spid="53" grpId="0"/>
      <p:bldP spid="5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任意多边形: 形状 42"/>
          <p:cNvSpPr/>
          <p:nvPr/>
        </p:nvSpPr>
        <p:spPr>
          <a:xfrm flipV="1">
            <a:off x="0" y="0"/>
            <a:ext cx="2077720" cy="808355"/>
          </a:xfrm>
          <a:custGeom>
            <a:avLst/>
            <a:gdLst>
              <a:gd name="connsiteX0" fmla="*/ 950582 w 1904596"/>
              <a:gd name="connsiteY0" fmla="*/ 988918 h 1940426"/>
              <a:gd name="connsiteX1" fmla="*/ 1417551 w 1904596"/>
              <a:gd name="connsiteY1" fmla="*/ 1940426 h 1940426"/>
              <a:gd name="connsiteX2" fmla="*/ 1368846 w 1904596"/>
              <a:gd name="connsiteY2" fmla="*/ 1940426 h 1940426"/>
              <a:gd name="connsiteX3" fmla="*/ 950410 w 1904596"/>
              <a:gd name="connsiteY3" fmla="*/ 1087810 h 1940426"/>
              <a:gd name="connsiteX4" fmla="*/ 531974 w 1904596"/>
              <a:gd name="connsiteY4" fmla="*/ 1940426 h 1940426"/>
              <a:gd name="connsiteX5" fmla="*/ 483613 w 1904596"/>
              <a:gd name="connsiteY5" fmla="*/ 1940426 h 1940426"/>
              <a:gd name="connsiteX6" fmla="*/ 950924 w 1904596"/>
              <a:gd name="connsiteY6" fmla="*/ 791134 h 1940426"/>
              <a:gd name="connsiteX7" fmla="*/ 1514959 w 1904596"/>
              <a:gd name="connsiteY7" fmla="*/ 1940426 h 1940426"/>
              <a:gd name="connsiteX8" fmla="*/ 1466255 w 1904596"/>
              <a:gd name="connsiteY8" fmla="*/ 1940426 h 1940426"/>
              <a:gd name="connsiteX9" fmla="*/ 950753 w 1904596"/>
              <a:gd name="connsiteY9" fmla="*/ 890026 h 1940426"/>
              <a:gd name="connsiteX10" fmla="*/ 435251 w 1904596"/>
              <a:gd name="connsiteY10" fmla="*/ 1940426 h 1940426"/>
              <a:gd name="connsiteX11" fmla="*/ 386890 w 1904596"/>
              <a:gd name="connsiteY11" fmla="*/ 1940426 h 1940426"/>
              <a:gd name="connsiteX12" fmla="*/ 951268 w 1904596"/>
              <a:gd name="connsiteY12" fmla="*/ 593351 h 1940426"/>
              <a:gd name="connsiteX13" fmla="*/ 1612369 w 1904596"/>
              <a:gd name="connsiteY13" fmla="*/ 1940426 h 1940426"/>
              <a:gd name="connsiteX14" fmla="*/ 1563664 w 1904596"/>
              <a:gd name="connsiteY14" fmla="*/ 1940426 h 1940426"/>
              <a:gd name="connsiteX15" fmla="*/ 951096 w 1904596"/>
              <a:gd name="connsiteY15" fmla="*/ 692243 h 1940426"/>
              <a:gd name="connsiteX16" fmla="*/ 338529 w 1904596"/>
              <a:gd name="connsiteY16" fmla="*/ 1940426 h 1940426"/>
              <a:gd name="connsiteX17" fmla="*/ 290168 w 1904596"/>
              <a:gd name="connsiteY17" fmla="*/ 1940426 h 1940426"/>
              <a:gd name="connsiteX18" fmla="*/ 951611 w 1904596"/>
              <a:gd name="connsiteY18" fmla="*/ 395567 h 1940426"/>
              <a:gd name="connsiteX19" fmla="*/ 1709778 w 1904596"/>
              <a:gd name="connsiteY19" fmla="*/ 1940426 h 1940426"/>
              <a:gd name="connsiteX20" fmla="*/ 1661073 w 1904596"/>
              <a:gd name="connsiteY20" fmla="*/ 1940426 h 1940426"/>
              <a:gd name="connsiteX21" fmla="*/ 951439 w 1904596"/>
              <a:gd name="connsiteY21" fmla="*/ 494459 h 1940426"/>
              <a:gd name="connsiteX22" fmla="*/ 241806 w 1904596"/>
              <a:gd name="connsiteY22" fmla="*/ 1940426 h 1940426"/>
              <a:gd name="connsiteX23" fmla="*/ 193445 w 1904596"/>
              <a:gd name="connsiteY23" fmla="*/ 1940426 h 1940426"/>
              <a:gd name="connsiteX24" fmla="*/ 951955 w 1904596"/>
              <a:gd name="connsiteY24" fmla="*/ 197784 h 1940426"/>
              <a:gd name="connsiteX25" fmla="*/ 1807187 w 1904596"/>
              <a:gd name="connsiteY25" fmla="*/ 1940426 h 1940426"/>
              <a:gd name="connsiteX26" fmla="*/ 1758483 w 1904596"/>
              <a:gd name="connsiteY26" fmla="*/ 1940426 h 1940426"/>
              <a:gd name="connsiteX27" fmla="*/ 951783 w 1904596"/>
              <a:gd name="connsiteY27" fmla="*/ 296675 h 1940426"/>
              <a:gd name="connsiteX28" fmla="*/ 145084 w 1904596"/>
              <a:gd name="connsiteY28" fmla="*/ 1940426 h 1940426"/>
              <a:gd name="connsiteX29" fmla="*/ 96723 w 1904596"/>
              <a:gd name="connsiteY29" fmla="*/ 1940426 h 1940426"/>
              <a:gd name="connsiteX30" fmla="*/ 952298 w 1904596"/>
              <a:gd name="connsiteY30" fmla="*/ 0 h 1940426"/>
              <a:gd name="connsiteX31" fmla="*/ 1904596 w 1904596"/>
              <a:gd name="connsiteY31" fmla="*/ 1940426 h 1940426"/>
              <a:gd name="connsiteX32" fmla="*/ 1855891 w 1904596"/>
              <a:gd name="connsiteY32" fmla="*/ 1940426 h 1940426"/>
              <a:gd name="connsiteX33" fmla="*/ 952126 w 1904596"/>
              <a:gd name="connsiteY33" fmla="*/ 98892 h 1940426"/>
              <a:gd name="connsiteX34" fmla="*/ 48361 w 1904596"/>
              <a:gd name="connsiteY34" fmla="*/ 1940426 h 1940426"/>
              <a:gd name="connsiteX35" fmla="*/ 0 w 1904596"/>
              <a:gd name="connsiteY35" fmla="*/ 1940426 h 1940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904596" h="1940426">
                <a:moveTo>
                  <a:pt x="950582" y="988918"/>
                </a:moveTo>
                <a:lnTo>
                  <a:pt x="1417551" y="1940426"/>
                </a:lnTo>
                <a:lnTo>
                  <a:pt x="1368846" y="1940426"/>
                </a:lnTo>
                <a:lnTo>
                  <a:pt x="950410" y="1087810"/>
                </a:lnTo>
                <a:lnTo>
                  <a:pt x="531974" y="1940426"/>
                </a:lnTo>
                <a:lnTo>
                  <a:pt x="483613" y="1940426"/>
                </a:lnTo>
                <a:close/>
                <a:moveTo>
                  <a:pt x="950924" y="791134"/>
                </a:moveTo>
                <a:lnTo>
                  <a:pt x="1514959" y="1940426"/>
                </a:lnTo>
                <a:lnTo>
                  <a:pt x="1466255" y="1940426"/>
                </a:lnTo>
                <a:lnTo>
                  <a:pt x="950753" y="890026"/>
                </a:lnTo>
                <a:lnTo>
                  <a:pt x="435251" y="1940426"/>
                </a:lnTo>
                <a:lnTo>
                  <a:pt x="386890" y="1940426"/>
                </a:lnTo>
                <a:close/>
                <a:moveTo>
                  <a:pt x="951268" y="593351"/>
                </a:moveTo>
                <a:lnTo>
                  <a:pt x="1612369" y="1940426"/>
                </a:lnTo>
                <a:lnTo>
                  <a:pt x="1563664" y="1940426"/>
                </a:lnTo>
                <a:lnTo>
                  <a:pt x="951096" y="692243"/>
                </a:lnTo>
                <a:lnTo>
                  <a:pt x="338529" y="1940426"/>
                </a:lnTo>
                <a:lnTo>
                  <a:pt x="290168" y="1940426"/>
                </a:lnTo>
                <a:close/>
                <a:moveTo>
                  <a:pt x="951611" y="395567"/>
                </a:moveTo>
                <a:lnTo>
                  <a:pt x="1709778" y="1940426"/>
                </a:lnTo>
                <a:lnTo>
                  <a:pt x="1661073" y="1940426"/>
                </a:lnTo>
                <a:lnTo>
                  <a:pt x="951439" y="494459"/>
                </a:lnTo>
                <a:lnTo>
                  <a:pt x="241806" y="1940426"/>
                </a:lnTo>
                <a:lnTo>
                  <a:pt x="193445" y="1940426"/>
                </a:lnTo>
                <a:close/>
                <a:moveTo>
                  <a:pt x="951955" y="197784"/>
                </a:moveTo>
                <a:lnTo>
                  <a:pt x="1807187" y="1940426"/>
                </a:lnTo>
                <a:lnTo>
                  <a:pt x="1758483" y="1940426"/>
                </a:lnTo>
                <a:lnTo>
                  <a:pt x="951783" y="296675"/>
                </a:lnTo>
                <a:lnTo>
                  <a:pt x="145084" y="1940426"/>
                </a:lnTo>
                <a:lnTo>
                  <a:pt x="96723" y="1940426"/>
                </a:lnTo>
                <a:close/>
                <a:moveTo>
                  <a:pt x="952298" y="0"/>
                </a:moveTo>
                <a:lnTo>
                  <a:pt x="1904596" y="1940426"/>
                </a:lnTo>
                <a:lnTo>
                  <a:pt x="1855891" y="1940426"/>
                </a:lnTo>
                <a:lnTo>
                  <a:pt x="952126" y="98892"/>
                </a:lnTo>
                <a:lnTo>
                  <a:pt x="48361" y="1940426"/>
                </a:lnTo>
                <a:lnTo>
                  <a:pt x="0" y="1940426"/>
                </a:lnTo>
                <a:close/>
              </a:path>
            </a:pathLst>
          </a:custGeom>
          <a:noFill/>
          <a:ln w="3175">
            <a:solidFill>
              <a:srgbClr val="D5B8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cs typeface="+mn-ea"/>
                <a:sym typeface="+mn-lt"/>
              </a:rPr>
              <a:t>   </a:t>
            </a:r>
            <a:endParaRPr lang="en-US" altLang="zh-CN">
              <a:cs typeface="+mn-ea"/>
              <a:sym typeface="+mn-lt"/>
            </a:endParaRPr>
          </a:p>
        </p:txBody>
      </p:sp>
      <p:sp>
        <p:nvSpPr>
          <p:cNvPr id="2" name="任意多边形: 形状 42"/>
          <p:cNvSpPr/>
          <p:nvPr/>
        </p:nvSpPr>
        <p:spPr>
          <a:xfrm rot="5400000" flipV="1">
            <a:off x="11362055" y="6099810"/>
            <a:ext cx="1137920" cy="521335"/>
          </a:xfrm>
          <a:custGeom>
            <a:avLst/>
            <a:gdLst>
              <a:gd name="connsiteX0" fmla="*/ 950582 w 1904596"/>
              <a:gd name="connsiteY0" fmla="*/ 988918 h 1940426"/>
              <a:gd name="connsiteX1" fmla="*/ 1417551 w 1904596"/>
              <a:gd name="connsiteY1" fmla="*/ 1940426 h 1940426"/>
              <a:gd name="connsiteX2" fmla="*/ 1368846 w 1904596"/>
              <a:gd name="connsiteY2" fmla="*/ 1940426 h 1940426"/>
              <a:gd name="connsiteX3" fmla="*/ 950410 w 1904596"/>
              <a:gd name="connsiteY3" fmla="*/ 1087810 h 1940426"/>
              <a:gd name="connsiteX4" fmla="*/ 531974 w 1904596"/>
              <a:gd name="connsiteY4" fmla="*/ 1940426 h 1940426"/>
              <a:gd name="connsiteX5" fmla="*/ 483613 w 1904596"/>
              <a:gd name="connsiteY5" fmla="*/ 1940426 h 1940426"/>
              <a:gd name="connsiteX6" fmla="*/ 950924 w 1904596"/>
              <a:gd name="connsiteY6" fmla="*/ 791134 h 1940426"/>
              <a:gd name="connsiteX7" fmla="*/ 1514959 w 1904596"/>
              <a:gd name="connsiteY7" fmla="*/ 1940426 h 1940426"/>
              <a:gd name="connsiteX8" fmla="*/ 1466255 w 1904596"/>
              <a:gd name="connsiteY8" fmla="*/ 1940426 h 1940426"/>
              <a:gd name="connsiteX9" fmla="*/ 950753 w 1904596"/>
              <a:gd name="connsiteY9" fmla="*/ 890026 h 1940426"/>
              <a:gd name="connsiteX10" fmla="*/ 435251 w 1904596"/>
              <a:gd name="connsiteY10" fmla="*/ 1940426 h 1940426"/>
              <a:gd name="connsiteX11" fmla="*/ 386890 w 1904596"/>
              <a:gd name="connsiteY11" fmla="*/ 1940426 h 1940426"/>
              <a:gd name="connsiteX12" fmla="*/ 951268 w 1904596"/>
              <a:gd name="connsiteY12" fmla="*/ 593351 h 1940426"/>
              <a:gd name="connsiteX13" fmla="*/ 1612369 w 1904596"/>
              <a:gd name="connsiteY13" fmla="*/ 1940426 h 1940426"/>
              <a:gd name="connsiteX14" fmla="*/ 1563664 w 1904596"/>
              <a:gd name="connsiteY14" fmla="*/ 1940426 h 1940426"/>
              <a:gd name="connsiteX15" fmla="*/ 951096 w 1904596"/>
              <a:gd name="connsiteY15" fmla="*/ 692243 h 1940426"/>
              <a:gd name="connsiteX16" fmla="*/ 338529 w 1904596"/>
              <a:gd name="connsiteY16" fmla="*/ 1940426 h 1940426"/>
              <a:gd name="connsiteX17" fmla="*/ 290168 w 1904596"/>
              <a:gd name="connsiteY17" fmla="*/ 1940426 h 1940426"/>
              <a:gd name="connsiteX18" fmla="*/ 951611 w 1904596"/>
              <a:gd name="connsiteY18" fmla="*/ 395567 h 1940426"/>
              <a:gd name="connsiteX19" fmla="*/ 1709778 w 1904596"/>
              <a:gd name="connsiteY19" fmla="*/ 1940426 h 1940426"/>
              <a:gd name="connsiteX20" fmla="*/ 1661073 w 1904596"/>
              <a:gd name="connsiteY20" fmla="*/ 1940426 h 1940426"/>
              <a:gd name="connsiteX21" fmla="*/ 951439 w 1904596"/>
              <a:gd name="connsiteY21" fmla="*/ 494459 h 1940426"/>
              <a:gd name="connsiteX22" fmla="*/ 241806 w 1904596"/>
              <a:gd name="connsiteY22" fmla="*/ 1940426 h 1940426"/>
              <a:gd name="connsiteX23" fmla="*/ 193445 w 1904596"/>
              <a:gd name="connsiteY23" fmla="*/ 1940426 h 1940426"/>
              <a:gd name="connsiteX24" fmla="*/ 951955 w 1904596"/>
              <a:gd name="connsiteY24" fmla="*/ 197784 h 1940426"/>
              <a:gd name="connsiteX25" fmla="*/ 1807187 w 1904596"/>
              <a:gd name="connsiteY25" fmla="*/ 1940426 h 1940426"/>
              <a:gd name="connsiteX26" fmla="*/ 1758483 w 1904596"/>
              <a:gd name="connsiteY26" fmla="*/ 1940426 h 1940426"/>
              <a:gd name="connsiteX27" fmla="*/ 951783 w 1904596"/>
              <a:gd name="connsiteY27" fmla="*/ 296675 h 1940426"/>
              <a:gd name="connsiteX28" fmla="*/ 145084 w 1904596"/>
              <a:gd name="connsiteY28" fmla="*/ 1940426 h 1940426"/>
              <a:gd name="connsiteX29" fmla="*/ 96723 w 1904596"/>
              <a:gd name="connsiteY29" fmla="*/ 1940426 h 1940426"/>
              <a:gd name="connsiteX30" fmla="*/ 952298 w 1904596"/>
              <a:gd name="connsiteY30" fmla="*/ 0 h 1940426"/>
              <a:gd name="connsiteX31" fmla="*/ 1904596 w 1904596"/>
              <a:gd name="connsiteY31" fmla="*/ 1940426 h 1940426"/>
              <a:gd name="connsiteX32" fmla="*/ 1855891 w 1904596"/>
              <a:gd name="connsiteY32" fmla="*/ 1940426 h 1940426"/>
              <a:gd name="connsiteX33" fmla="*/ 952126 w 1904596"/>
              <a:gd name="connsiteY33" fmla="*/ 98892 h 1940426"/>
              <a:gd name="connsiteX34" fmla="*/ 48361 w 1904596"/>
              <a:gd name="connsiteY34" fmla="*/ 1940426 h 1940426"/>
              <a:gd name="connsiteX35" fmla="*/ 0 w 1904596"/>
              <a:gd name="connsiteY35" fmla="*/ 1940426 h 1940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904596" h="1940426">
                <a:moveTo>
                  <a:pt x="950582" y="988918"/>
                </a:moveTo>
                <a:lnTo>
                  <a:pt x="1417551" y="1940426"/>
                </a:lnTo>
                <a:lnTo>
                  <a:pt x="1368846" y="1940426"/>
                </a:lnTo>
                <a:lnTo>
                  <a:pt x="950410" y="1087810"/>
                </a:lnTo>
                <a:lnTo>
                  <a:pt x="531974" y="1940426"/>
                </a:lnTo>
                <a:lnTo>
                  <a:pt x="483613" y="1940426"/>
                </a:lnTo>
                <a:close/>
                <a:moveTo>
                  <a:pt x="950924" y="791134"/>
                </a:moveTo>
                <a:lnTo>
                  <a:pt x="1514959" y="1940426"/>
                </a:lnTo>
                <a:lnTo>
                  <a:pt x="1466255" y="1940426"/>
                </a:lnTo>
                <a:lnTo>
                  <a:pt x="950753" y="890026"/>
                </a:lnTo>
                <a:lnTo>
                  <a:pt x="435251" y="1940426"/>
                </a:lnTo>
                <a:lnTo>
                  <a:pt x="386890" y="1940426"/>
                </a:lnTo>
                <a:close/>
                <a:moveTo>
                  <a:pt x="951268" y="593351"/>
                </a:moveTo>
                <a:lnTo>
                  <a:pt x="1612369" y="1940426"/>
                </a:lnTo>
                <a:lnTo>
                  <a:pt x="1563664" y="1940426"/>
                </a:lnTo>
                <a:lnTo>
                  <a:pt x="951096" y="692243"/>
                </a:lnTo>
                <a:lnTo>
                  <a:pt x="338529" y="1940426"/>
                </a:lnTo>
                <a:lnTo>
                  <a:pt x="290168" y="1940426"/>
                </a:lnTo>
                <a:close/>
                <a:moveTo>
                  <a:pt x="951611" y="395567"/>
                </a:moveTo>
                <a:lnTo>
                  <a:pt x="1709778" y="1940426"/>
                </a:lnTo>
                <a:lnTo>
                  <a:pt x="1661073" y="1940426"/>
                </a:lnTo>
                <a:lnTo>
                  <a:pt x="951439" y="494459"/>
                </a:lnTo>
                <a:lnTo>
                  <a:pt x="241806" y="1940426"/>
                </a:lnTo>
                <a:lnTo>
                  <a:pt x="193445" y="1940426"/>
                </a:lnTo>
                <a:close/>
                <a:moveTo>
                  <a:pt x="951955" y="197784"/>
                </a:moveTo>
                <a:lnTo>
                  <a:pt x="1807187" y="1940426"/>
                </a:lnTo>
                <a:lnTo>
                  <a:pt x="1758483" y="1940426"/>
                </a:lnTo>
                <a:lnTo>
                  <a:pt x="951783" y="296675"/>
                </a:lnTo>
                <a:lnTo>
                  <a:pt x="145084" y="1940426"/>
                </a:lnTo>
                <a:lnTo>
                  <a:pt x="96723" y="1940426"/>
                </a:lnTo>
                <a:close/>
                <a:moveTo>
                  <a:pt x="952298" y="0"/>
                </a:moveTo>
                <a:lnTo>
                  <a:pt x="1904596" y="1940426"/>
                </a:lnTo>
                <a:lnTo>
                  <a:pt x="1855891" y="1940426"/>
                </a:lnTo>
                <a:lnTo>
                  <a:pt x="952126" y="98892"/>
                </a:lnTo>
                <a:lnTo>
                  <a:pt x="48361" y="1940426"/>
                </a:lnTo>
                <a:lnTo>
                  <a:pt x="0" y="1940426"/>
                </a:lnTo>
                <a:close/>
              </a:path>
            </a:pathLst>
          </a:custGeom>
          <a:noFill/>
          <a:ln w="3175">
            <a:solidFill>
              <a:srgbClr val="D5B8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cs typeface="+mn-ea"/>
                <a:sym typeface="+mn-lt"/>
              </a:rPr>
              <a:t>   </a:t>
            </a:r>
            <a:endParaRPr lang="en-US" altLang="zh-CN">
              <a:cs typeface="+mn-ea"/>
              <a:sym typeface="+mn-lt"/>
            </a:endParaRPr>
          </a:p>
        </p:txBody>
      </p:sp>
      <p:sp>
        <p:nvSpPr>
          <p:cNvPr id="14" name="文本框 13"/>
          <p:cNvSpPr txBox="1"/>
          <p:nvPr/>
        </p:nvSpPr>
        <p:spPr>
          <a:xfrm>
            <a:off x="4286250" y="394335"/>
            <a:ext cx="3434080" cy="368300"/>
          </a:xfrm>
          <a:prstGeom prst="rect">
            <a:avLst/>
          </a:prstGeom>
          <a:noFill/>
        </p:spPr>
        <p:txBody>
          <a:bodyPr wrap="square" rtlCol="0">
            <a:spAutoFit/>
          </a:bodyPr>
          <a:lstStyle/>
          <a:p>
            <a:pPr algn="dist"/>
            <a:r>
              <a:rPr lang="zh-CN" altLang="en-US" spc="300" dirty="0">
                <a:gradFill>
                  <a:gsLst>
                    <a:gs pos="0">
                      <a:srgbClr val="EAD9C5"/>
                    </a:gs>
                    <a:gs pos="100000">
                      <a:schemeClr val="bg1"/>
                    </a:gs>
                  </a:gsLst>
                  <a:lin ang="16200000" scaled="0"/>
                </a:gradFill>
                <a:cs typeface="+mn-ea"/>
                <a:sym typeface="+mn-lt"/>
              </a:rPr>
              <a:t>工作成果</a:t>
            </a:r>
            <a:endParaRPr lang="zh-CN" altLang="en-US" spc="300" dirty="0">
              <a:gradFill>
                <a:gsLst>
                  <a:gs pos="0">
                    <a:srgbClr val="EAD9C5"/>
                  </a:gs>
                  <a:gs pos="100000">
                    <a:schemeClr val="bg1"/>
                  </a:gs>
                </a:gsLst>
                <a:lin ang="16200000" scaled="0"/>
              </a:gradFill>
              <a:cs typeface="+mn-ea"/>
              <a:sym typeface="+mn-lt"/>
            </a:endParaRPr>
          </a:p>
        </p:txBody>
      </p:sp>
      <p:sp>
        <p:nvSpPr>
          <p:cNvPr id="7" name="梯形 6"/>
          <p:cNvSpPr/>
          <p:nvPr/>
        </p:nvSpPr>
        <p:spPr>
          <a:xfrm rot="5400000">
            <a:off x="907476" y="1770857"/>
            <a:ext cx="2073370" cy="1800860"/>
          </a:xfrm>
          <a:prstGeom prst="trapezoid">
            <a:avLst/>
          </a:prstGeom>
          <a:gradFill>
            <a:gsLst>
              <a:gs pos="0">
                <a:srgbClr val="D5B898"/>
              </a:gs>
              <a:gs pos="100000">
                <a:srgbClr val="B49374"/>
              </a:gs>
            </a:gsLst>
            <a:lin ang="5400000" scaled="0"/>
          </a:gradFill>
          <a:ln>
            <a:noFill/>
          </a:ln>
          <a:effectLst>
            <a:outerShdw blurRad="76200" dir="13500000" sy="23000" kx="1200000" algn="br"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write_51768"/>
          <p:cNvSpPr>
            <a:spLocks noChangeAspect="1"/>
          </p:cNvSpPr>
          <p:nvPr/>
        </p:nvSpPr>
        <p:spPr bwMode="auto">
          <a:xfrm>
            <a:off x="1609512" y="2230121"/>
            <a:ext cx="828676" cy="807720"/>
          </a:xfrm>
          <a:custGeom>
            <a:avLst/>
            <a:gdLst>
              <a:gd name="T0" fmla="*/ 472622 w 604011"/>
              <a:gd name="T1" fmla="*/ 472622 w 604011"/>
              <a:gd name="T2" fmla="*/ 472622 w 604011"/>
              <a:gd name="T3" fmla="*/ 472622 w 604011"/>
              <a:gd name="T4" fmla="*/ 472622 w 604011"/>
              <a:gd name="T5" fmla="*/ 472622 w 604011"/>
              <a:gd name="T6" fmla="*/ 472622 w 604011"/>
              <a:gd name="T7" fmla="*/ 472622 w 604011"/>
              <a:gd name="T8" fmla="*/ 472622 w 604011"/>
              <a:gd name="T9" fmla="*/ 472622 w 604011"/>
              <a:gd name="T10" fmla="*/ 472622 w 604011"/>
              <a:gd name="T11" fmla="*/ 472622 w 604011"/>
              <a:gd name="T12" fmla="*/ 472622 w 604011"/>
              <a:gd name="T13" fmla="*/ 472622 w 604011"/>
              <a:gd name="T14" fmla="*/ 472622 w 604011"/>
              <a:gd name="T15" fmla="*/ 472622 w 604011"/>
              <a:gd name="T16" fmla="*/ 472622 w 604011"/>
              <a:gd name="T17" fmla="*/ 472622 w 604011"/>
              <a:gd name="T18" fmla="*/ 472622 w 604011"/>
              <a:gd name="T19" fmla="*/ 472622 w 604011"/>
              <a:gd name="T20" fmla="*/ 472622 w 604011"/>
              <a:gd name="T21" fmla="*/ 472622 w 604011"/>
              <a:gd name="T22" fmla="*/ 472622 w 604011"/>
              <a:gd name="T23" fmla="*/ 472622 w 604011"/>
              <a:gd name="T24" fmla="*/ 472622 w 604011"/>
              <a:gd name="T25" fmla="*/ 472622 w 604011"/>
              <a:gd name="T26" fmla="*/ 472622 w 604011"/>
              <a:gd name="T27" fmla="*/ 472622 w 604011"/>
              <a:gd name="T28" fmla="*/ 472622 w 604011"/>
              <a:gd name="T29" fmla="*/ 472622 w 604011"/>
              <a:gd name="T30" fmla="*/ 472622 w 604011"/>
              <a:gd name="T31" fmla="*/ 472622 w 604011"/>
              <a:gd name="T32" fmla="*/ 472622 w 604011"/>
              <a:gd name="T33" fmla="*/ 472622 w 604011"/>
              <a:gd name="T34" fmla="*/ 472622 w 604011"/>
              <a:gd name="T35" fmla="*/ 472622 w 604011"/>
              <a:gd name="T36" fmla="*/ 472622 w 604011"/>
              <a:gd name="T37" fmla="*/ 472622 w 604011"/>
              <a:gd name="T38" fmla="*/ 472622 w 604011"/>
              <a:gd name="T39" fmla="*/ 472622 w 604011"/>
              <a:gd name="T40" fmla="*/ 472622 w 604011"/>
              <a:gd name="T41" fmla="*/ 472622 w 604011"/>
              <a:gd name="T42" fmla="*/ 472622 w 604011"/>
              <a:gd name="T43" fmla="*/ 472622 w 604011"/>
              <a:gd name="T44" fmla="*/ 472622 w 604011"/>
              <a:gd name="T45" fmla="*/ 472622 w 604011"/>
              <a:gd name="T46" fmla="*/ 472622 w 604011"/>
              <a:gd name="T47" fmla="*/ 472622 w 604011"/>
              <a:gd name="T48" fmla="*/ 472622 w 604011"/>
              <a:gd name="T49" fmla="*/ 472622 w 604011"/>
              <a:gd name="T50" fmla="*/ 472622 w 604011"/>
              <a:gd name="T51" fmla="*/ 472622 w 604011"/>
              <a:gd name="T52" fmla="*/ 472622 w 604011"/>
              <a:gd name="T53" fmla="*/ 472622 w 604011"/>
              <a:gd name="T54" fmla="*/ 472622 w 604011"/>
              <a:gd name="T55" fmla="*/ 472622 w 604011"/>
              <a:gd name="T56" fmla="*/ 472622 w 604011"/>
              <a:gd name="T57" fmla="*/ 472622 w 604011"/>
              <a:gd name="T58" fmla="*/ 472622 w 604011"/>
              <a:gd name="T59" fmla="*/ 472622 w 604011"/>
              <a:gd name="T60" fmla="*/ 472622 w 604011"/>
              <a:gd name="T61" fmla="*/ 472622 w 604011"/>
              <a:gd name="T62" fmla="*/ 472622 w 604011"/>
              <a:gd name="T63" fmla="*/ 472622 w 604011"/>
              <a:gd name="T64" fmla="*/ 472622 w 604011"/>
              <a:gd name="T65" fmla="*/ 472622 w 604011"/>
              <a:gd name="T66" fmla="*/ 472622 w 604011"/>
              <a:gd name="T67" fmla="*/ 472622 w 604011"/>
              <a:gd name="T68" fmla="*/ 472622 w 604011"/>
              <a:gd name="T69" fmla="*/ 472622 w 604011"/>
              <a:gd name="T70" fmla="*/ 472622 w 604011"/>
              <a:gd name="T71" fmla="*/ 472622 w 604011"/>
              <a:gd name="T72" fmla="*/ 472622 w 604011"/>
              <a:gd name="T73" fmla="*/ 472622 w 604011"/>
              <a:gd name="T74" fmla="*/ 472622 w 604011"/>
              <a:gd name="T75" fmla="*/ 472622 w 604011"/>
              <a:gd name="T76" fmla="*/ 472622 w 604011"/>
              <a:gd name="T77" fmla="*/ 472622 w 604011"/>
              <a:gd name="T78" fmla="*/ 472622 w 604011"/>
              <a:gd name="T79" fmla="*/ 472622 w 604011"/>
              <a:gd name="T80" fmla="*/ 472622 w 604011"/>
              <a:gd name="T81" fmla="*/ 472622 w 604011"/>
              <a:gd name="T82" fmla="*/ 472622 w 604011"/>
              <a:gd name="T83" fmla="*/ 472622 w 604011"/>
              <a:gd name="T84" fmla="*/ 472622 w 604011"/>
              <a:gd name="T85" fmla="*/ 472622 w 604011"/>
              <a:gd name="T86" fmla="*/ 472622 w 604011"/>
              <a:gd name="T87" fmla="*/ 472622 w 604011"/>
              <a:gd name="T88" fmla="*/ 472622 w 604011"/>
              <a:gd name="T89" fmla="*/ 472622 w 6040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18" h="408">
                <a:moveTo>
                  <a:pt x="246" y="243"/>
                </a:moveTo>
                <a:lnTo>
                  <a:pt x="362" y="127"/>
                </a:lnTo>
                <a:lnTo>
                  <a:pt x="418" y="183"/>
                </a:lnTo>
                <a:lnTo>
                  <a:pt x="302" y="299"/>
                </a:lnTo>
                <a:lnTo>
                  <a:pt x="246" y="243"/>
                </a:lnTo>
                <a:close/>
                <a:moveTo>
                  <a:pt x="235" y="283"/>
                </a:moveTo>
                <a:lnTo>
                  <a:pt x="227" y="318"/>
                </a:lnTo>
                <a:lnTo>
                  <a:pt x="261" y="309"/>
                </a:lnTo>
                <a:lnTo>
                  <a:pt x="235" y="283"/>
                </a:lnTo>
                <a:close/>
                <a:moveTo>
                  <a:pt x="304" y="316"/>
                </a:moveTo>
                <a:lnTo>
                  <a:pt x="330" y="290"/>
                </a:lnTo>
                <a:lnTo>
                  <a:pt x="330" y="408"/>
                </a:lnTo>
                <a:lnTo>
                  <a:pt x="0" y="408"/>
                </a:lnTo>
                <a:lnTo>
                  <a:pt x="0" y="112"/>
                </a:lnTo>
                <a:lnTo>
                  <a:pt x="106" y="0"/>
                </a:lnTo>
                <a:lnTo>
                  <a:pt x="330" y="0"/>
                </a:lnTo>
                <a:lnTo>
                  <a:pt x="330" y="140"/>
                </a:lnTo>
                <a:lnTo>
                  <a:pt x="304" y="165"/>
                </a:lnTo>
                <a:lnTo>
                  <a:pt x="304" y="26"/>
                </a:lnTo>
                <a:lnTo>
                  <a:pt x="122" y="26"/>
                </a:lnTo>
                <a:lnTo>
                  <a:pt x="122" y="122"/>
                </a:lnTo>
                <a:lnTo>
                  <a:pt x="25" y="122"/>
                </a:lnTo>
                <a:lnTo>
                  <a:pt x="25" y="382"/>
                </a:lnTo>
                <a:lnTo>
                  <a:pt x="304" y="382"/>
                </a:lnTo>
                <a:lnTo>
                  <a:pt x="304" y="316"/>
                </a:lnTo>
                <a:close/>
                <a:moveTo>
                  <a:pt x="49" y="96"/>
                </a:moveTo>
                <a:lnTo>
                  <a:pt x="96" y="96"/>
                </a:lnTo>
                <a:lnTo>
                  <a:pt x="96" y="47"/>
                </a:lnTo>
                <a:lnTo>
                  <a:pt x="49" y="96"/>
                </a:lnTo>
                <a:close/>
                <a:moveTo>
                  <a:pt x="272" y="197"/>
                </a:moveTo>
                <a:lnTo>
                  <a:pt x="272" y="194"/>
                </a:lnTo>
                <a:lnTo>
                  <a:pt x="56" y="194"/>
                </a:lnTo>
                <a:lnTo>
                  <a:pt x="56" y="222"/>
                </a:lnTo>
                <a:lnTo>
                  <a:pt x="247" y="222"/>
                </a:lnTo>
                <a:lnTo>
                  <a:pt x="272" y="197"/>
                </a:lnTo>
                <a:close/>
                <a:moveTo>
                  <a:pt x="230" y="250"/>
                </a:moveTo>
                <a:lnTo>
                  <a:pt x="56" y="250"/>
                </a:lnTo>
                <a:lnTo>
                  <a:pt x="56" y="279"/>
                </a:lnTo>
                <a:lnTo>
                  <a:pt x="222" y="279"/>
                </a:lnTo>
                <a:lnTo>
                  <a:pt x="230" y="250"/>
                </a:lnTo>
                <a:close/>
                <a:moveTo>
                  <a:pt x="56" y="338"/>
                </a:moveTo>
                <a:lnTo>
                  <a:pt x="208" y="338"/>
                </a:lnTo>
                <a:lnTo>
                  <a:pt x="215" y="310"/>
                </a:lnTo>
                <a:lnTo>
                  <a:pt x="56" y="310"/>
                </a:lnTo>
                <a:lnTo>
                  <a:pt x="56" y="338"/>
                </a:lnTo>
                <a:close/>
              </a:path>
            </a:pathLst>
          </a:custGeom>
          <a:solidFill>
            <a:schemeClr val="bg1"/>
          </a:solidFill>
          <a:ln>
            <a:noFill/>
          </a:ln>
        </p:spPr>
        <p:txBody>
          <a:bodyPr/>
          <a:lstStyle/>
          <a:p>
            <a:endParaRPr lang="zh-CN" altLang="en-US">
              <a:cs typeface="+mn-ea"/>
              <a:sym typeface="+mn-lt"/>
            </a:endParaRPr>
          </a:p>
        </p:txBody>
      </p:sp>
      <p:sp>
        <p:nvSpPr>
          <p:cNvPr id="15" name="梯形 14"/>
          <p:cNvSpPr/>
          <p:nvPr/>
        </p:nvSpPr>
        <p:spPr>
          <a:xfrm rot="5400000">
            <a:off x="3660115" y="1770857"/>
            <a:ext cx="2073370" cy="1800860"/>
          </a:xfrm>
          <a:prstGeom prst="trapezoid">
            <a:avLst/>
          </a:prstGeom>
          <a:solidFill>
            <a:srgbClr val="D5B898">
              <a:alpha val="75000"/>
            </a:srgbClr>
          </a:solidFill>
          <a:ln>
            <a:noFill/>
          </a:ln>
          <a:effectLst>
            <a:outerShdw blurRad="76200" dir="13500000" sy="23000" kx="1200000" algn="br"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梯形 16"/>
          <p:cNvSpPr/>
          <p:nvPr/>
        </p:nvSpPr>
        <p:spPr>
          <a:xfrm rot="5400000">
            <a:off x="6412754" y="1770857"/>
            <a:ext cx="2073370" cy="1800860"/>
          </a:xfrm>
          <a:prstGeom prst="trapezoid">
            <a:avLst/>
          </a:prstGeom>
          <a:gradFill>
            <a:gsLst>
              <a:gs pos="0">
                <a:srgbClr val="D5B898"/>
              </a:gs>
              <a:gs pos="100000">
                <a:srgbClr val="B49374"/>
              </a:gs>
            </a:gsLst>
            <a:lin ang="5400000" scaled="0"/>
          </a:gradFill>
          <a:ln>
            <a:noFill/>
          </a:ln>
          <a:effectLst>
            <a:outerShdw blurRad="76200" dir="13500000" sy="23000" kx="1200000" algn="br"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梯形 18"/>
          <p:cNvSpPr/>
          <p:nvPr/>
        </p:nvSpPr>
        <p:spPr>
          <a:xfrm rot="5400000">
            <a:off x="9165393" y="1770857"/>
            <a:ext cx="2073370" cy="1800860"/>
          </a:xfrm>
          <a:prstGeom prst="trapezoid">
            <a:avLst/>
          </a:prstGeom>
          <a:solidFill>
            <a:srgbClr val="B49374">
              <a:alpha val="79000"/>
            </a:srgbClr>
          </a:solidFill>
          <a:ln>
            <a:noFill/>
          </a:ln>
          <a:effectLst>
            <a:outerShdw blurRad="76200" dir="13500000" sy="23000" kx="1200000" algn="br"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line-dot-chart_64739"/>
          <p:cNvSpPr>
            <a:spLocks noChangeAspect="1"/>
          </p:cNvSpPr>
          <p:nvPr/>
        </p:nvSpPr>
        <p:spPr bwMode="auto">
          <a:xfrm>
            <a:off x="9898349" y="2183925"/>
            <a:ext cx="855205" cy="853916"/>
          </a:xfrm>
          <a:custGeom>
            <a:avLst/>
            <a:gdLst>
              <a:gd name="connsiteX0" fmla="*/ 556672 w 608415"/>
              <a:gd name="connsiteY0" fmla="*/ 135486 h 607498"/>
              <a:gd name="connsiteX1" fmla="*/ 600088 w 608415"/>
              <a:gd name="connsiteY1" fmla="*/ 178963 h 607498"/>
              <a:gd name="connsiteX2" fmla="*/ 559149 w 608415"/>
              <a:gd name="connsiteY2" fmla="*/ 222309 h 607498"/>
              <a:gd name="connsiteX3" fmla="*/ 464886 w 608415"/>
              <a:gd name="connsiteY3" fmla="*/ 343757 h 607498"/>
              <a:gd name="connsiteX4" fmla="*/ 465146 w 608415"/>
              <a:gd name="connsiteY4" fmla="*/ 348443 h 607498"/>
              <a:gd name="connsiteX5" fmla="*/ 421730 w 608415"/>
              <a:gd name="connsiteY5" fmla="*/ 391790 h 607498"/>
              <a:gd name="connsiteX6" fmla="*/ 379879 w 608415"/>
              <a:gd name="connsiteY6" fmla="*/ 360419 h 607498"/>
              <a:gd name="connsiteX7" fmla="*/ 286137 w 608415"/>
              <a:gd name="connsiteY7" fmla="*/ 308091 h 607498"/>
              <a:gd name="connsiteX8" fmla="*/ 266971 w 608415"/>
              <a:gd name="connsiteY8" fmla="*/ 311345 h 607498"/>
              <a:gd name="connsiteX9" fmla="*/ 189657 w 608415"/>
              <a:gd name="connsiteY9" fmla="*/ 396085 h 607498"/>
              <a:gd name="connsiteX10" fmla="*/ 189917 w 608415"/>
              <a:gd name="connsiteY10" fmla="*/ 400511 h 607498"/>
              <a:gd name="connsiteX11" fmla="*/ 146371 w 608415"/>
              <a:gd name="connsiteY11" fmla="*/ 443857 h 607498"/>
              <a:gd name="connsiteX12" fmla="*/ 102955 w 608415"/>
              <a:gd name="connsiteY12" fmla="*/ 400511 h 607498"/>
              <a:gd name="connsiteX13" fmla="*/ 145198 w 608415"/>
              <a:gd name="connsiteY13" fmla="*/ 357165 h 607498"/>
              <a:gd name="connsiteX14" fmla="*/ 225771 w 608415"/>
              <a:gd name="connsiteY14" fmla="*/ 268780 h 607498"/>
              <a:gd name="connsiteX15" fmla="*/ 225771 w 608415"/>
              <a:gd name="connsiteY15" fmla="*/ 267999 h 607498"/>
              <a:gd name="connsiteX16" fmla="*/ 269318 w 608415"/>
              <a:gd name="connsiteY16" fmla="*/ 224652 h 607498"/>
              <a:gd name="connsiteX17" fmla="*/ 310387 w 608415"/>
              <a:gd name="connsiteY17" fmla="*/ 254070 h 607498"/>
              <a:gd name="connsiteX18" fmla="*/ 406606 w 608415"/>
              <a:gd name="connsiteY18" fmla="*/ 307700 h 607498"/>
              <a:gd name="connsiteX19" fmla="*/ 420166 w 608415"/>
              <a:gd name="connsiteY19" fmla="*/ 305097 h 607498"/>
              <a:gd name="connsiteX20" fmla="*/ 513647 w 608415"/>
              <a:gd name="connsiteY20" fmla="*/ 184560 h 607498"/>
              <a:gd name="connsiteX21" fmla="*/ 513256 w 608415"/>
              <a:gd name="connsiteY21" fmla="*/ 178963 h 607498"/>
              <a:gd name="connsiteX22" fmla="*/ 556672 w 608415"/>
              <a:gd name="connsiteY22" fmla="*/ 135486 h 607498"/>
              <a:gd name="connsiteX23" fmla="*/ 0 w 608415"/>
              <a:gd name="connsiteY23" fmla="*/ 0 h 607498"/>
              <a:gd name="connsiteX24" fmla="*/ 69485 w 608415"/>
              <a:gd name="connsiteY24" fmla="*/ 0 h 607498"/>
              <a:gd name="connsiteX25" fmla="*/ 69485 w 608415"/>
              <a:gd name="connsiteY25" fmla="*/ 537988 h 607498"/>
              <a:gd name="connsiteX26" fmla="*/ 608415 w 608415"/>
              <a:gd name="connsiteY26" fmla="*/ 537988 h 607498"/>
              <a:gd name="connsiteX27" fmla="*/ 608415 w 608415"/>
              <a:gd name="connsiteY27" fmla="*/ 607498 h 607498"/>
              <a:gd name="connsiteX28" fmla="*/ 0 w 608415"/>
              <a:gd name="connsiteY28" fmla="*/ 607498 h 607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08415" h="607498">
                <a:moveTo>
                  <a:pt x="556672" y="135486"/>
                </a:moveTo>
                <a:cubicBezTo>
                  <a:pt x="580662" y="135486"/>
                  <a:pt x="600088" y="155012"/>
                  <a:pt x="600088" y="178963"/>
                </a:cubicBezTo>
                <a:cubicBezTo>
                  <a:pt x="600088" y="202003"/>
                  <a:pt x="581965" y="221007"/>
                  <a:pt x="559149" y="222309"/>
                </a:cubicBezTo>
                <a:lnTo>
                  <a:pt x="464886" y="343757"/>
                </a:lnTo>
                <a:cubicBezTo>
                  <a:pt x="465016" y="345319"/>
                  <a:pt x="465146" y="346881"/>
                  <a:pt x="465146" y="348443"/>
                </a:cubicBezTo>
                <a:cubicBezTo>
                  <a:pt x="465146" y="372394"/>
                  <a:pt x="445590" y="391790"/>
                  <a:pt x="421730" y="391790"/>
                </a:cubicBezTo>
                <a:cubicBezTo>
                  <a:pt x="401782" y="391790"/>
                  <a:pt x="385094" y="378642"/>
                  <a:pt x="379879" y="360419"/>
                </a:cubicBezTo>
                <a:lnTo>
                  <a:pt x="286137" y="308091"/>
                </a:lnTo>
                <a:cubicBezTo>
                  <a:pt x="280139" y="310564"/>
                  <a:pt x="273490" y="311735"/>
                  <a:pt x="266971" y="311345"/>
                </a:cubicBezTo>
                <a:lnTo>
                  <a:pt x="189657" y="396085"/>
                </a:lnTo>
                <a:cubicBezTo>
                  <a:pt x="189787" y="397517"/>
                  <a:pt x="189917" y="398949"/>
                  <a:pt x="189917" y="400511"/>
                </a:cubicBezTo>
                <a:cubicBezTo>
                  <a:pt x="189917" y="424462"/>
                  <a:pt x="170361" y="443857"/>
                  <a:pt x="146371" y="443857"/>
                </a:cubicBezTo>
                <a:cubicBezTo>
                  <a:pt x="122512" y="443857"/>
                  <a:pt x="102955" y="424462"/>
                  <a:pt x="102955" y="400511"/>
                </a:cubicBezTo>
                <a:cubicBezTo>
                  <a:pt x="102955" y="376950"/>
                  <a:pt x="121860" y="357815"/>
                  <a:pt x="145198" y="357165"/>
                </a:cubicBezTo>
                <a:lnTo>
                  <a:pt x="225771" y="268780"/>
                </a:lnTo>
                <a:cubicBezTo>
                  <a:pt x="225771" y="268519"/>
                  <a:pt x="225771" y="268259"/>
                  <a:pt x="225771" y="267999"/>
                </a:cubicBezTo>
                <a:cubicBezTo>
                  <a:pt x="225771" y="244047"/>
                  <a:pt x="245328" y="224652"/>
                  <a:pt x="269318" y="224652"/>
                </a:cubicBezTo>
                <a:cubicBezTo>
                  <a:pt x="288353" y="224652"/>
                  <a:pt x="304650" y="236758"/>
                  <a:pt x="310387" y="254070"/>
                </a:cubicBezTo>
                <a:lnTo>
                  <a:pt x="406606" y="307700"/>
                </a:lnTo>
                <a:cubicBezTo>
                  <a:pt x="410909" y="306138"/>
                  <a:pt x="415472" y="305227"/>
                  <a:pt x="420166" y="305097"/>
                </a:cubicBezTo>
                <a:lnTo>
                  <a:pt x="513647" y="184560"/>
                </a:lnTo>
                <a:cubicBezTo>
                  <a:pt x="513386" y="182738"/>
                  <a:pt x="513256" y="180785"/>
                  <a:pt x="513256" y="178963"/>
                </a:cubicBezTo>
                <a:cubicBezTo>
                  <a:pt x="513256" y="155012"/>
                  <a:pt x="532682" y="135486"/>
                  <a:pt x="556672" y="135486"/>
                </a:cubicBezTo>
                <a:close/>
                <a:moveTo>
                  <a:pt x="0" y="0"/>
                </a:moveTo>
                <a:lnTo>
                  <a:pt x="69485" y="0"/>
                </a:lnTo>
                <a:lnTo>
                  <a:pt x="69485" y="537988"/>
                </a:lnTo>
                <a:lnTo>
                  <a:pt x="608415" y="537988"/>
                </a:lnTo>
                <a:lnTo>
                  <a:pt x="608415" y="607498"/>
                </a:lnTo>
                <a:lnTo>
                  <a:pt x="0" y="607498"/>
                </a:lnTo>
                <a:close/>
              </a:path>
            </a:pathLst>
          </a:custGeom>
          <a:solidFill>
            <a:schemeClr val="bg1"/>
          </a:solidFill>
          <a:ln>
            <a:noFill/>
          </a:ln>
        </p:spPr>
        <p:txBody>
          <a:bodyPr/>
          <a:lstStyle/>
          <a:p>
            <a:endParaRPr lang="zh-CN" altLang="en-US">
              <a:cs typeface="+mn-ea"/>
              <a:sym typeface="+mn-lt"/>
            </a:endParaRPr>
          </a:p>
        </p:txBody>
      </p:sp>
      <p:sp>
        <p:nvSpPr>
          <p:cNvPr id="22" name="chat_165652"/>
          <p:cNvSpPr>
            <a:spLocks noChangeAspect="1"/>
          </p:cNvSpPr>
          <p:nvPr/>
        </p:nvSpPr>
        <p:spPr bwMode="auto">
          <a:xfrm>
            <a:off x="7023779" y="2303899"/>
            <a:ext cx="855205" cy="781427"/>
          </a:xfrm>
          <a:custGeom>
            <a:avLst/>
            <a:gdLst>
              <a:gd name="connsiteX0" fmla="*/ 391644 w 608415"/>
              <a:gd name="connsiteY0" fmla="*/ 355333 h 555928"/>
              <a:gd name="connsiteX1" fmla="*/ 374745 w 608415"/>
              <a:gd name="connsiteY1" fmla="*/ 372209 h 555928"/>
              <a:gd name="connsiteX2" fmla="*/ 391644 w 608415"/>
              <a:gd name="connsiteY2" fmla="*/ 388932 h 555928"/>
              <a:gd name="connsiteX3" fmla="*/ 547424 w 608415"/>
              <a:gd name="connsiteY3" fmla="*/ 388932 h 555928"/>
              <a:gd name="connsiteX4" fmla="*/ 564170 w 608415"/>
              <a:gd name="connsiteY4" fmla="*/ 372209 h 555928"/>
              <a:gd name="connsiteX5" fmla="*/ 547424 w 608415"/>
              <a:gd name="connsiteY5" fmla="*/ 355333 h 555928"/>
              <a:gd name="connsiteX6" fmla="*/ 294863 w 608415"/>
              <a:gd name="connsiteY6" fmla="*/ 199746 h 555928"/>
              <a:gd name="connsiteX7" fmla="*/ 277961 w 608415"/>
              <a:gd name="connsiteY7" fmla="*/ 216622 h 555928"/>
              <a:gd name="connsiteX8" fmla="*/ 294863 w 608415"/>
              <a:gd name="connsiteY8" fmla="*/ 233344 h 555928"/>
              <a:gd name="connsiteX9" fmla="*/ 372765 w 608415"/>
              <a:gd name="connsiteY9" fmla="*/ 233344 h 555928"/>
              <a:gd name="connsiteX10" fmla="*/ 389514 w 608415"/>
              <a:gd name="connsiteY10" fmla="*/ 216622 h 555928"/>
              <a:gd name="connsiteX11" fmla="*/ 372765 w 608415"/>
              <a:gd name="connsiteY11" fmla="*/ 199746 h 555928"/>
              <a:gd name="connsiteX12" fmla="*/ 61001 w 608415"/>
              <a:gd name="connsiteY12" fmla="*/ 199746 h 555928"/>
              <a:gd name="connsiteX13" fmla="*/ 44252 w 608415"/>
              <a:gd name="connsiteY13" fmla="*/ 216622 h 555928"/>
              <a:gd name="connsiteX14" fmla="*/ 61001 w 608415"/>
              <a:gd name="connsiteY14" fmla="*/ 233344 h 555928"/>
              <a:gd name="connsiteX15" fmla="*/ 216806 w 608415"/>
              <a:gd name="connsiteY15" fmla="*/ 233344 h 555928"/>
              <a:gd name="connsiteX16" fmla="*/ 233708 w 608415"/>
              <a:gd name="connsiteY16" fmla="*/ 216622 h 555928"/>
              <a:gd name="connsiteX17" fmla="*/ 216806 w 608415"/>
              <a:gd name="connsiteY17" fmla="*/ 199746 h 555928"/>
              <a:gd name="connsiteX18" fmla="*/ 467384 w 608415"/>
              <a:gd name="connsiteY18" fmla="*/ 194549 h 555928"/>
              <a:gd name="connsiteX19" fmla="*/ 575692 w 608415"/>
              <a:gd name="connsiteY19" fmla="*/ 194549 h 555928"/>
              <a:gd name="connsiteX20" fmla="*/ 608415 w 608415"/>
              <a:gd name="connsiteY20" fmla="*/ 227228 h 555928"/>
              <a:gd name="connsiteX21" fmla="*/ 608415 w 608415"/>
              <a:gd name="connsiteY21" fmla="*/ 439407 h 555928"/>
              <a:gd name="connsiteX22" fmla="*/ 575692 w 608415"/>
              <a:gd name="connsiteY22" fmla="*/ 472086 h 555928"/>
              <a:gd name="connsiteX23" fmla="*/ 391491 w 608415"/>
              <a:gd name="connsiteY23" fmla="*/ 472086 h 555928"/>
              <a:gd name="connsiteX24" fmla="*/ 374745 w 608415"/>
              <a:gd name="connsiteY24" fmla="*/ 488808 h 555928"/>
              <a:gd name="connsiteX25" fmla="*/ 374745 w 608415"/>
              <a:gd name="connsiteY25" fmla="*/ 549563 h 555928"/>
              <a:gd name="connsiteX26" fmla="*/ 370751 w 608415"/>
              <a:gd name="connsiteY26" fmla="*/ 555393 h 555928"/>
              <a:gd name="connsiteX27" fmla="*/ 363838 w 608415"/>
              <a:gd name="connsiteY27" fmla="*/ 554012 h 555928"/>
              <a:gd name="connsiteX28" fmla="*/ 286562 w 608415"/>
              <a:gd name="connsiteY28" fmla="*/ 476995 h 555928"/>
              <a:gd name="connsiteX29" fmla="*/ 274733 w 608415"/>
              <a:gd name="connsiteY29" fmla="*/ 472086 h 555928"/>
              <a:gd name="connsiteX30" fmla="*/ 207443 w 608415"/>
              <a:gd name="connsiteY30" fmla="*/ 472086 h 555928"/>
              <a:gd name="connsiteX31" fmla="*/ 174720 w 608415"/>
              <a:gd name="connsiteY31" fmla="*/ 439407 h 555928"/>
              <a:gd name="connsiteX32" fmla="*/ 174720 w 608415"/>
              <a:gd name="connsiteY32" fmla="*/ 311148 h 555928"/>
              <a:gd name="connsiteX33" fmla="*/ 218965 w 608415"/>
              <a:gd name="connsiteY33" fmla="*/ 311148 h 555928"/>
              <a:gd name="connsiteX34" fmla="*/ 218965 w 608415"/>
              <a:gd name="connsiteY34" fmla="*/ 355026 h 555928"/>
              <a:gd name="connsiteX35" fmla="*/ 243700 w 608415"/>
              <a:gd name="connsiteY35" fmla="*/ 392001 h 555928"/>
              <a:gd name="connsiteX36" fmla="*/ 259063 w 608415"/>
              <a:gd name="connsiteY36" fmla="*/ 395069 h 555928"/>
              <a:gd name="connsiteX37" fmla="*/ 287330 w 608415"/>
              <a:gd name="connsiteY37" fmla="*/ 383409 h 555928"/>
              <a:gd name="connsiteX38" fmla="*/ 359536 w 608415"/>
              <a:gd name="connsiteY38" fmla="*/ 311148 h 555928"/>
              <a:gd name="connsiteX39" fmla="*/ 401016 w 608415"/>
              <a:gd name="connsiteY39" fmla="*/ 311148 h 555928"/>
              <a:gd name="connsiteX40" fmla="*/ 467384 w 608415"/>
              <a:gd name="connsiteY40" fmla="*/ 244871 h 555928"/>
              <a:gd name="connsiteX41" fmla="*/ 61001 w 608415"/>
              <a:gd name="connsiteY41" fmla="*/ 121965 h 555928"/>
              <a:gd name="connsiteX42" fmla="*/ 44252 w 608415"/>
              <a:gd name="connsiteY42" fmla="*/ 138840 h 555928"/>
              <a:gd name="connsiteX43" fmla="*/ 61001 w 608415"/>
              <a:gd name="connsiteY43" fmla="*/ 155562 h 555928"/>
              <a:gd name="connsiteX44" fmla="*/ 372765 w 608415"/>
              <a:gd name="connsiteY44" fmla="*/ 155562 h 555928"/>
              <a:gd name="connsiteX45" fmla="*/ 389514 w 608415"/>
              <a:gd name="connsiteY45" fmla="*/ 138840 h 555928"/>
              <a:gd name="connsiteX46" fmla="*/ 372765 w 608415"/>
              <a:gd name="connsiteY46" fmla="*/ 121965 h 555928"/>
              <a:gd name="connsiteX47" fmla="*/ 61001 w 608415"/>
              <a:gd name="connsiteY47" fmla="*/ 44183 h 555928"/>
              <a:gd name="connsiteX48" fmla="*/ 44252 w 608415"/>
              <a:gd name="connsiteY48" fmla="*/ 61059 h 555928"/>
              <a:gd name="connsiteX49" fmla="*/ 61001 w 608415"/>
              <a:gd name="connsiteY49" fmla="*/ 77781 h 555928"/>
              <a:gd name="connsiteX50" fmla="*/ 372765 w 608415"/>
              <a:gd name="connsiteY50" fmla="*/ 77781 h 555928"/>
              <a:gd name="connsiteX51" fmla="*/ 389514 w 608415"/>
              <a:gd name="connsiteY51" fmla="*/ 61059 h 555928"/>
              <a:gd name="connsiteX52" fmla="*/ 372765 w 608415"/>
              <a:gd name="connsiteY52" fmla="*/ 44183 h 555928"/>
              <a:gd name="connsiteX53" fmla="*/ 32728 w 608415"/>
              <a:gd name="connsiteY53" fmla="*/ 0 h 555928"/>
              <a:gd name="connsiteX54" fmla="*/ 401038 w 608415"/>
              <a:gd name="connsiteY54" fmla="*/ 0 h 555928"/>
              <a:gd name="connsiteX55" fmla="*/ 433766 w 608415"/>
              <a:gd name="connsiteY55" fmla="*/ 32677 h 555928"/>
              <a:gd name="connsiteX56" fmla="*/ 433766 w 608415"/>
              <a:gd name="connsiteY56" fmla="*/ 244850 h 555928"/>
              <a:gd name="connsiteX57" fmla="*/ 401038 w 608415"/>
              <a:gd name="connsiteY57" fmla="*/ 277527 h 555928"/>
              <a:gd name="connsiteX58" fmla="*/ 352637 w 608415"/>
              <a:gd name="connsiteY58" fmla="*/ 277527 h 555928"/>
              <a:gd name="connsiteX59" fmla="*/ 340652 w 608415"/>
              <a:gd name="connsiteY59" fmla="*/ 282436 h 555928"/>
              <a:gd name="connsiteX60" fmla="*/ 263517 w 608415"/>
              <a:gd name="connsiteY60" fmla="*/ 359604 h 555928"/>
              <a:gd name="connsiteX61" fmla="*/ 256603 w 608415"/>
              <a:gd name="connsiteY61" fmla="*/ 360985 h 555928"/>
              <a:gd name="connsiteX62" fmla="*/ 252608 w 608415"/>
              <a:gd name="connsiteY62" fmla="*/ 355002 h 555928"/>
              <a:gd name="connsiteX63" fmla="*/ 252608 w 608415"/>
              <a:gd name="connsiteY63" fmla="*/ 294403 h 555928"/>
              <a:gd name="connsiteX64" fmla="*/ 235706 w 608415"/>
              <a:gd name="connsiteY64" fmla="*/ 277527 h 555928"/>
              <a:gd name="connsiteX65" fmla="*/ 32728 w 608415"/>
              <a:gd name="connsiteY65" fmla="*/ 277527 h 555928"/>
              <a:gd name="connsiteX66" fmla="*/ 0 w 608415"/>
              <a:gd name="connsiteY66" fmla="*/ 244850 h 555928"/>
              <a:gd name="connsiteX67" fmla="*/ 0 w 608415"/>
              <a:gd name="connsiteY67" fmla="*/ 32677 h 555928"/>
              <a:gd name="connsiteX68" fmla="*/ 32728 w 608415"/>
              <a:gd name="connsiteY68" fmla="*/ 0 h 555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8415" h="555928">
                <a:moveTo>
                  <a:pt x="391644" y="355333"/>
                </a:moveTo>
                <a:cubicBezTo>
                  <a:pt x="382273" y="355333"/>
                  <a:pt x="374745" y="362851"/>
                  <a:pt x="374745" y="372209"/>
                </a:cubicBezTo>
                <a:cubicBezTo>
                  <a:pt x="374745" y="381415"/>
                  <a:pt x="382273" y="388932"/>
                  <a:pt x="391644" y="388932"/>
                </a:cubicBezTo>
                <a:lnTo>
                  <a:pt x="547424" y="388932"/>
                </a:lnTo>
                <a:cubicBezTo>
                  <a:pt x="556642" y="388932"/>
                  <a:pt x="564170" y="381415"/>
                  <a:pt x="564170" y="372209"/>
                </a:cubicBezTo>
                <a:cubicBezTo>
                  <a:pt x="564170" y="362851"/>
                  <a:pt x="556642" y="355333"/>
                  <a:pt x="547424" y="355333"/>
                </a:cubicBezTo>
                <a:close/>
                <a:moveTo>
                  <a:pt x="294863" y="199746"/>
                </a:moveTo>
                <a:cubicBezTo>
                  <a:pt x="285490" y="199746"/>
                  <a:pt x="277961" y="207263"/>
                  <a:pt x="277961" y="216622"/>
                </a:cubicBezTo>
                <a:cubicBezTo>
                  <a:pt x="277961" y="225826"/>
                  <a:pt x="285490" y="233344"/>
                  <a:pt x="294863" y="233344"/>
                </a:cubicBezTo>
                <a:lnTo>
                  <a:pt x="372765" y="233344"/>
                </a:lnTo>
                <a:cubicBezTo>
                  <a:pt x="381985" y="233344"/>
                  <a:pt x="389514" y="225826"/>
                  <a:pt x="389514" y="216622"/>
                </a:cubicBezTo>
                <a:cubicBezTo>
                  <a:pt x="389514" y="207263"/>
                  <a:pt x="381985" y="199746"/>
                  <a:pt x="372765" y="199746"/>
                </a:cubicBezTo>
                <a:close/>
                <a:moveTo>
                  <a:pt x="61001" y="199746"/>
                </a:moveTo>
                <a:cubicBezTo>
                  <a:pt x="51781" y="199746"/>
                  <a:pt x="44252" y="207263"/>
                  <a:pt x="44252" y="216622"/>
                </a:cubicBezTo>
                <a:cubicBezTo>
                  <a:pt x="44252" y="225826"/>
                  <a:pt x="51781" y="233344"/>
                  <a:pt x="61001" y="233344"/>
                </a:cubicBezTo>
                <a:lnTo>
                  <a:pt x="216806" y="233344"/>
                </a:lnTo>
                <a:cubicBezTo>
                  <a:pt x="226179" y="233344"/>
                  <a:pt x="233708" y="225826"/>
                  <a:pt x="233708" y="216622"/>
                </a:cubicBezTo>
                <a:cubicBezTo>
                  <a:pt x="233708" y="207263"/>
                  <a:pt x="226179" y="199746"/>
                  <a:pt x="216806" y="199746"/>
                </a:cubicBezTo>
                <a:close/>
                <a:moveTo>
                  <a:pt x="467384" y="194549"/>
                </a:moveTo>
                <a:lnTo>
                  <a:pt x="575692" y="194549"/>
                </a:lnTo>
                <a:cubicBezTo>
                  <a:pt x="593667" y="194549"/>
                  <a:pt x="608415" y="209124"/>
                  <a:pt x="608415" y="227228"/>
                </a:cubicBezTo>
                <a:lnTo>
                  <a:pt x="608415" y="439407"/>
                </a:lnTo>
                <a:cubicBezTo>
                  <a:pt x="608415" y="457357"/>
                  <a:pt x="593667" y="472086"/>
                  <a:pt x="575692" y="472086"/>
                </a:cubicBezTo>
                <a:lnTo>
                  <a:pt x="391491" y="472086"/>
                </a:lnTo>
                <a:cubicBezTo>
                  <a:pt x="382273" y="472086"/>
                  <a:pt x="374745" y="479603"/>
                  <a:pt x="374745" y="488808"/>
                </a:cubicBezTo>
                <a:lnTo>
                  <a:pt x="374745" y="549563"/>
                </a:lnTo>
                <a:cubicBezTo>
                  <a:pt x="374745" y="553245"/>
                  <a:pt x="372287" y="554779"/>
                  <a:pt x="370751" y="555393"/>
                </a:cubicBezTo>
                <a:cubicBezTo>
                  <a:pt x="369368" y="556006"/>
                  <a:pt x="366449" y="556620"/>
                  <a:pt x="363838" y="554012"/>
                </a:cubicBezTo>
                <a:lnTo>
                  <a:pt x="286562" y="476995"/>
                </a:lnTo>
                <a:cubicBezTo>
                  <a:pt x="283490" y="473773"/>
                  <a:pt x="279188" y="472086"/>
                  <a:pt x="274733" y="472086"/>
                </a:cubicBezTo>
                <a:lnTo>
                  <a:pt x="207443" y="472086"/>
                </a:lnTo>
                <a:cubicBezTo>
                  <a:pt x="189469" y="472086"/>
                  <a:pt x="174720" y="457357"/>
                  <a:pt x="174720" y="439407"/>
                </a:cubicBezTo>
                <a:lnTo>
                  <a:pt x="174720" y="311148"/>
                </a:lnTo>
                <a:lnTo>
                  <a:pt x="218965" y="311148"/>
                </a:lnTo>
                <a:lnTo>
                  <a:pt x="218965" y="355026"/>
                </a:lnTo>
                <a:cubicBezTo>
                  <a:pt x="218965" y="371289"/>
                  <a:pt x="228644" y="385864"/>
                  <a:pt x="243700" y="392001"/>
                </a:cubicBezTo>
                <a:cubicBezTo>
                  <a:pt x="248616" y="394148"/>
                  <a:pt x="253839" y="395069"/>
                  <a:pt x="259063" y="395069"/>
                </a:cubicBezTo>
                <a:cubicBezTo>
                  <a:pt x="269356" y="395069"/>
                  <a:pt x="279649" y="391080"/>
                  <a:pt x="287330" y="383409"/>
                </a:cubicBezTo>
                <a:lnTo>
                  <a:pt x="359536" y="311148"/>
                </a:lnTo>
                <a:lnTo>
                  <a:pt x="401016" y="311148"/>
                </a:lnTo>
                <a:cubicBezTo>
                  <a:pt x="437580" y="311148"/>
                  <a:pt x="467384" y="281385"/>
                  <a:pt x="467384" y="244871"/>
                </a:cubicBezTo>
                <a:close/>
                <a:moveTo>
                  <a:pt x="61001" y="121965"/>
                </a:moveTo>
                <a:cubicBezTo>
                  <a:pt x="51781" y="121965"/>
                  <a:pt x="44252" y="129482"/>
                  <a:pt x="44252" y="138840"/>
                </a:cubicBezTo>
                <a:cubicBezTo>
                  <a:pt x="44252" y="148045"/>
                  <a:pt x="51781" y="155562"/>
                  <a:pt x="61001" y="155562"/>
                </a:cubicBezTo>
                <a:lnTo>
                  <a:pt x="372765" y="155562"/>
                </a:lnTo>
                <a:cubicBezTo>
                  <a:pt x="381985" y="155562"/>
                  <a:pt x="389514" y="148045"/>
                  <a:pt x="389514" y="138840"/>
                </a:cubicBezTo>
                <a:cubicBezTo>
                  <a:pt x="389514" y="129482"/>
                  <a:pt x="381985" y="121965"/>
                  <a:pt x="372765" y="121965"/>
                </a:cubicBezTo>
                <a:close/>
                <a:moveTo>
                  <a:pt x="61001" y="44183"/>
                </a:moveTo>
                <a:cubicBezTo>
                  <a:pt x="51781" y="44183"/>
                  <a:pt x="44252" y="51701"/>
                  <a:pt x="44252" y="61059"/>
                </a:cubicBezTo>
                <a:cubicBezTo>
                  <a:pt x="44252" y="70264"/>
                  <a:pt x="51781" y="77781"/>
                  <a:pt x="61001" y="77781"/>
                </a:cubicBezTo>
                <a:lnTo>
                  <a:pt x="372765" y="77781"/>
                </a:lnTo>
                <a:cubicBezTo>
                  <a:pt x="381985" y="77781"/>
                  <a:pt x="389514" y="70264"/>
                  <a:pt x="389514" y="61059"/>
                </a:cubicBezTo>
                <a:cubicBezTo>
                  <a:pt x="389514" y="51701"/>
                  <a:pt x="381985" y="44183"/>
                  <a:pt x="372765" y="44183"/>
                </a:cubicBezTo>
                <a:close/>
                <a:moveTo>
                  <a:pt x="32728" y="0"/>
                </a:moveTo>
                <a:lnTo>
                  <a:pt x="401038" y="0"/>
                </a:lnTo>
                <a:cubicBezTo>
                  <a:pt x="419015" y="0"/>
                  <a:pt x="433766" y="14728"/>
                  <a:pt x="433766" y="32677"/>
                </a:cubicBezTo>
                <a:lnTo>
                  <a:pt x="433766" y="244850"/>
                </a:lnTo>
                <a:cubicBezTo>
                  <a:pt x="433766" y="262799"/>
                  <a:pt x="419015" y="277527"/>
                  <a:pt x="401038" y="277527"/>
                </a:cubicBezTo>
                <a:lnTo>
                  <a:pt x="352637" y="277527"/>
                </a:lnTo>
                <a:cubicBezTo>
                  <a:pt x="348181" y="277527"/>
                  <a:pt x="343878" y="279368"/>
                  <a:pt x="340652" y="282436"/>
                </a:cubicBezTo>
                <a:lnTo>
                  <a:pt x="263517" y="359604"/>
                </a:lnTo>
                <a:cubicBezTo>
                  <a:pt x="260905" y="362212"/>
                  <a:pt x="257986" y="361598"/>
                  <a:pt x="256603" y="360985"/>
                </a:cubicBezTo>
                <a:cubicBezTo>
                  <a:pt x="255066" y="360371"/>
                  <a:pt x="252608" y="358837"/>
                  <a:pt x="252608" y="355002"/>
                </a:cubicBezTo>
                <a:lnTo>
                  <a:pt x="252608" y="294403"/>
                </a:lnTo>
                <a:cubicBezTo>
                  <a:pt x="252608" y="285045"/>
                  <a:pt x="245079" y="277527"/>
                  <a:pt x="235706" y="277527"/>
                </a:cubicBezTo>
                <a:lnTo>
                  <a:pt x="32728" y="277527"/>
                </a:lnTo>
                <a:cubicBezTo>
                  <a:pt x="14751" y="277527"/>
                  <a:pt x="0" y="262799"/>
                  <a:pt x="0" y="244850"/>
                </a:cubicBezTo>
                <a:lnTo>
                  <a:pt x="0" y="32677"/>
                </a:lnTo>
                <a:cubicBezTo>
                  <a:pt x="0" y="14728"/>
                  <a:pt x="14751" y="0"/>
                  <a:pt x="32728" y="0"/>
                </a:cubicBezTo>
                <a:close/>
              </a:path>
            </a:pathLst>
          </a:custGeom>
          <a:solidFill>
            <a:schemeClr val="bg1"/>
          </a:solidFill>
          <a:ln>
            <a:noFill/>
          </a:ln>
        </p:spPr>
        <p:txBody>
          <a:bodyPr/>
          <a:lstStyle/>
          <a:p>
            <a:endParaRPr lang="zh-CN" altLang="en-US">
              <a:cs typeface="+mn-ea"/>
              <a:sym typeface="+mn-lt"/>
            </a:endParaRPr>
          </a:p>
        </p:txBody>
      </p:sp>
      <p:sp>
        <p:nvSpPr>
          <p:cNvPr id="23" name="news-reporter-on-tv-program_21550"/>
          <p:cNvSpPr>
            <a:spLocks noChangeAspect="1"/>
          </p:cNvSpPr>
          <p:nvPr/>
        </p:nvSpPr>
        <p:spPr bwMode="auto">
          <a:xfrm>
            <a:off x="4346486" y="2230121"/>
            <a:ext cx="795559" cy="855205"/>
          </a:xfrm>
          <a:custGeom>
            <a:avLst/>
            <a:gdLst>
              <a:gd name="T0" fmla="*/ 840 w 1165"/>
              <a:gd name="T1" fmla="*/ 664 h 1254"/>
              <a:gd name="T2" fmla="*/ 831 w 1165"/>
              <a:gd name="T3" fmla="*/ 685 h 1254"/>
              <a:gd name="T4" fmla="*/ 958 w 1165"/>
              <a:gd name="T5" fmla="*/ 603 h 1254"/>
              <a:gd name="T6" fmla="*/ 895 w 1165"/>
              <a:gd name="T7" fmla="*/ 915 h 1254"/>
              <a:gd name="T8" fmla="*/ 704 w 1165"/>
              <a:gd name="T9" fmla="*/ 896 h 1254"/>
              <a:gd name="T10" fmla="*/ 900 w 1165"/>
              <a:gd name="T11" fmla="*/ 584 h 1254"/>
              <a:gd name="T12" fmla="*/ 849 w 1165"/>
              <a:gd name="T13" fmla="*/ 675 h 1254"/>
              <a:gd name="T14" fmla="*/ 918 w 1165"/>
              <a:gd name="T15" fmla="*/ 760 h 1254"/>
              <a:gd name="T16" fmla="*/ 744 w 1165"/>
              <a:gd name="T17" fmla="*/ 541 h 1254"/>
              <a:gd name="T18" fmla="*/ 374 w 1165"/>
              <a:gd name="T19" fmla="*/ 898 h 1254"/>
              <a:gd name="T20" fmla="*/ 379 w 1165"/>
              <a:gd name="T21" fmla="*/ 918 h 1254"/>
              <a:gd name="T22" fmla="*/ 416 w 1165"/>
              <a:gd name="T23" fmla="*/ 678 h 1254"/>
              <a:gd name="T24" fmla="*/ 319 w 1165"/>
              <a:gd name="T25" fmla="*/ 918 h 1254"/>
              <a:gd name="T26" fmla="*/ 286 w 1165"/>
              <a:gd name="T27" fmla="*/ 700 h 1254"/>
              <a:gd name="T28" fmla="*/ 360 w 1165"/>
              <a:gd name="T29" fmla="*/ 918 h 1254"/>
              <a:gd name="T30" fmla="*/ 355 w 1165"/>
              <a:gd name="T31" fmla="*/ 962 h 1254"/>
              <a:gd name="T32" fmla="*/ 347 w 1165"/>
              <a:gd name="T33" fmla="*/ 953 h 1254"/>
              <a:gd name="T34" fmla="*/ 345 w 1165"/>
              <a:gd name="T35" fmla="*/ 955 h 1254"/>
              <a:gd name="T36" fmla="*/ 340 w 1165"/>
              <a:gd name="T37" fmla="*/ 953 h 1254"/>
              <a:gd name="T38" fmla="*/ 359 w 1165"/>
              <a:gd name="T39" fmla="*/ 955 h 1254"/>
              <a:gd name="T40" fmla="*/ 357 w 1165"/>
              <a:gd name="T41" fmla="*/ 953 h 1254"/>
              <a:gd name="T42" fmla="*/ 369 w 1165"/>
              <a:gd name="T43" fmla="*/ 954 h 1254"/>
              <a:gd name="T44" fmla="*/ 369 w 1165"/>
              <a:gd name="T45" fmla="*/ 953 h 1254"/>
              <a:gd name="T46" fmla="*/ 366 w 1165"/>
              <a:gd name="T47" fmla="*/ 962 h 1254"/>
              <a:gd name="T48" fmla="*/ 362 w 1165"/>
              <a:gd name="T49" fmla="*/ 962 h 1254"/>
              <a:gd name="T50" fmla="*/ 366 w 1165"/>
              <a:gd name="T51" fmla="*/ 967 h 1254"/>
              <a:gd name="T52" fmla="*/ 332 w 1165"/>
              <a:gd name="T53" fmla="*/ 966 h 1254"/>
              <a:gd name="T54" fmla="*/ 333 w 1165"/>
              <a:gd name="T55" fmla="*/ 961 h 1254"/>
              <a:gd name="T56" fmla="*/ 330 w 1165"/>
              <a:gd name="T57" fmla="*/ 959 h 1254"/>
              <a:gd name="T58" fmla="*/ 337 w 1165"/>
              <a:gd name="T59" fmla="*/ 953 h 1254"/>
              <a:gd name="T60" fmla="*/ 327 w 1165"/>
              <a:gd name="T61" fmla="*/ 965 h 1254"/>
              <a:gd name="T62" fmla="*/ 338 w 1165"/>
              <a:gd name="T63" fmla="*/ 962 h 1254"/>
              <a:gd name="T64" fmla="*/ 337 w 1165"/>
              <a:gd name="T65" fmla="*/ 898 h 1254"/>
              <a:gd name="T66" fmla="*/ 304 w 1165"/>
              <a:gd name="T67" fmla="*/ 903 h 1254"/>
              <a:gd name="T68" fmla="*/ 321 w 1165"/>
              <a:gd name="T69" fmla="*/ 955 h 1254"/>
              <a:gd name="T70" fmla="*/ 311 w 1165"/>
              <a:gd name="T71" fmla="*/ 955 h 1254"/>
              <a:gd name="T72" fmla="*/ 314 w 1165"/>
              <a:gd name="T73" fmla="*/ 967 h 1254"/>
              <a:gd name="T74" fmla="*/ 322 w 1165"/>
              <a:gd name="T75" fmla="*/ 954 h 1254"/>
              <a:gd name="T76" fmla="*/ 740 w 1165"/>
              <a:gd name="T77" fmla="*/ 1124 h 1254"/>
              <a:gd name="T78" fmla="*/ 425 w 1165"/>
              <a:gd name="T79" fmla="*/ 1124 h 1254"/>
              <a:gd name="T80" fmla="*/ 907 w 1165"/>
              <a:gd name="T81" fmla="*/ 0 h 1254"/>
              <a:gd name="T82" fmla="*/ 154 w 1165"/>
              <a:gd name="T83" fmla="*/ 672 h 1254"/>
              <a:gd name="T84" fmla="*/ 142 w 1165"/>
              <a:gd name="T85" fmla="*/ 702 h 1254"/>
              <a:gd name="T86" fmla="*/ 202 w 1165"/>
              <a:gd name="T87" fmla="*/ 791 h 1254"/>
              <a:gd name="T88" fmla="*/ 504 w 1165"/>
              <a:gd name="T89" fmla="*/ 742 h 1254"/>
              <a:gd name="T90" fmla="*/ 538 w 1165"/>
              <a:gd name="T91" fmla="*/ 693 h 1254"/>
              <a:gd name="T92" fmla="*/ 520 w 1165"/>
              <a:gd name="T93" fmla="*/ 700 h 1254"/>
              <a:gd name="T94" fmla="*/ 274 w 1165"/>
              <a:gd name="T95" fmla="*/ 595 h 1254"/>
              <a:gd name="T96" fmla="*/ 301 w 1165"/>
              <a:gd name="T97" fmla="*/ 983 h 1254"/>
              <a:gd name="T98" fmla="*/ 319 w 1165"/>
              <a:gd name="T99" fmla="*/ 923 h 1254"/>
              <a:gd name="T100" fmla="*/ 365 w 1165"/>
              <a:gd name="T101" fmla="*/ 934 h 1254"/>
              <a:gd name="T102" fmla="*/ 360 w 1165"/>
              <a:gd name="T103" fmla="*/ 993 h 1254"/>
              <a:gd name="T104" fmla="*/ 375 w 1165"/>
              <a:gd name="T105" fmla="*/ 979 h 1254"/>
              <a:gd name="T106" fmla="*/ 1087 w 1165"/>
              <a:gd name="T107" fmla="*/ 444 h 1254"/>
              <a:gd name="T108" fmla="*/ 153 w 1165"/>
              <a:gd name="T109" fmla="*/ 657 h 1254"/>
              <a:gd name="T110" fmla="*/ 479 w 1165"/>
              <a:gd name="T111" fmla="*/ 523 h 1254"/>
              <a:gd name="T112" fmla="*/ 1087 w 1165"/>
              <a:gd name="T113" fmla="*/ 993 h 1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65" h="1254">
                <a:moveTo>
                  <a:pt x="838" y="754"/>
                </a:moveTo>
                <a:cubicBezTo>
                  <a:pt x="841" y="757"/>
                  <a:pt x="841" y="763"/>
                  <a:pt x="838" y="767"/>
                </a:cubicBezTo>
                <a:cubicBezTo>
                  <a:pt x="834" y="770"/>
                  <a:pt x="828" y="770"/>
                  <a:pt x="825" y="767"/>
                </a:cubicBezTo>
                <a:cubicBezTo>
                  <a:pt x="821" y="763"/>
                  <a:pt x="821" y="757"/>
                  <a:pt x="825" y="754"/>
                </a:cubicBezTo>
                <a:cubicBezTo>
                  <a:pt x="828" y="750"/>
                  <a:pt x="834" y="750"/>
                  <a:pt x="838" y="754"/>
                </a:cubicBezTo>
                <a:close/>
                <a:moveTo>
                  <a:pt x="831" y="673"/>
                </a:moveTo>
                <a:cubicBezTo>
                  <a:pt x="836" y="673"/>
                  <a:pt x="840" y="669"/>
                  <a:pt x="840" y="664"/>
                </a:cubicBezTo>
                <a:cubicBezTo>
                  <a:pt x="840" y="660"/>
                  <a:pt x="836" y="656"/>
                  <a:pt x="831" y="656"/>
                </a:cubicBezTo>
                <a:cubicBezTo>
                  <a:pt x="827" y="656"/>
                  <a:pt x="823" y="660"/>
                  <a:pt x="823" y="664"/>
                </a:cubicBezTo>
                <a:cubicBezTo>
                  <a:pt x="823" y="669"/>
                  <a:pt x="827" y="673"/>
                  <a:pt x="831" y="673"/>
                </a:cubicBezTo>
                <a:close/>
                <a:moveTo>
                  <a:pt x="906" y="760"/>
                </a:moveTo>
                <a:cubicBezTo>
                  <a:pt x="906" y="801"/>
                  <a:pt x="872" y="835"/>
                  <a:pt x="831" y="835"/>
                </a:cubicBezTo>
                <a:cubicBezTo>
                  <a:pt x="790" y="835"/>
                  <a:pt x="756" y="801"/>
                  <a:pt x="756" y="760"/>
                </a:cubicBezTo>
                <a:cubicBezTo>
                  <a:pt x="756" y="719"/>
                  <a:pt x="790" y="685"/>
                  <a:pt x="831" y="685"/>
                </a:cubicBezTo>
                <a:cubicBezTo>
                  <a:pt x="872" y="685"/>
                  <a:pt x="906" y="719"/>
                  <a:pt x="906" y="760"/>
                </a:cubicBezTo>
                <a:close/>
                <a:moveTo>
                  <a:pt x="871" y="800"/>
                </a:moveTo>
                <a:lnTo>
                  <a:pt x="840" y="751"/>
                </a:lnTo>
                <a:lnTo>
                  <a:pt x="791" y="720"/>
                </a:lnTo>
                <a:lnTo>
                  <a:pt x="822" y="769"/>
                </a:lnTo>
                <a:lnTo>
                  <a:pt x="871" y="800"/>
                </a:lnTo>
                <a:close/>
                <a:moveTo>
                  <a:pt x="958" y="603"/>
                </a:moveTo>
                <a:lnTo>
                  <a:pt x="958" y="896"/>
                </a:lnTo>
                <a:cubicBezTo>
                  <a:pt x="958" y="906"/>
                  <a:pt x="950" y="915"/>
                  <a:pt x="939" y="915"/>
                </a:cubicBezTo>
                <a:lnTo>
                  <a:pt x="921" y="915"/>
                </a:lnTo>
                <a:lnTo>
                  <a:pt x="921" y="920"/>
                </a:lnTo>
                <a:cubicBezTo>
                  <a:pt x="921" y="928"/>
                  <a:pt x="915" y="933"/>
                  <a:pt x="908" y="933"/>
                </a:cubicBezTo>
                <a:cubicBezTo>
                  <a:pt x="901" y="933"/>
                  <a:pt x="895" y="928"/>
                  <a:pt x="895" y="920"/>
                </a:cubicBezTo>
                <a:lnTo>
                  <a:pt x="895" y="915"/>
                </a:lnTo>
                <a:lnTo>
                  <a:pt x="767" y="915"/>
                </a:lnTo>
                <a:lnTo>
                  <a:pt x="767" y="920"/>
                </a:lnTo>
                <a:cubicBezTo>
                  <a:pt x="767" y="928"/>
                  <a:pt x="762" y="933"/>
                  <a:pt x="754" y="933"/>
                </a:cubicBezTo>
                <a:cubicBezTo>
                  <a:pt x="747" y="933"/>
                  <a:pt x="741" y="928"/>
                  <a:pt x="741" y="920"/>
                </a:cubicBezTo>
                <a:lnTo>
                  <a:pt x="741" y="915"/>
                </a:lnTo>
                <a:lnTo>
                  <a:pt x="723" y="915"/>
                </a:lnTo>
                <a:cubicBezTo>
                  <a:pt x="713" y="915"/>
                  <a:pt x="704" y="906"/>
                  <a:pt x="704" y="896"/>
                </a:cubicBezTo>
                <a:lnTo>
                  <a:pt x="704" y="603"/>
                </a:lnTo>
                <a:cubicBezTo>
                  <a:pt x="704" y="592"/>
                  <a:pt x="713" y="584"/>
                  <a:pt x="723" y="584"/>
                </a:cubicBezTo>
                <a:lnTo>
                  <a:pt x="744" y="584"/>
                </a:lnTo>
                <a:lnTo>
                  <a:pt x="744" y="558"/>
                </a:lnTo>
                <a:lnTo>
                  <a:pt x="763" y="558"/>
                </a:lnTo>
                <a:lnTo>
                  <a:pt x="763" y="584"/>
                </a:lnTo>
                <a:lnTo>
                  <a:pt x="900" y="584"/>
                </a:lnTo>
                <a:lnTo>
                  <a:pt x="900" y="558"/>
                </a:lnTo>
                <a:lnTo>
                  <a:pt x="918" y="558"/>
                </a:lnTo>
                <a:lnTo>
                  <a:pt x="918" y="584"/>
                </a:lnTo>
                <a:lnTo>
                  <a:pt x="940" y="584"/>
                </a:lnTo>
                <a:cubicBezTo>
                  <a:pt x="950" y="584"/>
                  <a:pt x="958" y="592"/>
                  <a:pt x="958" y="603"/>
                </a:cubicBezTo>
                <a:close/>
                <a:moveTo>
                  <a:pt x="918" y="760"/>
                </a:moveTo>
                <a:cubicBezTo>
                  <a:pt x="918" y="718"/>
                  <a:pt x="889" y="683"/>
                  <a:pt x="849" y="675"/>
                </a:cubicBezTo>
                <a:cubicBezTo>
                  <a:pt x="851" y="672"/>
                  <a:pt x="852" y="668"/>
                  <a:pt x="852" y="664"/>
                </a:cubicBezTo>
                <a:cubicBezTo>
                  <a:pt x="852" y="653"/>
                  <a:pt x="843" y="643"/>
                  <a:pt x="831" y="643"/>
                </a:cubicBezTo>
                <a:cubicBezTo>
                  <a:pt x="820" y="643"/>
                  <a:pt x="810" y="653"/>
                  <a:pt x="810" y="664"/>
                </a:cubicBezTo>
                <a:cubicBezTo>
                  <a:pt x="810" y="668"/>
                  <a:pt x="811" y="672"/>
                  <a:pt x="813" y="675"/>
                </a:cubicBezTo>
                <a:cubicBezTo>
                  <a:pt x="774" y="683"/>
                  <a:pt x="744" y="718"/>
                  <a:pt x="744" y="760"/>
                </a:cubicBezTo>
                <a:cubicBezTo>
                  <a:pt x="744" y="808"/>
                  <a:pt x="783" y="847"/>
                  <a:pt x="831" y="847"/>
                </a:cubicBezTo>
                <a:cubicBezTo>
                  <a:pt x="879" y="847"/>
                  <a:pt x="918" y="808"/>
                  <a:pt x="918" y="760"/>
                </a:cubicBezTo>
                <a:close/>
                <a:moveTo>
                  <a:pt x="763" y="530"/>
                </a:moveTo>
                <a:lnTo>
                  <a:pt x="900" y="530"/>
                </a:lnTo>
                <a:lnTo>
                  <a:pt x="900" y="541"/>
                </a:lnTo>
                <a:lnTo>
                  <a:pt x="918" y="541"/>
                </a:lnTo>
                <a:lnTo>
                  <a:pt x="918" y="511"/>
                </a:lnTo>
                <a:lnTo>
                  <a:pt x="744" y="511"/>
                </a:lnTo>
                <a:lnTo>
                  <a:pt x="744" y="541"/>
                </a:lnTo>
                <a:lnTo>
                  <a:pt x="763" y="541"/>
                </a:lnTo>
                <a:lnTo>
                  <a:pt x="763" y="530"/>
                </a:lnTo>
                <a:lnTo>
                  <a:pt x="763" y="530"/>
                </a:lnTo>
                <a:close/>
                <a:moveTo>
                  <a:pt x="374" y="898"/>
                </a:moveTo>
                <a:cubicBezTo>
                  <a:pt x="370" y="890"/>
                  <a:pt x="364" y="884"/>
                  <a:pt x="356" y="881"/>
                </a:cubicBezTo>
                <a:cubicBezTo>
                  <a:pt x="359" y="886"/>
                  <a:pt x="361" y="892"/>
                  <a:pt x="363" y="898"/>
                </a:cubicBezTo>
                <a:lnTo>
                  <a:pt x="374" y="898"/>
                </a:lnTo>
                <a:close/>
                <a:moveTo>
                  <a:pt x="348" y="878"/>
                </a:moveTo>
                <a:cubicBezTo>
                  <a:pt x="346" y="878"/>
                  <a:pt x="344" y="878"/>
                  <a:pt x="342" y="878"/>
                </a:cubicBezTo>
                <a:lnTo>
                  <a:pt x="342" y="898"/>
                </a:lnTo>
                <a:lnTo>
                  <a:pt x="357" y="898"/>
                </a:lnTo>
                <a:cubicBezTo>
                  <a:pt x="355" y="891"/>
                  <a:pt x="352" y="884"/>
                  <a:pt x="348" y="878"/>
                </a:cubicBezTo>
                <a:close/>
                <a:moveTo>
                  <a:pt x="366" y="918"/>
                </a:moveTo>
                <a:lnTo>
                  <a:pt x="379" y="918"/>
                </a:lnTo>
                <a:cubicBezTo>
                  <a:pt x="379" y="917"/>
                  <a:pt x="379" y="916"/>
                  <a:pt x="379" y="916"/>
                </a:cubicBezTo>
                <a:cubicBezTo>
                  <a:pt x="379" y="911"/>
                  <a:pt x="378" y="907"/>
                  <a:pt x="377" y="903"/>
                </a:cubicBezTo>
                <a:lnTo>
                  <a:pt x="364" y="903"/>
                </a:lnTo>
                <a:cubicBezTo>
                  <a:pt x="365" y="908"/>
                  <a:pt x="366" y="913"/>
                  <a:pt x="366" y="918"/>
                </a:cubicBezTo>
                <a:close/>
                <a:moveTo>
                  <a:pt x="416" y="721"/>
                </a:moveTo>
                <a:cubicBezTo>
                  <a:pt x="428" y="721"/>
                  <a:pt x="437" y="711"/>
                  <a:pt x="437" y="700"/>
                </a:cubicBezTo>
                <a:cubicBezTo>
                  <a:pt x="437" y="688"/>
                  <a:pt x="428" y="678"/>
                  <a:pt x="416" y="678"/>
                </a:cubicBezTo>
                <a:cubicBezTo>
                  <a:pt x="404" y="678"/>
                  <a:pt x="394" y="688"/>
                  <a:pt x="394" y="700"/>
                </a:cubicBezTo>
                <a:cubicBezTo>
                  <a:pt x="394" y="711"/>
                  <a:pt x="404" y="721"/>
                  <a:pt x="416" y="721"/>
                </a:cubicBezTo>
                <a:close/>
                <a:moveTo>
                  <a:pt x="319" y="918"/>
                </a:moveTo>
                <a:lnTo>
                  <a:pt x="337" y="918"/>
                </a:lnTo>
                <a:lnTo>
                  <a:pt x="337" y="903"/>
                </a:lnTo>
                <a:lnTo>
                  <a:pt x="320" y="903"/>
                </a:lnTo>
                <a:cubicBezTo>
                  <a:pt x="319" y="908"/>
                  <a:pt x="319" y="913"/>
                  <a:pt x="319" y="918"/>
                </a:cubicBezTo>
                <a:close/>
                <a:moveTo>
                  <a:pt x="340" y="824"/>
                </a:moveTo>
                <a:cubicBezTo>
                  <a:pt x="364" y="824"/>
                  <a:pt x="385" y="815"/>
                  <a:pt x="394" y="801"/>
                </a:cubicBezTo>
                <a:cubicBezTo>
                  <a:pt x="381" y="810"/>
                  <a:pt x="362" y="815"/>
                  <a:pt x="340" y="815"/>
                </a:cubicBezTo>
                <a:cubicBezTo>
                  <a:pt x="318" y="815"/>
                  <a:pt x="299" y="810"/>
                  <a:pt x="287" y="801"/>
                </a:cubicBezTo>
                <a:cubicBezTo>
                  <a:pt x="295" y="815"/>
                  <a:pt x="316" y="824"/>
                  <a:pt x="340" y="824"/>
                </a:cubicBezTo>
                <a:close/>
                <a:moveTo>
                  <a:pt x="264" y="721"/>
                </a:moveTo>
                <a:cubicBezTo>
                  <a:pt x="276" y="721"/>
                  <a:pt x="286" y="711"/>
                  <a:pt x="286" y="700"/>
                </a:cubicBezTo>
                <a:cubicBezTo>
                  <a:pt x="286" y="688"/>
                  <a:pt x="276" y="678"/>
                  <a:pt x="264" y="678"/>
                </a:cubicBezTo>
                <a:cubicBezTo>
                  <a:pt x="253" y="678"/>
                  <a:pt x="243" y="688"/>
                  <a:pt x="243" y="700"/>
                </a:cubicBezTo>
                <a:cubicBezTo>
                  <a:pt x="243" y="711"/>
                  <a:pt x="253" y="721"/>
                  <a:pt x="264" y="721"/>
                </a:cubicBezTo>
                <a:close/>
                <a:moveTo>
                  <a:pt x="359" y="903"/>
                </a:moveTo>
                <a:lnTo>
                  <a:pt x="342" y="903"/>
                </a:lnTo>
                <a:lnTo>
                  <a:pt x="342" y="918"/>
                </a:lnTo>
                <a:lnTo>
                  <a:pt x="360" y="918"/>
                </a:lnTo>
                <a:cubicBezTo>
                  <a:pt x="360" y="913"/>
                  <a:pt x="360" y="908"/>
                  <a:pt x="359" y="903"/>
                </a:cubicBezTo>
                <a:close/>
                <a:moveTo>
                  <a:pt x="357" y="953"/>
                </a:moveTo>
                <a:cubicBezTo>
                  <a:pt x="357" y="953"/>
                  <a:pt x="358" y="953"/>
                  <a:pt x="358" y="953"/>
                </a:cubicBezTo>
                <a:cubicBezTo>
                  <a:pt x="358" y="954"/>
                  <a:pt x="358" y="954"/>
                  <a:pt x="358" y="954"/>
                </a:cubicBezTo>
                <a:cubicBezTo>
                  <a:pt x="358" y="954"/>
                  <a:pt x="358" y="954"/>
                  <a:pt x="358" y="955"/>
                </a:cubicBezTo>
                <a:cubicBezTo>
                  <a:pt x="358" y="955"/>
                  <a:pt x="358" y="955"/>
                  <a:pt x="357" y="956"/>
                </a:cubicBezTo>
                <a:lnTo>
                  <a:pt x="355" y="962"/>
                </a:lnTo>
                <a:lnTo>
                  <a:pt x="353" y="955"/>
                </a:lnTo>
                <a:cubicBezTo>
                  <a:pt x="352" y="954"/>
                  <a:pt x="352" y="954"/>
                  <a:pt x="352" y="954"/>
                </a:cubicBezTo>
                <a:cubicBezTo>
                  <a:pt x="352" y="954"/>
                  <a:pt x="352" y="953"/>
                  <a:pt x="352" y="953"/>
                </a:cubicBezTo>
                <a:cubicBezTo>
                  <a:pt x="352" y="953"/>
                  <a:pt x="352" y="953"/>
                  <a:pt x="353" y="953"/>
                </a:cubicBezTo>
                <a:cubicBezTo>
                  <a:pt x="353" y="953"/>
                  <a:pt x="353" y="953"/>
                  <a:pt x="354" y="953"/>
                </a:cubicBezTo>
                <a:lnTo>
                  <a:pt x="354" y="953"/>
                </a:lnTo>
                <a:lnTo>
                  <a:pt x="347" y="953"/>
                </a:lnTo>
                <a:lnTo>
                  <a:pt x="347" y="953"/>
                </a:lnTo>
                <a:cubicBezTo>
                  <a:pt x="347" y="953"/>
                  <a:pt x="347" y="953"/>
                  <a:pt x="348" y="953"/>
                </a:cubicBezTo>
                <a:cubicBezTo>
                  <a:pt x="348" y="953"/>
                  <a:pt x="348" y="954"/>
                  <a:pt x="348" y="954"/>
                </a:cubicBezTo>
                <a:cubicBezTo>
                  <a:pt x="348" y="954"/>
                  <a:pt x="349" y="955"/>
                  <a:pt x="349" y="956"/>
                </a:cubicBezTo>
                <a:lnTo>
                  <a:pt x="350" y="957"/>
                </a:lnTo>
                <a:lnTo>
                  <a:pt x="347" y="962"/>
                </a:lnTo>
                <a:lnTo>
                  <a:pt x="345" y="955"/>
                </a:lnTo>
                <a:cubicBezTo>
                  <a:pt x="344" y="955"/>
                  <a:pt x="344" y="954"/>
                  <a:pt x="344" y="954"/>
                </a:cubicBezTo>
                <a:cubicBezTo>
                  <a:pt x="344" y="954"/>
                  <a:pt x="344" y="953"/>
                  <a:pt x="344" y="953"/>
                </a:cubicBezTo>
                <a:cubicBezTo>
                  <a:pt x="344" y="953"/>
                  <a:pt x="345" y="953"/>
                  <a:pt x="345" y="953"/>
                </a:cubicBezTo>
                <a:lnTo>
                  <a:pt x="345" y="953"/>
                </a:lnTo>
                <a:lnTo>
                  <a:pt x="339" y="953"/>
                </a:lnTo>
                <a:lnTo>
                  <a:pt x="339" y="953"/>
                </a:lnTo>
                <a:cubicBezTo>
                  <a:pt x="339" y="953"/>
                  <a:pt x="340" y="953"/>
                  <a:pt x="340" y="953"/>
                </a:cubicBezTo>
                <a:cubicBezTo>
                  <a:pt x="340" y="954"/>
                  <a:pt x="341" y="954"/>
                  <a:pt x="341" y="956"/>
                </a:cubicBezTo>
                <a:lnTo>
                  <a:pt x="346" y="967"/>
                </a:lnTo>
                <a:lnTo>
                  <a:pt x="346" y="967"/>
                </a:lnTo>
                <a:lnTo>
                  <a:pt x="350" y="958"/>
                </a:lnTo>
                <a:lnTo>
                  <a:pt x="354" y="967"/>
                </a:lnTo>
                <a:lnTo>
                  <a:pt x="354" y="967"/>
                </a:lnTo>
                <a:lnTo>
                  <a:pt x="359" y="955"/>
                </a:lnTo>
                <a:cubicBezTo>
                  <a:pt x="359" y="954"/>
                  <a:pt x="359" y="954"/>
                  <a:pt x="359" y="954"/>
                </a:cubicBezTo>
                <a:cubicBezTo>
                  <a:pt x="359" y="954"/>
                  <a:pt x="359" y="953"/>
                  <a:pt x="360" y="953"/>
                </a:cubicBezTo>
                <a:cubicBezTo>
                  <a:pt x="360" y="953"/>
                  <a:pt x="360" y="953"/>
                  <a:pt x="360" y="953"/>
                </a:cubicBezTo>
                <a:lnTo>
                  <a:pt x="360" y="953"/>
                </a:lnTo>
                <a:lnTo>
                  <a:pt x="357" y="953"/>
                </a:lnTo>
                <a:lnTo>
                  <a:pt x="357" y="953"/>
                </a:lnTo>
                <a:lnTo>
                  <a:pt x="357" y="953"/>
                </a:lnTo>
                <a:close/>
                <a:moveTo>
                  <a:pt x="368" y="958"/>
                </a:moveTo>
                <a:cubicBezTo>
                  <a:pt x="366" y="957"/>
                  <a:pt x="366" y="957"/>
                  <a:pt x="365" y="957"/>
                </a:cubicBezTo>
                <a:cubicBezTo>
                  <a:pt x="365" y="957"/>
                  <a:pt x="364" y="956"/>
                  <a:pt x="364" y="956"/>
                </a:cubicBezTo>
                <a:cubicBezTo>
                  <a:pt x="364" y="956"/>
                  <a:pt x="364" y="955"/>
                  <a:pt x="364" y="955"/>
                </a:cubicBezTo>
                <a:cubicBezTo>
                  <a:pt x="364" y="955"/>
                  <a:pt x="364" y="954"/>
                  <a:pt x="365" y="954"/>
                </a:cubicBezTo>
                <a:cubicBezTo>
                  <a:pt x="365" y="953"/>
                  <a:pt x="366" y="953"/>
                  <a:pt x="366" y="953"/>
                </a:cubicBezTo>
                <a:cubicBezTo>
                  <a:pt x="367" y="953"/>
                  <a:pt x="368" y="954"/>
                  <a:pt x="369" y="954"/>
                </a:cubicBezTo>
                <a:cubicBezTo>
                  <a:pt x="370" y="955"/>
                  <a:pt x="370" y="956"/>
                  <a:pt x="370" y="957"/>
                </a:cubicBezTo>
                <a:lnTo>
                  <a:pt x="371" y="957"/>
                </a:lnTo>
                <a:lnTo>
                  <a:pt x="371" y="952"/>
                </a:lnTo>
                <a:lnTo>
                  <a:pt x="370" y="952"/>
                </a:lnTo>
                <a:cubicBezTo>
                  <a:pt x="370" y="953"/>
                  <a:pt x="370" y="953"/>
                  <a:pt x="370" y="953"/>
                </a:cubicBezTo>
                <a:cubicBezTo>
                  <a:pt x="370" y="953"/>
                  <a:pt x="370" y="953"/>
                  <a:pt x="370" y="953"/>
                </a:cubicBezTo>
                <a:cubicBezTo>
                  <a:pt x="370" y="953"/>
                  <a:pt x="369" y="953"/>
                  <a:pt x="369" y="953"/>
                </a:cubicBezTo>
                <a:cubicBezTo>
                  <a:pt x="368" y="953"/>
                  <a:pt x="368" y="953"/>
                  <a:pt x="368" y="953"/>
                </a:cubicBezTo>
                <a:cubicBezTo>
                  <a:pt x="367" y="952"/>
                  <a:pt x="367" y="952"/>
                  <a:pt x="366" y="952"/>
                </a:cubicBezTo>
                <a:cubicBezTo>
                  <a:pt x="365" y="952"/>
                  <a:pt x="364" y="953"/>
                  <a:pt x="363" y="954"/>
                </a:cubicBezTo>
                <a:cubicBezTo>
                  <a:pt x="362" y="954"/>
                  <a:pt x="362" y="955"/>
                  <a:pt x="362" y="957"/>
                </a:cubicBezTo>
                <a:cubicBezTo>
                  <a:pt x="362" y="957"/>
                  <a:pt x="362" y="958"/>
                  <a:pt x="362" y="958"/>
                </a:cubicBezTo>
                <a:cubicBezTo>
                  <a:pt x="362" y="959"/>
                  <a:pt x="363" y="959"/>
                  <a:pt x="364" y="960"/>
                </a:cubicBezTo>
                <a:cubicBezTo>
                  <a:pt x="364" y="960"/>
                  <a:pt x="365" y="961"/>
                  <a:pt x="366" y="962"/>
                </a:cubicBezTo>
                <a:cubicBezTo>
                  <a:pt x="367" y="962"/>
                  <a:pt x="368" y="962"/>
                  <a:pt x="368" y="963"/>
                </a:cubicBezTo>
                <a:cubicBezTo>
                  <a:pt x="369" y="963"/>
                  <a:pt x="369" y="963"/>
                  <a:pt x="369" y="964"/>
                </a:cubicBezTo>
                <a:cubicBezTo>
                  <a:pt x="369" y="964"/>
                  <a:pt x="369" y="964"/>
                  <a:pt x="369" y="965"/>
                </a:cubicBezTo>
                <a:cubicBezTo>
                  <a:pt x="369" y="965"/>
                  <a:pt x="369" y="966"/>
                  <a:pt x="369" y="966"/>
                </a:cubicBezTo>
                <a:cubicBezTo>
                  <a:pt x="368" y="967"/>
                  <a:pt x="368" y="967"/>
                  <a:pt x="367" y="967"/>
                </a:cubicBezTo>
                <a:cubicBezTo>
                  <a:pt x="366" y="967"/>
                  <a:pt x="365" y="966"/>
                  <a:pt x="364" y="966"/>
                </a:cubicBezTo>
                <a:cubicBezTo>
                  <a:pt x="363" y="965"/>
                  <a:pt x="362" y="964"/>
                  <a:pt x="362" y="962"/>
                </a:cubicBezTo>
                <a:lnTo>
                  <a:pt x="362" y="962"/>
                </a:lnTo>
                <a:lnTo>
                  <a:pt x="362" y="967"/>
                </a:lnTo>
                <a:lnTo>
                  <a:pt x="362" y="967"/>
                </a:lnTo>
                <a:cubicBezTo>
                  <a:pt x="362" y="967"/>
                  <a:pt x="362" y="967"/>
                  <a:pt x="363" y="967"/>
                </a:cubicBezTo>
                <a:cubicBezTo>
                  <a:pt x="363" y="967"/>
                  <a:pt x="363" y="967"/>
                  <a:pt x="363" y="967"/>
                </a:cubicBezTo>
                <a:cubicBezTo>
                  <a:pt x="363" y="967"/>
                  <a:pt x="364" y="967"/>
                  <a:pt x="364" y="967"/>
                </a:cubicBezTo>
                <a:cubicBezTo>
                  <a:pt x="365" y="967"/>
                  <a:pt x="365" y="967"/>
                  <a:pt x="366" y="967"/>
                </a:cubicBezTo>
                <a:cubicBezTo>
                  <a:pt x="366" y="967"/>
                  <a:pt x="366" y="967"/>
                  <a:pt x="367" y="967"/>
                </a:cubicBezTo>
                <a:cubicBezTo>
                  <a:pt x="368" y="967"/>
                  <a:pt x="369" y="967"/>
                  <a:pt x="370" y="966"/>
                </a:cubicBezTo>
                <a:cubicBezTo>
                  <a:pt x="371" y="965"/>
                  <a:pt x="372" y="964"/>
                  <a:pt x="372" y="963"/>
                </a:cubicBezTo>
                <a:cubicBezTo>
                  <a:pt x="372" y="962"/>
                  <a:pt x="372" y="961"/>
                  <a:pt x="371" y="961"/>
                </a:cubicBezTo>
                <a:cubicBezTo>
                  <a:pt x="370" y="960"/>
                  <a:pt x="369" y="959"/>
                  <a:pt x="368" y="958"/>
                </a:cubicBezTo>
                <a:close/>
                <a:moveTo>
                  <a:pt x="336" y="965"/>
                </a:moveTo>
                <a:cubicBezTo>
                  <a:pt x="335" y="966"/>
                  <a:pt x="334" y="966"/>
                  <a:pt x="332" y="966"/>
                </a:cubicBezTo>
                <a:lnTo>
                  <a:pt x="332" y="966"/>
                </a:lnTo>
                <a:cubicBezTo>
                  <a:pt x="331" y="966"/>
                  <a:pt x="331" y="966"/>
                  <a:pt x="331" y="966"/>
                </a:cubicBezTo>
                <a:cubicBezTo>
                  <a:pt x="331" y="966"/>
                  <a:pt x="330" y="966"/>
                  <a:pt x="330" y="966"/>
                </a:cubicBezTo>
                <a:cubicBezTo>
                  <a:pt x="330" y="965"/>
                  <a:pt x="330" y="965"/>
                  <a:pt x="330" y="964"/>
                </a:cubicBezTo>
                <a:lnTo>
                  <a:pt x="330" y="960"/>
                </a:lnTo>
                <a:cubicBezTo>
                  <a:pt x="331" y="960"/>
                  <a:pt x="331" y="960"/>
                  <a:pt x="332" y="960"/>
                </a:cubicBezTo>
                <a:cubicBezTo>
                  <a:pt x="332" y="961"/>
                  <a:pt x="332" y="961"/>
                  <a:pt x="333" y="961"/>
                </a:cubicBezTo>
                <a:cubicBezTo>
                  <a:pt x="333" y="962"/>
                  <a:pt x="333" y="963"/>
                  <a:pt x="333" y="963"/>
                </a:cubicBezTo>
                <a:lnTo>
                  <a:pt x="334" y="963"/>
                </a:lnTo>
                <a:lnTo>
                  <a:pt x="334" y="956"/>
                </a:lnTo>
                <a:lnTo>
                  <a:pt x="333" y="956"/>
                </a:lnTo>
                <a:cubicBezTo>
                  <a:pt x="333" y="957"/>
                  <a:pt x="333" y="958"/>
                  <a:pt x="332" y="958"/>
                </a:cubicBezTo>
                <a:cubicBezTo>
                  <a:pt x="332" y="959"/>
                  <a:pt x="332" y="959"/>
                  <a:pt x="331" y="959"/>
                </a:cubicBezTo>
                <a:lnTo>
                  <a:pt x="330" y="959"/>
                </a:lnTo>
                <a:lnTo>
                  <a:pt x="330" y="953"/>
                </a:lnTo>
                <a:lnTo>
                  <a:pt x="332" y="953"/>
                </a:lnTo>
                <a:cubicBezTo>
                  <a:pt x="333" y="953"/>
                  <a:pt x="334" y="953"/>
                  <a:pt x="334" y="954"/>
                </a:cubicBezTo>
                <a:cubicBezTo>
                  <a:pt x="335" y="954"/>
                  <a:pt x="335" y="954"/>
                  <a:pt x="336" y="955"/>
                </a:cubicBezTo>
                <a:cubicBezTo>
                  <a:pt x="336" y="955"/>
                  <a:pt x="336" y="956"/>
                  <a:pt x="336" y="957"/>
                </a:cubicBezTo>
                <a:lnTo>
                  <a:pt x="337" y="957"/>
                </a:lnTo>
                <a:lnTo>
                  <a:pt x="337" y="953"/>
                </a:lnTo>
                <a:lnTo>
                  <a:pt x="325" y="953"/>
                </a:lnTo>
                <a:lnTo>
                  <a:pt x="325" y="953"/>
                </a:lnTo>
                <a:lnTo>
                  <a:pt x="325" y="953"/>
                </a:lnTo>
                <a:cubicBezTo>
                  <a:pt x="326" y="953"/>
                  <a:pt x="326" y="953"/>
                  <a:pt x="326" y="953"/>
                </a:cubicBezTo>
                <a:cubicBezTo>
                  <a:pt x="327" y="953"/>
                  <a:pt x="327" y="954"/>
                  <a:pt x="327" y="954"/>
                </a:cubicBezTo>
                <a:cubicBezTo>
                  <a:pt x="327" y="954"/>
                  <a:pt x="327" y="954"/>
                  <a:pt x="327" y="955"/>
                </a:cubicBezTo>
                <a:lnTo>
                  <a:pt x="327" y="965"/>
                </a:lnTo>
                <a:cubicBezTo>
                  <a:pt x="327" y="965"/>
                  <a:pt x="327" y="966"/>
                  <a:pt x="327" y="966"/>
                </a:cubicBezTo>
                <a:cubicBezTo>
                  <a:pt x="327" y="966"/>
                  <a:pt x="326" y="966"/>
                  <a:pt x="326" y="966"/>
                </a:cubicBezTo>
                <a:cubicBezTo>
                  <a:pt x="326" y="967"/>
                  <a:pt x="326" y="967"/>
                  <a:pt x="325" y="967"/>
                </a:cubicBezTo>
                <a:lnTo>
                  <a:pt x="325" y="967"/>
                </a:lnTo>
                <a:lnTo>
                  <a:pt x="325" y="967"/>
                </a:lnTo>
                <a:lnTo>
                  <a:pt x="337" y="967"/>
                </a:lnTo>
                <a:lnTo>
                  <a:pt x="338" y="962"/>
                </a:lnTo>
                <a:lnTo>
                  <a:pt x="338" y="962"/>
                </a:lnTo>
                <a:cubicBezTo>
                  <a:pt x="337" y="964"/>
                  <a:pt x="337" y="965"/>
                  <a:pt x="336" y="965"/>
                </a:cubicBezTo>
                <a:close/>
                <a:moveTo>
                  <a:pt x="322" y="882"/>
                </a:moveTo>
                <a:cubicBezTo>
                  <a:pt x="315" y="886"/>
                  <a:pt x="310" y="891"/>
                  <a:pt x="306" y="898"/>
                </a:cubicBezTo>
                <a:lnTo>
                  <a:pt x="316" y="898"/>
                </a:lnTo>
                <a:cubicBezTo>
                  <a:pt x="317" y="892"/>
                  <a:pt x="319" y="887"/>
                  <a:pt x="322" y="882"/>
                </a:cubicBezTo>
                <a:close/>
                <a:moveTo>
                  <a:pt x="337" y="898"/>
                </a:moveTo>
                <a:lnTo>
                  <a:pt x="337" y="878"/>
                </a:lnTo>
                <a:cubicBezTo>
                  <a:pt x="334" y="878"/>
                  <a:pt x="332" y="878"/>
                  <a:pt x="330" y="879"/>
                </a:cubicBezTo>
                <a:cubicBezTo>
                  <a:pt x="326" y="885"/>
                  <a:pt x="324" y="891"/>
                  <a:pt x="322" y="898"/>
                </a:cubicBezTo>
                <a:lnTo>
                  <a:pt x="337" y="898"/>
                </a:lnTo>
                <a:close/>
                <a:moveTo>
                  <a:pt x="313" y="918"/>
                </a:moveTo>
                <a:cubicBezTo>
                  <a:pt x="313" y="913"/>
                  <a:pt x="314" y="908"/>
                  <a:pt x="315" y="903"/>
                </a:cubicBezTo>
                <a:lnTo>
                  <a:pt x="304" y="903"/>
                </a:lnTo>
                <a:cubicBezTo>
                  <a:pt x="302" y="907"/>
                  <a:pt x="302" y="911"/>
                  <a:pt x="302" y="916"/>
                </a:cubicBezTo>
                <a:cubicBezTo>
                  <a:pt x="302" y="916"/>
                  <a:pt x="302" y="917"/>
                  <a:pt x="302" y="917"/>
                </a:cubicBezTo>
                <a:lnTo>
                  <a:pt x="313" y="918"/>
                </a:lnTo>
                <a:lnTo>
                  <a:pt x="313" y="918"/>
                </a:lnTo>
                <a:close/>
                <a:moveTo>
                  <a:pt x="319" y="953"/>
                </a:moveTo>
                <a:cubicBezTo>
                  <a:pt x="320" y="953"/>
                  <a:pt x="321" y="953"/>
                  <a:pt x="321" y="954"/>
                </a:cubicBezTo>
                <a:cubicBezTo>
                  <a:pt x="321" y="954"/>
                  <a:pt x="321" y="955"/>
                  <a:pt x="321" y="955"/>
                </a:cubicBezTo>
                <a:lnTo>
                  <a:pt x="321" y="962"/>
                </a:lnTo>
                <a:lnTo>
                  <a:pt x="314" y="953"/>
                </a:lnTo>
                <a:lnTo>
                  <a:pt x="309" y="953"/>
                </a:lnTo>
                <a:lnTo>
                  <a:pt x="309" y="953"/>
                </a:lnTo>
                <a:cubicBezTo>
                  <a:pt x="310" y="953"/>
                  <a:pt x="310" y="953"/>
                  <a:pt x="310" y="953"/>
                </a:cubicBezTo>
                <a:cubicBezTo>
                  <a:pt x="310" y="953"/>
                  <a:pt x="311" y="954"/>
                  <a:pt x="311" y="954"/>
                </a:cubicBezTo>
                <a:lnTo>
                  <a:pt x="311" y="955"/>
                </a:lnTo>
                <a:lnTo>
                  <a:pt x="311" y="965"/>
                </a:lnTo>
                <a:cubicBezTo>
                  <a:pt x="311" y="965"/>
                  <a:pt x="311" y="966"/>
                  <a:pt x="311" y="966"/>
                </a:cubicBezTo>
                <a:cubicBezTo>
                  <a:pt x="310" y="967"/>
                  <a:pt x="310" y="967"/>
                  <a:pt x="309" y="967"/>
                </a:cubicBezTo>
                <a:lnTo>
                  <a:pt x="309" y="967"/>
                </a:lnTo>
                <a:lnTo>
                  <a:pt x="314" y="967"/>
                </a:lnTo>
                <a:lnTo>
                  <a:pt x="314" y="967"/>
                </a:lnTo>
                <a:lnTo>
                  <a:pt x="314" y="967"/>
                </a:lnTo>
                <a:cubicBezTo>
                  <a:pt x="313" y="967"/>
                  <a:pt x="313" y="967"/>
                  <a:pt x="312" y="966"/>
                </a:cubicBezTo>
                <a:cubicBezTo>
                  <a:pt x="312" y="966"/>
                  <a:pt x="312" y="966"/>
                  <a:pt x="312" y="965"/>
                </a:cubicBezTo>
                <a:lnTo>
                  <a:pt x="312" y="956"/>
                </a:lnTo>
                <a:lnTo>
                  <a:pt x="322" y="967"/>
                </a:lnTo>
                <a:lnTo>
                  <a:pt x="322" y="967"/>
                </a:lnTo>
                <a:lnTo>
                  <a:pt x="322" y="956"/>
                </a:lnTo>
                <a:cubicBezTo>
                  <a:pt x="322" y="955"/>
                  <a:pt x="322" y="954"/>
                  <a:pt x="322" y="954"/>
                </a:cubicBezTo>
                <a:cubicBezTo>
                  <a:pt x="322" y="954"/>
                  <a:pt x="322" y="954"/>
                  <a:pt x="323" y="953"/>
                </a:cubicBezTo>
                <a:cubicBezTo>
                  <a:pt x="323" y="953"/>
                  <a:pt x="323" y="953"/>
                  <a:pt x="324" y="953"/>
                </a:cubicBezTo>
                <a:lnTo>
                  <a:pt x="324" y="953"/>
                </a:lnTo>
                <a:lnTo>
                  <a:pt x="319" y="953"/>
                </a:lnTo>
                <a:lnTo>
                  <a:pt x="319" y="953"/>
                </a:lnTo>
                <a:lnTo>
                  <a:pt x="319" y="953"/>
                </a:lnTo>
                <a:close/>
                <a:moveTo>
                  <a:pt x="740" y="1124"/>
                </a:moveTo>
                <a:lnTo>
                  <a:pt x="740" y="1180"/>
                </a:lnTo>
                <a:lnTo>
                  <a:pt x="846" y="1180"/>
                </a:lnTo>
                <a:lnTo>
                  <a:pt x="846" y="1254"/>
                </a:lnTo>
                <a:lnTo>
                  <a:pt x="318" y="1254"/>
                </a:lnTo>
                <a:lnTo>
                  <a:pt x="318" y="1180"/>
                </a:lnTo>
                <a:lnTo>
                  <a:pt x="425" y="1180"/>
                </a:lnTo>
                <a:lnTo>
                  <a:pt x="425" y="1124"/>
                </a:lnTo>
                <a:lnTo>
                  <a:pt x="0" y="1124"/>
                </a:lnTo>
                <a:lnTo>
                  <a:pt x="0" y="366"/>
                </a:lnTo>
                <a:lnTo>
                  <a:pt x="550" y="366"/>
                </a:lnTo>
                <a:lnTo>
                  <a:pt x="221" y="37"/>
                </a:lnTo>
                <a:lnTo>
                  <a:pt x="257" y="0"/>
                </a:lnTo>
                <a:lnTo>
                  <a:pt x="582" y="325"/>
                </a:lnTo>
                <a:lnTo>
                  <a:pt x="907" y="0"/>
                </a:lnTo>
                <a:lnTo>
                  <a:pt x="944" y="37"/>
                </a:lnTo>
                <a:lnTo>
                  <a:pt x="614" y="366"/>
                </a:lnTo>
                <a:lnTo>
                  <a:pt x="1165" y="366"/>
                </a:lnTo>
                <a:lnTo>
                  <a:pt x="1165" y="1124"/>
                </a:lnTo>
                <a:lnTo>
                  <a:pt x="740" y="1124"/>
                </a:lnTo>
                <a:close/>
                <a:moveTo>
                  <a:pt x="161" y="700"/>
                </a:moveTo>
                <a:cubicBezTo>
                  <a:pt x="160" y="700"/>
                  <a:pt x="157" y="689"/>
                  <a:pt x="154" y="672"/>
                </a:cubicBezTo>
                <a:cubicBezTo>
                  <a:pt x="154" y="672"/>
                  <a:pt x="153" y="673"/>
                  <a:pt x="153" y="673"/>
                </a:cubicBezTo>
                <a:cubicBezTo>
                  <a:pt x="152" y="674"/>
                  <a:pt x="150" y="676"/>
                  <a:pt x="149" y="677"/>
                </a:cubicBezTo>
                <a:cubicBezTo>
                  <a:pt x="149" y="678"/>
                  <a:pt x="149" y="678"/>
                  <a:pt x="149" y="678"/>
                </a:cubicBezTo>
                <a:cubicBezTo>
                  <a:pt x="147" y="680"/>
                  <a:pt x="146" y="682"/>
                  <a:pt x="145" y="685"/>
                </a:cubicBezTo>
                <a:cubicBezTo>
                  <a:pt x="145" y="685"/>
                  <a:pt x="145" y="685"/>
                  <a:pt x="145" y="686"/>
                </a:cubicBezTo>
                <a:cubicBezTo>
                  <a:pt x="144" y="688"/>
                  <a:pt x="143" y="690"/>
                  <a:pt x="142" y="693"/>
                </a:cubicBezTo>
                <a:cubicBezTo>
                  <a:pt x="142" y="696"/>
                  <a:pt x="142" y="699"/>
                  <a:pt x="142" y="702"/>
                </a:cubicBezTo>
                <a:cubicBezTo>
                  <a:pt x="142" y="722"/>
                  <a:pt x="153" y="738"/>
                  <a:pt x="167" y="738"/>
                </a:cubicBezTo>
                <a:cubicBezTo>
                  <a:pt x="167" y="738"/>
                  <a:pt x="167" y="738"/>
                  <a:pt x="167" y="738"/>
                </a:cubicBezTo>
                <a:cubicBezTo>
                  <a:pt x="168" y="738"/>
                  <a:pt x="168" y="738"/>
                  <a:pt x="169" y="738"/>
                </a:cubicBezTo>
                <a:lnTo>
                  <a:pt x="169" y="738"/>
                </a:lnTo>
                <a:lnTo>
                  <a:pt x="175" y="737"/>
                </a:lnTo>
                <a:lnTo>
                  <a:pt x="176" y="742"/>
                </a:lnTo>
                <a:cubicBezTo>
                  <a:pt x="182" y="760"/>
                  <a:pt x="191" y="777"/>
                  <a:pt x="202" y="791"/>
                </a:cubicBezTo>
                <a:cubicBezTo>
                  <a:pt x="216" y="809"/>
                  <a:pt x="232" y="823"/>
                  <a:pt x="251" y="835"/>
                </a:cubicBezTo>
                <a:cubicBezTo>
                  <a:pt x="257" y="839"/>
                  <a:pt x="264" y="842"/>
                  <a:pt x="271" y="846"/>
                </a:cubicBezTo>
                <a:cubicBezTo>
                  <a:pt x="293" y="855"/>
                  <a:pt x="316" y="860"/>
                  <a:pt x="340" y="860"/>
                </a:cubicBezTo>
                <a:cubicBezTo>
                  <a:pt x="370" y="860"/>
                  <a:pt x="398" y="852"/>
                  <a:pt x="423" y="839"/>
                </a:cubicBezTo>
                <a:cubicBezTo>
                  <a:pt x="425" y="838"/>
                  <a:pt x="428" y="836"/>
                  <a:pt x="430" y="835"/>
                </a:cubicBezTo>
                <a:cubicBezTo>
                  <a:pt x="449" y="824"/>
                  <a:pt x="465" y="809"/>
                  <a:pt x="478" y="791"/>
                </a:cubicBezTo>
                <a:cubicBezTo>
                  <a:pt x="489" y="777"/>
                  <a:pt x="498" y="760"/>
                  <a:pt x="504" y="742"/>
                </a:cubicBezTo>
                <a:lnTo>
                  <a:pt x="506" y="737"/>
                </a:lnTo>
                <a:lnTo>
                  <a:pt x="512" y="738"/>
                </a:lnTo>
                <a:lnTo>
                  <a:pt x="512" y="738"/>
                </a:lnTo>
                <a:cubicBezTo>
                  <a:pt x="512" y="738"/>
                  <a:pt x="513" y="738"/>
                  <a:pt x="513" y="738"/>
                </a:cubicBezTo>
                <a:cubicBezTo>
                  <a:pt x="514" y="738"/>
                  <a:pt x="514" y="738"/>
                  <a:pt x="514" y="738"/>
                </a:cubicBezTo>
                <a:cubicBezTo>
                  <a:pt x="528" y="738"/>
                  <a:pt x="539" y="722"/>
                  <a:pt x="539" y="702"/>
                </a:cubicBezTo>
                <a:cubicBezTo>
                  <a:pt x="539" y="699"/>
                  <a:pt x="539" y="696"/>
                  <a:pt x="538" y="693"/>
                </a:cubicBezTo>
                <a:cubicBezTo>
                  <a:pt x="538" y="690"/>
                  <a:pt x="537" y="688"/>
                  <a:pt x="536" y="686"/>
                </a:cubicBezTo>
                <a:cubicBezTo>
                  <a:pt x="536" y="685"/>
                  <a:pt x="536" y="685"/>
                  <a:pt x="536" y="685"/>
                </a:cubicBezTo>
                <a:cubicBezTo>
                  <a:pt x="535" y="682"/>
                  <a:pt x="533" y="680"/>
                  <a:pt x="532" y="678"/>
                </a:cubicBezTo>
                <a:cubicBezTo>
                  <a:pt x="532" y="678"/>
                  <a:pt x="532" y="677"/>
                  <a:pt x="532" y="677"/>
                </a:cubicBezTo>
                <a:cubicBezTo>
                  <a:pt x="530" y="676"/>
                  <a:pt x="529" y="674"/>
                  <a:pt x="528" y="673"/>
                </a:cubicBezTo>
                <a:cubicBezTo>
                  <a:pt x="527" y="673"/>
                  <a:pt x="527" y="672"/>
                  <a:pt x="526" y="672"/>
                </a:cubicBezTo>
                <a:cubicBezTo>
                  <a:pt x="524" y="689"/>
                  <a:pt x="521" y="700"/>
                  <a:pt x="520" y="700"/>
                </a:cubicBezTo>
                <a:cubicBezTo>
                  <a:pt x="520" y="699"/>
                  <a:pt x="520" y="697"/>
                  <a:pt x="519" y="693"/>
                </a:cubicBezTo>
                <a:cubicBezTo>
                  <a:pt x="517" y="697"/>
                  <a:pt x="516" y="700"/>
                  <a:pt x="516" y="700"/>
                </a:cubicBezTo>
                <a:cubicBezTo>
                  <a:pt x="517" y="698"/>
                  <a:pt x="516" y="686"/>
                  <a:pt x="510" y="672"/>
                </a:cubicBezTo>
                <a:cubicBezTo>
                  <a:pt x="501" y="654"/>
                  <a:pt x="485" y="632"/>
                  <a:pt x="458" y="615"/>
                </a:cubicBezTo>
                <a:cubicBezTo>
                  <a:pt x="443" y="609"/>
                  <a:pt x="425" y="605"/>
                  <a:pt x="402" y="606"/>
                </a:cubicBezTo>
                <a:cubicBezTo>
                  <a:pt x="392" y="606"/>
                  <a:pt x="383" y="607"/>
                  <a:pt x="372" y="609"/>
                </a:cubicBezTo>
                <a:cubicBezTo>
                  <a:pt x="334" y="616"/>
                  <a:pt x="314" y="623"/>
                  <a:pt x="274" y="595"/>
                </a:cubicBezTo>
                <a:cubicBezTo>
                  <a:pt x="272" y="596"/>
                  <a:pt x="271" y="596"/>
                  <a:pt x="269" y="597"/>
                </a:cubicBezTo>
                <a:cubicBezTo>
                  <a:pt x="194" y="614"/>
                  <a:pt x="167" y="674"/>
                  <a:pt x="162" y="693"/>
                </a:cubicBezTo>
                <a:cubicBezTo>
                  <a:pt x="161" y="697"/>
                  <a:pt x="160" y="699"/>
                  <a:pt x="161" y="700"/>
                </a:cubicBezTo>
                <a:close/>
                <a:moveTo>
                  <a:pt x="271" y="993"/>
                </a:moveTo>
                <a:lnTo>
                  <a:pt x="320" y="993"/>
                </a:lnTo>
                <a:lnTo>
                  <a:pt x="320" y="983"/>
                </a:lnTo>
                <a:lnTo>
                  <a:pt x="301" y="983"/>
                </a:lnTo>
                <a:lnTo>
                  <a:pt x="301" y="934"/>
                </a:lnTo>
                <a:lnTo>
                  <a:pt x="306" y="934"/>
                </a:lnTo>
                <a:cubicBezTo>
                  <a:pt x="304" y="930"/>
                  <a:pt x="303" y="927"/>
                  <a:pt x="302" y="923"/>
                </a:cubicBezTo>
                <a:lnTo>
                  <a:pt x="313" y="923"/>
                </a:lnTo>
                <a:cubicBezTo>
                  <a:pt x="314" y="927"/>
                  <a:pt x="314" y="930"/>
                  <a:pt x="314" y="934"/>
                </a:cubicBezTo>
                <a:lnTo>
                  <a:pt x="320" y="934"/>
                </a:lnTo>
                <a:cubicBezTo>
                  <a:pt x="319" y="930"/>
                  <a:pt x="319" y="927"/>
                  <a:pt x="319" y="923"/>
                </a:cubicBezTo>
                <a:lnTo>
                  <a:pt x="337" y="923"/>
                </a:lnTo>
                <a:lnTo>
                  <a:pt x="337" y="934"/>
                </a:lnTo>
                <a:lnTo>
                  <a:pt x="342" y="934"/>
                </a:lnTo>
                <a:lnTo>
                  <a:pt x="342" y="923"/>
                </a:lnTo>
                <a:lnTo>
                  <a:pt x="360" y="923"/>
                </a:lnTo>
                <a:cubicBezTo>
                  <a:pt x="360" y="927"/>
                  <a:pt x="360" y="930"/>
                  <a:pt x="359" y="934"/>
                </a:cubicBezTo>
                <a:lnTo>
                  <a:pt x="365" y="934"/>
                </a:lnTo>
                <a:cubicBezTo>
                  <a:pt x="366" y="930"/>
                  <a:pt x="366" y="926"/>
                  <a:pt x="366" y="923"/>
                </a:cubicBezTo>
                <a:lnTo>
                  <a:pt x="378" y="923"/>
                </a:lnTo>
                <a:cubicBezTo>
                  <a:pt x="378" y="927"/>
                  <a:pt x="376" y="930"/>
                  <a:pt x="375" y="934"/>
                </a:cubicBezTo>
                <a:lnTo>
                  <a:pt x="380" y="934"/>
                </a:lnTo>
                <a:lnTo>
                  <a:pt x="380" y="983"/>
                </a:lnTo>
                <a:lnTo>
                  <a:pt x="361" y="983"/>
                </a:lnTo>
                <a:lnTo>
                  <a:pt x="360" y="993"/>
                </a:lnTo>
                <a:lnTo>
                  <a:pt x="423" y="993"/>
                </a:lnTo>
                <a:lnTo>
                  <a:pt x="423" y="854"/>
                </a:lnTo>
                <a:cubicBezTo>
                  <a:pt x="398" y="866"/>
                  <a:pt x="370" y="873"/>
                  <a:pt x="340" y="873"/>
                </a:cubicBezTo>
                <a:cubicBezTo>
                  <a:pt x="316" y="873"/>
                  <a:pt x="293" y="869"/>
                  <a:pt x="271" y="860"/>
                </a:cubicBezTo>
                <a:lnTo>
                  <a:pt x="271" y="993"/>
                </a:lnTo>
                <a:lnTo>
                  <a:pt x="271" y="993"/>
                </a:lnTo>
                <a:close/>
                <a:moveTo>
                  <a:pt x="375" y="979"/>
                </a:moveTo>
                <a:lnTo>
                  <a:pt x="375" y="938"/>
                </a:lnTo>
                <a:lnTo>
                  <a:pt x="305" y="938"/>
                </a:lnTo>
                <a:lnTo>
                  <a:pt x="305" y="979"/>
                </a:lnTo>
                <a:lnTo>
                  <a:pt x="375" y="979"/>
                </a:lnTo>
                <a:lnTo>
                  <a:pt x="375" y="979"/>
                </a:lnTo>
                <a:close/>
                <a:moveTo>
                  <a:pt x="1087" y="993"/>
                </a:moveTo>
                <a:lnTo>
                  <a:pt x="1087" y="444"/>
                </a:lnTo>
                <a:lnTo>
                  <a:pt x="77" y="444"/>
                </a:lnTo>
                <a:lnTo>
                  <a:pt x="77" y="993"/>
                </a:lnTo>
                <a:lnTo>
                  <a:pt x="86" y="993"/>
                </a:lnTo>
                <a:cubicBezTo>
                  <a:pt x="90" y="913"/>
                  <a:pt x="130" y="843"/>
                  <a:pt x="191" y="799"/>
                </a:cubicBezTo>
                <a:cubicBezTo>
                  <a:pt x="181" y="785"/>
                  <a:pt x="172" y="769"/>
                  <a:pt x="165" y="752"/>
                </a:cubicBezTo>
                <a:cubicBezTo>
                  <a:pt x="145" y="751"/>
                  <a:pt x="128" y="729"/>
                  <a:pt x="128" y="702"/>
                </a:cubicBezTo>
                <a:cubicBezTo>
                  <a:pt x="128" y="682"/>
                  <a:pt x="138" y="664"/>
                  <a:pt x="153" y="657"/>
                </a:cubicBezTo>
                <a:cubicBezTo>
                  <a:pt x="150" y="624"/>
                  <a:pt x="154" y="579"/>
                  <a:pt x="183" y="545"/>
                </a:cubicBezTo>
                <a:cubicBezTo>
                  <a:pt x="197" y="527"/>
                  <a:pt x="217" y="514"/>
                  <a:pt x="236" y="505"/>
                </a:cubicBezTo>
                <a:cubicBezTo>
                  <a:pt x="227" y="502"/>
                  <a:pt x="220" y="501"/>
                  <a:pt x="220" y="501"/>
                </a:cubicBezTo>
                <a:cubicBezTo>
                  <a:pt x="234" y="482"/>
                  <a:pt x="254" y="492"/>
                  <a:pt x="254" y="492"/>
                </a:cubicBezTo>
                <a:cubicBezTo>
                  <a:pt x="258" y="464"/>
                  <a:pt x="281" y="453"/>
                  <a:pt x="281" y="453"/>
                </a:cubicBezTo>
                <a:cubicBezTo>
                  <a:pt x="277" y="467"/>
                  <a:pt x="275" y="478"/>
                  <a:pt x="275" y="488"/>
                </a:cubicBezTo>
                <a:cubicBezTo>
                  <a:pt x="341" y="450"/>
                  <a:pt x="406" y="469"/>
                  <a:pt x="479" y="523"/>
                </a:cubicBezTo>
                <a:cubicBezTo>
                  <a:pt x="531" y="562"/>
                  <a:pt x="531" y="621"/>
                  <a:pt x="527" y="657"/>
                </a:cubicBezTo>
                <a:cubicBezTo>
                  <a:pt x="542" y="664"/>
                  <a:pt x="552" y="682"/>
                  <a:pt x="552" y="702"/>
                </a:cubicBezTo>
                <a:cubicBezTo>
                  <a:pt x="552" y="729"/>
                  <a:pt x="536" y="751"/>
                  <a:pt x="515" y="752"/>
                </a:cubicBezTo>
                <a:cubicBezTo>
                  <a:pt x="509" y="769"/>
                  <a:pt x="500" y="785"/>
                  <a:pt x="489" y="799"/>
                </a:cubicBezTo>
                <a:cubicBezTo>
                  <a:pt x="550" y="843"/>
                  <a:pt x="590" y="913"/>
                  <a:pt x="594" y="993"/>
                </a:cubicBezTo>
                <a:lnTo>
                  <a:pt x="1087" y="993"/>
                </a:lnTo>
                <a:lnTo>
                  <a:pt x="1087" y="993"/>
                </a:lnTo>
                <a:close/>
              </a:path>
            </a:pathLst>
          </a:custGeom>
          <a:solidFill>
            <a:schemeClr val="bg1"/>
          </a:solidFill>
          <a:ln>
            <a:noFill/>
          </a:ln>
        </p:spPr>
        <p:txBody>
          <a:bodyPr/>
          <a:lstStyle/>
          <a:p>
            <a:endParaRPr lang="zh-CN" altLang="en-US">
              <a:cs typeface="+mn-ea"/>
              <a:sym typeface="+mn-lt"/>
            </a:endParaRPr>
          </a:p>
        </p:txBody>
      </p:sp>
      <p:cxnSp>
        <p:nvCxnSpPr>
          <p:cNvPr id="24" name="直接连接符 23"/>
          <p:cNvCxnSpPr/>
          <p:nvPr/>
        </p:nvCxnSpPr>
        <p:spPr>
          <a:xfrm>
            <a:off x="2034540" y="3707972"/>
            <a:ext cx="0" cy="533828"/>
          </a:xfrm>
          <a:prstGeom prst="line">
            <a:avLst/>
          </a:prstGeom>
          <a:ln w="15875">
            <a:solidFill>
              <a:srgbClr val="EAD9C5"/>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4762500" y="3707972"/>
            <a:ext cx="0" cy="533828"/>
          </a:xfrm>
          <a:prstGeom prst="line">
            <a:avLst/>
          </a:prstGeom>
          <a:ln w="15875">
            <a:solidFill>
              <a:srgbClr val="EAD9C5"/>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7490460" y="3707972"/>
            <a:ext cx="0" cy="533828"/>
          </a:xfrm>
          <a:prstGeom prst="line">
            <a:avLst/>
          </a:prstGeom>
          <a:ln w="15875">
            <a:solidFill>
              <a:srgbClr val="EAD9C5"/>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10218420" y="3707972"/>
            <a:ext cx="0" cy="533828"/>
          </a:xfrm>
          <a:prstGeom prst="line">
            <a:avLst/>
          </a:prstGeom>
          <a:ln w="15875">
            <a:solidFill>
              <a:srgbClr val="EAD9C5"/>
            </a:solidFill>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3616325" y="4521835"/>
            <a:ext cx="1981200" cy="711835"/>
            <a:chOff x="2408" y="3190"/>
            <a:chExt cx="3120" cy="1121"/>
          </a:xfrm>
        </p:grpSpPr>
        <p:sp>
          <p:nvSpPr>
            <p:cNvPr id="4"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1600" b="1" kern="900" dirty="0">
                  <a:solidFill>
                    <a:schemeClr val="bg1"/>
                  </a:solidFill>
                  <a:cs typeface="+mn-ea"/>
                  <a:sym typeface="+mn-lt"/>
                </a:rPr>
                <a:t>标题文本预设</a:t>
              </a:r>
              <a:endParaRPr lang="zh-CN" altLang="en-US" sz="1600" b="1" kern="900" dirty="0">
                <a:solidFill>
                  <a:schemeClr val="bg1"/>
                </a:solidFill>
                <a:cs typeface="+mn-ea"/>
                <a:sym typeface="+mn-lt"/>
              </a:endParaRPr>
            </a:p>
          </p:txBody>
        </p:sp>
        <p:sp>
          <p:nvSpPr>
            <p:cNvPr id="40"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900">
                  <a:solidFill>
                    <a:schemeClr val="bg1"/>
                  </a:solidFill>
                  <a:cs typeface="+mn-ea"/>
                  <a:sym typeface="+mn-lt"/>
                </a:rPr>
                <a:t>此部分内容作为文字排版占位显示</a:t>
              </a:r>
              <a:br>
                <a:rPr lang="zh-CN" altLang="en-US" sz="900">
                  <a:solidFill>
                    <a:schemeClr val="bg1"/>
                  </a:solidFill>
                  <a:cs typeface="+mn-ea"/>
                  <a:sym typeface="+mn-lt"/>
                </a:rPr>
              </a:br>
              <a:r>
                <a:rPr lang="zh-CN" altLang="en-US" sz="900">
                  <a:solidFill>
                    <a:schemeClr val="bg1"/>
                  </a:solidFill>
                  <a:cs typeface="+mn-ea"/>
                  <a:sym typeface="+mn-lt"/>
                </a:rPr>
                <a:t>（建议使用主题字体）</a:t>
              </a:r>
              <a:endParaRPr lang="zh-CN" altLang="en-US" sz="900">
                <a:solidFill>
                  <a:schemeClr val="bg1"/>
                </a:solidFill>
                <a:cs typeface="+mn-ea"/>
                <a:sym typeface="+mn-lt"/>
              </a:endParaRPr>
            </a:p>
          </p:txBody>
        </p:sp>
      </p:grpSp>
      <p:grpSp>
        <p:nvGrpSpPr>
          <p:cNvPr id="5" name="组合 4"/>
          <p:cNvGrpSpPr/>
          <p:nvPr/>
        </p:nvGrpSpPr>
        <p:grpSpPr>
          <a:xfrm>
            <a:off x="1170940" y="4521835"/>
            <a:ext cx="1981200" cy="711835"/>
            <a:chOff x="2408" y="3190"/>
            <a:chExt cx="3120" cy="1121"/>
          </a:xfrm>
        </p:grpSpPr>
        <p:sp>
          <p:nvSpPr>
            <p:cNvPr id="6"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1600" b="1" kern="900" dirty="0">
                  <a:solidFill>
                    <a:schemeClr val="bg1"/>
                  </a:solidFill>
                  <a:cs typeface="+mn-ea"/>
                  <a:sym typeface="+mn-lt"/>
                </a:rPr>
                <a:t>标题文本预设</a:t>
              </a:r>
              <a:endParaRPr lang="zh-CN" altLang="en-US" sz="1600" b="1" kern="900" dirty="0">
                <a:solidFill>
                  <a:schemeClr val="bg1"/>
                </a:solidFill>
                <a:cs typeface="+mn-ea"/>
                <a:sym typeface="+mn-lt"/>
              </a:endParaRPr>
            </a:p>
          </p:txBody>
        </p:sp>
        <p:sp>
          <p:nvSpPr>
            <p:cNvPr id="9"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900">
                  <a:solidFill>
                    <a:schemeClr val="bg1"/>
                  </a:solidFill>
                  <a:cs typeface="+mn-ea"/>
                  <a:sym typeface="+mn-lt"/>
                </a:rPr>
                <a:t>此部分内容作为文字排版占位显示</a:t>
              </a:r>
              <a:br>
                <a:rPr lang="zh-CN" altLang="en-US" sz="900">
                  <a:solidFill>
                    <a:schemeClr val="bg1"/>
                  </a:solidFill>
                  <a:cs typeface="+mn-ea"/>
                  <a:sym typeface="+mn-lt"/>
                </a:rPr>
              </a:br>
              <a:r>
                <a:rPr lang="zh-CN" altLang="en-US" sz="900">
                  <a:solidFill>
                    <a:schemeClr val="bg1"/>
                  </a:solidFill>
                  <a:cs typeface="+mn-ea"/>
                  <a:sym typeface="+mn-lt"/>
                </a:rPr>
                <a:t>（建议使用主题字体）</a:t>
              </a:r>
              <a:endParaRPr lang="zh-CN" altLang="en-US" sz="900">
                <a:solidFill>
                  <a:schemeClr val="bg1"/>
                </a:solidFill>
                <a:cs typeface="+mn-ea"/>
                <a:sym typeface="+mn-lt"/>
              </a:endParaRPr>
            </a:p>
          </p:txBody>
        </p:sp>
      </p:grpSp>
      <p:grpSp>
        <p:nvGrpSpPr>
          <p:cNvPr id="10" name="组合 9"/>
          <p:cNvGrpSpPr/>
          <p:nvPr/>
        </p:nvGrpSpPr>
        <p:grpSpPr>
          <a:xfrm>
            <a:off x="6458585" y="4521835"/>
            <a:ext cx="1981200" cy="711835"/>
            <a:chOff x="2408" y="3190"/>
            <a:chExt cx="3120" cy="1121"/>
          </a:xfrm>
        </p:grpSpPr>
        <p:sp>
          <p:nvSpPr>
            <p:cNvPr id="16"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1600" b="1" kern="900" dirty="0">
                  <a:solidFill>
                    <a:schemeClr val="bg1"/>
                  </a:solidFill>
                  <a:cs typeface="+mn-ea"/>
                  <a:sym typeface="+mn-lt"/>
                </a:rPr>
                <a:t>标题文本预设</a:t>
              </a:r>
              <a:endParaRPr lang="zh-CN" altLang="en-US" sz="1600" b="1" kern="900" dirty="0">
                <a:solidFill>
                  <a:schemeClr val="bg1"/>
                </a:solidFill>
                <a:cs typeface="+mn-ea"/>
                <a:sym typeface="+mn-lt"/>
              </a:endParaRPr>
            </a:p>
          </p:txBody>
        </p:sp>
        <p:sp>
          <p:nvSpPr>
            <p:cNvPr id="18"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900">
                  <a:solidFill>
                    <a:schemeClr val="bg1"/>
                  </a:solidFill>
                  <a:cs typeface="+mn-ea"/>
                  <a:sym typeface="+mn-lt"/>
                </a:rPr>
                <a:t>此部分内容作为文字排版占位显示</a:t>
              </a:r>
              <a:br>
                <a:rPr lang="zh-CN" altLang="en-US" sz="900">
                  <a:solidFill>
                    <a:schemeClr val="bg1"/>
                  </a:solidFill>
                  <a:cs typeface="+mn-ea"/>
                  <a:sym typeface="+mn-lt"/>
                </a:rPr>
              </a:br>
              <a:r>
                <a:rPr lang="zh-CN" altLang="en-US" sz="900">
                  <a:solidFill>
                    <a:schemeClr val="bg1"/>
                  </a:solidFill>
                  <a:cs typeface="+mn-ea"/>
                  <a:sym typeface="+mn-lt"/>
                </a:rPr>
                <a:t>（建议使用主题字体）</a:t>
              </a:r>
              <a:endParaRPr lang="zh-CN" altLang="en-US" sz="900">
                <a:solidFill>
                  <a:schemeClr val="bg1"/>
                </a:solidFill>
                <a:cs typeface="+mn-ea"/>
                <a:sym typeface="+mn-lt"/>
              </a:endParaRPr>
            </a:p>
          </p:txBody>
        </p:sp>
      </p:grpSp>
      <p:grpSp>
        <p:nvGrpSpPr>
          <p:cNvPr id="20" name="组合 19"/>
          <p:cNvGrpSpPr/>
          <p:nvPr/>
        </p:nvGrpSpPr>
        <p:grpSpPr>
          <a:xfrm>
            <a:off x="9211310" y="4521835"/>
            <a:ext cx="1981200" cy="711835"/>
            <a:chOff x="2408" y="3190"/>
            <a:chExt cx="3120" cy="1121"/>
          </a:xfrm>
        </p:grpSpPr>
        <p:sp>
          <p:nvSpPr>
            <p:cNvPr id="28"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1600" b="1" kern="900" dirty="0">
                  <a:solidFill>
                    <a:schemeClr val="bg1"/>
                  </a:solidFill>
                  <a:cs typeface="+mn-ea"/>
                  <a:sym typeface="+mn-lt"/>
                </a:rPr>
                <a:t>标题文本预设</a:t>
              </a:r>
              <a:endParaRPr lang="zh-CN" altLang="en-US" sz="1600" b="1" kern="900" dirty="0">
                <a:solidFill>
                  <a:schemeClr val="bg1"/>
                </a:solidFill>
                <a:cs typeface="+mn-ea"/>
                <a:sym typeface="+mn-lt"/>
              </a:endParaRPr>
            </a:p>
          </p:txBody>
        </p:sp>
        <p:sp>
          <p:nvSpPr>
            <p:cNvPr id="29"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900">
                  <a:solidFill>
                    <a:schemeClr val="bg1"/>
                  </a:solidFill>
                  <a:cs typeface="+mn-ea"/>
                  <a:sym typeface="+mn-lt"/>
                </a:rPr>
                <a:t>此部分内容作为文字排版占位显示</a:t>
              </a:r>
              <a:br>
                <a:rPr lang="zh-CN" altLang="en-US" sz="900">
                  <a:solidFill>
                    <a:schemeClr val="bg1"/>
                  </a:solidFill>
                  <a:cs typeface="+mn-ea"/>
                  <a:sym typeface="+mn-lt"/>
                </a:rPr>
              </a:br>
              <a:r>
                <a:rPr lang="zh-CN" altLang="en-US" sz="900">
                  <a:solidFill>
                    <a:schemeClr val="bg1"/>
                  </a:solidFill>
                  <a:cs typeface="+mn-ea"/>
                  <a:sym typeface="+mn-lt"/>
                </a:rPr>
                <a:t>（建议使用主题字体）</a:t>
              </a:r>
              <a:endParaRPr lang="zh-CN" altLang="en-US" sz="900">
                <a:solidFill>
                  <a:schemeClr val="bg1"/>
                </a:solidFill>
                <a:cs typeface="+mn-ea"/>
                <a:sym typeface="+mn-lt"/>
              </a:endParaRPr>
            </a:p>
          </p:txBody>
        </p:sp>
      </p:grpSp>
    </p:spTree>
  </p:cSld>
  <p:clrMapOvr>
    <a:masterClrMapping/>
  </p:clrMapOvr>
  <p:transition advClick="0" advTm="0">
    <p:random/>
  </p:transition>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1000"/>
                                        <p:tgtEl>
                                          <p:spTgt spid="15"/>
                                        </p:tgtEl>
                                      </p:cBhvr>
                                    </p:animEffect>
                                    <p:anim calcmode="lin" valueType="num">
                                      <p:cBhvr>
                                        <p:cTn id="18" dur="1000" fill="hold"/>
                                        <p:tgtEl>
                                          <p:spTgt spid="15"/>
                                        </p:tgtEl>
                                        <p:attrNameLst>
                                          <p:attrName>ppt_x</p:attrName>
                                        </p:attrNameLst>
                                      </p:cBhvr>
                                      <p:tavLst>
                                        <p:tav tm="0">
                                          <p:val>
                                            <p:strVal val="#ppt_x"/>
                                          </p:val>
                                        </p:tav>
                                        <p:tav tm="100000">
                                          <p:val>
                                            <p:strVal val="#ppt_x"/>
                                          </p:val>
                                        </p:tav>
                                      </p:tavLst>
                                    </p:anim>
                                    <p:anim calcmode="lin" valueType="num">
                                      <p:cBhvr>
                                        <p:cTn id="19" dur="1000" fill="hold"/>
                                        <p:tgtEl>
                                          <p:spTgt spid="15"/>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000"/>
                                        <p:tgtEl>
                                          <p:spTgt spid="17"/>
                                        </p:tgtEl>
                                      </p:cBhvr>
                                    </p:animEffect>
                                    <p:anim calcmode="lin" valueType="num">
                                      <p:cBhvr>
                                        <p:cTn id="23" dur="1000" fill="hold"/>
                                        <p:tgtEl>
                                          <p:spTgt spid="17"/>
                                        </p:tgtEl>
                                        <p:attrNameLst>
                                          <p:attrName>ppt_x</p:attrName>
                                        </p:attrNameLst>
                                      </p:cBhvr>
                                      <p:tavLst>
                                        <p:tav tm="0">
                                          <p:val>
                                            <p:strVal val="#ppt_x"/>
                                          </p:val>
                                        </p:tav>
                                        <p:tav tm="100000">
                                          <p:val>
                                            <p:strVal val="#ppt_x"/>
                                          </p:val>
                                        </p:tav>
                                      </p:tavLst>
                                    </p:anim>
                                    <p:anim calcmode="lin" valueType="num">
                                      <p:cBhvr>
                                        <p:cTn id="24" dur="1000" fill="hold"/>
                                        <p:tgtEl>
                                          <p:spTgt spid="17"/>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1000"/>
                                        <p:tgtEl>
                                          <p:spTgt spid="19"/>
                                        </p:tgtEl>
                                      </p:cBhvr>
                                    </p:animEffect>
                                    <p:anim calcmode="lin" valueType="num">
                                      <p:cBhvr>
                                        <p:cTn id="28" dur="1000" fill="hold"/>
                                        <p:tgtEl>
                                          <p:spTgt spid="19"/>
                                        </p:tgtEl>
                                        <p:attrNameLst>
                                          <p:attrName>ppt_x</p:attrName>
                                        </p:attrNameLst>
                                      </p:cBhvr>
                                      <p:tavLst>
                                        <p:tav tm="0">
                                          <p:val>
                                            <p:strVal val="#ppt_x"/>
                                          </p:val>
                                        </p:tav>
                                        <p:tav tm="100000">
                                          <p:val>
                                            <p:strVal val="#ppt_x"/>
                                          </p:val>
                                        </p:tav>
                                      </p:tavLst>
                                    </p:anim>
                                    <p:anim calcmode="lin" valueType="num">
                                      <p:cBhvr>
                                        <p:cTn id="29" dur="1000" fill="hold"/>
                                        <p:tgtEl>
                                          <p:spTgt spid="19"/>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fade">
                                      <p:cBhvr>
                                        <p:cTn id="32" dur="1000"/>
                                        <p:tgtEl>
                                          <p:spTgt spid="21"/>
                                        </p:tgtEl>
                                      </p:cBhvr>
                                    </p:animEffect>
                                    <p:anim calcmode="lin" valueType="num">
                                      <p:cBhvr>
                                        <p:cTn id="33" dur="1000" fill="hold"/>
                                        <p:tgtEl>
                                          <p:spTgt spid="21"/>
                                        </p:tgtEl>
                                        <p:attrNameLst>
                                          <p:attrName>ppt_x</p:attrName>
                                        </p:attrNameLst>
                                      </p:cBhvr>
                                      <p:tavLst>
                                        <p:tav tm="0">
                                          <p:val>
                                            <p:strVal val="#ppt_x"/>
                                          </p:val>
                                        </p:tav>
                                        <p:tav tm="100000">
                                          <p:val>
                                            <p:strVal val="#ppt_x"/>
                                          </p:val>
                                        </p:tav>
                                      </p:tavLst>
                                    </p:anim>
                                    <p:anim calcmode="lin" valueType="num">
                                      <p:cBhvr>
                                        <p:cTn id="34" dur="1000" fill="hold"/>
                                        <p:tgtEl>
                                          <p:spTgt spid="21"/>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1000"/>
                                        <p:tgtEl>
                                          <p:spTgt spid="22"/>
                                        </p:tgtEl>
                                      </p:cBhvr>
                                    </p:animEffect>
                                    <p:anim calcmode="lin" valueType="num">
                                      <p:cBhvr>
                                        <p:cTn id="38" dur="1000" fill="hold"/>
                                        <p:tgtEl>
                                          <p:spTgt spid="22"/>
                                        </p:tgtEl>
                                        <p:attrNameLst>
                                          <p:attrName>ppt_x</p:attrName>
                                        </p:attrNameLst>
                                      </p:cBhvr>
                                      <p:tavLst>
                                        <p:tav tm="0">
                                          <p:val>
                                            <p:strVal val="#ppt_x"/>
                                          </p:val>
                                        </p:tav>
                                        <p:tav tm="100000">
                                          <p:val>
                                            <p:strVal val="#ppt_x"/>
                                          </p:val>
                                        </p:tav>
                                      </p:tavLst>
                                    </p:anim>
                                    <p:anim calcmode="lin" valueType="num">
                                      <p:cBhvr>
                                        <p:cTn id="39" dur="1000" fill="hold"/>
                                        <p:tgtEl>
                                          <p:spTgt spid="22"/>
                                        </p:tgtEl>
                                        <p:attrNameLst>
                                          <p:attrName>ppt_y</p:attrName>
                                        </p:attrNameLst>
                                      </p:cBhvr>
                                      <p:tavLst>
                                        <p:tav tm="0">
                                          <p:val>
                                            <p:strVal val="#ppt_y-.1"/>
                                          </p:val>
                                        </p:tav>
                                        <p:tav tm="100000">
                                          <p:val>
                                            <p:strVal val="#ppt_y"/>
                                          </p:val>
                                        </p:tav>
                                      </p:tavLst>
                                    </p:anim>
                                  </p:childTnLst>
                                </p:cTn>
                              </p:par>
                              <p:par>
                                <p:cTn id="40" presetID="47" presetClass="entr" presetSubtype="0" fill="hold" nodeType="with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fade">
                                      <p:cBhvr>
                                        <p:cTn id="42" dur="1000"/>
                                        <p:tgtEl>
                                          <p:spTgt spid="23"/>
                                        </p:tgtEl>
                                      </p:cBhvr>
                                    </p:animEffect>
                                    <p:anim calcmode="lin" valueType="num">
                                      <p:cBhvr>
                                        <p:cTn id="43" dur="1000" fill="hold"/>
                                        <p:tgtEl>
                                          <p:spTgt spid="23"/>
                                        </p:tgtEl>
                                        <p:attrNameLst>
                                          <p:attrName>ppt_x</p:attrName>
                                        </p:attrNameLst>
                                      </p:cBhvr>
                                      <p:tavLst>
                                        <p:tav tm="0">
                                          <p:val>
                                            <p:strVal val="#ppt_x"/>
                                          </p:val>
                                        </p:tav>
                                        <p:tav tm="100000">
                                          <p:val>
                                            <p:strVal val="#ppt_x"/>
                                          </p:val>
                                        </p:tav>
                                      </p:tavLst>
                                    </p:anim>
                                    <p:anim calcmode="lin" valueType="num">
                                      <p:cBhvr>
                                        <p:cTn id="44" dur="1000" fill="hold"/>
                                        <p:tgtEl>
                                          <p:spTgt spid="23"/>
                                        </p:tgtEl>
                                        <p:attrNameLst>
                                          <p:attrName>ppt_y</p:attrName>
                                        </p:attrNameLst>
                                      </p:cBhvr>
                                      <p:tavLst>
                                        <p:tav tm="0">
                                          <p:val>
                                            <p:strVal val="#ppt_y-.1"/>
                                          </p:val>
                                        </p:tav>
                                        <p:tav tm="100000">
                                          <p:val>
                                            <p:strVal val="#ppt_y"/>
                                          </p:val>
                                        </p:tav>
                                      </p:tavLst>
                                    </p:anim>
                                  </p:childTnLst>
                                </p:cTn>
                              </p:par>
                              <p:par>
                                <p:cTn id="45" presetID="47" presetClass="entr" presetSubtype="0" fill="hold" nodeType="with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1000"/>
                                        <p:tgtEl>
                                          <p:spTgt spid="24"/>
                                        </p:tgtEl>
                                      </p:cBhvr>
                                    </p:animEffect>
                                    <p:anim calcmode="lin" valueType="num">
                                      <p:cBhvr>
                                        <p:cTn id="48" dur="1000" fill="hold"/>
                                        <p:tgtEl>
                                          <p:spTgt spid="24"/>
                                        </p:tgtEl>
                                        <p:attrNameLst>
                                          <p:attrName>ppt_x</p:attrName>
                                        </p:attrNameLst>
                                      </p:cBhvr>
                                      <p:tavLst>
                                        <p:tav tm="0">
                                          <p:val>
                                            <p:strVal val="#ppt_x"/>
                                          </p:val>
                                        </p:tav>
                                        <p:tav tm="100000">
                                          <p:val>
                                            <p:strVal val="#ppt_x"/>
                                          </p:val>
                                        </p:tav>
                                      </p:tavLst>
                                    </p:anim>
                                    <p:anim calcmode="lin" valueType="num">
                                      <p:cBhvr>
                                        <p:cTn id="49" dur="1000" fill="hold"/>
                                        <p:tgtEl>
                                          <p:spTgt spid="24"/>
                                        </p:tgtEl>
                                        <p:attrNameLst>
                                          <p:attrName>ppt_y</p:attrName>
                                        </p:attrNameLst>
                                      </p:cBhvr>
                                      <p:tavLst>
                                        <p:tav tm="0">
                                          <p:val>
                                            <p:strVal val="#ppt_y-.1"/>
                                          </p:val>
                                        </p:tav>
                                        <p:tav tm="100000">
                                          <p:val>
                                            <p:strVal val="#ppt_y"/>
                                          </p:val>
                                        </p:tav>
                                      </p:tavLst>
                                    </p:anim>
                                  </p:childTnLst>
                                </p:cTn>
                              </p:par>
                              <p:par>
                                <p:cTn id="50" presetID="47" presetClass="entr" presetSubtype="0" fill="hold" nodeType="with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fade">
                                      <p:cBhvr>
                                        <p:cTn id="52" dur="1000"/>
                                        <p:tgtEl>
                                          <p:spTgt spid="25"/>
                                        </p:tgtEl>
                                      </p:cBhvr>
                                    </p:animEffect>
                                    <p:anim calcmode="lin" valueType="num">
                                      <p:cBhvr>
                                        <p:cTn id="53" dur="1000" fill="hold"/>
                                        <p:tgtEl>
                                          <p:spTgt spid="25"/>
                                        </p:tgtEl>
                                        <p:attrNameLst>
                                          <p:attrName>ppt_x</p:attrName>
                                        </p:attrNameLst>
                                      </p:cBhvr>
                                      <p:tavLst>
                                        <p:tav tm="0">
                                          <p:val>
                                            <p:strVal val="#ppt_x"/>
                                          </p:val>
                                        </p:tav>
                                        <p:tav tm="100000">
                                          <p:val>
                                            <p:strVal val="#ppt_x"/>
                                          </p:val>
                                        </p:tav>
                                      </p:tavLst>
                                    </p:anim>
                                    <p:anim calcmode="lin" valueType="num">
                                      <p:cBhvr>
                                        <p:cTn id="54" dur="1000" fill="hold"/>
                                        <p:tgtEl>
                                          <p:spTgt spid="25"/>
                                        </p:tgtEl>
                                        <p:attrNameLst>
                                          <p:attrName>ppt_y</p:attrName>
                                        </p:attrNameLst>
                                      </p:cBhvr>
                                      <p:tavLst>
                                        <p:tav tm="0">
                                          <p:val>
                                            <p:strVal val="#ppt_y-.1"/>
                                          </p:val>
                                        </p:tav>
                                        <p:tav tm="100000">
                                          <p:val>
                                            <p:strVal val="#ppt_y"/>
                                          </p:val>
                                        </p:tav>
                                      </p:tavLst>
                                    </p:anim>
                                  </p:childTnLst>
                                </p:cTn>
                              </p:par>
                              <p:par>
                                <p:cTn id="55" presetID="47" presetClass="entr" presetSubtype="0" fill="hold" nodeType="withEffect">
                                  <p:stCondLst>
                                    <p:cond delay="0"/>
                                  </p:stCondLst>
                                  <p:childTnLst>
                                    <p:set>
                                      <p:cBhvr>
                                        <p:cTn id="56" dur="1" fill="hold">
                                          <p:stCondLst>
                                            <p:cond delay="0"/>
                                          </p:stCondLst>
                                        </p:cTn>
                                        <p:tgtEl>
                                          <p:spTgt spid="26"/>
                                        </p:tgtEl>
                                        <p:attrNameLst>
                                          <p:attrName>style.visibility</p:attrName>
                                        </p:attrNameLst>
                                      </p:cBhvr>
                                      <p:to>
                                        <p:strVal val="visible"/>
                                      </p:to>
                                    </p:set>
                                    <p:animEffect transition="in" filter="fade">
                                      <p:cBhvr>
                                        <p:cTn id="57" dur="1000"/>
                                        <p:tgtEl>
                                          <p:spTgt spid="26"/>
                                        </p:tgtEl>
                                      </p:cBhvr>
                                    </p:animEffect>
                                    <p:anim calcmode="lin" valueType="num">
                                      <p:cBhvr>
                                        <p:cTn id="58" dur="1000" fill="hold"/>
                                        <p:tgtEl>
                                          <p:spTgt spid="26"/>
                                        </p:tgtEl>
                                        <p:attrNameLst>
                                          <p:attrName>ppt_x</p:attrName>
                                        </p:attrNameLst>
                                      </p:cBhvr>
                                      <p:tavLst>
                                        <p:tav tm="0">
                                          <p:val>
                                            <p:strVal val="#ppt_x"/>
                                          </p:val>
                                        </p:tav>
                                        <p:tav tm="100000">
                                          <p:val>
                                            <p:strVal val="#ppt_x"/>
                                          </p:val>
                                        </p:tav>
                                      </p:tavLst>
                                    </p:anim>
                                    <p:anim calcmode="lin" valueType="num">
                                      <p:cBhvr>
                                        <p:cTn id="59" dur="1000" fill="hold"/>
                                        <p:tgtEl>
                                          <p:spTgt spid="26"/>
                                        </p:tgtEl>
                                        <p:attrNameLst>
                                          <p:attrName>ppt_y</p:attrName>
                                        </p:attrNameLst>
                                      </p:cBhvr>
                                      <p:tavLst>
                                        <p:tav tm="0">
                                          <p:val>
                                            <p:strVal val="#ppt_y-.1"/>
                                          </p:val>
                                        </p:tav>
                                        <p:tav tm="100000">
                                          <p:val>
                                            <p:strVal val="#ppt_y"/>
                                          </p:val>
                                        </p:tav>
                                      </p:tavLst>
                                    </p:anim>
                                  </p:childTnLst>
                                </p:cTn>
                              </p:par>
                              <p:par>
                                <p:cTn id="60" presetID="47" presetClass="entr" presetSubtype="0" fill="hold"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fade">
                                      <p:cBhvr>
                                        <p:cTn id="62" dur="1000"/>
                                        <p:tgtEl>
                                          <p:spTgt spid="27"/>
                                        </p:tgtEl>
                                      </p:cBhvr>
                                    </p:animEffect>
                                    <p:anim calcmode="lin" valueType="num">
                                      <p:cBhvr>
                                        <p:cTn id="63" dur="1000" fill="hold"/>
                                        <p:tgtEl>
                                          <p:spTgt spid="27"/>
                                        </p:tgtEl>
                                        <p:attrNameLst>
                                          <p:attrName>ppt_x</p:attrName>
                                        </p:attrNameLst>
                                      </p:cBhvr>
                                      <p:tavLst>
                                        <p:tav tm="0">
                                          <p:val>
                                            <p:strVal val="#ppt_x"/>
                                          </p:val>
                                        </p:tav>
                                        <p:tav tm="100000">
                                          <p:val>
                                            <p:strVal val="#ppt_x"/>
                                          </p:val>
                                        </p:tav>
                                      </p:tavLst>
                                    </p:anim>
                                    <p:anim calcmode="lin" valueType="num">
                                      <p:cBhvr>
                                        <p:cTn id="64" dur="1000" fill="hold"/>
                                        <p:tgtEl>
                                          <p:spTgt spid="27"/>
                                        </p:tgtEl>
                                        <p:attrNameLst>
                                          <p:attrName>ppt_y</p:attrName>
                                        </p:attrNameLst>
                                      </p:cBhvr>
                                      <p:tavLst>
                                        <p:tav tm="0">
                                          <p:val>
                                            <p:strVal val="#ppt_y-.1"/>
                                          </p:val>
                                        </p:tav>
                                        <p:tav tm="100000">
                                          <p:val>
                                            <p:strVal val="#ppt_y"/>
                                          </p:val>
                                        </p:tav>
                                      </p:tavLst>
                                    </p:anim>
                                  </p:childTnLst>
                                </p:cTn>
                              </p:par>
                            </p:childTnLst>
                          </p:cTn>
                        </p:par>
                        <p:par>
                          <p:cTn id="65" fill="hold">
                            <p:stCondLst>
                              <p:cond delay="1000"/>
                            </p:stCondLst>
                            <p:childTnLst>
                              <p:par>
                                <p:cTn id="66" presetID="5" presetClass="entr" presetSubtype="10" fill="hold" nodeType="afterEffect">
                                  <p:stCondLst>
                                    <p:cond delay="0"/>
                                  </p:stCondLst>
                                  <p:childTnLst>
                                    <p:set>
                                      <p:cBhvr>
                                        <p:cTn id="67" dur="1" fill="hold">
                                          <p:stCondLst>
                                            <p:cond delay="0"/>
                                          </p:stCondLst>
                                        </p:cTn>
                                        <p:tgtEl>
                                          <p:spTgt spid="3"/>
                                        </p:tgtEl>
                                        <p:attrNameLst>
                                          <p:attrName>style.visibility</p:attrName>
                                        </p:attrNameLst>
                                      </p:cBhvr>
                                      <p:to>
                                        <p:strVal val="visible"/>
                                      </p:to>
                                    </p:set>
                                    <p:animEffect transition="in" filter="checkerboard(across)">
                                      <p:cBhvr>
                                        <p:cTn id="68" dur="500"/>
                                        <p:tgtEl>
                                          <p:spTgt spid="3"/>
                                        </p:tgtEl>
                                      </p:cBhvr>
                                    </p:animEffect>
                                  </p:childTnLst>
                                </p:cTn>
                              </p:par>
                            </p:childTnLst>
                          </p:cTn>
                        </p:par>
                        <p:par>
                          <p:cTn id="69" fill="hold">
                            <p:stCondLst>
                              <p:cond delay="1500"/>
                            </p:stCondLst>
                            <p:childTnLst>
                              <p:par>
                                <p:cTn id="70" presetID="5" presetClass="entr" presetSubtype="10" fill="hold" nodeType="afterEffect">
                                  <p:stCondLst>
                                    <p:cond delay="0"/>
                                  </p:stCondLst>
                                  <p:childTnLst>
                                    <p:set>
                                      <p:cBhvr>
                                        <p:cTn id="71" dur="1" fill="hold">
                                          <p:stCondLst>
                                            <p:cond delay="0"/>
                                          </p:stCondLst>
                                        </p:cTn>
                                        <p:tgtEl>
                                          <p:spTgt spid="5"/>
                                        </p:tgtEl>
                                        <p:attrNameLst>
                                          <p:attrName>style.visibility</p:attrName>
                                        </p:attrNameLst>
                                      </p:cBhvr>
                                      <p:to>
                                        <p:strVal val="visible"/>
                                      </p:to>
                                    </p:set>
                                    <p:animEffect transition="in" filter="checkerboard(across)">
                                      <p:cBhvr>
                                        <p:cTn id="72" dur="500"/>
                                        <p:tgtEl>
                                          <p:spTgt spid="5"/>
                                        </p:tgtEl>
                                      </p:cBhvr>
                                    </p:animEffect>
                                  </p:childTnLst>
                                </p:cTn>
                              </p:par>
                            </p:childTnLst>
                          </p:cTn>
                        </p:par>
                        <p:par>
                          <p:cTn id="73" fill="hold">
                            <p:stCondLst>
                              <p:cond delay="2000"/>
                            </p:stCondLst>
                            <p:childTnLst>
                              <p:par>
                                <p:cTn id="74" presetID="5" presetClass="entr" presetSubtype="10" fill="hold" nodeType="afterEffect">
                                  <p:stCondLst>
                                    <p:cond delay="0"/>
                                  </p:stCondLst>
                                  <p:childTnLst>
                                    <p:set>
                                      <p:cBhvr>
                                        <p:cTn id="75" dur="1" fill="hold">
                                          <p:stCondLst>
                                            <p:cond delay="0"/>
                                          </p:stCondLst>
                                        </p:cTn>
                                        <p:tgtEl>
                                          <p:spTgt spid="10"/>
                                        </p:tgtEl>
                                        <p:attrNameLst>
                                          <p:attrName>style.visibility</p:attrName>
                                        </p:attrNameLst>
                                      </p:cBhvr>
                                      <p:to>
                                        <p:strVal val="visible"/>
                                      </p:to>
                                    </p:set>
                                    <p:animEffect transition="in" filter="checkerboard(across)">
                                      <p:cBhvr>
                                        <p:cTn id="76" dur="500"/>
                                        <p:tgtEl>
                                          <p:spTgt spid="10"/>
                                        </p:tgtEl>
                                      </p:cBhvr>
                                    </p:animEffect>
                                  </p:childTnLst>
                                </p:cTn>
                              </p:par>
                            </p:childTnLst>
                          </p:cTn>
                        </p:par>
                        <p:par>
                          <p:cTn id="77" fill="hold">
                            <p:stCondLst>
                              <p:cond delay="2500"/>
                            </p:stCondLst>
                            <p:childTnLst>
                              <p:par>
                                <p:cTn id="78" presetID="5" presetClass="entr" presetSubtype="10" fill="hold" nodeType="afterEffect">
                                  <p:stCondLst>
                                    <p:cond delay="0"/>
                                  </p:stCondLst>
                                  <p:childTnLst>
                                    <p:set>
                                      <p:cBhvr>
                                        <p:cTn id="79" dur="1" fill="hold">
                                          <p:stCondLst>
                                            <p:cond delay="0"/>
                                          </p:stCondLst>
                                        </p:cTn>
                                        <p:tgtEl>
                                          <p:spTgt spid="20"/>
                                        </p:tgtEl>
                                        <p:attrNameLst>
                                          <p:attrName>style.visibility</p:attrName>
                                        </p:attrNameLst>
                                      </p:cBhvr>
                                      <p:to>
                                        <p:strVal val="visible"/>
                                      </p:to>
                                    </p:set>
                                    <p:animEffect transition="in" filter="checkerboard(across)">
                                      <p:cBhvr>
                                        <p:cTn id="8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15" grpId="0" bldLvl="0" animBg="1"/>
      <p:bldP spid="17" grpId="0" bldLvl="0" animBg="1"/>
      <p:bldP spid="19"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任意多边形: 形状 42"/>
          <p:cNvSpPr/>
          <p:nvPr/>
        </p:nvSpPr>
        <p:spPr>
          <a:xfrm flipV="1">
            <a:off x="0" y="0"/>
            <a:ext cx="2077720" cy="808355"/>
          </a:xfrm>
          <a:custGeom>
            <a:avLst/>
            <a:gdLst>
              <a:gd name="connsiteX0" fmla="*/ 950582 w 1904596"/>
              <a:gd name="connsiteY0" fmla="*/ 988918 h 1940426"/>
              <a:gd name="connsiteX1" fmla="*/ 1417551 w 1904596"/>
              <a:gd name="connsiteY1" fmla="*/ 1940426 h 1940426"/>
              <a:gd name="connsiteX2" fmla="*/ 1368846 w 1904596"/>
              <a:gd name="connsiteY2" fmla="*/ 1940426 h 1940426"/>
              <a:gd name="connsiteX3" fmla="*/ 950410 w 1904596"/>
              <a:gd name="connsiteY3" fmla="*/ 1087810 h 1940426"/>
              <a:gd name="connsiteX4" fmla="*/ 531974 w 1904596"/>
              <a:gd name="connsiteY4" fmla="*/ 1940426 h 1940426"/>
              <a:gd name="connsiteX5" fmla="*/ 483613 w 1904596"/>
              <a:gd name="connsiteY5" fmla="*/ 1940426 h 1940426"/>
              <a:gd name="connsiteX6" fmla="*/ 950924 w 1904596"/>
              <a:gd name="connsiteY6" fmla="*/ 791134 h 1940426"/>
              <a:gd name="connsiteX7" fmla="*/ 1514959 w 1904596"/>
              <a:gd name="connsiteY7" fmla="*/ 1940426 h 1940426"/>
              <a:gd name="connsiteX8" fmla="*/ 1466255 w 1904596"/>
              <a:gd name="connsiteY8" fmla="*/ 1940426 h 1940426"/>
              <a:gd name="connsiteX9" fmla="*/ 950753 w 1904596"/>
              <a:gd name="connsiteY9" fmla="*/ 890026 h 1940426"/>
              <a:gd name="connsiteX10" fmla="*/ 435251 w 1904596"/>
              <a:gd name="connsiteY10" fmla="*/ 1940426 h 1940426"/>
              <a:gd name="connsiteX11" fmla="*/ 386890 w 1904596"/>
              <a:gd name="connsiteY11" fmla="*/ 1940426 h 1940426"/>
              <a:gd name="connsiteX12" fmla="*/ 951268 w 1904596"/>
              <a:gd name="connsiteY12" fmla="*/ 593351 h 1940426"/>
              <a:gd name="connsiteX13" fmla="*/ 1612369 w 1904596"/>
              <a:gd name="connsiteY13" fmla="*/ 1940426 h 1940426"/>
              <a:gd name="connsiteX14" fmla="*/ 1563664 w 1904596"/>
              <a:gd name="connsiteY14" fmla="*/ 1940426 h 1940426"/>
              <a:gd name="connsiteX15" fmla="*/ 951096 w 1904596"/>
              <a:gd name="connsiteY15" fmla="*/ 692243 h 1940426"/>
              <a:gd name="connsiteX16" fmla="*/ 338529 w 1904596"/>
              <a:gd name="connsiteY16" fmla="*/ 1940426 h 1940426"/>
              <a:gd name="connsiteX17" fmla="*/ 290168 w 1904596"/>
              <a:gd name="connsiteY17" fmla="*/ 1940426 h 1940426"/>
              <a:gd name="connsiteX18" fmla="*/ 951611 w 1904596"/>
              <a:gd name="connsiteY18" fmla="*/ 395567 h 1940426"/>
              <a:gd name="connsiteX19" fmla="*/ 1709778 w 1904596"/>
              <a:gd name="connsiteY19" fmla="*/ 1940426 h 1940426"/>
              <a:gd name="connsiteX20" fmla="*/ 1661073 w 1904596"/>
              <a:gd name="connsiteY20" fmla="*/ 1940426 h 1940426"/>
              <a:gd name="connsiteX21" fmla="*/ 951439 w 1904596"/>
              <a:gd name="connsiteY21" fmla="*/ 494459 h 1940426"/>
              <a:gd name="connsiteX22" fmla="*/ 241806 w 1904596"/>
              <a:gd name="connsiteY22" fmla="*/ 1940426 h 1940426"/>
              <a:gd name="connsiteX23" fmla="*/ 193445 w 1904596"/>
              <a:gd name="connsiteY23" fmla="*/ 1940426 h 1940426"/>
              <a:gd name="connsiteX24" fmla="*/ 951955 w 1904596"/>
              <a:gd name="connsiteY24" fmla="*/ 197784 h 1940426"/>
              <a:gd name="connsiteX25" fmla="*/ 1807187 w 1904596"/>
              <a:gd name="connsiteY25" fmla="*/ 1940426 h 1940426"/>
              <a:gd name="connsiteX26" fmla="*/ 1758483 w 1904596"/>
              <a:gd name="connsiteY26" fmla="*/ 1940426 h 1940426"/>
              <a:gd name="connsiteX27" fmla="*/ 951783 w 1904596"/>
              <a:gd name="connsiteY27" fmla="*/ 296675 h 1940426"/>
              <a:gd name="connsiteX28" fmla="*/ 145084 w 1904596"/>
              <a:gd name="connsiteY28" fmla="*/ 1940426 h 1940426"/>
              <a:gd name="connsiteX29" fmla="*/ 96723 w 1904596"/>
              <a:gd name="connsiteY29" fmla="*/ 1940426 h 1940426"/>
              <a:gd name="connsiteX30" fmla="*/ 952298 w 1904596"/>
              <a:gd name="connsiteY30" fmla="*/ 0 h 1940426"/>
              <a:gd name="connsiteX31" fmla="*/ 1904596 w 1904596"/>
              <a:gd name="connsiteY31" fmla="*/ 1940426 h 1940426"/>
              <a:gd name="connsiteX32" fmla="*/ 1855891 w 1904596"/>
              <a:gd name="connsiteY32" fmla="*/ 1940426 h 1940426"/>
              <a:gd name="connsiteX33" fmla="*/ 952126 w 1904596"/>
              <a:gd name="connsiteY33" fmla="*/ 98892 h 1940426"/>
              <a:gd name="connsiteX34" fmla="*/ 48361 w 1904596"/>
              <a:gd name="connsiteY34" fmla="*/ 1940426 h 1940426"/>
              <a:gd name="connsiteX35" fmla="*/ 0 w 1904596"/>
              <a:gd name="connsiteY35" fmla="*/ 1940426 h 1940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904596" h="1940426">
                <a:moveTo>
                  <a:pt x="950582" y="988918"/>
                </a:moveTo>
                <a:lnTo>
                  <a:pt x="1417551" y="1940426"/>
                </a:lnTo>
                <a:lnTo>
                  <a:pt x="1368846" y="1940426"/>
                </a:lnTo>
                <a:lnTo>
                  <a:pt x="950410" y="1087810"/>
                </a:lnTo>
                <a:lnTo>
                  <a:pt x="531974" y="1940426"/>
                </a:lnTo>
                <a:lnTo>
                  <a:pt x="483613" y="1940426"/>
                </a:lnTo>
                <a:close/>
                <a:moveTo>
                  <a:pt x="950924" y="791134"/>
                </a:moveTo>
                <a:lnTo>
                  <a:pt x="1514959" y="1940426"/>
                </a:lnTo>
                <a:lnTo>
                  <a:pt x="1466255" y="1940426"/>
                </a:lnTo>
                <a:lnTo>
                  <a:pt x="950753" y="890026"/>
                </a:lnTo>
                <a:lnTo>
                  <a:pt x="435251" y="1940426"/>
                </a:lnTo>
                <a:lnTo>
                  <a:pt x="386890" y="1940426"/>
                </a:lnTo>
                <a:close/>
                <a:moveTo>
                  <a:pt x="951268" y="593351"/>
                </a:moveTo>
                <a:lnTo>
                  <a:pt x="1612369" y="1940426"/>
                </a:lnTo>
                <a:lnTo>
                  <a:pt x="1563664" y="1940426"/>
                </a:lnTo>
                <a:lnTo>
                  <a:pt x="951096" y="692243"/>
                </a:lnTo>
                <a:lnTo>
                  <a:pt x="338529" y="1940426"/>
                </a:lnTo>
                <a:lnTo>
                  <a:pt x="290168" y="1940426"/>
                </a:lnTo>
                <a:close/>
                <a:moveTo>
                  <a:pt x="951611" y="395567"/>
                </a:moveTo>
                <a:lnTo>
                  <a:pt x="1709778" y="1940426"/>
                </a:lnTo>
                <a:lnTo>
                  <a:pt x="1661073" y="1940426"/>
                </a:lnTo>
                <a:lnTo>
                  <a:pt x="951439" y="494459"/>
                </a:lnTo>
                <a:lnTo>
                  <a:pt x="241806" y="1940426"/>
                </a:lnTo>
                <a:lnTo>
                  <a:pt x="193445" y="1940426"/>
                </a:lnTo>
                <a:close/>
                <a:moveTo>
                  <a:pt x="951955" y="197784"/>
                </a:moveTo>
                <a:lnTo>
                  <a:pt x="1807187" y="1940426"/>
                </a:lnTo>
                <a:lnTo>
                  <a:pt x="1758483" y="1940426"/>
                </a:lnTo>
                <a:lnTo>
                  <a:pt x="951783" y="296675"/>
                </a:lnTo>
                <a:lnTo>
                  <a:pt x="145084" y="1940426"/>
                </a:lnTo>
                <a:lnTo>
                  <a:pt x="96723" y="1940426"/>
                </a:lnTo>
                <a:close/>
                <a:moveTo>
                  <a:pt x="952298" y="0"/>
                </a:moveTo>
                <a:lnTo>
                  <a:pt x="1904596" y="1940426"/>
                </a:lnTo>
                <a:lnTo>
                  <a:pt x="1855891" y="1940426"/>
                </a:lnTo>
                <a:lnTo>
                  <a:pt x="952126" y="98892"/>
                </a:lnTo>
                <a:lnTo>
                  <a:pt x="48361" y="1940426"/>
                </a:lnTo>
                <a:lnTo>
                  <a:pt x="0" y="1940426"/>
                </a:lnTo>
                <a:close/>
              </a:path>
            </a:pathLst>
          </a:custGeom>
          <a:noFill/>
          <a:ln w="3175">
            <a:solidFill>
              <a:srgbClr val="D5B8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cs typeface="+mn-ea"/>
                <a:sym typeface="+mn-lt"/>
              </a:rPr>
              <a:t>   </a:t>
            </a:r>
            <a:endParaRPr lang="en-US" altLang="zh-CN">
              <a:cs typeface="+mn-ea"/>
              <a:sym typeface="+mn-lt"/>
            </a:endParaRPr>
          </a:p>
        </p:txBody>
      </p:sp>
      <p:sp>
        <p:nvSpPr>
          <p:cNvPr id="2" name="任意多边形: 形状 42"/>
          <p:cNvSpPr/>
          <p:nvPr/>
        </p:nvSpPr>
        <p:spPr>
          <a:xfrm rot="5400000" flipV="1">
            <a:off x="11362055" y="6099810"/>
            <a:ext cx="1137920" cy="521335"/>
          </a:xfrm>
          <a:custGeom>
            <a:avLst/>
            <a:gdLst>
              <a:gd name="connsiteX0" fmla="*/ 950582 w 1904596"/>
              <a:gd name="connsiteY0" fmla="*/ 988918 h 1940426"/>
              <a:gd name="connsiteX1" fmla="*/ 1417551 w 1904596"/>
              <a:gd name="connsiteY1" fmla="*/ 1940426 h 1940426"/>
              <a:gd name="connsiteX2" fmla="*/ 1368846 w 1904596"/>
              <a:gd name="connsiteY2" fmla="*/ 1940426 h 1940426"/>
              <a:gd name="connsiteX3" fmla="*/ 950410 w 1904596"/>
              <a:gd name="connsiteY3" fmla="*/ 1087810 h 1940426"/>
              <a:gd name="connsiteX4" fmla="*/ 531974 w 1904596"/>
              <a:gd name="connsiteY4" fmla="*/ 1940426 h 1940426"/>
              <a:gd name="connsiteX5" fmla="*/ 483613 w 1904596"/>
              <a:gd name="connsiteY5" fmla="*/ 1940426 h 1940426"/>
              <a:gd name="connsiteX6" fmla="*/ 950924 w 1904596"/>
              <a:gd name="connsiteY6" fmla="*/ 791134 h 1940426"/>
              <a:gd name="connsiteX7" fmla="*/ 1514959 w 1904596"/>
              <a:gd name="connsiteY7" fmla="*/ 1940426 h 1940426"/>
              <a:gd name="connsiteX8" fmla="*/ 1466255 w 1904596"/>
              <a:gd name="connsiteY8" fmla="*/ 1940426 h 1940426"/>
              <a:gd name="connsiteX9" fmla="*/ 950753 w 1904596"/>
              <a:gd name="connsiteY9" fmla="*/ 890026 h 1940426"/>
              <a:gd name="connsiteX10" fmla="*/ 435251 w 1904596"/>
              <a:gd name="connsiteY10" fmla="*/ 1940426 h 1940426"/>
              <a:gd name="connsiteX11" fmla="*/ 386890 w 1904596"/>
              <a:gd name="connsiteY11" fmla="*/ 1940426 h 1940426"/>
              <a:gd name="connsiteX12" fmla="*/ 951268 w 1904596"/>
              <a:gd name="connsiteY12" fmla="*/ 593351 h 1940426"/>
              <a:gd name="connsiteX13" fmla="*/ 1612369 w 1904596"/>
              <a:gd name="connsiteY13" fmla="*/ 1940426 h 1940426"/>
              <a:gd name="connsiteX14" fmla="*/ 1563664 w 1904596"/>
              <a:gd name="connsiteY14" fmla="*/ 1940426 h 1940426"/>
              <a:gd name="connsiteX15" fmla="*/ 951096 w 1904596"/>
              <a:gd name="connsiteY15" fmla="*/ 692243 h 1940426"/>
              <a:gd name="connsiteX16" fmla="*/ 338529 w 1904596"/>
              <a:gd name="connsiteY16" fmla="*/ 1940426 h 1940426"/>
              <a:gd name="connsiteX17" fmla="*/ 290168 w 1904596"/>
              <a:gd name="connsiteY17" fmla="*/ 1940426 h 1940426"/>
              <a:gd name="connsiteX18" fmla="*/ 951611 w 1904596"/>
              <a:gd name="connsiteY18" fmla="*/ 395567 h 1940426"/>
              <a:gd name="connsiteX19" fmla="*/ 1709778 w 1904596"/>
              <a:gd name="connsiteY19" fmla="*/ 1940426 h 1940426"/>
              <a:gd name="connsiteX20" fmla="*/ 1661073 w 1904596"/>
              <a:gd name="connsiteY20" fmla="*/ 1940426 h 1940426"/>
              <a:gd name="connsiteX21" fmla="*/ 951439 w 1904596"/>
              <a:gd name="connsiteY21" fmla="*/ 494459 h 1940426"/>
              <a:gd name="connsiteX22" fmla="*/ 241806 w 1904596"/>
              <a:gd name="connsiteY22" fmla="*/ 1940426 h 1940426"/>
              <a:gd name="connsiteX23" fmla="*/ 193445 w 1904596"/>
              <a:gd name="connsiteY23" fmla="*/ 1940426 h 1940426"/>
              <a:gd name="connsiteX24" fmla="*/ 951955 w 1904596"/>
              <a:gd name="connsiteY24" fmla="*/ 197784 h 1940426"/>
              <a:gd name="connsiteX25" fmla="*/ 1807187 w 1904596"/>
              <a:gd name="connsiteY25" fmla="*/ 1940426 h 1940426"/>
              <a:gd name="connsiteX26" fmla="*/ 1758483 w 1904596"/>
              <a:gd name="connsiteY26" fmla="*/ 1940426 h 1940426"/>
              <a:gd name="connsiteX27" fmla="*/ 951783 w 1904596"/>
              <a:gd name="connsiteY27" fmla="*/ 296675 h 1940426"/>
              <a:gd name="connsiteX28" fmla="*/ 145084 w 1904596"/>
              <a:gd name="connsiteY28" fmla="*/ 1940426 h 1940426"/>
              <a:gd name="connsiteX29" fmla="*/ 96723 w 1904596"/>
              <a:gd name="connsiteY29" fmla="*/ 1940426 h 1940426"/>
              <a:gd name="connsiteX30" fmla="*/ 952298 w 1904596"/>
              <a:gd name="connsiteY30" fmla="*/ 0 h 1940426"/>
              <a:gd name="connsiteX31" fmla="*/ 1904596 w 1904596"/>
              <a:gd name="connsiteY31" fmla="*/ 1940426 h 1940426"/>
              <a:gd name="connsiteX32" fmla="*/ 1855891 w 1904596"/>
              <a:gd name="connsiteY32" fmla="*/ 1940426 h 1940426"/>
              <a:gd name="connsiteX33" fmla="*/ 952126 w 1904596"/>
              <a:gd name="connsiteY33" fmla="*/ 98892 h 1940426"/>
              <a:gd name="connsiteX34" fmla="*/ 48361 w 1904596"/>
              <a:gd name="connsiteY34" fmla="*/ 1940426 h 1940426"/>
              <a:gd name="connsiteX35" fmla="*/ 0 w 1904596"/>
              <a:gd name="connsiteY35" fmla="*/ 1940426 h 1940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904596" h="1940426">
                <a:moveTo>
                  <a:pt x="950582" y="988918"/>
                </a:moveTo>
                <a:lnTo>
                  <a:pt x="1417551" y="1940426"/>
                </a:lnTo>
                <a:lnTo>
                  <a:pt x="1368846" y="1940426"/>
                </a:lnTo>
                <a:lnTo>
                  <a:pt x="950410" y="1087810"/>
                </a:lnTo>
                <a:lnTo>
                  <a:pt x="531974" y="1940426"/>
                </a:lnTo>
                <a:lnTo>
                  <a:pt x="483613" y="1940426"/>
                </a:lnTo>
                <a:close/>
                <a:moveTo>
                  <a:pt x="950924" y="791134"/>
                </a:moveTo>
                <a:lnTo>
                  <a:pt x="1514959" y="1940426"/>
                </a:lnTo>
                <a:lnTo>
                  <a:pt x="1466255" y="1940426"/>
                </a:lnTo>
                <a:lnTo>
                  <a:pt x="950753" y="890026"/>
                </a:lnTo>
                <a:lnTo>
                  <a:pt x="435251" y="1940426"/>
                </a:lnTo>
                <a:lnTo>
                  <a:pt x="386890" y="1940426"/>
                </a:lnTo>
                <a:close/>
                <a:moveTo>
                  <a:pt x="951268" y="593351"/>
                </a:moveTo>
                <a:lnTo>
                  <a:pt x="1612369" y="1940426"/>
                </a:lnTo>
                <a:lnTo>
                  <a:pt x="1563664" y="1940426"/>
                </a:lnTo>
                <a:lnTo>
                  <a:pt x="951096" y="692243"/>
                </a:lnTo>
                <a:lnTo>
                  <a:pt x="338529" y="1940426"/>
                </a:lnTo>
                <a:lnTo>
                  <a:pt x="290168" y="1940426"/>
                </a:lnTo>
                <a:close/>
                <a:moveTo>
                  <a:pt x="951611" y="395567"/>
                </a:moveTo>
                <a:lnTo>
                  <a:pt x="1709778" y="1940426"/>
                </a:lnTo>
                <a:lnTo>
                  <a:pt x="1661073" y="1940426"/>
                </a:lnTo>
                <a:lnTo>
                  <a:pt x="951439" y="494459"/>
                </a:lnTo>
                <a:lnTo>
                  <a:pt x="241806" y="1940426"/>
                </a:lnTo>
                <a:lnTo>
                  <a:pt x="193445" y="1940426"/>
                </a:lnTo>
                <a:close/>
                <a:moveTo>
                  <a:pt x="951955" y="197784"/>
                </a:moveTo>
                <a:lnTo>
                  <a:pt x="1807187" y="1940426"/>
                </a:lnTo>
                <a:lnTo>
                  <a:pt x="1758483" y="1940426"/>
                </a:lnTo>
                <a:lnTo>
                  <a:pt x="951783" y="296675"/>
                </a:lnTo>
                <a:lnTo>
                  <a:pt x="145084" y="1940426"/>
                </a:lnTo>
                <a:lnTo>
                  <a:pt x="96723" y="1940426"/>
                </a:lnTo>
                <a:close/>
                <a:moveTo>
                  <a:pt x="952298" y="0"/>
                </a:moveTo>
                <a:lnTo>
                  <a:pt x="1904596" y="1940426"/>
                </a:lnTo>
                <a:lnTo>
                  <a:pt x="1855891" y="1940426"/>
                </a:lnTo>
                <a:lnTo>
                  <a:pt x="952126" y="98892"/>
                </a:lnTo>
                <a:lnTo>
                  <a:pt x="48361" y="1940426"/>
                </a:lnTo>
                <a:lnTo>
                  <a:pt x="0" y="1940426"/>
                </a:lnTo>
                <a:close/>
              </a:path>
            </a:pathLst>
          </a:custGeom>
          <a:noFill/>
          <a:ln w="3175">
            <a:solidFill>
              <a:srgbClr val="D5B8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cs typeface="+mn-ea"/>
                <a:sym typeface="+mn-lt"/>
              </a:rPr>
              <a:t>   </a:t>
            </a:r>
            <a:endParaRPr lang="en-US" altLang="zh-CN">
              <a:cs typeface="+mn-ea"/>
              <a:sym typeface="+mn-lt"/>
            </a:endParaRPr>
          </a:p>
        </p:txBody>
      </p:sp>
      <p:sp>
        <p:nvSpPr>
          <p:cNvPr id="14" name="文本框 13"/>
          <p:cNvSpPr txBox="1"/>
          <p:nvPr/>
        </p:nvSpPr>
        <p:spPr>
          <a:xfrm>
            <a:off x="4286250" y="394335"/>
            <a:ext cx="3434080" cy="368300"/>
          </a:xfrm>
          <a:prstGeom prst="rect">
            <a:avLst/>
          </a:prstGeom>
          <a:noFill/>
        </p:spPr>
        <p:txBody>
          <a:bodyPr wrap="square" rtlCol="0">
            <a:spAutoFit/>
          </a:bodyPr>
          <a:lstStyle/>
          <a:p>
            <a:pPr algn="dist"/>
            <a:r>
              <a:rPr lang="zh-CN" altLang="en-US" spc="300" dirty="0">
                <a:gradFill>
                  <a:gsLst>
                    <a:gs pos="0">
                      <a:srgbClr val="EAD9C5"/>
                    </a:gs>
                    <a:gs pos="100000">
                      <a:schemeClr val="bg1"/>
                    </a:gs>
                  </a:gsLst>
                  <a:lin ang="16200000" scaled="0"/>
                </a:gradFill>
                <a:cs typeface="+mn-ea"/>
                <a:sym typeface="+mn-lt"/>
              </a:rPr>
              <a:t>工作成果</a:t>
            </a:r>
            <a:endParaRPr lang="zh-CN" altLang="en-US" spc="300" dirty="0">
              <a:gradFill>
                <a:gsLst>
                  <a:gs pos="0">
                    <a:srgbClr val="EAD9C5"/>
                  </a:gs>
                  <a:gs pos="100000">
                    <a:schemeClr val="bg1"/>
                  </a:gs>
                </a:gsLst>
                <a:lin ang="16200000" scaled="0"/>
              </a:gradFill>
              <a:cs typeface="+mn-ea"/>
              <a:sym typeface="+mn-lt"/>
            </a:endParaRPr>
          </a:p>
        </p:txBody>
      </p:sp>
      <p:sp>
        <p:nvSpPr>
          <p:cNvPr id="94" name="文本框 93"/>
          <p:cNvSpPr txBox="1"/>
          <p:nvPr/>
        </p:nvSpPr>
        <p:spPr>
          <a:xfrm>
            <a:off x="7228840" y="3426460"/>
            <a:ext cx="335348" cy="400110"/>
          </a:xfrm>
          <a:prstGeom prst="rect">
            <a:avLst/>
          </a:prstGeom>
          <a:noFill/>
        </p:spPr>
        <p:txBody>
          <a:bodyPr wrap="none" rtlCol="0">
            <a:spAutoFit/>
          </a:bodyPr>
          <a:lstStyle/>
          <a:p>
            <a:r>
              <a:rPr lang="en-US" altLang="zh-CN" sz="2000">
                <a:solidFill>
                  <a:schemeClr val="bg1"/>
                </a:solidFill>
                <a:cs typeface="+mn-ea"/>
                <a:sym typeface="+mn-lt"/>
              </a:rPr>
              <a:t>2</a:t>
            </a:r>
            <a:endParaRPr lang="en-US" altLang="zh-CN" sz="2000">
              <a:solidFill>
                <a:schemeClr val="bg1"/>
              </a:solidFill>
              <a:cs typeface="+mn-ea"/>
              <a:sym typeface="+mn-lt"/>
            </a:endParaRPr>
          </a:p>
        </p:txBody>
      </p:sp>
      <p:pic>
        <p:nvPicPr>
          <p:cNvPr id="4" name="图片 3" descr="C:\Users\111\Desktop\15322.jpg15322"/>
          <p:cNvPicPr>
            <a:picLocks noChangeAspect="1"/>
          </p:cNvPicPr>
          <p:nvPr/>
        </p:nvPicPr>
        <p:blipFill>
          <a:blip r:embed="rId1" cstate="screen"/>
          <a:srcRect/>
          <a:stretch>
            <a:fillRect/>
          </a:stretch>
        </p:blipFill>
        <p:spPr>
          <a:xfrm>
            <a:off x="6463665" y="1767205"/>
            <a:ext cx="4172585" cy="2703195"/>
          </a:xfrm>
          <a:prstGeom prst="rect">
            <a:avLst/>
          </a:prstGeom>
        </p:spPr>
      </p:pic>
      <p:sp>
        <p:nvSpPr>
          <p:cNvPr id="23" name="矩形 22"/>
          <p:cNvSpPr/>
          <p:nvPr/>
        </p:nvSpPr>
        <p:spPr>
          <a:xfrm>
            <a:off x="6463665" y="4457065"/>
            <a:ext cx="4172585" cy="1261745"/>
          </a:xfrm>
          <a:prstGeom prst="rect">
            <a:avLst/>
          </a:prstGeom>
          <a:gradFill>
            <a:gsLst>
              <a:gs pos="0">
                <a:srgbClr val="D5B898"/>
              </a:gs>
              <a:gs pos="100000">
                <a:srgbClr val="B49374"/>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TextBox 10"/>
          <p:cNvSpPr txBox="1"/>
          <p:nvPr/>
        </p:nvSpPr>
        <p:spPr>
          <a:xfrm>
            <a:off x="6736080" y="4827270"/>
            <a:ext cx="3627120" cy="521970"/>
          </a:xfrm>
          <a:prstGeom prst="rect">
            <a:avLst/>
          </a:prstGeom>
          <a:noFill/>
        </p:spPr>
        <p:txBody>
          <a:bodyPr wrap="square" rtlCol="0">
            <a:spAutoFit/>
          </a:bodyPr>
          <a:lstStyle/>
          <a:p>
            <a:pPr algn="l"/>
            <a:r>
              <a:rPr lang="zh-CN" altLang="en-US" sz="1400">
                <a:solidFill>
                  <a:schemeClr val="tx1">
                    <a:lumMod val="95000"/>
                    <a:lumOff val="5000"/>
                  </a:schemeClr>
                </a:solidFill>
                <a:cs typeface="+mn-ea"/>
                <a:sym typeface="+mn-lt"/>
              </a:rPr>
              <a:t>此处输入你的内容，调整间距使排版更加美观，建议正文使用</a:t>
            </a:r>
            <a:r>
              <a:rPr lang="en-US" altLang="zh-CN" sz="1400">
                <a:solidFill>
                  <a:schemeClr val="tx1">
                    <a:lumMod val="95000"/>
                    <a:lumOff val="5000"/>
                  </a:schemeClr>
                </a:solidFill>
                <a:cs typeface="+mn-ea"/>
                <a:sym typeface="+mn-lt"/>
              </a:rPr>
              <a:t>8-16</a:t>
            </a:r>
            <a:r>
              <a:rPr lang="zh-CN" altLang="en-US" sz="1400">
                <a:solidFill>
                  <a:schemeClr val="tx1">
                    <a:lumMod val="95000"/>
                    <a:lumOff val="5000"/>
                  </a:schemeClr>
                </a:solidFill>
                <a:cs typeface="+mn-ea"/>
                <a:sym typeface="+mn-lt"/>
              </a:rPr>
              <a:t>号字体</a:t>
            </a:r>
            <a:endParaRPr lang="zh-CN" altLang="en-US" sz="1400" dirty="0">
              <a:solidFill>
                <a:schemeClr val="tx1">
                  <a:lumMod val="95000"/>
                  <a:lumOff val="5000"/>
                </a:schemeClr>
              </a:solidFill>
              <a:cs typeface="+mn-ea"/>
              <a:sym typeface="+mn-lt"/>
            </a:endParaRPr>
          </a:p>
        </p:txBody>
      </p:sp>
      <p:grpSp>
        <p:nvGrpSpPr>
          <p:cNvPr id="25" name="组合 24"/>
          <p:cNvGrpSpPr/>
          <p:nvPr/>
        </p:nvGrpSpPr>
        <p:grpSpPr>
          <a:xfrm>
            <a:off x="1597660" y="2220595"/>
            <a:ext cx="3627120" cy="3221990"/>
            <a:chOff x="2500" y="2770"/>
            <a:chExt cx="5712" cy="5074"/>
          </a:xfrm>
        </p:grpSpPr>
        <p:sp>
          <p:nvSpPr>
            <p:cNvPr id="26" name="文本框 25"/>
            <p:cNvSpPr txBox="1"/>
            <p:nvPr/>
          </p:nvSpPr>
          <p:spPr>
            <a:xfrm>
              <a:off x="2500" y="2770"/>
              <a:ext cx="2208" cy="725"/>
            </a:xfrm>
            <a:prstGeom prst="rect">
              <a:avLst/>
            </a:prstGeom>
            <a:noFill/>
            <a:effectLst>
              <a:outerShdw blurRad="88900" dist="63500" dir="2700000" algn="tl" rotWithShape="0">
                <a:srgbClr val="004098">
                  <a:alpha val="40000"/>
                </a:srgbClr>
              </a:outerShdw>
            </a:effectLst>
          </p:spPr>
          <p:txBody>
            <a:bodyPr wrap="none" rtlCol="0">
              <a:spAutoFit/>
            </a:bodyPr>
            <a:lstStyle/>
            <a:p>
              <a:r>
                <a:rPr lang="zh-CN" altLang="en-US" sz="2400" b="1">
                  <a:solidFill>
                    <a:schemeClr val="bg1"/>
                  </a:solidFill>
                  <a:cs typeface="+mn-ea"/>
                  <a:sym typeface="+mn-lt"/>
                </a:rPr>
                <a:t>输入标题</a:t>
              </a:r>
              <a:endParaRPr lang="zh-CN" altLang="en-US" sz="2400" b="1">
                <a:solidFill>
                  <a:schemeClr val="bg1"/>
                </a:solidFill>
                <a:cs typeface="+mn-ea"/>
                <a:sym typeface="+mn-lt"/>
              </a:endParaRPr>
            </a:p>
          </p:txBody>
        </p:sp>
        <p:sp>
          <p:nvSpPr>
            <p:cNvPr id="27" name="文本框 26"/>
            <p:cNvSpPr txBox="1"/>
            <p:nvPr/>
          </p:nvSpPr>
          <p:spPr>
            <a:xfrm>
              <a:off x="2517" y="3495"/>
              <a:ext cx="2388" cy="533"/>
            </a:xfrm>
            <a:prstGeom prst="rect">
              <a:avLst/>
            </a:prstGeom>
            <a:noFill/>
          </p:spPr>
          <p:txBody>
            <a:bodyPr wrap="none" rtlCol="0">
              <a:spAutoFit/>
            </a:bodyPr>
            <a:lstStyle/>
            <a:p>
              <a:pPr algn="l"/>
              <a:r>
                <a:rPr sz="1600">
                  <a:solidFill>
                    <a:srgbClr val="F5BF95"/>
                  </a:solidFill>
                  <a:cs typeface="+mn-ea"/>
                  <a:sym typeface="+mn-lt"/>
                </a:rPr>
                <a:t>Enter the title</a:t>
              </a:r>
              <a:endParaRPr lang="en-US" altLang="zh-CN" sz="1600">
                <a:solidFill>
                  <a:srgbClr val="F5BF95"/>
                </a:solidFill>
                <a:cs typeface="+mn-ea"/>
                <a:sym typeface="+mn-lt"/>
              </a:endParaRPr>
            </a:p>
          </p:txBody>
        </p:sp>
        <p:sp>
          <p:nvSpPr>
            <p:cNvPr id="55" name="TextBox 10"/>
            <p:cNvSpPr txBox="1"/>
            <p:nvPr/>
          </p:nvSpPr>
          <p:spPr>
            <a:xfrm>
              <a:off x="2500" y="4986"/>
              <a:ext cx="5712" cy="2858"/>
            </a:xfrm>
            <a:prstGeom prst="rect">
              <a:avLst/>
            </a:prstGeom>
            <a:noFill/>
          </p:spPr>
          <p:txBody>
            <a:bodyPr wrap="square" rtlCol="0">
              <a:spAutoFit/>
            </a:bodyPr>
            <a:lstStyle/>
            <a:p>
              <a:pPr algn="l"/>
              <a:r>
                <a:rPr lang="zh-CN" altLang="en-US" sz="1400">
                  <a:solidFill>
                    <a:schemeClr val="bg1"/>
                  </a:solidFill>
                  <a:cs typeface="+mn-ea"/>
                  <a:sym typeface="+mn-lt"/>
                </a:rPr>
                <a:t>此处输入你的内容，调整间距使排版更加美观，建议正文使用</a:t>
              </a:r>
              <a:r>
                <a:rPr lang="en-US" altLang="zh-CN" sz="1400">
                  <a:solidFill>
                    <a:schemeClr val="bg1"/>
                  </a:solidFill>
                  <a:cs typeface="+mn-ea"/>
                  <a:sym typeface="+mn-lt"/>
                </a:rPr>
                <a:t>8-16</a:t>
              </a:r>
              <a:r>
                <a:rPr lang="zh-CN" altLang="en-US" sz="1400">
                  <a:solidFill>
                    <a:schemeClr val="bg1"/>
                  </a:solidFill>
                  <a:cs typeface="+mn-ea"/>
                  <a:sym typeface="+mn-lt"/>
                </a:rPr>
                <a:t>号字体</a:t>
              </a:r>
              <a:endParaRPr lang="zh-CN" altLang="en-US" sz="1400">
                <a:solidFill>
                  <a:schemeClr val="bg1"/>
                </a:solidFill>
                <a:cs typeface="+mn-ea"/>
                <a:sym typeface="+mn-lt"/>
              </a:endParaRPr>
            </a:p>
            <a:p>
              <a:pPr algn="l"/>
              <a:endParaRPr lang="zh-CN" altLang="en-US" sz="1400" dirty="0">
                <a:solidFill>
                  <a:schemeClr val="bg1"/>
                </a:solidFill>
                <a:cs typeface="+mn-ea"/>
                <a:sym typeface="+mn-lt"/>
              </a:endParaRPr>
            </a:p>
            <a:p>
              <a:pPr algn="l"/>
              <a:r>
                <a:rPr lang="zh-CN" sz="1400">
                  <a:solidFill>
                    <a:schemeClr val="bg1"/>
                  </a:solidFill>
                  <a:cs typeface="+mn-ea"/>
                  <a:sym typeface="+mn-lt"/>
                </a:rPr>
                <a:t>请您在此修改您的内容，或者将内容粘贴到记事本后，复制到此段落中</a:t>
              </a:r>
              <a:endParaRPr lang="zh-CN" sz="1400">
                <a:solidFill>
                  <a:schemeClr val="bg1"/>
                </a:solidFill>
                <a:cs typeface="+mn-ea"/>
                <a:sym typeface="+mn-lt"/>
              </a:endParaRPr>
            </a:p>
            <a:p>
              <a:pPr algn="l"/>
              <a:endParaRPr lang="zh-CN" sz="1400" dirty="0">
                <a:solidFill>
                  <a:schemeClr val="bg1"/>
                </a:solidFill>
                <a:cs typeface="+mn-ea"/>
                <a:sym typeface="+mn-lt"/>
              </a:endParaRPr>
            </a:p>
            <a:p>
              <a:pPr algn="l"/>
              <a:r>
                <a:rPr lang="zh-CN" sz="1400">
                  <a:solidFill>
                    <a:schemeClr val="bg1"/>
                  </a:solidFill>
                  <a:cs typeface="+mn-ea"/>
                  <a:sym typeface="+mn-lt"/>
                </a:rPr>
                <a:t>如果文字过多，您可右键修改</a:t>
              </a:r>
              <a:r>
                <a:rPr lang="en-US" altLang="zh-CN" sz="1400">
                  <a:solidFill>
                    <a:schemeClr val="bg1"/>
                  </a:solidFill>
                  <a:cs typeface="+mn-ea"/>
                  <a:sym typeface="+mn-lt"/>
                </a:rPr>
                <a:t>“</a:t>
              </a:r>
              <a:r>
                <a:rPr lang="zh-CN" altLang="en-US" sz="1400">
                  <a:solidFill>
                    <a:schemeClr val="bg1"/>
                  </a:solidFill>
                  <a:cs typeface="+mn-ea"/>
                  <a:sym typeface="+mn-lt"/>
                </a:rPr>
                <a:t>段落</a:t>
              </a:r>
              <a:r>
                <a:rPr lang="en-US" altLang="zh-CN" sz="1400">
                  <a:solidFill>
                    <a:schemeClr val="bg1"/>
                  </a:solidFill>
                  <a:cs typeface="+mn-ea"/>
                  <a:sym typeface="+mn-lt"/>
                </a:rPr>
                <a:t>”</a:t>
              </a:r>
              <a:r>
                <a:rPr lang="zh-CN" altLang="en-US" sz="1400">
                  <a:solidFill>
                    <a:schemeClr val="bg1"/>
                  </a:solidFill>
                  <a:cs typeface="+mn-ea"/>
                  <a:sym typeface="+mn-lt"/>
                </a:rPr>
                <a:t>调节合适的行间距</a:t>
              </a:r>
              <a:endParaRPr lang="zh-CN" altLang="en-US" sz="1400" dirty="0">
                <a:solidFill>
                  <a:schemeClr val="bg1"/>
                </a:solidFill>
                <a:cs typeface="+mn-ea"/>
                <a:sym typeface="+mn-lt"/>
              </a:endParaRPr>
            </a:p>
          </p:txBody>
        </p:sp>
        <p:cxnSp>
          <p:nvCxnSpPr>
            <p:cNvPr id="28" name="直接连接符 27"/>
            <p:cNvCxnSpPr/>
            <p:nvPr/>
          </p:nvCxnSpPr>
          <p:spPr>
            <a:xfrm>
              <a:off x="2684" y="4470"/>
              <a:ext cx="1494" cy="0"/>
            </a:xfrm>
            <a:prstGeom prst="line">
              <a:avLst/>
            </a:prstGeom>
            <a:ln w="25400">
              <a:solidFill>
                <a:srgbClr val="F5BF95"/>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barn(inVertical)">
                                      <p:cBhvr>
                                        <p:cTn id="7" dur="500"/>
                                        <p:tgtEl>
                                          <p:spTgt spid="25"/>
                                        </p:tgtEl>
                                      </p:cBhvr>
                                    </p:animEffect>
                                  </p:childTnLst>
                                </p:cTn>
                              </p:par>
                            </p:childTnLst>
                          </p:cTn>
                        </p:par>
                        <p:par>
                          <p:cTn id="8" fill="hold">
                            <p:stCondLst>
                              <p:cond delay="500"/>
                            </p:stCondLst>
                            <p:childTnLst>
                              <p:par>
                                <p:cTn id="9" presetID="55" presetClass="entr" presetSubtype="0" fill="hold" grpId="0" nodeType="afterEffect">
                                  <p:stCondLst>
                                    <p:cond delay="0"/>
                                  </p:stCondLst>
                                  <p:childTnLst>
                                    <p:set>
                                      <p:cBhvr>
                                        <p:cTn id="10" dur="1" fill="hold">
                                          <p:stCondLst>
                                            <p:cond delay="0"/>
                                          </p:stCondLst>
                                        </p:cTn>
                                        <p:tgtEl>
                                          <p:spTgt spid="94"/>
                                        </p:tgtEl>
                                        <p:attrNameLst>
                                          <p:attrName>style.visibility</p:attrName>
                                        </p:attrNameLst>
                                      </p:cBhvr>
                                      <p:to>
                                        <p:strVal val="visible"/>
                                      </p:to>
                                    </p:set>
                                    <p:anim calcmode="lin" valueType="num">
                                      <p:cBhvr>
                                        <p:cTn id="11" dur="1000" fill="hold"/>
                                        <p:tgtEl>
                                          <p:spTgt spid="94"/>
                                        </p:tgtEl>
                                        <p:attrNameLst>
                                          <p:attrName>ppt_w</p:attrName>
                                        </p:attrNameLst>
                                      </p:cBhvr>
                                      <p:tavLst>
                                        <p:tav tm="0">
                                          <p:val>
                                            <p:strVal val="#ppt_w*0.70"/>
                                          </p:val>
                                        </p:tav>
                                        <p:tav tm="100000">
                                          <p:val>
                                            <p:strVal val="#ppt_w"/>
                                          </p:val>
                                        </p:tav>
                                      </p:tavLst>
                                    </p:anim>
                                    <p:anim calcmode="lin" valueType="num">
                                      <p:cBhvr>
                                        <p:cTn id="12" dur="1000" fill="hold"/>
                                        <p:tgtEl>
                                          <p:spTgt spid="94"/>
                                        </p:tgtEl>
                                        <p:attrNameLst>
                                          <p:attrName>ppt_h</p:attrName>
                                        </p:attrNameLst>
                                      </p:cBhvr>
                                      <p:tavLst>
                                        <p:tav tm="0">
                                          <p:val>
                                            <p:strVal val="#ppt_h"/>
                                          </p:val>
                                        </p:tav>
                                        <p:tav tm="100000">
                                          <p:val>
                                            <p:strVal val="#ppt_h"/>
                                          </p:val>
                                        </p:tav>
                                      </p:tavLst>
                                    </p:anim>
                                    <p:animEffect transition="in" filter="fade">
                                      <p:cBhvr>
                                        <p:cTn id="13" dur="1000"/>
                                        <p:tgtEl>
                                          <p:spTgt spid="94"/>
                                        </p:tgtEl>
                                      </p:cBhvr>
                                    </p:animEffect>
                                  </p:childTnLst>
                                </p:cTn>
                              </p:par>
                              <p:par>
                                <p:cTn id="14" presetID="55"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1000" fill="hold"/>
                                        <p:tgtEl>
                                          <p:spTgt spid="4"/>
                                        </p:tgtEl>
                                        <p:attrNameLst>
                                          <p:attrName>ppt_w</p:attrName>
                                        </p:attrNameLst>
                                      </p:cBhvr>
                                      <p:tavLst>
                                        <p:tav tm="0">
                                          <p:val>
                                            <p:strVal val="#ppt_w*0.70"/>
                                          </p:val>
                                        </p:tav>
                                        <p:tav tm="100000">
                                          <p:val>
                                            <p:strVal val="#ppt_w"/>
                                          </p:val>
                                        </p:tav>
                                      </p:tavLst>
                                    </p:anim>
                                    <p:anim calcmode="lin" valueType="num">
                                      <p:cBhvr>
                                        <p:cTn id="17" dur="1000" fill="hold"/>
                                        <p:tgtEl>
                                          <p:spTgt spid="4"/>
                                        </p:tgtEl>
                                        <p:attrNameLst>
                                          <p:attrName>ppt_h</p:attrName>
                                        </p:attrNameLst>
                                      </p:cBhvr>
                                      <p:tavLst>
                                        <p:tav tm="0">
                                          <p:val>
                                            <p:strVal val="#ppt_h"/>
                                          </p:val>
                                        </p:tav>
                                        <p:tav tm="100000">
                                          <p:val>
                                            <p:strVal val="#ppt_h"/>
                                          </p:val>
                                        </p:tav>
                                      </p:tavLst>
                                    </p:anim>
                                    <p:animEffect transition="in" filter="fade">
                                      <p:cBhvr>
                                        <p:cTn id="18" dur="1000"/>
                                        <p:tgtEl>
                                          <p:spTgt spid="4"/>
                                        </p:tgtEl>
                                      </p:cBhvr>
                                    </p:animEffect>
                                  </p:childTnLst>
                                </p:cTn>
                              </p:par>
                              <p:par>
                                <p:cTn id="19" presetID="55" presetClass="entr" presetSubtype="0"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p:cTn id="21" dur="1000" fill="hold"/>
                                        <p:tgtEl>
                                          <p:spTgt spid="23"/>
                                        </p:tgtEl>
                                        <p:attrNameLst>
                                          <p:attrName>ppt_w</p:attrName>
                                        </p:attrNameLst>
                                      </p:cBhvr>
                                      <p:tavLst>
                                        <p:tav tm="0">
                                          <p:val>
                                            <p:strVal val="#ppt_w*0.70"/>
                                          </p:val>
                                        </p:tav>
                                        <p:tav tm="100000">
                                          <p:val>
                                            <p:strVal val="#ppt_w"/>
                                          </p:val>
                                        </p:tav>
                                      </p:tavLst>
                                    </p:anim>
                                    <p:anim calcmode="lin" valueType="num">
                                      <p:cBhvr>
                                        <p:cTn id="22" dur="1000" fill="hold"/>
                                        <p:tgtEl>
                                          <p:spTgt spid="23"/>
                                        </p:tgtEl>
                                        <p:attrNameLst>
                                          <p:attrName>ppt_h</p:attrName>
                                        </p:attrNameLst>
                                      </p:cBhvr>
                                      <p:tavLst>
                                        <p:tav tm="0">
                                          <p:val>
                                            <p:strVal val="#ppt_h"/>
                                          </p:val>
                                        </p:tav>
                                        <p:tav tm="100000">
                                          <p:val>
                                            <p:strVal val="#ppt_h"/>
                                          </p:val>
                                        </p:tav>
                                      </p:tavLst>
                                    </p:anim>
                                    <p:animEffect transition="in" filter="fade">
                                      <p:cBhvr>
                                        <p:cTn id="23" dur="1000"/>
                                        <p:tgtEl>
                                          <p:spTgt spid="23"/>
                                        </p:tgtEl>
                                      </p:cBhvr>
                                    </p:animEffect>
                                  </p:childTnLst>
                                </p:cTn>
                              </p:par>
                              <p:par>
                                <p:cTn id="24" presetID="55" presetClass="entr" presetSubtype="0" fill="hold" grpId="0" nodeType="withEffect">
                                  <p:stCondLst>
                                    <p:cond delay="0"/>
                                  </p:stCondLst>
                                  <p:childTnLst>
                                    <p:set>
                                      <p:cBhvr>
                                        <p:cTn id="25" dur="1" fill="hold">
                                          <p:stCondLst>
                                            <p:cond delay="0"/>
                                          </p:stCondLst>
                                        </p:cTn>
                                        <p:tgtEl>
                                          <p:spTgt spid="24"/>
                                        </p:tgtEl>
                                        <p:attrNameLst>
                                          <p:attrName>style.visibility</p:attrName>
                                        </p:attrNameLst>
                                      </p:cBhvr>
                                      <p:to>
                                        <p:strVal val="visible"/>
                                      </p:to>
                                    </p:set>
                                    <p:anim calcmode="lin" valueType="num">
                                      <p:cBhvr>
                                        <p:cTn id="26" dur="1000" fill="hold"/>
                                        <p:tgtEl>
                                          <p:spTgt spid="24"/>
                                        </p:tgtEl>
                                        <p:attrNameLst>
                                          <p:attrName>ppt_w</p:attrName>
                                        </p:attrNameLst>
                                      </p:cBhvr>
                                      <p:tavLst>
                                        <p:tav tm="0">
                                          <p:val>
                                            <p:strVal val="#ppt_w*0.70"/>
                                          </p:val>
                                        </p:tav>
                                        <p:tav tm="100000">
                                          <p:val>
                                            <p:strVal val="#ppt_w"/>
                                          </p:val>
                                        </p:tav>
                                      </p:tavLst>
                                    </p:anim>
                                    <p:anim calcmode="lin" valueType="num">
                                      <p:cBhvr>
                                        <p:cTn id="27" dur="1000" fill="hold"/>
                                        <p:tgtEl>
                                          <p:spTgt spid="24"/>
                                        </p:tgtEl>
                                        <p:attrNameLst>
                                          <p:attrName>ppt_h</p:attrName>
                                        </p:attrNameLst>
                                      </p:cBhvr>
                                      <p:tavLst>
                                        <p:tav tm="0">
                                          <p:val>
                                            <p:strVal val="#ppt_h"/>
                                          </p:val>
                                        </p:tav>
                                        <p:tav tm="100000">
                                          <p:val>
                                            <p:strVal val="#ppt_h"/>
                                          </p:val>
                                        </p:tav>
                                      </p:tavLst>
                                    </p:anim>
                                    <p:animEffect transition="in" filter="fade">
                                      <p:cBhvr>
                                        <p:cTn id="28"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p:bldP spid="23" grpId="0" animBg="1"/>
      <p:bldP spid="2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任意多边形: 形状 42"/>
          <p:cNvSpPr/>
          <p:nvPr/>
        </p:nvSpPr>
        <p:spPr>
          <a:xfrm flipV="1">
            <a:off x="0" y="0"/>
            <a:ext cx="2077720" cy="808355"/>
          </a:xfrm>
          <a:custGeom>
            <a:avLst/>
            <a:gdLst>
              <a:gd name="connsiteX0" fmla="*/ 950582 w 1904596"/>
              <a:gd name="connsiteY0" fmla="*/ 988918 h 1940426"/>
              <a:gd name="connsiteX1" fmla="*/ 1417551 w 1904596"/>
              <a:gd name="connsiteY1" fmla="*/ 1940426 h 1940426"/>
              <a:gd name="connsiteX2" fmla="*/ 1368846 w 1904596"/>
              <a:gd name="connsiteY2" fmla="*/ 1940426 h 1940426"/>
              <a:gd name="connsiteX3" fmla="*/ 950410 w 1904596"/>
              <a:gd name="connsiteY3" fmla="*/ 1087810 h 1940426"/>
              <a:gd name="connsiteX4" fmla="*/ 531974 w 1904596"/>
              <a:gd name="connsiteY4" fmla="*/ 1940426 h 1940426"/>
              <a:gd name="connsiteX5" fmla="*/ 483613 w 1904596"/>
              <a:gd name="connsiteY5" fmla="*/ 1940426 h 1940426"/>
              <a:gd name="connsiteX6" fmla="*/ 950924 w 1904596"/>
              <a:gd name="connsiteY6" fmla="*/ 791134 h 1940426"/>
              <a:gd name="connsiteX7" fmla="*/ 1514959 w 1904596"/>
              <a:gd name="connsiteY7" fmla="*/ 1940426 h 1940426"/>
              <a:gd name="connsiteX8" fmla="*/ 1466255 w 1904596"/>
              <a:gd name="connsiteY8" fmla="*/ 1940426 h 1940426"/>
              <a:gd name="connsiteX9" fmla="*/ 950753 w 1904596"/>
              <a:gd name="connsiteY9" fmla="*/ 890026 h 1940426"/>
              <a:gd name="connsiteX10" fmla="*/ 435251 w 1904596"/>
              <a:gd name="connsiteY10" fmla="*/ 1940426 h 1940426"/>
              <a:gd name="connsiteX11" fmla="*/ 386890 w 1904596"/>
              <a:gd name="connsiteY11" fmla="*/ 1940426 h 1940426"/>
              <a:gd name="connsiteX12" fmla="*/ 951268 w 1904596"/>
              <a:gd name="connsiteY12" fmla="*/ 593351 h 1940426"/>
              <a:gd name="connsiteX13" fmla="*/ 1612369 w 1904596"/>
              <a:gd name="connsiteY13" fmla="*/ 1940426 h 1940426"/>
              <a:gd name="connsiteX14" fmla="*/ 1563664 w 1904596"/>
              <a:gd name="connsiteY14" fmla="*/ 1940426 h 1940426"/>
              <a:gd name="connsiteX15" fmla="*/ 951096 w 1904596"/>
              <a:gd name="connsiteY15" fmla="*/ 692243 h 1940426"/>
              <a:gd name="connsiteX16" fmla="*/ 338529 w 1904596"/>
              <a:gd name="connsiteY16" fmla="*/ 1940426 h 1940426"/>
              <a:gd name="connsiteX17" fmla="*/ 290168 w 1904596"/>
              <a:gd name="connsiteY17" fmla="*/ 1940426 h 1940426"/>
              <a:gd name="connsiteX18" fmla="*/ 951611 w 1904596"/>
              <a:gd name="connsiteY18" fmla="*/ 395567 h 1940426"/>
              <a:gd name="connsiteX19" fmla="*/ 1709778 w 1904596"/>
              <a:gd name="connsiteY19" fmla="*/ 1940426 h 1940426"/>
              <a:gd name="connsiteX20" fmla="*/ 1661073 w 1904596"/>
              <a:gd name="connsiteY20" fmla="*/ 1940426 h 1940426"/>
              <a:gd name="connsiteX21" fmla="*/ 951439 w 1904596"/>
              <a:gd name="connsiteY21" fmla="*/ 494459 h 1940426"/>
              <a:gd name="connsiteX22" fmla="*/ 241806 w 1904596"/>
              <a:gd name="connsiteY22" fmla="*/ 1940426 h 1940426"/>
              <a:gd name="connsiteX23" fmla="*/ 193445 w 1904596"/>
              <a:gd name="connsiteY23" fmla="*/ 1940426 h 1940426"/>
              <a:gd name="connsiteX24" fmla="*/ 951955 w 1904596"/>
              <a:gd name="connsiteY24" fmla="*/ 197784 h 1940426"/>
              <a:gd name="connsiteX25" fmla="*/ 1807187 w 1904596"/>
              <a:gd name="connsiteY25" fmla="*/ 1940426 h 1940426"/>
              <a:gd name="connsiteX26" fmla="*/ 1758483 w 1904596"/>
              <a:gd name="connsiteY26" fmla="*/ 1940426 h 1940426"/>
              <a:gd name="connsiteX27" fmla="*/ 951783 w 1904596"/>
              <a:gd name="connsiteY27" fmla="*/ 296675 h 1940426"/>
              <a:gd name="connsiteX28" fmla="*/ 145084 w 1904596"/>
              <a:gd name="connsiteY28" fmla="*/ 1940426 h 1940426"/>
              <a:gd name="connsiteX29" fmla="*/ 96723 w 1904596"/>
              <a:gd name="connsiteY29" fmla="*/ 1940426 h 1940426"/>
              <a:gd name="connsiteX30" fmla="*/ 952298 w 1904596"/>
              <a:gd name="connsiteY30" fmla="*/ 0 h 1940426"/>
              <a:gd name="connsiteX31" fmla="*/ 1904596 w 1904596"/>
              <a:gd name="connsiteY31" fmla="*/ 1940426 h 1940426"/>
              <a:gd name="connsiteX32" fmla="*/ 1855891 w 1904596"/>
              <a:gd name="connsiteY32" fmla="*/ 1940426 h 1940426"/>
              <a:gd name="connsiteX33" fmla="*/ 952126 w 1904596"/>
              <a:gd name="connsiteY33" fmla="*/ 98892 h 1940426"/>
              <a:gd name="connsiteX34" fmla="*/ 48361 w 1904596"/>
              <a:gd name="connsiteY34" fmla="*/ 1940426 h 1940426"/>
              <a:gd name="connsiteX35" fmla="*/ 0 w 1904596"/>
              <a:gd name="connsiteY35" fmla="*/ 1940426 h 1940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904596" h="1940426">
                <a:moveTo>
                  <a:pt x="950582" y="988918"/>
                </a:moveTo>
                <a:lnTo>
                  <a:pt x="1417551" y="1940426"/>
                </a:lnTo>
                <a:lnTo>
                  <a:pt x="1368846" y="1940426"/>
                </a:lnTo>
                <a:lnTo>
                  <a:pt x="950410" y="1087810"/>
                </a:lnTo>
                <a:lnTo>
                  <a:pt x="531974" y="1940426"/>
                </a:lnTo>
                <a:lnTo>
                  <a:pt x="483613" y="1940426"/>
                </a:lnTo>
                <a:close/>
                <a:moveTo>
                  <a:pt x="950924" y="791134"/>
                </a:moveTo>
                <a:lnTo>
                  <a:pt x="1514959" y="1940426"/>
                </a:lnTo>
                <a:lnTo>
                  <a:pt x="1466255" y="1940426"/>
                </a:lnTo>
                <a:lnTo>
                  <a:pt x="950753" y="890026"/>
                </a:lnTo>
                <a:lnTo>
                  <a:pt x="435251" y="1940426"/>
                </a:lnTo>
                <a:lnTo>
                  <a:pt x="386890" y="1940426"/>
                </a:lnTo>
                <a:close/>
                <a:moveTo>
                  <a:pt x="951268" y="593351"/>
                </a:moveTo>
                <a:lnTo>
                  <a:pt x="1612369" y="1940426"/>
                </a:lnTo>
                <a:lnTo>
                  <a:pt x="1563664" y="1940426"/>
                </a:lnTo>
                <a:lnTo>
                  <a:pt x="951096" y="692243"/>
                </a:lnTo>
                <a:lnTo>
                  <a:pt x="338529" y="1940426"/>
                </a:lnTo>
                <a:lnTo>
                  <a:pt x="290168" y="1940426"/>
                </a:lnTo>
                <a:close/>
                <a:moveTo>
                  <a:pt x="951611" y="395567"/>
                </a:moveTo>
                <a:lnTo>
                  <a:pt x="1709778" y="1940426"/>
                </a:lnTo>
                <a:lnTo>
                  <a:pt x="1661073" y="1940426"/>
                </a:lnTo>
                <a:lnTo>
                  <a:pt x="951439" y="494459"/>
                </a:lnTo>
                <a:lnTo>
                  <a:pt x="241806" y="1940426"/>
                </a:lnTo>
                <a:lnTo>
                  <a:pt x="193445" y="1940426"/>
                </a:lnTo>
                <a:close/>
                <a:moveTo>
                  <a:pt x="951955" y="197784"/>
                </a:moveTo>
                <a:lnTo>
                  <a:pt x="1807187" y="1940426"/>
                </a:lnTo>
                <a:lnTo>
                  <a:pt x="1758483" y="1940426"/>
                </a:lnTo>
                <a:lnTo>
                  <a:pt x="951783" y="296675"/>
                </a:lnTo>
                <a:lnTo>
                  <a:pt x="145084" y="1940426"/>
                </a:lnTo>
                <a:lnTo>
                  <a:pt x="96723" y="1940426"/>
                </a:lnTo>
                <a:close/>
                <a:moveTo>
                  <a:pt x="952298" y="0"/>
                </a:moveTo>
                <a:lnTo>
                  <a:pt x="1904596" y="1940426"/>
                </a:lnTo>
                <a:lnTo>
                  <a:pt x="1855891" y="1940426"/>
                </a:lnTo>
                <a:lnTo>
                  <a:pt x="952126" y="98892"/>
                </a:lnTo>
                <a:lnTo>
                  <a:pt x="48361" y="1940426"/>
                </a:lnTo>
                <a:lnTo>
                  <a:pt x="0" y="1940426"/>
                </a:lnTo>
                <a:close/>
              </a:path>
            </a:pathLst>
          </a:custGeom>
          <a:noFill/>
          <a:ln w="3175">
            <a:solidFill>
              <a:srgbClr val="D5B8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cs typeface="+mn-ea"/>
                <a:sym typeface="+mn-lt"/>
              </a:rPr>
              <a:t>   </a:t>
            </a:r>
            <a:endParaRPr lang="en-US" altLang="zh-CN">
              <a:cs typeface="+mn-ea"/>
              <a:sym typeface="+mn-lt"/>
            </a:endParaRPr>
          </a:p>
        </p:txBody>
      </p:sp>
      <p:sp>
        <p:nvSpPr>
          <p:cNvPr id="2" name="任意多边形: 形状 42"/>
          <p:cNvSpPr/>
          <p:nvPr/>
        </p:nvSpPr>
        <p:spPr>
          <a:xfrm rot="5400000" flipV="1">
            <a:off x="11362055" y="6099810"/>
            <a:ext cx="1137920" cy="521335"/>
          </a:xfrm>
          <a:custGeom>
            <a:avLst/>
            <a:gdLst>
              <a:gd name="connsiteX0" fmla="*/ 950582 w 1904596"/>
              <a:gd name="connsiteY0" fmla="*/ 988918 h 1940426"/>
              <a:gd name="connsiteX1" fmla="*/ 1417551 w 1904596"/>
              <a:gd name="connsiteY1" fmla="*/ 1940426 h 1940426"/>
              <a:gd name="connsiteX2" fmla="*/ 1368846 w 1904596"/>
              <a:gd name="connsiteY2" fmla="*/ 1940426 h 1940426"/>
              <a:gd name="connsiteX3" fmla="*/ 950410 w 1904596"/>
              <a:gd name="connsiteY3" fmla="*/ 1087810 h 1940426"/>
              <a:gd name="connsiteX4" fmla="*/ 531974 w 1904596"/>
              <a:gd name="connsiteY4" fmla="*/ 1940426 h 1940426"/>
              <a:gd name="connsiteX5" fmla="*/ 483613 w 1904596"/>
              <a:gd name="connsiteY5" fmla="*/ 1940426 h 1940426"/>
              <a:gd name="connsiteX6" fmla="*/ 950924 w 1904596"/>
              <a:gd name="connsiteY6" fmla="*/ 791134 h 1940426"/>
              <a:gd name="connsiteX7" fmla="*/ 1514959 w 1904596"/>
              <a:gd name="connsiteY7" fmla="*/ 1940426 h 1940426"/>
              <a:gd name="connsiteX8" fmla="*/ 1466255 w 1904596"/>
              <a:gd name="connsiteY8" fmla="*/ 1940426 h 1940426"/>
              <a:gd name="connsiteX9" fmla="*/ 950753 w 1904596"/>
              <a:gd name="connsiteY9" fmla="*/ 890026 h 1940426"/>
              <a:gd name="connsiteX10" fmla="*/ 435251 w 1904596"/>
              <a:gd name="connsiteY10" fmla="*/ 1940426 h 1940426"/>
              <a:gd name="connsiteX11" fmla="*/ 386890 w 1904596"/>
              <a:gd name="connsiteY11" fmla="*/ 1940426 h 1940426"/>
              <a:gd name="connsiteX12" fmla="*/ 951268 w 1904596"/>
              <a:gd name="connsiteY12" fmla="*/ 593351 h 1940426"/>
              <a:gd name="connsiteX13" fmla="*/ 1612369 w 1904596"/>
              <a:gd name="connsiteY13" fmla="*/ 1940426 h 1940426"/>
              <a:gd name="connsiteX14" fmla="*/ 1563664 w 1904596"/>
              <a:gd name="connsiteY14" fmla="*/ 1940426 h 1940426"/>
              <a:gd name="connsiteX15" fmla="*/ 951096 w 1904596"/>
              <a:gd name="connsiteY15" fmla="*/ 692243 h 1940426"/>
              <a:gd name="connsiteX16" fmla="*/ 338529 w 1904596"/>
              <a:gd name="connsiteY16" fmla="*/ 1940426 h 1940426"/>
              <a:gd name="connsiteX17" fmla="*/ 290168 w 1904596"/>
              <a:gd name="connsiteY17" fmla="*/ 1940426 h 1940426"/>
              <a:gd name="connsiteX18" fmla="*/ 951611 w 1904596"/>
              <a:gd name="connsiteY18" fmla="*/ 395567 h 1940426"/>
              <a:gd name="connsiteX19" fmla="*/ 1709778 w 1904596"/>
              <a:gd name="connsiteY19" fmla="*/ 1940426 h 1940426"/>
              <a:gd name="connsiteX20" fmla="*/ 1661073 w 1904596"/>
              <a:gd name="connsiteY20" fmla="*/ 1940426 h 1940426"/>
              <a:gd name="connsiteX21" fmla="*/ 951439 w 1904596"/>
              <a:gd name="connsiteY21" fmla="*/ 494459 h 1940426"/>
              <a:gd name="connsiteX22" fmla="*/ 241806 w 1904596"/>
              <a:gd name="connsiteY22" fmla="*/ 1940426 h 1940426"/>
              <a:gd name="connsiteX23" fmla="*/ 193445 w 1904596"/>
              <a:gd name="connsiteY23" fmla="*/ 1940426 h 1940426"/>
              <a:gd name="connsiteX24" fmla="*/ 951955 w 1904596"/>
              <a:gd name="connsiteY24" fmla="*/ 197784 h 1940426"/>
              <a:gd name="connsiteX25" fmla="*/ 1807187 w 1904596"/>
              <a:gd name="connsiteY25" fmla="*/ 1940426 h 1940426"/>
              <a:gd name="connsiteX26" fmla="*/ 1758483 w 1904596"/>
              <a:gd name="connsiteY26" fmla="*/ 1940426 h 1940426"/>
              <a:gd name="connsiteX27" fmla="*/ 951783 w 1904596"/>
              <a:gd name="connsiteY27" fmla="*/ 296675 h 1940426"/>
              <a:gd name="connsiteX28" fmla="*/ 145084 w 1904596"/>
              <a:gd name="connsiteY28" fmla="*/ 1940426 h 1940426"/>
              <a:gd name="connsiteX29" fmla="*/ 96723 w 1904596"/>
              <a:gd name="connsiteY29" fmla="*/ 1940426 h 1940426"/>
              <a:gd name="connsiteX30" fmla="*/ 952298 w 1904596"/>
              <a:gd name="connsiteY30" fmla="*/ 0 h 1940426"/>
              <a:gd name="connsiteX31" fmla="*/ 1904596 w 1904596"/>
              <a:gd name="connsiteY31" fmla="*/ 1940426 h 1940426"/>
              <a:gd name="connsiteX32" fmla="*/ 1855891 w 1904596"/>
              <a:gd name="connsiteY32" fmla="*/ 1940426 h 1940426"/>
              <a:gd name="connsiteX33" fmla="*/ 952126 w 1904596"/>
              <a:gd name="connsiteY33" fmla="*/ 98892 h 1940426"/>
              <a:gd name="connsiteX34" fmla="*/ 48361 w 1904596"/>
              <a:gd name="connsiteY34" fmla="*/ 1940426 h 1940426"/>
              <a:gd name="connsiteX35" fmla="*/ 0 w 1904596"/>
              <a:gd name="connsiteY35" fmla="*/ 1940426 h 1940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904596" h="1940426">
                <a:moveTo>
                  <a:pt x="950582" y="988918"/>
                </a:moveTo>
                <a:lnTo>
                  <a:pt x="1417551" y="1940426"/>
                </a:lnTo>
                <a:lnTo>
                  <a:pt x="1368846" y="1940426"/>
                </a:lnTo>
                <a:lnTo>
                  <a:pt x="950410" y="1087810"/>
                </a:lnTo>
                <a:lnTo>
                  <a:pt x="531974" y="1940426"/>
                </a:lnTo>
                <a:lnTo>
                  <a:pt x="483613" y="1940426"/>
                </a:lnTo>
                <a:close/>
                <a:moveTo>
                  <a:pt x="950924" y="791134"/>
                </a:moveTo>
                <a:lnTo>
                  <a:pt x="1514959" y="1940426"/>
                </a:lnTo>
                <a:lnTo>
                  <a:pt x="1466255" y="1940426"/>
                </a:lnTo>
                <a:lnTo>
                  <a:pt x="950753" y="890026"/>
                </a:lnTo>
                <a:lnTo>
                  <a:pt x="435251" y="1940426"/>
                </a:lnTo>
                <a:lnTo>
                  <a:pt x="386890" y="1940426"/>
                </a:lnTo>
                <a:close/>
                <a:moveTo>
                  <a:pt x="951268" y="593351"/>
                </a:moveTo>
                <a:lnTo>
                  <a:pt x="1612369" y="1940426"/>
                </a:lnTo>
                <a:lnTo>
                  <a:pt x="1563664" y="1940426"/>
                </a:lnTo>
                <a:lnTo>
                  <a:pt x="951096" y="692243"/>
                </a:lnTo>
                <a:lnTo>
                  <a:pt x="338529" y="1940426"/>
                </a:lnTo>
                <a:lnTo>
                  <a:pt x="290168" y="1940426"/>
                </a:lnTo>
                <a:close/>
                <a:moveTo>
                  <a:pt x="951611" y="395567"/>
                </a:moveTo>
                <a:lnTo>
                  <a:pt x="1709778" y="1940426"/>
                </a:lnTo>
                <a:lnTo>
                  <a:pt x="1661073" y="1940426"/>
                </a:lnTo>
                <a:lnTo>
                  <a:pt x="951439" y="494459"/>
                </a:lnTo>
                <a:lnTo>
                  <a:pt x="241806" y="1940426"/>
                </a:lnTo>
                <a:lnTo>
                  <a:pt x="193445" y="1940426"/>
                </a:lnTo>
                <a:close/>
                <a:moveTo>
                  <a:pt x="951955" y="197784"/>
                </a:moveTo>
                <a:lnTo>
                  <a:pt x="1807187" y="1940426"/>
                </a:lnTo>
                <a:lnTo>
                  <a:pt x="1758483" y="1940426"/>
                </a:lnTo>
                <a:lnTo>
                  <a:pt x="951783" y="296675"/>
                </a:lnTo>
                <a:lnTo>
                  <a:pt x="145084" y="1940426"/>
                </a:lnTo>
                <a:lnTo>
                  <a:pt x="96723" y="1940426"/>
                </a:lnTo>
                <a:close/>
                <a:moveTo>
                  <a:pt x="952298" y="0"/>
                </a:moveTo>
                <a:lnTo>
                  <a:pt x="1904596" y="1940426"/>
                </a:lnTo>
                <a:lnTo>
                  <a:pt x="1855891" y="1940426"/>
                </a:lnTo>
                <a:lnTo>
                  <a:pt x="952126" y="98892"/>
                </a:lnTo>
                <a:lnTo>
                  <a:pt x="48361" y="1940426"/>
                </a:lnTo>
                <a:lnTo>
                  <a:pt x="0" y="1940426"/>
                </a:lnTo>
                <a:close/>
              </a:path>
            </a:pathLst>
          </a:custGeom>
          <a:noFill/>
          <a:ln w="3175">
            <a:solidFill>
              <a:srgbClr val="D5B8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cs typeface="+mn-ea"/>
                <a:sym typeface="+mn-lt"/>
              </a:rPr>
              <a:t>   </a:t>
            </a:r>
            <a:endParaRPr lang="en-US" altLang="zh-CN">
              <a:cs typeface="+mn-ea"/>
              <a:sym typeface="+mn-lt"/>
            </a:endParaRPr>
          </a:p>
        </p:txBody>
      </p:sp>
      <p:sp>
        <p:nvSpPr>
          <p:cNvPr id="14" name="文本框 13"/>
          <p:cNvSpPr txBox="1"/>
          <p:nvPr/>
        </p:nvSpPr>
        <p:spPr>
          <a:xfrm>
            <a:off x="4286250" y="394335"/>
            <a:ext cx="3434080" cy="368300"/>
          </a:xfrm>
          <a:prstGeom prst="rect">
            <a:avLst/>
          </a:prstGeom>
          <a:noFill/>
        </p:spPr>
        <p:txBody>
          <a:bodyPr wrap="square" rtlCol="0">
            <a:spAutoFit/>
          </a:bodyPr>
          <a:lstStyle/>
          <a:p>
            <a:pPr algn="dist"/>
            <a:r>
              <a:rPr lang="zh-CN" altLang="en-US" spc="300" dirty="0">
                <a:gradFill>
                  <a:gsLst>
                    <a:gs pos="0">
                      <a:srgbClr val="EAD9C5"/>
                    </a:gs>
                    <a:gs pos="100000">
                      <a:schemeClr val="bg1"/>
                    </a:gs>
                  </a:gsLst>
                  <a:lin ang="16200000" scaled="0"/>
                </a:gradFill>
                <a:cs typeface="+mn-ea"/>
                <a:sym typeface="+mn-lt"/>
              </a:rPr>
              <a:t>工作成果</a:t>
            </a:r>
            <a:endParaRPr lang="zh-CN" altLang="en-US" spc="300" dirty="0">
              <a:gradFill>
                <a:gsLst>
                  <a:gs pos="0">
                    <a:srgbClr val="EAD9C5"/>
                  </a:gs>
                  <a:gs pos="100000">
                    <a:schemeClr val="bg1"/>
                  </a:gs>
                </a:gsLst>
                <a:lin ang="16200000" scaled="0"/>
              </a:gradFill>
              <a:cs typeface="+mn-ea"/>
              <a:sym typeface="+mn-lt"/>
            </a:endParaRPr>
          </a:p>
        </p:txBody>
      </p:sp>
      <p:sp>
        <p:nvSpPr>
          <p:cNvPr id="8" name="TextBox 7"/>
          <p:cNvSpPr txBox="1"/>
          <p:nvPr/>
        </p:nvSpPr>
        <p:spPr>
          <a:xfrm>
            <a:off x="2202042" y="5218589"/>
            <a:ext cx="8172908" cy="532838"/>
          </a:xfrm>
          <a:prstGeom prst="rect">
            <a:avLst/>
          </a:prstGeom>
          <a:noFill/>
        </p:spPr>
        <p:txBody>
          <a:bodyPr wrap="square" lIns="0" tIns="0" rIns="0" bIns="0" rtlCol="0">
            <a:spAutoFit/>
          </a:bodyPr>
          <a:lstStyle/>
          <a:p>
            <a:pPr algn="ctr">
              <a:lnSpc>
                <a:spcPct val="130000"/>
              </a:lnSpc>
              <a:spcBef>
                <a:spcPct val="0"/>
              </a:spcBef>
            </a:pPr>
            <a:r>
              <a:rPr lang="zh-CN" altLang="en-US" sz="1400" dirty="0">
                <a:solidFill>
                  <a:schemeClr val="bg1"/>
                </a:solidFill>
                <a:cs typeface="+mn-ea"/>
                <a:sym typeface="+mn-lt"/>
              </a:rPr>
              <a:t>在此录入上述图表的综合描述说明，在此录入上述图表的上述图表的综合描述说明入。在此录入上述图表的综合描述说明，在此录入上述图表的上述图表的综合描述说明入。</a:t>
            </a:r>
            <a:endParaRPr lang="zh-CN" altLang="en-US" sz="1400" dirty="0">
              <a:solidFill>
                <a:schemeClr val="bg1"/>
              </a:solidFill>
              <a:cs typeface="+mn-ea"/>
              <a:sym typeface="+mn-lt"/>
            </a:endParaRPr>
          </a:p>
        </p:txBody>
      </p:sp>
      <p:sp>
        <p:nvSpPr>
          <p:cNvPr id="9" name="Freeform 31"/>
          <p:cNvSpPr/>
          <p:nvPr/>
        </p:nvSpPr>
        <p:spPr>
          <a:xfrm>
            <a:off x="1708735" y="1658145"/>
            <a:ext cx="1770228" cy="708091"/>
          </a:xfrm>
          <a:custGeom>
            <a:avLst/>
            <a:gdLst>
              <a:gd name="connsiteX0" fmla="*/ 0 w 1770228"/>
              <a:gd name="connsiteY0" fmla="*/ 0 h 708091"/>
              <a:gd name="connsiteX1" fmla="*/ 1416183 w 1770228"/>
              <a:gd name="connsiteY1" fmla="*/ 0 h 708091"/>
              <a:gd name="connsiteX2" fmla="*/ 1770228 w 1770228"/>
              <a:gd name="connsiteY2" fmla="*/ 354046 h 708091"/>
              <a:gd name="connsiteX3" fmla="*/ 1416183 w 1770228"/>
              <a:gd name="connsiteY3" fmla="*/ 708091 h 708091"/>
              <a:gd name="connsiteX4" fmla="*/ 0 w 1770228"/>
              <a:gd name="connsiteY4" fmla="*/ 708091 h 708091"/>
              <a:gd name="connsiteX5" fmla="*/ 354046 w 1770228"/>
              <a:gd name="connsiteY5" fmla="*/ 354046 h 708091"/>
              <a:gd name="connsiteX6" fmla="*/ 0 w 1770228"/>
              <a:gd name="connsiteY6" fmla="*/ 0 h 708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70228" h="708091">
                <a:moveTo>
                  <a:pt x="0" y="0"/>
                </a:moveTo>
                <a:lnTo>
                  <a:pt x="1416183" y="0"/>
                </a:lnTo>
                <a:lnTo>
                  <a:pt x="1770228" y="354046"/>
                </a:lnTo>
                <a:lnTo>
                  <a:pt x="1416183" y="708091"/>
                </a:lnTo>
                <a:lnTo>
                  <a:pt x="0" y="708091"/>
                </a:lnTo>
                <a:lnTo>
                  <a:pt x="354046" y="354046"/>
                </a:lnTo>
                <a:lnTo>
                  <a:pt x="0" y="0"/>
                </a:lnTo>
                <a:close/>
              </a:path>
            </a:pathLst>
          </a:custGeom>
          <a:gradFill>
            <a:gsLst>
              <a:gs pos="0">
                <a:srgbClr val="D5B898"/>
              </a:gs>
              <a:gs pos="100000">
                <a:srgbClr val="B49374"/>
              </a:gs>
            </a:gsLst>
            <a:lin ang="5400000" scaled="0"/>
          </a:gra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5956" tIns="20955" rIns="354045" bIns="20955" numCol="1" spcCol="1270" anchor="ctr" anchorCtr="0">
            <a:noAutofit/>
          </a:bodyPr>
          <a:lstStyle/>
          <a:p>
            <a:pPr lvl="0" algn="ctr" defTabSz="1466850">
              <a:lnSpc>
                <a:spcPct val="90000"/>
              </a:lnSpc>
              <a:spcBef>
                <a:spcPct val="0"/>
              </a:spcBef>
              <a:spcAft>
                <a:spcPct val="35000"/>
              </a:spcAft>
            </a:pPr>
            <a:endParaRPr lang="en-US" sz="3300" kern="1200">
              <a:cs typeface="+mn-ea"/>
              <a:sym typeface="+mn-lt"/>
            </a:endParaRPr>
          </a:p>
        </p:txBody>
      </p:sp>
      <p:sp>
        <p:nvSpPr>
          <p:cNvPr id="3" name="Freeform 34"/>
          <p:cNvSpPr/>
          <p:nvPr/>
        </p:nvSpPr>
        <p:spPr>
          <a:xfrm>
            <a:off x="1708735" y="2465369"/>
            <a:ext cx="1770228" cy="708091"/>
          </a:xfrm>
          <a:custGeom>
            <a:avLst/>
            <a:gdLst>
              <a:gd name="connsiteX0" fmla="*/ 0 w 1770228"/>
              <a:gd name="connsiteY0" fmla="*/ 0 h 708091"/>
              <a:gd name="connsiteX1" fmla="*/ 1416183 w 1770228"/>
              <a:gd name="connsiteY1" fmla="*/ 0 h 708091"/>
              <a:gd name="connsiteX2" fmla="*/ 1770228 w 1770228"/>
              <a:gd name="connsiteY2" fmla="*/ 354046 h 708091"/>
              <a:gd name="connsiteX3" fmla="*/ 1416183 w 1770228"/>
              <a:gd name="connsiteY3" fmla="*/ 708091 h 708091"/>
              <a:gd name="connsiteX4" fmla="*/ 0 w 1770228"/>
              <a:gd name="connsiteY4" fmla="*/ 708091 h 708091"/>
              <a:gd name="connsiteX5" fmla="*/ 354046 w 1770228"/>
              <a:gd name="connsiteY5" fmla="*/ 354046 h 708091"/>
              <a:gd name="connsiteX6" fmla="*/ 0 w 1770228"/>
              <a:gd name="connsiteY6" fmla="*/ 0 h 708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70228" h="708091">
                <a:moveTo>
                  <a:pt x="0" y="0"/>
                </a:moveTo>
                <a:lnTo>
                  <a:pt x="1416183" y="0"/>
                </a:lnTo>
                <a:lnTo>
                  <a:pt x="1770228" y="354046"/>
                </a:lnTo>
                <a:lnTo>
                  <a:pt x="1416183" y="708091"/>
                </a:lnTo>
                <a:lnTo>
                  <a:pt x="0" y="708091"/>
                </a:lnTo>
                <a:lnTo>
                  <a:pt x="354046" y="354046"/>
                </a:lnTo>
                <a:lnTo>
                  <a:pt x="0" y="0"/>
                </a:lnTo>
                <a:close/>
              </a:path>
            </a:pathLst>
          </a:custGeom>
          <a:solidFill>
            <a:srgbClr val="DAC2A2">
              <a:alpha val="81000"/>
            </a:srgb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5956" tIns="20955" rIns="354045" bIns="20955" numCol="1" spcCol="1270" anchor="ctr" anchorCtr="0">
            <a:noAutofit/>
          </a:bodyPr>
          <a:lstStyle/>
          <a:p>
            <a:pPr lvl="0" algn="ctr" defTabSz="1466850">
              <a:lnSpc>
                <a:spcPct val="90000"/>
              </a:lnSpc>
              <a:spcBef>
                <a:spcPct val="0"/>
              </a:spcBef>
              <a:spcAft>
                <a:spcPct val="35000"/>
              </a:spcAft>
            </a:pPr>
            <a:endParaRPr lang="en-US" sz="3300" kern="1200">
              <a:cs typeface="+mn-ea"/>
              <a:sym typeface="+mn-lt"/>
            </a:endParaRPr>
          </a:p>
        </p:txBody>
      </p:sp>
      <p:sp>
        <p:nvSpPr>
          <p:cNvPr id="11" name="Freeform 38"/>
          <p:cNvSpPr/>
          <p:nvPr/>
        </p:nvSpPr>
        <p:spPr>
          <a:xfrm>
            <a:off x="1708735" y="3272594"/>
            <a:ext cx="1770228" cy="708091"/>
          </a:xfrm>
          <a:custGeom>
            <a:avLst/>
            <a:gdLst>
              <a:gd name="connsiteX0" fmla="*/ 0 w 1770228"/>
              <a:gd name="connsiteY0" fmla="*/ 0 h 708091"/>
              <a:gd name="connsiteX1" fmla="*/ 1416183 w 1770228"/>
              <a:gd name="connsiteY1" fmla="*/ 0 h 708091"/>
              <a:gd name="connsiteX2" fmla="*/ 1770228 w 1770228"/>
              <a:gd name="connsiteY2" fmla="*/ 354046 h 708091"/>
              <a:gd name="connsiteX3" fmla="*/ 1416183 w 1770228"/>
              <a:gd name="connsiteY3" fmla="*/ 708091 h 708091"/>
              <a:gd name="connsiteX4" fmla="*/ 0 w 1770228"/>
              <a:gd name="connsiteY4" fmla="*/ 708091 h 708091"/>
              <a:gd name="connsiteX5" fmla="*/ 354046 w 1770228"/>
              <a:gd name="connsiteY5" fmla="*/ 354046 h 708091"/>
              <a:gd name="connsiteX6" fmla="*/ 0 w 1770228"/>
              <a:gd name="connsiteY6" fmla="*/ 0 h 708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70228" h="708091">
                <a:moveTo>
                  <a:pt x="0" y="0"/>
                </a:moveTo>
                <a:lnTo>
                  <a:pt x="1416183" y="0"/>
                </a:lnTo>
                <a:lnTo>
                  <a:pt x="1770228" y="354046"/>
                </a:lnTo>
                <a:lnTo>
                  <a:pt x="1416183" y="708091"/>
                </a:lnTo>
                <a:lnTo>
                  <a:pt x="0" y="708091"/>
                </a:lnTo>
                <a:lnTo>
                  <a:pt x="354046" y="354046"/>
                </a:lnTo>
                <a:lnTo>
                  <a:pt x="0" y="0"/>
                </a:lnTo>
                <a:close/>
              </a:path>
            </a:pathLst>
          </a:custGeom>
          <a:gradFill>
            <a:gsLst>
              <a:gs pos="0">
                <a:srgbClr val="D5B898"/>
              </a:gs>
              <a:gs pos="100000">
                <a:srgbClr val="B49374"/>
              </a:gs>
            </a:gsLst>
            <a:lin ang="5400000" scaled="0"/>
          </a:gra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5956" tIns="20955" rIns="354045" bIns="20955" numCol="1" spcCol="1270" anchor="ctr" anchorCtr="0">
            <a:noAutofit/>
          </a:bodyPr>
          <a:lstStyle/>
          <a:p>
            <a:pPr lvl="0" algn="ctr" defTabSz="1466850">
              <a:lnSpc>
                <a:spcPct val="90000"/>
              </a:lnSpc>
              <a:spcBef>
                <a:spcPct val="0"/>
              </a:spcBef>
              <a:spcAft>
                <a:spcPct val="35000"/>
              </a:spcAft>
            </a:pPr>
            <a:endParaRPr lang="en-US" sz="3300" kern="1200">
              <a:cs typeface="+mn-ea"/>
              <a:sym typeface="+mn-lt"/>
            </a:endParaRPr>
          </a:p>
        </p:txBody>
      </p:sp>
      <p:sp>
        <p:nvSpPr>
          <p:cNvPr id="12" name="Freeform 41"/>
          <p:cNvSpPr/>
          <p:nvPr/>
        </p:nvSpPr>
        <p:spPr>
          <a:xfrm>
            <a:off x="1708735" y="4096671"/>
            <a:ext cx="1770228" cy="708091"/>
          </a:xfrm>
          <a:custGeom>
            <a:avLst/>
            <a:gdLst>
              <a:gd name="connsiteX0" fmla="*/ 0 w 1770228"/>
              <a:gd name="connsiteY0" fmla="*/ 0 h 708091"/>
              <a:gd name="connsiteX1" fmla="*/ 1416183 w 1770228"/>
              <a:gd name="connsiteY1" fmla="*/ 0 h 708091"/>
              <a:gd name="connsiteX2" fmla="*/ 1770228 w 1770228"/>
              <a:gd name="connsiteY2" fmla="*/ 354046 h 708091"/>
              <a:gd name="connsiteX3" fmla="*/ 1416183 w 1770228"/>
              <a:gd name="connsiteY3" fmla="*/ 708091 h 708091"/>
              <a:gd name="connsiteX4" fmla="*/ 0 w 1770228"/>
              <a:gd name="connsiteY4" fmla="*/ 708091 h 708091"/>
              <a:gd name="connsiteX5" fmla="*/ 354046 w 1770228"/>
              <a:gd name="connsiteY5" fmla="*/ 354046 h 708091"/>
              <a:gd name="connsiteX6" fmla="*/ 0 w 1770228"/>
              <a:gd name="connsiteY6" fmla="*/ 0 h 708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70228" h="708091">
                <a:moveTo>
                  <a:pt x="0" y="0"/>
                </a:moveTo>
                <a:lnTo>
                  <a:pt x="1416183" y="0"/>
                </a:lnTo>
                <a:lnTo>
                  <a:pt x="1770228" y="354046"/>
                </a:lnTo>
                <a:lnTo>
                  <a:pt x="1416183" y="708091"/>
                </a:lnTo>
                <a:lnTo>
                  <a:pt x="0" y="708091"/>
                </a:lnTo>
                <a:lnTo>
                  <a:pt x="354046" y="354046"/>
                </a:lnTo>
                <a:lnTo>
                  <a:pt x="0" y="0"/>
                </a:lnTo>
                <a:close/>
              </a:path>
            </a:pathLst>
          </a:custGeom>
          <a:solidFill>
            <a:srgbClr val="DAC2A2">
              <a:alpha val="81000"/>
            </a:srgb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5956" tIns="20955" rIns="354045" bIns="20955" numCol="1" spcCol="1270" anchor="ctr" anchorCtr="0">
            <a:noAutofit/>
          </a:bodyPr>
          <a:lstStyle/>
          <a:p>
            <a:pPr lvl="0" algn="ctr" defTabSz="1466850">
              <a:lnSpc>
                <a:spcPct val="90000"/>
              </a:lnSpc>
              <a:spcBef>
                <a:spcPct val="0"/>
              </a:spcBef>
              <a:spcAft>
                <a:spcPct val="35000"/>
              </a:spcAft>
            </a:pPr>
            <a:endParaRPr lang="en-US" sz="3300" kern="1200">
              <a:cs typeface="+mn-ea"/>
              <a:sym typeface="+mn-lt"/>
            </a:endParaRPr>
          </a:p>
        </p:txBody>
      </p:sp>
      <p:sp>
        <p:nvSpPr>
          <p:cNvPr id="13" name="Text Placeholder 3"/>
          <p:cNvSpPr txBox="1"/>
          <p:nvPr/>
        </p:nvSpPr>
        <p:spPr>
          <a:xfrm>
            <a:off x="5607389" y="1819969"/>
            <a:ext cx="4925137" cy="45672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lnSpc>
                <a:spcPct val="130000"/>
              </a:lnSpc>
              <a:spcBef>
                <a:spcPct val="0"/>
              </a:spcBef>
            </a:pPr>
            <a:r>
              <a:rPr lang="zh-CN" altLang="en-US" sz="1200" dirty="0">
                <a:solidFill>
                  <a:schemeClr val="bg1"/>
                </a:solidFill>
                <a:cs typeface="+mn-ea"/>
                <a:sym typeface="+mn-lt"/>
              </a:rPr>
              <a:t>在此录入上述图表的综合描述说明，在此录入上述图表的上述图表的综合描述说明入。在此录入上述图表的综合描述说明</a:t>
            </a:r>
            <a:endParaRPr lang="zh-CN" altLang="en-US" sz="1200" dirty="0">
              <a:solidFill>
                <a:schemeClr val="bg1"/>
              </a:solidFill>
              <a:cs typeface="+mn-ea"/>
              <a:sym typeface="+mn-lt"/>
            </a:endParaRPr>
          </a:p>
        </p:txBody>
      </p:sp>
      <p:sp>
        <p:nvSpPr>
          <p:cNvPr id="4" name="Text Placeholder 3"/>
          <p:cNvSpPr txBox="1"/>
          <p:nvPr/>
        </p:nvSpPr>
        <p:spPr>
          <a:xfrm>
            <a:off x="5607390" y="2741213"/>
            <a:ext cx="4925136" cy="45672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lnSpc>
                <a:spcPct val="130000"/>
              </a:lnSpc>
              <a:spcBef>
                <a:spcPct val="0"/>
              </a:spcBef>
            </a:pPr>
            <a:r>
              <a:rPr lang="zh-CN" altLang="en-US" sz="1200" dirty="0">
                <a:solidFill>
                  <a:schemeClr val="bg1"/>
                </a:solidFill>
                <a:cs typeface="+mn-ea"/>
                <a:sym typeface="+mn-lt"/>
              </a:rPr>
              <a:t>在此录入上述图表的综合描述说明，在此录入上述图表的上述图表的综合描述说明入。在此录入上述图表的综合描述说明</a:t>
            </a:r>
            <a:endParaRPr lang="zh-CN" altLang="en-US" sz="1200" dirty="0">
              <a:solidFill>
                <a:schemeClr val="bg1"/>
              </a:solidFill>
              <a:cs typeface="+mn-ea"/>
              <a:sym typeface="+mn-lt"/>
            </a:endParaRPr>
          </a:p>
        </p:txBody>
      </p:sp>
      <p:sp>
        <p:nvSpPr>
          <p:cNvPr id="15" name="Text Placeholder 3"/>
          <p:cNvSpPr txBox="1"/>
          <p:nvPr/>
        </p:nvSpPr>
        <p:spPr>
          <a:xfrm>
            <a:off x="5607390" y="3508409"/>
            <a:ext cx="4925136" cy="45672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lnSpc>
                <a:spcPct val="130000"/>
              </a:lnSpc>
              <a:spcBef>
                <a:spcPct val="0"/>
              </a:spcBef>
            </a:pPr>
            <a:r>
              <a:rPr lang="zh-CN" altLang="en-US" sz="1200" dirty="0">
                <a:solidFill>
                  <a:schemeClr val="bg1"/>
                </a:solidFill>
                <a:cs typeface="+mn-ea"/>
                <a:sym typeface="+mn-lt"/>
              </a:rPr>
              <a:t>在此录入上述图表的综合描述说明，在此录入上述图表的上述图表的综合描述说明入。在此录入上述图表的综合描述说明</a:t>
            </a:r>
            <a:endParaRPr lang="zh-CN" altLang="en-US" sz="1200" dirty="0">
              <a:solidFill>
                <a:schemeClr val="bg1"/>
              </a:solidFill>
              <a:cs typeface="+mn-ea"/>
              <a:sym typeface="+mn-lt"/>
            </a:endParaRPr>
          </a:p>
        </p:txBody>
      </p:sp>
      <p:sp>
        <p:nvSpPr>
          <p:cNvPr id="16" name="Text Placeholder 3"/>
          <p:cNvSpPr txBox="1"/>
          <p:nvPr/>
        </p:nvSpPr>
        <p:spPr>
          <a:xfrm>
            <a:off x="5607390" y="4248751"/>
            <a:ext cx="4925136" cy="45672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lnSpc>
                <a:spcPct val="130000"/>
              </a:lnSpc>
              <a:spcBef>
                <a:spcPct val="0"/>
              </a:spcBef>
            </a:pPr>
            <a:r>
              <a:rPr lang="zh-CN" altLang="en-US" sz="1200" dirty="0">
                <a:solidFill>
                  <a:schemeClr val="bg1"/>
                </a:solidFill>
                <a:cs typeface="+mn-ea"/>
                <a:sym typeface="+mn-lt"/>
              </a:rPr>
              <a:t>在此录入上述图表的综合描述说明，在此录入上述图表的上述图表的综合描述说明入。在此录入上述图表的综合描述说明</a:t>
            </a:r>
            <a:endParaRPr lang="zh-CN" altLang="en-US" sz="1200" dirty="0">
              <a:solidFill>
                <a:schemeClr val="bg1"/>
              </a:solidFill>
              <a:cs typeface="+mn-ea"/>
              <a:sym typeface="+mn-lt"/>
            </a:endParaRPr>
          </a:p>
        </p:txBody>
      </p:sp>
      <p:sp>
        <p:nvSpPr>
          <p:cNvPr id="17" name="Freeform 45"/>
          <p:cNvSpPr>
            <a:spLocks noEditPoints="1"/>
          </p:cNvSpPr>
          <p:nvPr/>
        </p:nvSpPr>
        <p:spPr bwMode="auto">
          <a:xfrm>
            <a:off x="4944779" y="1891445"/>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gradFill>
            <a:gsLst>
              <a:gs pos="0">
                <a:srgbClr val="D5B898"/>
              </a:gs>
              <a:gs pos="100000">
                <a:srgbClr val="B49374"/>
              </a:gs>
            </a:gsLst>
            <a:lin ang="5400000" scaled="0"/>
          </a:gradFill>
          <a:ln w="9525">
            <a:noFill/>
            <a:round/>
          </a:ln>
        </p:spPr>
        <p:txBody>
          <a:bodyPr vert="horz" wrap="square" lIns="91440" tIns="45720" rIns="91440" bIns="45720" numCol="1" anchor="t" anchorCtr="0" compatLnSpc="1"/>
          <a:lstStyle/>
          <a:p>
            <a:endParaRPr lang="en-US">
              <a:cs typeface="+mn-ea"/>
              <a:sym typeface="+mn-lt"/>
            </a:endParaRPr>
          </a:p>
        </p:txBody>
      </p:sp>
      <p:sp>
        <p:nvSpPr>
          <p:cNvPr id="5" name="Freeform 45"/>
          <p:cNvSpPr>
            <a:spLocks noEditPoints="1"/>
          </p:cNvSpPr>
          <p:nvPr/>
        </p:nvSpPr>
        <p:spPr bwMode="auto">
          <a:xfrm>
            <a:off x="4944779" y="2715931"/>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gradFill>
            <a:gsLst>
              <a:gs pos="0">
                <a:srgbClr val="D5B898"/>
              </a:gs>
              <a:gs pos="100000">
                <a:srgbClr val="B49374"/>
              </a:gs>
            </a:gsLst>
            <a:lin ang="5400000" scaled="0"/>
          </a:gradFill>
          <a:ln w="9525">
            <a:noFill/>
            <a:round/>
          </a:ln>
        </p:spPr>
        <p:txBody>
          <a:bodyPr vert="horz" wrap="square" lIns="91440" tIns="45720" rIns="91440" bIns="45720" numCol="1" anchor="t" anchorCtr="0" compatLnSpc="1"/>
          <a:lstStyle/>
          <a:p>
            <a:endParaRPr lang="en-US">
              <a:cs typeface="+mn-ea"/>
              <a:sym typeface="+mn-lt"/>
            </a:endParaRPr>
          </a:p>
        </p:txBody>
      </p:sp>
      <p:sp>
        <p:nvSpPr>
          <p:cNvPr id="6" name="Freeform 45"/>
          <p:cNvSpPr>
            <a:spLocks noEditPoints="1"/>
          </p:cNvSpPr>
          <p:nvPr/>
        </p:nvSpPr>
        <p:spPr bwMode="auto">
          <a:xfrm>
            <a:off x="4944779" y="3482810"/>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gradFill>
            <a:gsLst>
              <a:gs pos="0">
                <a:srgbClr val="D5B898"/>
              </a:gs>
              <a:gs pos="100000">
                <a:srgbClr val="B49374"/>
              </a:gs>
            </a:gsLst>
            <a:lin ang="5400000" scaled="0"/>
          </a:gradFill>
          <a:ln w="9525">
            <a:noFill/>
            <a:round/>
          </a:ln>
        </p:spPr>
        <p:txBody>
          <a:bodyPr vert="horz" wrap="square" lIns="91440" tIns="45720" rIns="91440" bIns="45720" numCol="1" anchor="t" anchorCtr="0" compatLnSpc="1"/>
          <a:lstStyle/>
          <a:p>
            <a:endParaRPr lang="en-US">
              <a:cs typeface="+mn-ea"/>
              <a:sym typeface="+mn-lt"/>
            </a:endParaRPr>
          </a:p>
        </p:txBody>
      </p:sp>
      <p:sp>
        <p:nvSpPr>
          <p:cNvPr id="20" name="Freeform 45"/>
          <p:cNvSpPr>
            <a:spLocks noEditPoints="1"/>
          </p:cNvSpPr>
          <p:nvPr/>
        </p:nvSpPr>
        <p:spPr bwMode="auto">
          <a:xfrm>
            <a:off x="4944779" y="4307296"/>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gradFill>
            <a:gsLst>
              <a:gs pos="0">
                <a:srgbClr val="D5B898"/>
              </a:gs>
              <a:gs pos="100000">
                <a:srgbClr val="B49374"/>
              </a:gs>
            </a:gsLst>
            <a:lin ang="5400000" scaled="0"/>
          </a:gradFill>
          <a:ln w="9525">
            <a:noFill/>
            <a:round/>
          </a:ln>
        </p:spPr>
        <p:txBody>
          <a:bodyPr vert="horz" wrap="square" lIns="91440" tIns="45720" rIns="91440" bIns="45720" numCol="1" anchor="t" anchorCtr="0" compatLnSpc="1"/>
          <a:lstStyle/>
          <a:p>
            <a:endParaRPr lang="en-US">
              <a:cs typeface="+mn-ea"/>
              <a:sym typeface="+mn-lt"/>
            </a:endParaRPr>
          </a:p>
        </p:txBody>
      </p:sp>
      <p:sp>
        <p:nvSpPr>
          <p:cNvPr id="21" name="Freeform 187"/>
          <p:cNvSpPr>
            <a:spLocks noEditPoints="1"/>
          </p:cNvSpPr>
          <p:nvPr/>
        </p:nvSpPr>
        <p:spPr bwMode="auto">
          <a:xfrm>
            <a:off x="2328138" y="1804756"/>
            <a:ext cx="531422" cy="343436"/>
          </a:xfrm>
          <a:custGeom>
            <a:avLst/>
            <a:gdLst/>
            <a:ahLst/>
            <a:cxnLst>
              <a:cxn ang="0">
                <a:pos x="68" y="25"/>
              </a:cxn>
              <a:cxn ang="0">
                <a:pos x="34" y="44"/>
              </a:cxn>
              <a:cxn ang="0">
                <a:pos x="1" y="25"/>
              </a:cxn>
              <a:cxn ang="0">
                <a:pos x="0" y="22"/>
              </a:cxn>
              <a:cxn ang="0">
                <a:pos x="1" y="20"/>
              </a:cxn>
              <a:cxn ang="0">
                <a:pos x="34" y="0"/>
              </a:cxn>
              <a:cxn ang="0">
                <a:pos x="68" y="20"/>
              </a:cxn>
              <a:cxn ang="0">
                <a:pos x="68" y="22"/>
              </a:cxn>
              <a:cxn ang="0">
                <a:pos x="68" y="25"/>
              </a:cxn>
              <a:cxn ang="0">
                <a:pos x="49" y="9"/>
              </a:cxn>
              <a:cxn ang="0">
                <a:pos x="51" y="17"/>
              </a:cxn>
              <a:cxn ang="0">
                <a:pos x="34" y="34"/>
              </a:cxn>
              <a:cxn ang="0">
                <a:pos x="17" y="17"/>
              </a:cxn>
              <a:cxn ang="0">
                <a:pos x="20" y="9"/>
              </a:cxn>
              <a:cxn ang="0">
                <a:pos x="5" y="22"/>
              </a:cxn>
              <a:cxn ang="0">
                <a:pos x="34" y="39"/>
              </a:cxn>
              <a:cxn ang="0">
                <a:pos x="64" y="22"/>
              </a:cxn>
              <a:cxn ang="0">
                <a:pos x="49" y="9"/>
              </a:cxn>
              <a:cxn ang="0">
                <a:pos x="34" y="6"/>
              </a:cxn>
              <a:cxn ang="0">
                <a:pos x="23" y="17"/>
              </a:cxn>
              <a:cxn ang="0">
                <a:pos x="25" y="19"/>
              </a:cxn>
              <a:cxn ang="0">
                <a:pos x="27" y="17"/>
              </a:cxn>
              <a:cxn ang="0">
                <a:pos x="34" y="9"/>
              </a:cxn>
              <a:cxn ang="0">
                <a:pos x="36" y="8"/>
              </a:cxn>
              <a:cxn ang="0">
                <a:pos x="34" y="6"/>
              </a:cxn>
            </a:cxnLst>
            <a:rect l="0" t="0" r="r" b="b"/>
            <a:pathLst>
              <a:path w="68" h="44">
                <a:moveTo>
                  <a:pt x="68" y="25"/>
                </a:moveTo>
                <a:cubicBezTo>
                  <a:pt x="61" y="36"/>
                  <a:pt x="48" y="44"/>
                  <a:pt x="34" y="44"/>
                </a:cubicBezTo>
                <a:cubicBezTo>
                  <a:pt x="21" y="44"/>
                  <a:pt x="8" y="36"/>
                  <a:pt x="1" y="25"/>
                </a:cubicBezTo>
                <a:cubicBezTo>
                  <a:pt x="1" y="24"/>
                  <a:pt x="0" y="23"/>
                  <a:pt x="0" y="22"/>
                </a:cubicBezTo>
                <a:cubicBezTo>
                  <a:pt x="0" y="21"/>
                  <a:pt x="1" y="20"/>
                  <a:pt x="1" y="20"/>
                </a:cubicBezTo>
                <a:cubicBezTo>
                  <a:pt x="8" y="8"/>
                  <a:pt x="21" y="0"/>
                  <a:pt x="34" y="0"/>
                </a:cubicBezTo>
                <a:cubicBezTo>
                  <a:pt x="48" y="0"/>
                  <a:pt x="61" y="8"/>
                  <a:pt x="68" y="20"/>
                </a:cubicBezTo>
                <a:cubicBezTo>
                  <a:pt x="68" y="20"/>
                  <a:pt x="68" y="21"/>
                  <a:pt x="68" y="22"/>
                </a:cubicBezTo>
                <a:cubicBezTo>
                  <a:pt x="68" y="23"/>
                  <a:pt x="68" y="24"/>
                  <a:pt x="68" y="25"/>
                </a:cubicBezTo>
                <a:close/>
                <a:moveTo>
                  <a:pt x="49" y="9"/>
                </a:moveTo>
                <a:cubicBezTo>
                  <a:pt x="51" y="11"/>
                  <a:pt x="51" y="14"/>
                  <a:pt x="51" y="17"/>
                </a:cubicBezTo>
                <a:cubicBezTo>
                  <a:pt x="51" y="27"/>
                  <a:pt x="44" y="34"/>
                  <a:pt x="34" y="34"/>
                </a:cubicBezTo>
                <a:cubicBezTo>
                  <a:pt x="25" y="34"/>
                  <a:pt x="17" y="27"/>
                  <a:pt x="17" y="17"/>
                </a:cubicBezTo>
                <a:cubicBezTo>
                  <a:pt x="17" y="14"/>
                  <a:pt x="18" y="11"/>
                  <a:pt x="20" y="9"/>
                </a:cubicBezTo>
                <a:cubicBezTo>
                  <a:pt x="14" y="12"/>
                  <a:pt x="9" y="17"/>
                  <a:pt x="5" y="22"/>
                </a:cubicBezTo>
                <a:cubicBezTo>
                  <a:pt x="12" y="32"/>
                  <a:pt x="22" y="39"/>
                  <a:pt x="34" y="39"/>
                </a:cubicBezTo>
                <a:cubicBezTo>
                  <a:pt x="47" y="39"/>
                  <a:pt x="57" y="32"/>
                  <a:pt x="64" y="22"/>
                </a:cubicBezTo>
                <a:cubicBezTo>
                  <a:pt x="60" y="17"/>
                  <a:pt x="55" y="12"/>
                  <a:pt x="49" y="9"/>
                </a:cubicBezTo>
                <a:close/>
                <a:moveTo>
                  <a:pt x="34" y="6"/>
                </a:moveTo>
                <a:cubicBezTo>
                  <a:pt x="28" y="6"/>
                  <a:pt x="23" y="11"/>
                  <a:pt x="23" y="17"/>
                </a:cubicBezTo>
                <a:cubicBezTo>
                  <a:pt x="23" y="18"/>
                  <a:pt x="24" y="19"/>
                  <a:pt x="25" y="19"/>
                </a:cubicBezTo>
                <a:cubicBezTo>
                  <a:pt x="26" y="19"/>
                  <a:pt x="27" y="18"/>
                  <a:pt x="27" y="17"/>
                </a:cubicBezTo>
                <a:cubicBezTo>
                  <a:pt x="27" y="13"/>
                  <a:pt x="30" y="9"/>
                  <a:pt x="34" y="9"/>
                </a:cubicBezTo>
                <a:cubicBezTo>
                  <a:pt x="35" y="9"/>
                  <a:pt x="36" y="9"/>
                  <a:pt x="36" y="8"/>
                </a:cubicBezTo>
                <a:cubicBezTo>
                  <a:pt x="36" y="7"/>
                  <a:pt x="35" y="6"/>
                  <a:pt x="34" y="6"/>
                </a:cubicBezTo>
                <a:close/>
              </a:path>
            </a:pathLst>
          </a:custGeom>
          <a:solidFill>
            <a:schemeClr val="bg1"/>
          </a:solidFill>
          <a:ln w="9525">
            <a:noFill/>
            <a:round/>
          </a:ln>
        </p:spPr>
        <p:txBody>
          <a:bodyPr vert="horz" wrap="square" lIns="91440" tIns="45720" rIns="91440" bIns="45720" numCol="1" anchor="t" anchorCtr="0" compatLnSpc="1"/>
          <a:lstStyle/>
          <a:p>
            <a:endParaRPr lang="en-US">
              <a:cs typeface="+mn-ea"/>
              <a:sym typeface="+mn-lt"/>
            </a:endParaRPr>
          </a:p>
        </p:txBody>
      </p:sp>
      <p:sp>
        <p:nvSpPr>
          <p:cNvPr id="22" name="Freeform 52"/>
          <p:cNvSpPr>
            <a:spLocks noEditPoints="1"/>
          </p:cNvSpPr>
          <p:nvPr/>
        </p:nvSpPr>
        <p:spPr bwMode="auto">
          <a:xfrm>
            <a:off x="2351690" y="2579355"/>
            <a:ext cx="484318" cy="484318"/>
          </a:xfrm>
          <a:custGeom>
            <a:avLst/>
            <a:gdLst/>
            <a:ahLst/>
            <a:cxnLst>
              <a:cxn ang="0">
                <a:pos x="27" y="55"/>
              </a:cxn>
              <a:cxn ang="0">
                <a:pos x="0" y="27"/>
              </a:cxn>
              <a:cxn ang="0">
                <a:pos x="27" y="0"/>
              </a:cxn>
              <a:cxn ang="0">
                <a:pos x="55" y="27"/>
              </a:cxn>
              <a:cxn ang="0">
                <a:pos x="27" y="55"/>
              </a:cxn>
              <a:cxn ang="0">
                <a:pos x="27" y="8"/>
              </a:cxn>
              <a:cxn ang="0">
                <a:pos x="8" y="27"/>
              </a:cxn>
              <a:cxn ang="0">
                <a:pos x="27" y="47"/>
              </a:cxn>
              <a:cxn ang="0">
                <a:pos x="47" y="27"/>
              </a:cxn>
              <a:cxn ang="0">
                <a:pos x="27" y="8"/>
              </a:cxn>
              <a:cxn ang="0">
                <a:pos x="32" y="31"/>
              </a:cxn>
              <a:cxn ang="0">
                <a:pos x="31" y="32"/>
              </a:cxn>
              <a:cxn ang="0">
                <a:pos x="19" y="32"/>
              </a:cxn>
              <a:cxn ang="0">
                <a:pos x="18" y="31"/>
              </a:cxn>
              <a:cxn ang="0">
                <a:pos x="18" y="28"/>
              </a:cxn>
              <a:cxn ang="0">
                <a:pos x="19" y="27"/>
              </a:cxn>
              <a:cxn ang="0">
                <a:pos x="27" y="27"/>
              </a:cxn>
              <a:cxn ang="0">
                <a:pos x="27" y="15"/>
              </a:cxn>
              <a:cxn ang="0">
                <a:pos x="28" y="14"/>
              </a:cxn>
              <a:cxn ang="0">
                <a:pos x="31" y="14"/>
              </a:cxn>
              <a:cxn ang="0">
                <a:pos x="32" y="15"/>
              </a:cxn>
              <a:cxn ang="0">
                <a:pos x="32" y="31"/>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27" y="8"/>
                </a:moveTo>
                <a:cubicBezTo>
                  <a:pt x="16" y="8"/>
                  <a:pt x="8" y="17"/>
                  <a:pt x="8" y="27"/>
                </a:cubicBezTo>
                <a:cubicBezTo>
                  <a:pt x="8" y="38"/>
                  <a:pt x="16" y="47"/>
                  <a:pt x="27" y="47"/>
                </a:cubicBezTo>
                <a:cubicBezTo>
                  <a:pt x="38" y="47"/>
                  <a:pt x="47" y="38"/>
                  <a:pt x="47" y="27"/>
                </a:cubicBezTo>
                <a:cubicBezTo>
                  <a:pt x="47" y="17"/>
                  <a:pt x="38" y="8"/>
                  <a:pt x="27" y="8"/>
                </a:cubicBezTo>
                <a:close/>
                <a:moveTo>
                  <a:pt x="32" y="31"/>
                </a:moveTo>
                <a:cubicBezTo>
                  <a:pt x="32" y="31"/>
                  <a:pt x="31" y="32"/>
                  <a:pt x="31" y="32"/>
                </a:cubicBezTo>
                <a:cubicBezTo>
                  <a:pt x="19" y="32"/>
                  <a:pt x="19" y="32"/>
                  <a:pt x="19" y="32"/>
                </a:cubicBezTo>
                <a:cubicBezTo>
                  <a:pt x="19" y="32"/>
                  <a:pt x="18" y="31"/>
                  <a:pt x="18" y="31"/>
                </a:cubicBezTo>
                <a:cubicBezTo>
                  <a:pt x="18" y="28"/>
                  <a:pt x="18" y="28"/>
                  <a:pt x="18" y="28"/>
                </a:cubicBezTo>
                <a:cubicBezTo>
                  <a:pt x="18" y="28"/>
                  <a:pt x="19" y="27"/>
                  <a:pt x="19" y="27"/>
                </a:cubicBezTo>
                <a:cubicBezTo>
                  <a:pt x="27" y="27"/>
                  <a:pt x="27" y="27"/>
                  <a:pt x="27" y="27"/>
                </a:cubicBezTo>
                <a:cubicBezTo>
                  <a:pt x="27" y="15"/>
                  <a:pt x="27" y="15"/>
                  <a:pt x="27" y="15"/>
                </a:cubicBezTo>
                <a:cubicBezTo>
                  <a:pt x="27" y="14"/>
                  <a:pt x="28" y="14"/>
                  <a:pt x="28" y="14"/>
                </a:cubicBezTo>
                <a:cubicBezTo>
                  <a:pt x="31" y="14"/>
                  <a:pt x="31" y="14"/>
                  <a:pt x="31" y="14"/>
                </a:cubicBezTo>
                <a:cubicBezTo>
                  <a:pt x="31" y="14"/>
                  <a:pt x="32" y="14"/>
                  <a:pt x="32" y="15"/>
                </a:cubicBezTo>
                <a:lnTo>
                  <a:pt x="32" y="31"/>
                </a:lnTo>
                <a:close/>
              </a:path>
            </a:pathLst>
          </a:custGeom>
          <a:solidFill>
            <a:schemeClr val="bg1"/>
          </a:solidFill>
          <a:ln w="9525">
            <a:noFill/>
            <a:round/>
          </a:ln>
        </p:spPr>
        <p:txBody>
          <a:bodyPr vert="horz" wrap="square" lIns="91440" tIns="45720" rIns="91440" bIns="45720" numCol="1" anchor="t" anchorCtr="0" compatLnSpc="1"/>
          <a:lstStyle/>
          <a:p>
            <a:endParaRPr lang="en-US">
              <a:cs typeface="+mn-ea"/>
              <a:sym typeface="+mn-lt"/>
            </a:endParaRPr>
          </a:p>
        </p:txBody>
      </p:sp>
      <p:sp>
        <p:nvSpPr>
          <p:cNvPr id="23" name="Freeform 56"/>
          <p:cNvSpPr>
            <a:spLocks noEditPoints="1"/>
          </p:cNvSpPr>
          <p:nvPr/>
        </p:nvSpPr>
        <p:spPr bwMode="auto">
          <a:xfrm>
            <a:off x="2361965" y="3422194"/>
            <a:ext cx="463769" cy="463769"/>
          </a:xfrm>
          <a:custGeom>
            <a:avLst/>
            <a:gdLst/>
            <a:ahLst/>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solidFill>
            <a:schemeClr val="bg1"/>
          </a:solidFill>
          <a:ln w="9525">
            <a:noFill/>
            <a:round/>
          </a:ln>
        </p:spPr>
        <p:txBody>
          <a:bodyPr vert="horz" wrap="square" lIns="91440" tIns="45720" rIns="91440" bIns="45720" numCol="1" anchor="t" anchorCtr="0" compatLnSpc="1"/>
          <a:lstStyle/>
          <a:p>
            <a:endParaRPr lang="en-US">
              <a:cs typeface="+mn-ea"/>
              <a:sym typeface="+mn-lt"/>
            </a:endParaRPr>
          </a:p>
        </p:txBody>
      </p:sp>
      <p:sp>
        <p:nvSpPr>
          <p:cNvPr id="24" name="Freeform 152"/>
          <p:cNvSpPr>
            <a:spLocks noEditPoints="1"/>
          </p:cNvSpPr>
          <p:nvPr/>
        </p:nvSpPr>
        <p:spPr bwMode="auto">
          <a:xfrm>
            <a:off x="2367499" y="4228692"/>
            <a:ext cx="452701" cy="418357"/>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bg1"/>
          </a:solidFill>
          <a:ln w="9525">
            <a:noFill/>
            <a:round/>
          </a:ln>
        </p:spPr>
        <p:txBody>
          <a:bodyPr vert="horz" wrap="square" lIns="91440" tIns="45720" rIns="91440" bIns="45720" numCol="1" anchor="t" anchorCtr="0" compatLnSpc="1"/>
          <a:lstStyle/>
          <a:p>
            <a:endParaRPr lang="en-US">
              <a:cs typeface="+mn-ea"/>
              <a:sym typeface="+mn-lt"/>
            </a:endParaRPr>
          </a:p>
        </p:txBody>
      </p:sp>
      <p:grpSp>
        <p:nvGrpSpPr>
          <p:cNvPr id="25" name="Group 63"/>
          <p:cNvGrpSpPr/>
          <p:nvPr/>
        </p:nvGrpSpPr>
        <p:grpSpPr>
          <a:xfrm>
            <a:off x="3248834" y="1718333"/>
            <a:ext cx="1469290" cy="587716"/>
            <a:chOff x="2310038" y="1386352"/>
            <a:chExt cx="1469290" cy="587716"/>
          </a:xfrm>
        </p:grpSpPr>
        <p:sp>
          <p:nvSpPr>
            <p:cNvPr id="7" name="Freeform 32"/>
            <p:cNvSpPr/>
            <p:nvPr/>
          </p:nvSpPr>
          <p:spPr>
            <a:xfrm>
              <a:off x="2310038" y="1386352"/>
              <a:ext cx="1469290" cy="587716"/>
            </a:xfrm>
            <a:custGeom>
              <a:avLst/>
              <a:gdLst>
                <a:gd name="connsiteX0" fmla="*/ 0 w 1469290"/>
                <a:gd name="connsiteY0" fmla="*/ 0 h 587716"/>
                <a:gd name="connsiteX1" fmla="*/ 1175432 w 1469290"/>
                <a:gd name="connsiteY1" fmla="*/ 0 h 587716"/>
                <a:gd name="connsiteX2" fmla="*/ 1469290 w 1469290"/>
                <a:gd name="connsiteY2" fmla="*/ 293858 h 587716"/>
                <a:gd name="connsiteX3" fmla="*/ 1175432 w 1469290"/>
                <a:gd name="connsiteY3" fmla="*/ 587716 h 587716"/>
                <a:gd name="connsiteX4" fmla="*/ 0 w 1469290"/>
                <a:gd name="connsiteY4" fmla="*/ 587716 h 587716"/>
                <a:gd name="connsiteX5" fmla="*/ 293858 w 1469290"/>
                <a:gd name="connsiteY5" fmla="*/ 293858 h 587716"/>
                <a:gd name="connsiteX6" fmla="*/ 0 w 1469290"/>
                <a:gd name="connsiteY6" fmla="*/ 0 h 587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69290" h="587716">
                  <a:moveTo>
                    <a:pt x="0" y="0"/>
                  </a:moveTo>
                  <a:lnTo>
                    <a:pt x="1175432" y="0"/>
                  </a:lnTo>
                  <a:lnTo>
                    <a:pt x="1469290" y="293858"/>
                  </a:lnTo>
                  <a:lnTo>
                    <a:pt x="1175432" y="587716"/>
                  </a:lnTo>
                  <a:lnTo>
                    <a:pt x="0" y="587716"/>
                  </a:lnTo>
                  <a:lnTo>
                    <a:pt x="293858" y="293858"/>
                  </a:lnTo>
                  <a:lnTo>
                    <a:pt x="0" y="0"/>
                  </a:lnTo>
                  <a:close/>
                </a:path>
              </a:pathLst>
            </a:custGeom>
            <a:solidFill>
              <a:schemeClr val="bg1">
                <a:lumMod val="85000"/>
                <a:alpha val="90000"/>
              </a:schemeClr>
            </a:solidFill>
            <a:ln>
              <a:no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328148" tIns="17145" rIns="293858" bIns="17145" numCol="1" spcCol="1270" anchor="ctr" anchorCtr="0">
              <a:noAutofit/>
            </a:bodyPr>
            <a:lstStyle/>
            <a:p>
              <a:pPr lvl="0" algn="ctr" defTabSz="1200150">
                <a:lnSpc>
                  <a:spcPct val="90000"/>
                </a:lnSpc>
                <a:spcBef>
                  <a:spcPct val="0"/>
                </a:spcBef>
                <a:spcAft>
                  <a:spcPct val="35000"/>
                </a:spcAft>
              </a:pPr>
              <a:endParaRPr lang="en-US" sz="3200" kern="1200">
                <a:cs typeface="+mn-ea"/>
                <a:sym typeface="+mn-lt"/>
              </a:endParaRPr>
            </a:p>
          </p:txBody>
        </p:sp>
        <p:sp>
          <p:nvSpPr>
            <p:cNvPr id="27" name="Text Placeholder 3"/>
            <p:cNvSpPr txBox="1"/>
            <p:nvPr/>
          </p:nvSpPr>
          <p:spPr>
            <a:xfrm>
              <a:off x="2637409" y="1557100"/>
              <a:ext cx="739562" cy="246221"/>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1600" b="1" i="0" u="none" strike="noStrike" kern="1200" cap="none" spc="0" normalizeH="0" baseline="0" noProof="0" dirty="0">
                  <a:ln>
                    <a:noFill/>
                  </a:ln>
                  <a:solidFill>
                    <a:schemeClr val="bg1">
                      <a:lumMod val="50000"/>
                    </a:schemeClr>
                  </a:solidFill>
                  <a:effectLst/>
                  <a:uLnTx/>
                  <a:uFillTx/>
                  <a:cs typeface="+mn-ea"/>
                  <a:sym typeface="+mn-lt"/>
                </a:rPr>
                <a:t>Part 01</a:t>
              </a:r>
              <a:endParaRPr kumimoji="0" lang="en-US" sz="1600" b="1" i="0" u="none" strike="noStrike" kern="1200" cap="none" spc="0" normalizeH="0" baseline="0" noProof="0" dirty="0">
                <a:ln>
                  <a:noFill/>
                </a:ln>
                <a:solidFill>
                  <a:schemeClr val="bg1">
                    <a:lumMod val="50000"/>
                  </a:schemeClr>
                </a:solidFill>
                <a:effectLst/>
                <a:uLnTx/>
                <a:uFillTx/>
                <a:cs typeface="+mn-ea"/>
                <a:sym typeface="+mn-lt"/>
              </a:endParaRPr>
            </a:p>
          </p:txBody>
        </p:sp>
      </p:grpSp>
      <p:grpSp>
        <p:nvGrpSpPr>
          <p:cNvPr id="28" name="Group 64"/>
          <p:cNvGrpSpPr/>
          <p:nvPr/>
        </p:nvGrpSpPr>
        <p:grpSpPr>
          <a:xfrm>
            <a:off x="3248834" y="2525557"/>
            <a:ext cx="1469290" cy="587716"/>
            <a:chOff x="2310038" y="2193576"/>
            <a:chExt cx="1469290" cy="587716"/>
          </a:xfrm>
        </p:grpSpPr>
        <p:sp>
          <p:nvSpPr>
            <p:cNvPr id="29" name="Freeform 35"/>
            <p:cNvSpPr/>
            <p:nvPr/>
          </p:nvSpPr>
          <p:spPr>
            <a:xfrm>
              <a:off x="2310038" y="2193576"/>
              <a:ext cx="1469290" cy="587716"/>
            </a:xfrm>
            <a:custGeom>
              <a:avLst/>
              <a:gdLst>
                <a:gd name="connsiteX0" fmla="*/ 0 w 1469290"/>
                <a:gd name="connsiteY0" fmla="*/ 0 h 587716"/>
                <a:gd name="connsiteX1" fmla="*/ 1175432 w 1469290"/>
                <a:gd name="connsiteY1" fmla="*/ 0 h 587716"/>
                <a:gd name="connsiteX2" fmla="*/ 1469290 w 1469290"/>
                <a:gd name="connsiteY2" fmla="*/ 293858 h 587716"/>
                <a:gd name="connsiteX3" fmla="*/ 1175432 w 1469290"/>
                <a:gd name="connsiteY3" fmla="*/ 587716 h 587716"/>
                <a:gd name="connsiteX4" fmla="*/ 0 w 1469290"/>
                <a:gd name="connsiteY4" fmla="*/ 587716 h 587716"/>
                <a:gd name="connsiteX5" fmla="*/ 293858 w 1469290"/>
                <a:gd name="connsiteY5" fmla="*/ 293858 h 587716"/>
                <a:gd name="connsiteX6" fmla="*/ 0 w 1469290"/>
                <a:gd name="connsiteY6" fmla="*/ 0 h 587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69290" h="587716">
                  <a:moveTo>
                    <a:pt x="0" y="0"/>
                  </a:moveTo>
                  <a:lnTo>
                    <a:pt x="1175432" y="0"/>
                  </a:lnTo>
                  <a:lnTo>
                    <a:pt x="1469290" y="293858"/>
                  </a:lnTo>
                  <a:lnTo>
                    <a:pt x="1175432" y="587716"/>
                  </a:lnTo>
                  <a:lnTo>
                    <a:pt x="0" y="587716"/>
                  </a:lnTo>
                  <a:lnTo>
                    <a:pt x="293858" y="293858"/>
                  </a:lnTo>
                  <a:lnTo>
                    <a:pt x="0" y="0"/>
                  </a:lnTo>
                  <a:close/>
                </a:path>
              </a:pathLst>
            </a:custGeom>
            <a:solidFill>
              <a:schemeClr val="bg1">
                <a:lumMod val="85000"/>
                <a:alpha val="90000"/>
              </a:schemeClr>
            </a:solidFill>
            <a:ln>
              <a:no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328148" tIns="17145" rIns="293858" bIns="17145" numCol="1" spcCol="1270" anchor="ctr" anchorCtr="0">
              <a:noAutofit/>
            </a:bodyPr>
            <a:lstStyle/>
            <a:p>
              <a:pPr lvl="0" algn="ctr" defTabSz="1200150">
                <a:lnSpc>
                  <a:spcPct val="90000"/>
                </a:lnSpc>
                <a:spcBef>
                  <a:spcPct val="0"/>
                </a:spcBef>
                <a:spcAft>
                  <a:spcPct val="35000"/>
                </a:spcAft>
              </a:pPr>
              <a:endParaRPr lang="en-US" sz="3200" kern="1200">
                <a:cs typeface="+mn-ea"/>
                <a:sym typeface="+mn-lt"/>
              </a:endParaRPr>
            </a:p>
          </p:txBody>
        </p:sp>
        <p:sp>
          <p:nvSpPr>
            <p:cNvPr id="30" name="Text Placeholder 3"/>
            <p:cNvSpPr txBox="1"/>
            <p:nvPr/>
          </p:nvSpPr>
          <p:spPr>
            <a:xfrm>
              <a:off x="2642361" y="2364324"/>
              <a:ext cx="739562" cy="246221"/>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spcBef>
                  <a:spcPct val="20000"/>
                </a:spcBef>
                <a:defRPr/>
              </a:pPr>
              <a:r>
                <a:rPr lang="en-US" altLang="zh-CN" sz="1600" b="1" dirty="0">
                  <a:solidFill>
                    <a:schemeClr val="bg1">
                      <a:lumMod val="50000"/>
                    </a:schemeClr>
                  </a:solidFill>
                  <a:cs typeface="+mn-ea"/>
                  <a:sym typeface="+mn-lt"/>
                </a:rPr>
                <a:t>Part 02</a:t>
              </a:r>
              <a:endParaRPr kumimoji="0" lang="en-US" sz="1600" b="1" i="0" u="none" strike="noStrike" kern="1200" cap="none" spc="0" normalizeH="0" baseline="0" noProof="0" dirty="0">
                <a:ln>
                  <a:noFill/>
                </a:ln>
                <a:solidFill>
                  <a:schemeClr val="bg1">
                    <a:lumMod val="50000"/>
                  </a:schemeClr>
                </a:solidFill>
                <a:effectLst/>
                <a:uLnTx/>
                <a:uFillTx/>
                <a:cs typeface="+mn-ea"/>
                <a:sym typeface="+mn-lt"/>
              </a:endParaRPr>
            </a:p>
          </p:txBody>
        </p:sp>
      </p:grpSp>
      <p:grpSp>
        <p:nvGrpSpPr>
          <p:cNvPr id="31" name="Group 65"/>
          <p:cNvGrpSpPr/>
          <p:nvPr/>
        </p:nvGrpSpPr>
        <p:grpSpPr>
          <a:xfrm>
            <a:off x="3248834" y="3332781"/>
            <a:ext cx="1469290" cy="587716"/>
            <a:chOff x="2310038" y="3000800"/>
            <a:chExt cx="1469290" cy="587716"/>
          </a:xfrm>
        </p:grpSpPr>
        <p:sp>
          <p:nvSpPr>
            <p:cNvPr id="32" name="Freeform 39"/>
            <p:cNvSpPr/>
            <p:nvPr/>
          </p:nvSpPr>
          <p:spPr>
            <a:xfrm>
              <a:off x="2310038" y="3000800"/>
              <a:ext cx="1469290" cy="587716"/>
            </a:xfrm>
            <a:custGeom>
              <a:avLst/>
              <a:gdLst>
                <a:gd name="connsiteX0" fmla="*/ 0 w 1469290"/>
                <a:gd name="connsiteY0" fmla="*/ 0 h 587716"/>
                <a:gd name="connsiteX1" fmla="*/ 1175432 w 1469290"/>
                <a:gd name="connsiteY1" fmla="*/ 0 h 587716"/>
                <a:gd name="connsiteX2" fmla="*/ 1469290 w 1469290"/>
                <a:gd name="connsiteY2" fmla="*/ 293858 h 587716"/>
                <a:gd name="connsiteX3" fmla="*/ 1175432 w 1469290"/>
                <a:gd name="connsiteY3" fmla="*/ 587716 h 587716"/>
                <a:gd name="connsiteX4" fmla="*/ 0 w 1469290"/>
                <a:gd name="connsiteY4" fmla="*/ 587716 h 587716"/>
                <a:gd name="connsiteX5" fmla="*/ 293858 w 1469290"/>
                <a:gd name="connsiteY5" fmla="*/ 293858 h 587716"/>
                <a:gd name="connsiteX6" fmla="*/ 0 w 1469290"/>
                <a:gd name="connsiteY6" fmla="*/ 0 h 587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69290" h="587716">
                  <a:moveTo>
                    <a:pt x="0" y="0"/>
                  </a:moveTo>
                  <a:lnTo>
                    <a:pt x="1175432" y="0"/>
                  </a:lnTo>
                  <a:lnTo>
                    <a:pt x="1469290" y="293858"/>
                  </a:lnTo>
                  <a:lnTo>
                    <a:pt x="1175432" y="587716"/>
                  </a:lnTo>
                  <a:lnTo>
                    <a:pt x="0" y="587716"/>
                  </a:lnTo>
                  <a:lnTo>
                    <a:pt x="293858" y="293858"/>
                  </a:lnTo>
                  <a:lnTo>
                    <a:pt x="0" y="0"/>
                  </a:lnTo>
                  <a:close/>
                </a:path>
              </a:pathLst>
            </a:custGeom>
            <a:solidFill>
              <a:schemeClr val="bg1">
                <a:lumMod val="85000"/>
                <a:alpha val="90000"/>
              </a:schemeClr>
            </a:solidFill>
            <a:ln>
              <a:no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328148" tIns="17145" rIns="293858" bIns="17145" numCol="1" spcCol="1270" anchor="ctr" anchorCtr="0">
              <a:noAutofit/>
            </a:bodyPr>
            <a:lstStyle/>
            <a:p>
              <a:pPr lvl="0" algn="ctr" defTabSz="1200150">
                <a:lnSpc>
                  <a:spcPct val="90000"/>
                </a:lnSpc>
                <a:spcBef>
                  <a:spcPct val="0"/>
                </a:spcBef>
                <a:spcAft>
                  <a:spcPct val="35000"/>
                </a:spcAft>
              </a:pPr>
              <a:endParaRPr lang="en-US" sz="3200" kern="1200">
                <a:cs typeface="+mn-ea"/>
                <a:sym typeface="+mn-lt"/>
              </a:endParaRPr>
            </a:p>
          </p:txBody>
        </p:sp>
        <p:sp>
          <p:nvSpPr>
            <p:cNvPr id="33" name="Text Placeholder 3"/>
            <p:cNvSpPr txBox="1"/>
            <p:nvPr/>
          </p:nvSpPr>
          <p:spPr>
            <a:xfrm>
              <a:off x="2610960" y="3171548"/>
              <a:ext cx="739562" cy="246221"/>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spcBef>
                  <a:spcPct val="20000"/>
                </a:spcBef>
                <a:defRPr/>
              </a:pPr>
              <a:r>
                <a:rPr lang="en-US" altLang="zh-CN" sz="1600" b="1" dirty="0">
                  <a:solidFill>
                    <a:schemeClr val="bg1">
                      <a:lumMod val="50000"/>
                    </a:schemeClr>
                  </a:solidFill>
                  <a:cs typeface="+mn-ea"/>
                  <a:sym typeface="+mn-lt"/>
                </a:rPr>
                <a:t>Part 03</a:t>
              </a:r>
              <a:endParaRPr kumimoji="0" lang="en-US" sz="1600" b="1" i="0" u="none" strike="noStrike" kern="1200" cap="none" spc="0" normalizeH="0" baseline="0" noProof="0" dirty="0">
                <a:ln>
                  <a:noFill/>
                </a:ln>
                <a:solidFill>
                  <a:schemeClr val="bg1">
                    <a:lumMod val="50000"/>
                  </a:schemeClr>
                </a:solidFill>
                <a:effectLst/>
                <a:uLnTx/>
                <a:uFillTx/>
                <a:cs typeface="+mn-ea"/>
                <a:sym typeface="+mn-lt"/>
              </a:endParaRPr>
            </a:p>
          </p:txBody>
        </p:sp>
      </p:grpSp>
      <p:grpSp>
        <p:nvGrpSpPr>
          <p:cNvPr id="34" name="Group 67"/>
          <p:cNvGrpSpPr/>
          <p:nvPr/>
        </p:nvGrpSpPr>
        <p:grpSpPr>
          <a:xfrm>
            <a:off x="3248834" y="4156858"/>
            <a:ext cx="1469290" cy="587716"/>
            <a:chOff x="2310038" y="3824877"/>
            <a:chExt cx="1469290" cy="587716"/>
          </a:xfrm>
        </p:grpSpPr>
        <p:sp>
          <p:nvSpPr>
            <p:cNvPr id="35" name="Freeform 42"/>
            <p:cNvSpPr/>
            <p:nvPr/>
          </p:nvSpPr>
          <p:spPr>
            <a:xfrm>
              <a:off x="2310038" y="3824877"/>
              <a:ext cx="1469290" cy="587716"/>
            </a:xfrm>
            <a:custGeom>
              <a:avLst/>
              <a:gdLst>
                <a:gd name="connsiteX0" fmla="*/ 0 w 1469290"/>
                <a:gd name="connsiteY0" fmla="*/ 0 h 587716"/>
                <a:gd name="connsiteX1" fmla="*/ 1175432 w 1469290"/>
                <a:gd name="connsiteY1" fmla="*/ 0 h 587716"/>
                <a:gd name="connsiteX2" fmla="*/ 1469290 w 1469290"/>
                <a:gd name="connsiteY2" fmla="*/ 293858 h 587716"/>
                <a:gd name="connsiteX3" fmla="*/ 1175432 w 1469290"/>
                <a:gd name="connsiteY3" fmla="*/ 587716 h 587716"/>
                <a:gd name="connsiteX4" fmla="*/ 0 w 1469290"/>
                <a:gd name="connsiteY4" fmla="*/ 587716 h 587716"/>
                <a:gd name="connsiteX5" fmla="*/ 293858 w 1469290"/>
                <a:gd name="connsiteY5" fmla="*/ 293858 h 587716"/>
                <a:gd name="connsiteX6" fmla="*/ 0 w 1469290"/>
                <a:gd name="connsiteY6" fmla="*/ 0 h 587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69290" h="587716">
                  <a:moveTo>
                    <a:pt x="0" y="0"/>
                  </a:moveTo>
                  <a:lnTo>
                    <a:pt x="1175432" y="0"/>
                  </a:lnTo>
                  <a:lnTo>
                    <a:pt x="1469290" y="293858"/>
                  </a:lnTo>
                  <a:lnTo>
                    <a:pt x="1175432" y="587716"/>
                  </a:lnTo>
                  <a:lnTo>
                    <a:pt x="0" y="587716"/>
                  </a:lnTo>
                  <a:lnTo>
                    <a:pt x="293858" y="293858"/>
                  </a:lnTo>
                  <a:lnTo>
                    <a:pt x="0" y="0"/>
                  </a:lnTo>
                  <a:close/>
                </a:path>
              </a:pathLst>
            </a:custGeom>
            <a:solidFill>
              <a:schemeClr val="bg1">
                <a:lumMod val="85000"/>
                <a:alpha val="90000"/>
              </a:schemeClr>
            </a:solidFill>
            <a:ln>
              <a:no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328148" tIns="17145" rIns="293858" bIns="17145" numCol="1" spcCol="1270" anchor="ctr" anchorCtr="0">
              <a:noAutofit/>
            </a:bodyPr>
            <a:lstStyle/>
            <a:p>
              <a:pPr lvl="0" algn="ctr" defTabSz="1200150">
                <a:lnSpc>
                  <a:spcPct val="90000"/>
                </a:lnSpc>
                <a:spcBef>
                  <a:spcPct val="0"/>
                </a:spcBef>
                <a:spcAft>
                  <a:spcPct val="35000"/>
                </a:spcAft>
              </a:pPr>
              <a:endParaRPr lang="en-US" sz="3200" kern="1200">
                <a:cs typeface="+mn-ea"/>
                <a:sym typeface="+mn-lt"/>
              </a:endParaRPr>
            </a:p>
          </p:txBody>
        </p:sp>
        <p:sp>
          <p:nvSpPr>
            <p:cNvPr id="36" name="Text Placeholder 3"/>
            <p:cNvSpPr txBox="1"/>
            <p:nvPr/>
          </p:nvSpPr>
          <p:spPr>
            <a:xfrm>
              <a:off x="2620566" y="3995625"/>
              <a:ext cx="739562" cy="246221"/>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spcBef>
                  <a:spcPct val="20000"/>
                </a:spcBef>
                <a:defRPr/>
              </a:pPr>
              <a:r>
                <a:rPr lang="en-US" altLang="zh-CN" sz="1600" b="1" dirty="0">
                  <a:solidFill>
                    <a:schemeClr val="bg1">
                      <a:lumMod val="50000"/>
                    </a:schemeClr>
                  </a:solidFill>
                  <a:cs typeface="+mn-ea"/>
                  <a:sym typeface="+mn-lt"/>
                </a:rPr>
                <a:t>Part 04</a:t>
              </a:r>
              <a:endParaRPr kumimoji="0" lang="en-US" sz="1600" b="1" i="0" u="none" strike="noStrike" kern="1200" cap="none" spc="0" normalizeH="0" baseline="0" noProof="0" dirty="0">
                <a:ln>
                  <a:noFill/>
                </a:ln>
                <a:solidFill>
                  <a:schemeClr val="bg1">
                    <a:lumMod val="50000"/>
                  </a:schemeClr>
                </a:solidFill>
                <a:effectLst/>
                <a:uLnTx/>
                <a:uFillTx/>
                <a:cs typeface="+mn-ea"/>
                <a:sym typeface="+mn-lt"/>
              </a:endParaRPr>
            </a:p>
          </p:txBody>
        </p:sp>
      </p:grpSp>
    </p:spTree>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300" fill="hold"/>
                                        <p:tgtEl>
                                          <p:spTgt spid="8"/>
                                        </p:tgtEl>
                                        <p:attrNameLst>
                                          <p:attrName>ppt_x</p:attrName>
                                        </p:attrNameLst>
                                      </p:cBhvr>
                                      <p:tavLst>
                                        <p:tav tm="0">
                                          <p:val>
                                            <p:strVal val="1+#ppt_w/2"/>
                                          </p:val>
                                        </p:tav>
                                        <p:tav tm="100000">
                                          <p:val>
                                            <p:strVal val="#ppt_x"/>
                                          </p:val>
                                        </p:tav>
                                      </p:tavLst>
                                    </p:anim>
                                    <p:anim calcmode="lin" valueType="num">
                                      <p:cBhvr additive="base">
                                        <p:cTn id="8" dur="3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accel="50000" decel="50000"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0-#ppt_w/2"/>
                                          </p:val>
                                        </p:tav>
                                        <p:tav tm="100000">
                                          <p:val>
                                            <p:strVal val="#ppt_x"/>
                                          </p:val>
                                        </p:tav>
                                      </p:tavLst>
                                    </p:anim>
                                    <p:anim calcmode="lin" valueType="num">
                                      <p:cBhvr additive="base">
                                        <p:cTn id="13" dur="500" fill="hold"/>
                                        <p:tgtEl>
                                          <p:spTgt spid="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fltVal val="0"/>
                                          </p:val>
                                        </p:tav>
                                        <p:tav tm="100000">
                                          <p:val>
                                            <p:strVal val="#ppt_w"/>
                                          </p:val>
                                        </p:tav>
                                      </p:tavLst>
                                    </p:anim>
                                    <p:anim calcmode="lin" valueType="num">
                                      <p:cBhvr>
                                        <p:cTn id="18" dur="500" fill="hold"/>
                                        <p:tgtEl>
                                          <p:spTgt spid="21"/>
                                        </p:tgtEl>
                                        <p:attrNameLst>
                                          <p:attrName>ppt_h</p:attrName>
                                        </p:attrNameLst>
                                      </p:cBhvr>
                                      <p:tavLst>
                                        <p:tav tm="0">
                                          <p:val>
                                            <p:fltVal val="0"/>
                                          </p:val>
                                        </p:tav>
                                        <p:tav tm="100000">
                                          <p:val>
                                            <p:strVal val="#ppt_h"/>
                                          </p:val>
                                        </p:tav>
                                      </p:tavLst>
                                    </p:anim>
                                    <p:animEffect transition="in" filter="fade">
                                      <p:cBhvr>
                                        <p:cTn id="19" dur="500"/>
                                        <p:tgtEl>
                                          <p:spTgt spid="21"/>
                                        </p:tgtEl>
                                      </p:cBhvr>
                                    </p:animEffect>
                                  </p:childTnLst>
                                </p:cTn>
                              </p:par>
                              <p:par>
                                <p:cTn id="20" presetID="2" presetClass="entr" presetSubtype="2" accel="50000" decel="50000" fill="hold" nodeType="withEffect">
                                  <p:stCondLst>
                                    <p:cond delay="0"/>
                                  </p:stCondLst>
                                  <p:childTnLst>
                                    <p:set>
                                      <p:cBhvr>
                                        <p:cTn id="21" dur="1" fill="hold">
                                          <p:stCondLst>
                                            <p:cond delay="0"/>
                                          </p:stCondLst>
                                        </p:cTn>
                                        <p:tgtEl>
                                          <p:spTgt spid="25"/>
                                        </p:tgtEl>
                                        <p:attrNameLst>
                                          <p:attrName>style.visibility</p:attrName>
                                        </p:attrNameLst>
                                      </p:cBhvr>
                                      <p:to>
                                        <p:strVal val="visible"/>
                                      </p:to>
                                    </p:set>
                                    <p:anim calcmode="lin" valueType="num">
                                      <p:cBhvr additive="base">
                                        <p:cTn id="22" dur="500" fill="hold"/>
                                        <p:tgtEl>
                                          <p:spTgt spid="25"/>
                                        </p:tgtEl>
                                        <p:attrNameLst>
                                          <p:attrName>ppt_x</p:attrName>
                                        </p:attrNameLst>
                                      </p:cBhvr>
                                      <p:tavLst>
                                        <p:tav tm="0">
                                          <p:val>
                                            <p:strVal val="1+#ppt_w/2"/>
                                          </p:val>
                                        </p:tav>
                                        <p:tav tm="100000">
                                          <p:val>
                                            <p:strVal val="#ppt_x"/>
                                          </p:val>
                                        </p:tav>
                                      </p:tavLst>
                                    </p:anim>
                                    <p:anim calcmode="lin" valueType="num">
                                      <p:cBhvr additive="base">
                                        <p:cTn id="23" dur="500" fill="hold"/>
                                        <p:tgtEl>
                                          <p:spTgt spid="25"/>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53" presetClass="entr" presetSubtype="16"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p:cTn id="27" dur="500" fill="hold"/>
                                        <p:tgtEl>
                                          <p:spTgt spid="17"/>
                                        </p:tgtEl>
                                        <p:attrNameLst>
                                          <p:attrName>ppt_w</p:attrName>
                                        </p:attrNameLst>
                                      </p:cBhvr>
                                      <p:tavLst>
                                        <p:tav tm="0">
                                          <p:val>
                                            <p:fltVal val="0"/>
                                          </p:val>
                                        </p:tav>
                                        <p:tav tm="100000">
                                          <p:val>
                                            <p:strVal val="#ppt_w"/>
                                          </p:val>
                                        </p:tav>
                                      </p:tavLst>
                                    </p:anim>
                                    <p:anim calcmode="lin" valueType="num">
                                      <p:cBhvr>
                                        <p:cTn id="28" dur="500" fill="hold"/>
                                        <p:tgtEl>
                                          <p:spTgt spid="17"/>
                                        </p:tgtEl>
                                        <p:attrNameLst>
                                          <p:attrName>ppt_h</p:attrName>
                                        </p:attrNameLst>
                                      </p:cBhvr>
                                      <p:tavLst>
                                        <p:tav tm="0">
                                          <p:val>
                                            <p:fltVal val="0"/>
                                          </p:val>
                                        </p:tav>
                                        <p:tav tm="100000">
                                          <p:val>
                                            <p:strVal val="#ppt_h"/>
                                          </p:val>
                                        </p:tav>
                                      </p:tavLst>
                                    </p:anim>
                                    <p:animEffect transition="in" filter="fade">
                                      <p:cBhvr>
                                        <p:cTn id="29" dur="500"/>
                                        <p:tgtEl>
                                          <p:spTgt spid="17"/>
                                        </p:tgtEl>
                                      </p:cBhvr>
                                    </p:animEffect>
                                  </p:childTnLst>
                                </p:cTn>
                              </p:par>
                              <p:par>
                                <p:cTn id="30" presetID="2" presetClass="entr" presetSubtype="2" accel="50000" decel="50000"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1+#ppt_w/2"/>
                                          </p:val>
                                        </p:tav>
                                        <p:tav tm="100000">
                                          <p:val>
                                            <p:strVal val="#ppt_x"/>
                                          </p:val>
                                        </p:tav>
                                      </p:tavLst>
                                    </p:anim>
                                    <p:anim calcmode="lin" valueType="num">
                                      <p:cBhvr additive="base">
                                        <p:cTn id="33" dur="500" fill="hold"/>
                                        <p:tgtEl>
                                          <p:spTgt spid="13"/>
                                        </p:tgtEl>
                                        <p:attrNameLst>
                                          <p:attrName>ppt_y</p:attrName>
                                        </p:attrNameLst>
                                      </p:cBhvr>
                                      <p:tavLst>
                                        <p:tav tm="0">
                                          <p:val>
                                            <p:strVal val="#ppt_y"/>
                                          </p:val>
                                        </p:tav>
                                        <p:tav tm="100000">
                                          <p:val>
                                            <p:strVal val="#ppt_y"/>
                                          </p:val>
                                        </p:tav>
                                      </p:tavLst>
                                    </p:anim>
                                  </p:childTnLst>
                                </p:cTn>
                              </p:par>
                            </p:childTnLst>
                          </p:cTn>
                        </p:par>
                        <p:par>
                          <p:cTn id="34" fill="hold">
                            <p:stCondLst>
                              <p:cond delay="2000"/>
                            </p:stCondLst>
                            <p:childTnLst>
                              <p:par>
                                <p:cTn id="35" presetID="2" presetClass="entr" presetSubtype="8" accel="50000" decel="50000" fill="hold" grpId="0" nodeType="afterEffect">
                                  <p:stCondLst>
                                    <p:cond delay="0"/>
                                  </p:stCondLst>
                                  <p:childTnLst>
                                    <p:set>
                                      <p:cBhvr>
                                        <p:cTn id="36" dur="1" fill="hold">
                                          <p:stCondLst>
                                            <p:cond delay="0"/>
                                          </p:stCondLst>
                                        </p:cTn>
                                        <p:tgtEl>
                                          <p:spTgt spid="3"/>
                                        </p:tgtEl>
                                        <p:attrNameLst>
                                          <p:attrName>style.visibility</p:attrName>
                                        </p:attrNameLst>
                                      </p:cBhvr>
                                      <p:to>
                                        <p:strVal val="visible"/>
                                      </p:to>
                                    </p:set>
                                    <p:anim calcmode="lin" valueType="num">
                                      <p:cBhvr additive="base">
                                        <p:cTn id="37" dur="500" fill="hold"/>
                                        <p:tgtEl>
                                          <p:spTgt spid="3"/>
                                        </p:tgtEl>
                                        <p:attrNameLst>
                                          <p:attrName>ppt_x</p:attrName>
                                        </p:attrNameLst>
                                      </p:cBhvr>
                                      <p:tavLst>
                                        <p:tav tm="0">
                                          <p:val>
                                            <p:strVal val="0-#ppt_w/2"/>
                                          </p:val>
                                        </p:tav>
                                        <p:tav tm="100000">
                                          <p:val>
                                            <p:strVal val="#ppt_x"/>
                                          </p:val>
                                        </p:tav>
                                      </p:tavLst>
                                    </p:anim>
                                    <p:anim calcmode="lin" valueType="num">
                                      <p:cBhvr additive="base">
                                        <p:cTn id="38" dur="500" fill="hold"/>
                                        <p:tgtEl>
                                          <p:spTgt spid="3"/>
                                        </p:tgtEl>
                                        <p:attrNameLst>
                                          <p:attrName>ppt_y</p:attrName>
                                        </p:attrNameLst>
                                      </p:cBhvr>
                                      <p:tavLst>
                                        <p:tav tm="0">
                                          <p:val>
                                            <p:strVal val="#ppt_y"/>
                                          </p:val>
                                        </p:tav>
                                        <p:tav tm="100000">
                                          <p:val>
                                            <p:strVal val="#ppt_y"/>
                                          </p:val>
                                        </p:tav>
                                      </p:tavLst>
                                    </p:anim>
                                  </p:childTnLst>
                                </p:cTn>
                              </p:par>
                            </p:childTnLst>
                          </p:cTn>
                        </p:par>
                        <p:par>
                          <p:cTn id="39" fill="hold">
                            <p:stCondLst>
                              <p:cond delay="2500"/>
                            </p:stCondLst>
                            <p:childTnLst>
                              <p:par>
                                <p:cTn id="40" presetID="53" presetClass="entr" presetSubtype="16" fill="hold" grpId="0" nodeType="afterEffect">
                                  <p:stCondLst>
                                    <p:cond delay="0"/>
                                  </p:stCondLst>
                                  <p:childTnLst>
                                    <p:set>
                                      <p:cBhvr>
                                        <p:cTn id="41" dur="1" fill="hold">
                                          <p:stCondLst>
                                            <p:cond delay="0"/>
                                          </p:stCondLst>
                                        </p:cTn>
                                        <p:tgtEl>
                                          <p:spTgt spid="22"/>
                                        </p:tgtEl>
                                        <p:attrNameLst>
                                          <p:attrName>style.visibility</p:attrName>
                                        </p:attrNameLst>
                                      </p:cBhvr>
                                      <p:to>
                                        <p:strVal val="visible"/>
                                      </p:to>
                                    </p:set>
                                    <p:anim calcmode="lin" valueType="num">
                                      <p:cBhvr>
                                        <p:cTn id="42" dur="500" fill="hold"/>
                                        <p:tgtEl>
                                          <p:spTgt spid="22"/>
                                        </p:tgtEl>
                                        <p:attrNameLst>
                                          <p:attrName>ppt_w</p:attrName>
                                        </p:attrNameLst>
                                      </p:cBhvr>
                                      <p:tavLst>
                                        <p:tav tm="0">
                                          <p:val>
                                            <p:fltVal val="0"/>
                                          </p:val>
                                        </p:tav>
                                        <p:tav tm="100000">
                                          <p:val>
                                            <p:strVal val="#ppt_w"/>
                                          </p:val>
                                        </p:tav>
                                      </p:tavLst>
                                    </p:anim>
                                    <p:anim calcmode="lin" valueType="num">
                                      <p:cBhvr>
                                        <p:cTn id="43" dur="500" fill="hold"/>
                                        <p:tgtEl>
                                          <p:spTgt spid="22"/>
                                        </p:tgtEl>
                                        <p:attrNameLst>
                                          <p:attrName>ppt_h</p:attrName>
                                        </p:attrNameLst>
                                      </p:cBhvr>
                                      <p:tavLst>
                                        <p:tav tm="0">
                                          <p:val>
                                            <p:fltVal val="0"/>
                                          </p:val>
                                        </p:tav>
                                        <p:tav tm="100000">
                                          <p:val>
                                            <p:strVal val="#ppt_h"/>
                                          </p:val>
                                        </p:tav>
                                      </p:tavLst>
                                    </p:anim>
                                    <p:animEffect transition="in" filter="fade">
                                      <p:cBhvr>
                                        <p:cTn id="44" dur="500"/>
                                        <p:tgtEl>
                                          <p:spTgt spid="22"/>
                                        </p:tgtEl>
                                      </p:cBhvr>
                                    </p:animEffect>
                                  </p:childTnLst>
                                </p:cTn>
                              </p:par>
                              <p:par>
                                <p:cTn id="45" presetID="2" presetClass="entr" presetSubtype="2" accel="50000" decel="50000" fill="hold" nodeType="withEffect">
                                  <p:stCondLst>
                                    <p:cond delay="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500" fill="hold"/>
                                        <p:tgtEl>
                                          <p:spTgt spid="28"/>
                                        </p:tgtEl>
                                        <p:attrNameLst>
                                          <p:attrName>ppt_x</p:attrName>
                                        </p:attrNameLst>
                                      </p:cBhvr>
                                      <p:tavLst>
                                        <p:tav tm="0">
                                          <p:val>
                                            <p:strVal val="1+#ppt_w/2"/>
                                          </p:val>
                                        </p:tav>
                                        <p:tav tm="100000">
                                          <p:val>
                                            <p:strVal val="#ppt_x"/>
                                          </p:val>
                                        </p:tav>
                                      </p:tavLst>
                                    </p:anim>
                                    <p:anim calcmode="lin" valueType="num">
                                      <p:cBhvr additive="base">
                                        <p:cTn id="48" dur="500" fill="hold"/>
                                        <p:tgtEl>
                                          <p:spTgt spid="28"/>
                                        </p:tgtEl>
                                        <p:attrNameLst>
                                          <p:attrName>ppt_y</p:attrName>
                                        </p:attrNameLst>
                                      </p:cBhvr>
                                      <p:tavLst>
                                        <p:tav tm="0">
                                          <p:val>
                                            <p:strVal val="#ppt_y"/>
                                          </p:val>
                                        </p:tav>
                                        <p:tav tm="100000">
                                          <p:val>
                                            <p:strVal val="#ppt_y"/>
                                          </p:val>
                                        </p:tav>
                                      </p:tavLst>
                                    </p:anim>
                                  </p:childTnLst>
                                </p:cTn>
                              </p:par>
                            </p:childTnLst>
                          </p:cTn>
                        </p:par>
                        <p:par>
                          <p:cTn id="49" fill="hold">
                            <p:stCondLst>
                              <p:cond delay="3000"/>
                            </p:stCondLst>
                            <p:childTnLst>
                              <p:par>
                                <p:cTn id="50" presetID="53" presetClass="entr" presetSubtype="16" fill="hold" grpId="0" nodeType="afterEffect">
                                  <p:stCondLst>
                                    <p:cond delay="0"/>
                                  </p:stCondLst>
                                  <p:childTnLst>
                                    <p:set>
                                      <p:cBhvr>
                                        <p:cTn id="51" dur="1" fill="hold">
                                          <p:stCondLst>
                                            <p:cond delay="0"/>
                                          </p:stCondLst>
                                        </p:cTn>
                                        <p:tgtEl>
                                          <p:spTgt spid="5"/>
                                        </p:tgtEl>
                                        <p:attrNameLst>
                                          <p:attrName>style.visibility</p:attrName>
                                        </p:attrNameLst>
                                      </p:cBhvr>
                                      <p:to>
                                        <p:strVal val="visible"/>
                                      </p:to>
                                    </p:set>
                                    <p:anim calcmode="lin" valueType="num">
                                      <p:cBhvr>
                                        <p:cTn id="52" dur="500" fill="hold"/>
                                        <p:tgtEl>
                                          <p:spTgt spid="5"/>
                                        </p:tgtEl>
                                        <p:attrNameLst>
                                          <p:attrName>ppt_w</p:attrName>
                                        </p:attrNameLst>
                                      </p:cBhvr>
                                      <p:tavLst>
                                        <p:tav tm="0">
                                          <p:val>
                                            <p:fltVal val="0"/>
                                          </p:val>
                                        </p:tav>
                                        <p:tav tm="100000">
                                          <p:val>
                                            <p:strVal val="#ppt_w"/>
                                          </p:val>
                                        </p:tav>
                                      </p:tavLst>
                                    </p:anim>
                                    <p:anim calcmode="lin" valueType="num">
                                      <p:cBhvr>
                                        <p:cTn id="53" dur="500" fill="hold"/>
                                        <p:tgtEl>
                                          <p:spTgt spid="5"/>
                                        </p:tgtEl>
                                        <p:attrNameLst>
                                          <p:attrName>ppt_h</p:attrName>
                                        </p:attrNameLst>
                                      </p:cBhvr>
                                      <p:tavLst>
                                        <p:tav tm="0">
                                          <p:val>
                                            <p:fltVal val="0"/>
                                          </p:val>
                                        </p:tav>
                                        <p:tav tm="100000">
                                          <p:val>
                                            <p:strVal val="#ppt_h"/>
                                          </p:val>
                                        </p:tav>
                                      </p:tavLst>
                                    </p:anim>
                                    <p:animEffect transition="in" filter="fade">
                                      <p:cBhvr>
                                        <p:cTn id="54" dur="500"/>
                                        <p:tgtEl>
                                          <p:spTgt spid="5"/>
                                        </p:tgtEl>
                                      </p:cBhvr>
                                    </p:animEffect>
                                  </p:childTnLst>
                                </p:cTn>
                              </p:par>
                              <p:par>
                                <p:cTn id="55" presetID="2" presetClass="entr" presetSubtype="2" accel="50000" decel="50000" fill="hold" grpId="0" nodeType="withEffect">
                                  <p:stCondLst>
                                    <p:cond delay="0"/>
                                  </p:stCondLst>
                                  <p:childTnLst>
                                    <p:set>
                                      <p:cBhvr>
                                        <p:cTn id="56" dur="1" fill="hold">
                                          <p:stCondLst>
                                            <p:cond delay="0"/>
                                          </p:stCondLst>
                                        </p:cTn>
                                        <p:tgtEl>
                                          <p:spTgt spid="4"/>
                                        </p:tgtEl>
                                        <p:attrNameLst>
                                          <p:attrName>style.visibility</p:attrName>
                                        </p:attrNameLst>
                                      </p:cBhvr>
                                      <p:to>
                                        <p:strVal val="visible"/>
                                      </p:to>
                                    </p:set>
                                    <p:anim calcmode="lin" valueType="num">
                                      <p:cBhvr additive="base">
                                        <p:cTn id="57" dur="500" fill="hold"/>
                                        <p:tgtEl>
                                          <p:spTgt spid="4"/>
                                        </p:tgtEl>
                                        <p:attrNameLst>
                                          <p:attrName>ppt_x</p:attrName>
                                        </p:attrNameLst>
                                      </p:cBhvr>
                                      <p:tavLst>
                                        <p:tav tm="0">
                                          <p:val>
                                            <p:strVal val="1+#ppt_w/2"/>
                                          </p:val>
                                        </p:tav>
                                        <p:tav tm="100000">
                                          <p:val>
                                            <p:strVal val="#ppt_x"/>
                                          </p:val>
                                        </p:tav>
                                      </p:tavLst>
                                    </p:anim>
                                    <p:anim calcmode="lin" valueType="num">
                                      <p:cBhvr additive="base">
                                        <p:cTn id="58" dur="500" fill="hold"/>
                                        <p:tgtEl>
                                          <p:spTgt spid="4"/>
                                        </p:tgtEl>
                                        <p:attrNameLst>
                                          <p:attrName>ppt_y</p:attrName>
                                        </p:attrNameLst>
                                      </p:cBhvr>
                                      <p:tavLst>
                                        <p:tav tm="0">
                                          <p:val>
                                            <p:strVal val="#ppt_y"/>
                                          </p:val>
                                        </p:tav>
                                        <p:tav tm="100000">
                                          <p:val>
                                            <p:strVal val="#ppt_y"/>
                                          </p:val>
                                        </p:tav>
                                      </p:tavLst>
                                    </p:anim>
                                  </p:childTnLst>
                                </p:cTn>
                              </p:par>
                            </p:childTnLst>
                          </p:cTn>
                        </p:par>
                        <p:par>
                          <p:cTn id="59" fill="hold">
                            <p:stCondLst>
                              <p:cond delay="3500"/>
                            </p:stCondLst>
                            <p:childTnLst>
                              <p:par>
                                <p:cTn id="60" presetID="2" presetClass="entr" presetSubtype="8" accel="50000" decel="50000" fill="hold" grpId="0" nodeType="afterEffect">
                                  <p:stCondLst>
                                    <p:cond delay="0"/>
                                  </p:stCondLst>
                                  <p:childTnLst>
                                    <p:set>
                                      <p:cBhvr>
                                        <p:cTn id="61" dur="1" fill="hold">
                                          <p:stCondLst>
                                            <p:cond delay="0"/>
                                          </p:stCondLst>
                                        </p:cTn>
                                        <p:tgtEl>
                                          <p:spTgt spid="11"/>
                                        </p:tgtEl>
                                        <p:attrNameLst>
                                          <p:attrName>style.visibility</p:attrName>
                                        </p:attrNameLst>
                                      </p:cBhvr>
                                      <p:to>
                                        <p:strVal val="visible"/>
                                      </p:to>
                                    </p:set>
                                    <p:anim calcmode="lin" valueType="num">
                                      <p:cBhvr additive="base">
                                        <p:cTn id="62" dur="500" fill="hold"/>
                                        <p:tgtEl>
                                          <p:spTgt spid="11"/>
                                        </p:tgtEl>
                                        <p:attrNameLst>
                                          <p:attrName>ppt_x</p:attrName>
                                        </p:attrNameLst>
                                      </p:cBhvr>
                                      <p:tavLst>
                                        <p:tav tm="0">
                                          <p:val>
                                            <p:strVal val="0-#ppt_w/2"/>
                                          </p:val>
                                        </p:tav>
                                        <p:tav tm="100000">
                                          <p:val>
                                            <p:strVal val="#ppt_x"/>
                                          </p:val>
                                        </p:tav>
                                      </p:tavLst>
                                    </p:anim>
                                    <p:anim calcmode="lin" valueType="num">
                                      <p:cBhvr additive="base">
                                        <p:cTn id="63" dur="500" fill="hold"/>
                                        <p:tgtEl>
                                          <p:spTgt spid="11"/>
                                        </p:tgtEl>
                                        <p:attrNameLst>
                                          <p:attrName>ppt_y</p:attrName>
                                        </p:attrNameLst>
                                      </p:cBhvr>
                                      <p:tavLst>
                                        <p:tav tm="0">
                                          <p:val>
                                            <p:strVal val="#ppt_y"/>
                                          </p:val>
                                        </p:tav>
                                        <p:tav tm="100000">
                                          <p:val>
                                            <p:strVal val="#ppt_y"/>
                                          </p:val>
                                        </p:tav>
                                      </p:tavLst>
                                    </p:anim>
                                  </p:childTnLst>
                                </p:cTn>
                              </p:par>
                            </p:childTnLst>
                          </p:cTn>
                        </p:par>
                        <p:par>
                          <p:cTn id="64" fill="hold">
                            <p:stCondLst>
                              <p:cond delay="4000"/>
                            </p:stCondLst>
                            <p:childTnLst>
                              <p:par>
                                <p:cTn id="65" presetID="53" presetClass="entr" presetSubtype="16" fill="hold" grpId="0" nodeType="afterEffect">
                                  <p:stCondLst>
                                    <p:cond delay="0"/>
                                  </p:stCondLst>
                                  <p:childTnLst>
                                    <p:set>
                                      <p:cBhvr>
                                        <p:cTn id="66" dur="1" fill="hold">
                                          <p:stCondLst>
                                            <p:cond delay="0"/>
                                          </p:stCondLst>
                                        </p:cTn>
                                        <p:tgtEl>
                                          <p:spTgt spid="23"/>
                                        </p:tgtEl>
                                        <p:attrNameLst>
                                          <p:attrName>style.visibility</p:attrName>
                                        </p:attrNameLst>
                                      </p:cBhvr>
                                      <p:to>
                                        <p:strVal val="visible"/>
                                      </p:to>
                                    </p:set>
                                    <p:anim calcmode="lin" valueType="num">
                                      <p:cBhvr>
                                        <p:cTn id="67" dur="500" fill="hold"/>
                                        <p:tgtEl>
                                          <p:spTgt spid="23"/>
                                        </p:tgtEl>
                                        <p:attrNameLst>
                                          <p:attrName>ppt_w</p:attrName>
                                        </p:attrNameLst>
                                      </p:cBhvr>
                                      <p:tavLst>
                                        <p:tav tm="0">
                                          <p:val>
                                            <p:fltVal val="0"/>
                                          </p:val>
                                        </p:tav>
                                        <p:tav tm="100000">
                                          <p:val>
                                            <p:strVal val="#ppt_w"/>
                                          </p:val>
                                        </p:tav>
                                      </p:tavLst>
                                    </p:anim>
                                    <p:anim calcmode="lin" valueType="num">
                                      <p:cBhvr>
                                        <p:cTn id="68" dur="500" fill="hold"/>
                                        <p:tgtEl>
                                          <p:spTgt spid="23"/>
                                        </p:tgtEl>
                                        <p:attrNameLst>
                                          <p:attrName>ppt_h</p:attrName>
                                        </p:attrNameLst>
                                      </p:cBhvr>
                                      <p:tavLst>
                                        <p:tav tm="0">
                                          <p:val>
                                            <p:fltVal val="0"/>
                                          </p:val>
                                        </p:tav>
                                        <p:tav tm="100000">
                                          <p:val>
                                            <p:strVal val="#ppt_h"/>
                                          </p:val>
                                        </p:tav>
                                      </p:tavLst>
                                    </p:anim>
                                    <p:animEffect transition="in" filter="fade">
                                      <p:cBhvr>
                                        <p:cTn id="69" dur="500"/>
                                        <p:tgtEl>
                                          <p:spTgt spid="23"/>
                                        </p:tgtEl>
                                      </p:cBhvr>
                                    </p:animEffect>
                                  </p:childTnLst>
                                </p:cTn>
                              </p:par>
                              <p:par>
                                <p:cTn id="70" presetID="2" presetClass="entr" presetSubtype="2" accel="50000" decel="50000" fill="hold" nodeType="withEffect">
                                  <p:stCondLst>
                                    <p:cond delay="0"/>
                                  </p:stCondLst>
                                  <p:childTnLst>
                                    <p:set>
                                      <p:cBhvr>
                                        <p:cTn id="71" dur="1" fill="hold">
                                          <p:stCondLst>
                                            <p:cond delay="0"/>
                                          </p:stCondLst>
                                        </p:cTn>
                                        <p:tgtEl>
                                          <p:spTgt spid="31"/>
                                        </p:tgtEl>
                                        <p:attrNameLst>
                                          <p:attrName>style.visibility</p:attrName>
                                        </p:attrNameLst>
                                      </p:cBhvr>
                                      <p:to>
                                        <p:strVal val="visible"/>
                                      </p:to>
                                    </p:set>
                                    <p:anim calcmode="lin" valueType="num">
                                      <p:cBhvr additive="base">
                                        <p:cTn id="72" dur="500" fill="hold"/>
                                        <p:tgtEl>
                                          <p:spTgt spid="31"/>
                                        </p:tgtEl>
                                        <p:attrNameLst>
                                          <p:attrName>ppt_x</p:attrName>
                                        </p:attrNameLst>
                                      </p:cBhvr>
                                      <p:tavLst>
                                        <p:tav tm="0">
                                          <p:val>
                                            <p:strVal val="1+#ppt_w/2"/>
                                          </p:val>
                                        </p:tav>
                                        <p:tav tm="100000">
                                          <p:val>
                                            <p:strVal val="#ppt_x"/>
                                          </p:val>
                                        </p:tav>
                                      </p:tavLst>
                                    </p:anim>
                                    <p:anim calcmode="lin" valueType="num">
                                      <p:cBhvr additive="base">
                                        <p:cTn id="73" dur="500" fill="hold"/>
                                        <p:tgtEl>
                                          <p:spTgt spid="31"/>
                                        </p:tgtEl>
                                        <p:attrNameLst>
                                          <p:attrName>ppt_y</p:attrName>
                                        </p:attrNameLst>
                                      </p:cBhvr>
                                      <p:tavLst>
                                        <p:tav tm="0">
                                          <p:val>
                                            <p:strVal val="#ppt_y"/>
                                          </p:val>
                                        </p:tav>
                                        <p:tav tm="100000">
                                          <p:val>
                                            <p:strVal val="#ppt_y"/>
                                          </p:val>
                                        </p:tav>
                                      </p:tavLst>
                                    </p:anim>
                                  </p:childTnLst>
                                </p:cTn>
                              </p:par>
                            </p:childTnLst>
                          </p:cTn>
                        </p:par>
                        <p:par>
                          <p:cTn id="74" fill="hold">
                            <p:stCondLst>
                              <p:cond delay="4500"/>
                            </p:stCondLst>
                            <p:childTnLst>
                              <p:par>
                                <p:cTn id="75" presetID="53" presetClass="entr" presetSubtype="16" fill="hold" grpId="0" nodeType="afterEffect">
                                  <p:stCondLst>
                                    <p:cond delay="0"/>
                                  </p:stCondLst>
                                  <p:childTnLst>
                                    <p:set>
                                      <p:cBhvr>
                                        <p:cTn id="76" dur="1" fill="hold">
                                          <p:stCondLst>
                                            <p:cond delay="0"/>
                                          </p:stCondLst>
                                        </p:cTn>
                                        <p:tgtEl>
                                          <p:spTgt spid="6"/>
                                        </p:tgtEl>
                                        <p:attrNameLst>
                                          <p:attrName>style.visibility</p:attrName>
                                        </p:attrNameLst>
                                      </p:cBhvr>
                                      <p:to>
                                        <p:strVal val="visible"/>
                                      </p:to>
                                    </p:set>
                                    <p:anim calcmode="lin" valueType="num">
                                      <p:cBhvr>
                                        <p:cTn id="77" dur="500" fill="hold"/>
                                        <p:tgtEl>
                                          <p:spTgt spid="6"/>
                                        </p:tgtEl>
                                        <p:attrNameLst>
                                          <p:attrName>ppt_w</p:attrName>
                                        </p:attrNameLst>
                                      </p:cBhvr>
                                      <p:tavLst>
                                        <p:tav tm="0">
                                          <p:val>
                                            <p:fltVal val="0"/>
                                          </p:val>
                                        </p:tav>
                                        <p:tav tm="100000">
                                          <p:val>
                                            <p:strVal val="#ppt_w"/>
                                          </p:val>
                                        </p:tav>
                                      </p:tavLst>
                                    </p:anim>
                                    <p:anim calcmode="lin" valueType="num">
                                      <p:cBhvr>
                                        <p:cTn id="78" dur="500" fill="hold"/>
                                        <p:tgtEl>
                                          <p:spTgt spid="6"/>
                                        </p:tgtEl>
                                        <p:attrNameLst>
                                          <p:attrName>ppt_h</p:attrName>
                                        </p:attrNameLst>
                                      </p:cBhvr>
                                      <p:tavLst>
                                        <p:tav tm="0">
                                          <p:val>
                                            <p:fltVal val="0"/>
                                          </p:val>
                                        </p:tav>
                                        <p:tav tm="100000">
                                          <p:val>
                                            <p:strVal val="#ppt_h"/>
                                          </p:val>
                                        </p:tav>
                                      </p:tavLst>
                                    </p:anim>
                                    <p:animEffect transition="in" filter="fade">
                                      <p:cBhvr>
                                        <p:cTn id="79" dur="500"/>
                                        <p:tgtEl>
                                          <p:spTgt spid="6"/>
                                        </p:tgtEl>
                                      </p:cBhvr>
                                    </p:animEffect>
                                  </p:childTnLst>
                                </p:cTn>
                              </p:par>
                              <p:par>
                                <p:cTn id="80" presetID="2" presetClass="entr" presetSubtype="2" accel="50000" decel="50000" fill="hold" grpId="0" nodeType="withEffect">
                                  <p:stCondLst>
                                    <p:cond delay="0"/>
                                  </p:stCondLst>
                                  <p:childTnLst>
                                    <p:set>
                                      <p:cBhvr>
                                        <p:cTn id="81" dur="1" fill="hold">
                                          <p:stCondLst>
                                            <p:cond delay="0"/>
                                          </p:stCondLst>
                                        </p:cTn>
                                        <p:tgtEl>
                                          <p:spTgt spid="15"/>
                                        </p:tgtEl>
                                        <p:attrNameLst>
                                          <p:attrName>style.visibility</p:attrName>
                                        </p:attrNameLst>
                                      </p:cBhvr>
                                      <p:to>
                                        <p:strVal val="visible"/>
                                      </p:to>
                                    </p:set>
                                    <p:anim calcmode="lin" valueType="num">
                                      <p:cBhvr additive="base">
                                        <p:cTn id="82" dur="500" fill="hold"/>
                                        <p:tgtEl>
                                          <p:spTgt spid="15"/>
                                        </p:tgtEl>
                                        <p:attrNameLst>
                                          <p:attrName>ppt_x</p:attrName>
                                        </p:attrNameLst>
                                      </p:cBhvr>
                                      <p:tavLst>
                                        <p:tav tm="0">
                                          <p:val>
                                            <p:strVal val="1+#ppt_w/2"/>
                                          </p:val>
                                        </p:tav>
                                        <p:tav tm="100000">
                                          <p:val>
                                            <p:strVal val="#ppt_x"/>
                                          </p:val>
                                        </p:tav>
                                      </p:tavLst>
                                    </p:anim>
                                    <p:anim calcmode="lin" valueType="num">
                                      <p:cBhvr additive="base">
                                        <p:cTn id="83" dur="500" fill="hold"/>
                                        <p:tgtEl>
                                          <p:spTgt spid="15"/>
                                        </p:tgtEl>
                                        <p:attrNameLst>
                                          <p:attrName>ppt_y</p:attrName>
                                        </p:attrNameLst>
                                      </p:cBhvr>
                                      <p:tavLst>
                                        <p:tav tm="0">
                                          <p:val>
                                            <p:strVal val="#ppt_y"/>
                                          </p:val>
                                        </p:tav>
                                        <p:tav tm="100000">
                                          <p:val>
                                            <p:strVal val="#ppt_y"/>
                                          </p:val>
                                        </p:tav>
                                      </p:tavLst>
                                    </p:anim>
                                  </p:childTnLst>
                                </p:cTn>
                              </p:par>
                            </p:childTnLst>
                          </p:cTn>
                        </p:par>
                        <p:par>
                          <p:cTn id="84" fill="hold">
                            <p:stCondLst>
                              <p:cond delay="5000"/>
                            </p:stCondLst>
                            <p:childTnLst>
                              <p:par>
                                <p:cTn id="85" presetID="2" presetClass="entr" presetSubtype="8" accel="50000" decel="50000" fill="hold" grpId="0" nodeType="afterEffect">
                                  <p:stCondLst>
                                    <p:cond delay="0"/>
                                  </p:stCondLst>
                                  <p:childTnLst>
                                    <p:set>
                                      <p:cBhvr>
                                        <p:cTn id="86" dur="1" fill="hold">
                                          <p:stCondLst>
                                            <p:cond delay="0"/>
                                          </p:stCondLst>
                                        </p:cTn>
                                        <p:tgtEl>
                                          <p:spTgt spid="12"/>
                                        </p:tgtEl>
                                        <p:attrNameLst>
                                          <p:attrName>style.visibility</p:attrName>
                                        </p:attrNameLst>
                                      </p:cBhvr>
                                      <p:to>
                                        <p:strVal val="visible"/>
                                      </p:to>
                                    </p:set>
                                    <p:anim calcmode="lin" valueType="num">
                                      <p:cBhvr additive="base">
                                        <p:cTn id="87" dur="500" fill="hold"/>
                                        <p:tgtEl>
                                          <p:spTgt spid="12"/>
                                        </p:tgtEl>
                                        <p:attrNameLst>
                                          <p:attrName>ppt_x</p:attrName>
                                        </p:attrNameLst>
                                      </p:cBhvr>
                                      <p:tavLst>
                                        <p:tav tm="0">
                                          <p:val>
                                            <p:strVal val="0-#ppt_w/2"/>
                                          </p:val>
                                        </p:tav>
                                        <p:tav tm="100000">
                                          <p:val>
                                            <p:strVal val="#ppt_x"/>
                                          </p:val>
                                        </p:tav>
                                      </p:tavLst>
                                    </p:anim>
                                    <p:anim calcmode="lin" valueType="num">
                                      <p:cBhvr additive="base">
                                        <p:cTn id="88" dur="500" fill="hold"/>
                                        <p:tgtEl>
                                          <p:spTgt spid="12"/>
                                        </p:tgtEl>
                                        <p:attrNameLst>
                                          <p:attrName>ppt_y</p:attrName>
                                        </p:attrNameLst>
                                      </p:cBhvr>
                                      <p:tavLst>
                                        <p:tav tm="0">
                                          <p:val>
                                            <p:strVal val="#ppt_y"/>
                                          </p:val>
                                        </p:tav>
                                        <p:tav tm="100000">
                                          <p:val>
                                            <p:strVal val="#ppt_y"/>
                                          </p:val>
                                        </p:tav>
                                      </p:tavLst>
                                    </p:anim>
                                  </p:childTnLst>
                                </p:cTn>
                              </p:par>
                            </p:childTnLst>
                          </p:cTn>
                        </p:par>
                        <p:par>
                          <p:cTn id="89" fill="hold">
                            <p:stCondLst>
                              <p:cond delay="5500"/>
                            </p:stCondLst>
                            <p:childTnLst>
                              <p:par>
                                <p:cTn id="90" presetID="53" presetClass="entr" presetSubtype="16" fill="hold" grpId="0" nodeType="afterEffect">
                                  <p:stCondLst>
                                    <p:cond delay="0"/>
                                  </p:stCondLst>
                                  <p:childTnLst>
                                    <p:set>
                                      <p:cBhvr>
                                        <p:cTn id="91" dur="1" fill="hold">
                                          <p:stCondLst>
                                            <p:cond delay="0"/>
                                          </p:stCondLst>
                                        </p:cTn>
                                        <p:tgtEl>
                                          <p:spTgt spid="24"/>
                                        </p:tgtEl>
                                        <p:attrNameLst>
                                          <p:attrName>style.visibility</p:attrName>
                                        </p:attrNameLst>
                                      </p:cBhvr>
                                      <p:to>
                                        <p:strVal val="visible"/>
                                      </p:to>
                                    </p:set>
                                    <p:anim calcmode="lin" valueType="num">
                                      <p:cBhvr>
                                        <p:cTn id="92" dur="500" fill="hold"/>
                                        <p:tgtEl>
                                          <p:spTgt spid="24"/>
                                        </p:tgtEl>
                                        <p:attrNameLst>
                                          <p:attrName>ppt_w</p:attrName>
                                        </p:attrNameLst>
                                      </p:cBhvr>
                                      <p:tavLst>
                                        <p:tav tm="0">
                                          <p:val>
                                            <p:fltVal val="0"/>
                                          </p:val>
                                        </p:tav>
                                        <p:tav tm="100000">
                                          <p:val>
                                            <p:strVal val="#ppt_w"/>
                                          </p:val>
                                        </p:tav>
                                      </p:tavLst>
                                    </p:anim>
                                    <p:anim calcmode="lin" valueType="num">
                                      <p:cBhvr>
                                        <p:cTn id="93" dur="500" fill="hold"/>
                                        <p:tgtEl>
                                          <p:spTgt spid="24"/>
                                        </p:tgtEl>
                                        <p:attrNameLst>
                                          <p:attrName>ppt_h</p:attrName>
                                        </p:attrNameLst>
                                      </p:cBhvr>
                                      <p:tavLst>
                                        <p:tav tm="0">
                                          <p:val>
                                            <p:fltVal val="0"/>
                                          </p:val>
                                        </p:tav>
                                        <p:tav tm="100000">
                                          <p:val>
                                            <p:strVal val="#ppt_h"/>
                                          </p:val>
                                        </p:tav>
                                      </p:tavLst>
                                    </p:anim>
                                    <p:animEffect transition="in" filter="fade">
                                      <p:cBhvr>
                                        <p:cTn id="94" dur="500"/>
                                        <p:tgtEl>
                                          <p:spTgt spid="24"/>
                                        </p:tgtEl>
                                      </p:cBhvr>
                                    </p:animEffect>
                                  </p:childTnLst>
                                </p:cTn>
                              </p:par>
                              <p:par>
                                <p:cTn id="95" presetID="2" presetClass="entr" presetSubtype="2" accel="50000" decel="50000" fill="hold" nodeType="withEffect">
                                  <p:stCondLst>
                                    <p:cond delay="0"/>
                                  </p:stCondLst>
                                  <p:childTnLst>
                                    <p:set>
                                      <p:cBhvr>
                                        <p:cTn id="96" dur="1" fill="hold">
                                          <p:stCondLst>
                                            <p:cond delay="0"/>
                                          </p:stCondLst>
                                        </p:cTn>
                                        <p:tgtEl>
                                          <p:spTgt spid="34"/>
                                        </p:tgtEl>
                                        <p:attrNameLst>
                                          <p:attrName>style.visibility</p:attrName>
                                        </p:attrNameLst>
                                      </p:cBhvr>
                                      <p:to>
                                        <p:strVal val="visible"/>
                                      </p:to>
                                    </p:set>
                                    <p:anim calcmode="lin" valueType="num">
                                      <p:cBhvr additive="base">
                                        <p:cTn id="97" dur="500" fill="hold"/>
                                        <p:tgtEl>
                                          <p:spTgt spid="34"/>
                                        </p:tgtEl>
                                        <p:attrNameLst>
                                          <p:attrName>ppt_x</p:attrName>
                                        </p:attrNameLst>
                                      </p:cBhvr>
                                      <p:tavLst>
                                        <p:tav tm="0">
                                          <p:val>
                                            <p:strVal val="1+#ppt_w/2"/>
                                          </p:val>
                                        </p:tav>
                                        <p:tav tm="100000">
                                          <p:val>
                                            <p:strVal val="#ppt_x"/>
                                          </p:val>
                                        </p:tav>
                                      </p:tavLst>
                                    </p:anim>
                                    <p:anim calcmode="lin" valueType="num">
                                      <p:cBhvr additive="base">
                                        <p:cTn id="98" dur="500" fill="hold"/>
                                        <p:tgtEl>
                                          <p:spTgt spid="34"/>
                                        </p:tgtEl>
                                        <p:attrNameLst>
                                          <p:attrName>ppt_y</p:attrName>
                                        </p:attrNameLst>
                                      </p:cBhvr>
                                      <p:tavLst>
                                        <p:tav tm="0">
                                          <p:val>
                                            <p:strVal val="#ppt_y"/>
                                          </p:val>
                                        </p:tav>
                                        <p:tav tm="100000">
                                          <p:val>
                                            <p:strVal val="#ppt_y"/>
                                          </p:val>
                                        </p:tav>
                                      </p:tavLst>
                                    </p:anim>
                                  </p:childTnLst>
                                </p:cTn>
                              </p:par>
                            </p:childTnLst>
                          </p:cTn>
                        </p:par>
                        <p:par>
                          <p:cTn id="99" fill="hold">
                            <p:stCondLst>
                              <p:cond delay="6000"/>
                            </p:stCondLst>
                            <p:childTnLst>
                              <p:par>
                                <p:cTn id="100" presetID="53" presetClass="entr" presetSubtype="16" fill="hold" grpId="0" nodeType="afterEffect">
                                  <p:stCondLst>
                                    <p:cond delay="0"/>
                                  </p:stCondLst>
                                  <p:childTnLst>
                                    <p:set>
                                      <p:cBhvr>
                                        <p:cTn id="101" dur="1" fill="hold">
                                          <p:stCondLst>
                                            <p:cond delay="0"/>
                                          </p:stCondLst>
                                        </p:cTn>
                                        <p:tgtEl>
                                          <p:spTgt spid="20"/>
                                        </p:tgtEl>
                                        <p:attrNameLst>
                                          <p:attrName>style.visibility</p:attrName>
                                        </p:attrNameLst>
                                      </p:cBhvr>
                                      <p:to>
                                        <p:strVal val="visible"/>
                                      </p:to>
                                    </p:set>
                                    <p:anim calcmode="lin" valueType="num">
                                      <p:cBhvr>
                                        <p:cTn id="102" dur="500" fill="hold"/>
                                        <p:tgtEl>
                                          <p:spTgt spid="20"/>
                                        </p:tgtEl>
                                        <p:attrNameLst>
                                          <p:attrName>ppt_w</p:attrName>
                                        </p:attrNameLst>
                                      </p:cBhvr>
                                      <p:tavLst>
                                        <p:tav tm="0">
                                          <p:val>
                                            <p:fltVal val="0"/>
                                          </p:val>
                                        </p:tav>
                                        <p:tav tm="100000">
                                          <p:val>
                                            <p:strVal val="#ppt_w"/>
                                          </p:val>
                                        </p:tav>
                                      </p:tavLst>
                                    </p:anim>
                                    <p:anim calcmode="lin" valueType="num">
                                      <p:cBhvr>
                                        <p:cTn id="103" dur="500" fill="hold"/>
                                        <p:tgtEl>
                                          <p:spTgt spid="20"/>
                                        </p:tgtEl>
                                        <p:attrNameLst>
                                          <p:attrName>ppt_h</p:attrName>
                                        </p:attrNameLst>
                                      </p:cBhvr>
                                      <p:tavLst>
                                        <p:tav tm="0">
                                          <p:val>
                                            <p:fltVal val="0"/>
                                          </p:val>
                                        </p:tav>
                                        <p:tav tm="100000">
                                          <p:val>
                                            <p:strVal val="#ppt_h"/>
                                          </p:val>
                                        </p:tav>
                                      </p:tavLst>
                                    </p:anim>
                                    <p:animEffect transition="in" filter="fade">
                                      <p:cBhvr>
                                        <p:cTn id="104" dur="500"/>
                                        <p:tgtEl>
                                          <p:spTgt spid="20"/>
                                        </p:tgtEl>
                                      </p:cBhvr>
                                    </p:animEffect>
                                  </p:childTnLst>
                                </p:cTn>
                              </p:par>
                              <p:par>
                                <p:cTn id="105" presetID="2" presetClass="entr" presetSubtype="2" accel="50000" decel="50000" fill="hold" grpId="0" nodeType="withEffect">
                                  <p:stCondLst>
                                    <p:cond delay="0"/>
                                  </p:stCondLst>
                                  <p:childTnLst>
                                    <p:set>
                                      <p:cBhvr>
                                        <p:cTn id="106" dur="1" fill="hold">
                                          <p:stCondLst>
                                            <p:cond delay="0"/>
                                          </p:stCondLst>
                                        </p:cTn>
                                        <p:tgtEl>
                                          <p:spTgt spid="16"/>
                                        </p:tgtEl>
                                        <p:attrNameLst>
                                          <p:attrName>style.visibility</p:attrName>
                                        </p:attrNameLst>
                                      </p:cBhvr>
                                      <p:to>
                                        <p:strVal val="visible"/>
                                      </p:to>
                                    </p:set>
                                    <p:anim calcmode="lin" valueType="num">
                                      <p:cBhvr additive="base">
                                        <p:cTn id="107" dur="500" fill="hold"/>
                                        <p:tgtEl>
                                          <p:spTgt spid="16"/>
                                        </p:tgtEl>
                                        <p:attrNameLst>
                                          <p:attrName>ppt_x</p:attrName>
                                        </p:attrNameLst>
                                      </p:cBhvr>
                                      <p:tavLst>
                                        <p:tav tm="0">
                                          <p:val>
                                            <p:strVal val="1+#ppt_w/2"/>
                                          </p:val>
                                        </p:tav>
                                        <p:tav tm="100000">
                                          <p:val>
                                            <p:strVal val="#ppt_x"/>
                                          </p:val>
                                        </p:tav>
                                      </p:tavLst>
                                    </p:anim>
                                    <p:anim calcmode="lin" valueType="num">
                                      <p:cBhvr additive="base">
                                        <p:cTn id="108"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ldLvl="0" animBg="1"/>
      <p:bldP spid="3" grpId="0" bldLvl="0" animBg="1"/>
      <p:bldP spid="11" grpId="0" bldLvl="0" animBg="1"/>
      <p:bldP spid="12" grpId="0" bldLvl="0" animBg="1"/>
      <p:bldP spid="13" grpId="0"/>
      <p:bldP spid="4" grpId="0"/>
      <p:bldP spid="15" grpId="0"/>
      <p:bldP spid="16" grpId="0"/>
      <p:bldP spid="17" grpId="0" bldLvl="0" animBg="1"/>
      <p:bldP spid="5" grpId="0" bldLvl="0" animBg="1"/>
      <p:bldP spid="6" grpId="0" bldLvl="0" animBg="1"/>
      <p:bldP spid="20" grpId="0" bldLvl="0" animBg="1"/>
      <p:bldP spid="21" grpId="0" bldLvl="0" animBg="1"/>
      <p:bldP spid="22" grpId="0" bldLvl="0" animBg="1"/>
      <p:bldP spid="23" grpId="0" bldLvl="0" animBg="1"/>
      <p:bldP spid="24"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任意多边形: 形状 31"/>
          <p:cNvSpPr/>
          <p:nvPr/>
        </p:nvSpPr>
        <p:spPr>
          <a:xfrm rot="13184398" flipH="1">
            <a:off x="5598308" y="-1186889"/>
            <a:ext cx="7200" cy="3816000"/>
          </a:xfrm>
          <a:custGeom>
            <a:avLst/>
            <a:gdLst>
              <a:gd name="connsiteX0" fmla="*/ 209863 w 419726"/>
              <a:gd name="connsiteY0" fmla="*/ 0 h 2391448"/>
              <a:gd name="connsiteX1" fmla="*/ 419726 w 419726"/>
              <a:gd name="connsiteY1" fmla="*/ 209863 h 2391448"/>
              <a:gd name="connsiteX2" fmla="*/ 419725 w 419726"/>
              <a:gd name="connsiteY2" fmla="*/ 209873 h 2391448"/>
              <a:gd name="connsiteX3" fmla="*/ 419725 w 419726"/>
              <a:gd name="connsiteY3" fmla="*/ 2391448 h 2391448"/>
              <a:gd name="connsiteX4" fmla="*/ 0 w 419726"/>
              <a:gd name="connsiteY4" fmla="*/ 2391448 h 2391448"/>
              <a:gd name="connsiteX5" fmla="*/ 0 w 419726"/>
              <a:gd name="connsiteY5" fmla="*/ 209863 h 2391448"/>
              <a:gd name="connsiteX6" fmla="*/ 0 w 419726"/>
              <a:gd name="connsiteY6" fmla="*/ 209862 h 2391448"/>
              <a:gd name="connsiteX7" fmla="*/ 0 w 419726"/>
              <a:gd name="connsiteY7" fmla="*/ 209862 h 2391448"/>
              <a:gd name="connsiteX8" fmla="*/ 4264 w 419726"/>
              <a:gd name="connsiteY8" fmla="*/ 167568 h 2391448"/>
              <a:gd name="connsiteX9" fmla="*/ 209863 w 419726"/>
              <a:gd name="connsiteY9" fmla="*/ 0 h 2391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726" h="2391448">
                <a:moveTo>
                  <a:pt x="209863" y="0"/>
                </a:moveTo>
                <a:cubicBezTo>
                  <a:pt x="325767" y="0"/>
                  <a:pt x="419726" y="93959"/>
                  <a:pt x="419726" y="209863"/>
                </a:cubicBezTo>
                <a:lnTo>
                  <a:pt x="419725" y="209873"/>
                </a:lnTo>
                <a:lnTo>
                  <a:pt x="419725" y="2391448"/>
                </a:lnTo>
                <a:lnTo>
                  <a:pt x="0" y="2391448"/>
                </a:lnTo>
                <a:lnTo>
                  <a:pt x="0" y="209863"/>
                </a:lnTo>
                <a:lnTo>
                  <a:pt x="0" y="209862"/>
                </a:lnTo>
                <a:lnTo>
                  <a:pt x="0" y="209862"/>
                </a:lnTo>
                <a:lnTo>
                  <a:pt x="4264" y="167568"/>
                </a:lnTo>
                <a:cubicBezTo>
                  <a:pt x="23833" y="71937"/>
                  <a:pt x="108447" y="0"/>
                  <a:pt x="209863" y="0"/>
                </a:cubicBezTo>
                <a:close/>
              </a:path>
            </a:pathLst>
          </a:custGeom>
          <a:gradFill flip="none" rotWithShape="1">
            <a:gsLst>
              <a:gs pos="0">
                <a:srgbClr val="D5B898">
                  <a:alpha val="0"/>
                </a:srgbClr>
              </a:gs>
              <a:gs pos="100000">
                <a:srgbClr val="D5B898"/>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任意多边形: 形状 32"/>
          <p:cNvSpPr/>
          <p:nvPr/>
        </p:nvSpPr>
        <p:spPr>
          <a:xfrm rot="13184398" flipH="1">
            <a:off x="9844041" y="-1586341"/>
            <a:ext cx="7200" cy="4523362"/>
          </a:xfrm>
          <a:custGeom>
            <a:avLst/>
            <a:gdLst>
              <a:gd name="connsiteX0" fmla="*/ 209863 w 419726"/>
              <a:gd name="connsiteY0" fmla="*/ 0 h 2391448"/>
              <a:gd name="connsiteX1" fmla="*/ 419726 w 419726"/>
              <a:gd name="connsiteY1" fmla="*/ 209863 h 2391448"/>
              <a:gd name="connsiteX2" fmla="*/ 419725 w 419726"/>
              <a:gd name="connsiteY2" fmla="*/ 209873 h 2391448"/>
              <a:gd name="connsiteX3" fmla="*/ 419725 w 419726"/>
              <a:gd name="connsiteY3" fmla="*/ 2391448 h 2391448"/>
              <a:gd name="connsiteX4" fmla="*/ 0 w 419726"/>
              <a:gd name="connsiteY4" fmla="*/ 2391448 h 2391448"/>
              <a:gd name="connsiteX5" fmla="*/ 0 w 419726"/>
              <a:gd name="connsiteY5" fmla="*/ 209863 h 2391448"/>
              <a:gd name="connsiteX6" fmla="*/ 0 w 419726"/>
              <a:gd name="connsiteY6" fmla="*/ 209862 h 2391448"/>
              <a:gd name="connsiteX7" fmla="*/ 0 w 419726"/>
              <a:gd name="connsiteY7" fmla="*/ 209862 h 2391448"/>
              <a:gd name="connsiteX8" fmla="*/ 4264 w 419726"/>
              <a:gd name="connsiteY8" fmla="*/ 167568 h 2391448"/>
              <a:gd name="connsiteX9" fmla="*/ 209863 w 419726"/>
              <a:gd name="connsiteY9" fmla="*/ 0 h 2391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726" h="2391448">
                <a:moveTo>
                  <a:pt x="209863" y="0"/>
                </a:moveTo>
                <a:cubicBezTo>
                  <a:pt x="325767" y="0"/>
                  <a:pt x="419726" y="93959"/>
                  <a:pt x="419726" y="209863"/>
                </a:cubicBezTo>
                <a:lnTo>
                  <a:pt x="419725" y="209873"/>
                </a:lnTo>
                <a:lnTo>
                  <a:pt x="419725" y="2391448"/>
                </a:lnTo>
                <a:lnTo>
                  <a:pt x="0" y="2391448"/>
                </a:lnTo>
                <a:lnTo>
                  <a:pt x="0" y="209863"/>
                </a:lnTo>
                <a:lnTo>
                  <a:pt x="0" y="209862"/>
                </a:lnTo>
                <a:lnTo>
                  <a:pt x="0" y="209862"/>
                </a:lnTo>
                <a:lnTo>
                  <a:pt x="4264" y="167568"/>
                </a:lnTo>
                <a:cubicBezTo>
                  <a:pt x="23833" y="71937"/>
                  <a:pt x="108447" y="0"/>
                  <a:pt x="209863" y="0"/>
                </a:cubicBezTo>
                <a:close/>
              </a:path>
            </a:pathLst>
          </a:custGeom>
          <a:gradFill flip="none" rotWithShape="1">
            <a:gsLst>
              <a:gs pos="0">
                <a:srgbClr val="D5B898">
                  <a:alpha val="0"/>
                </a:srgbClr>
              </a:gs>
              <a:gs pos="100000">
                <a:srgbClr val="D5B898"/>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任意多边形: 形状 33"/>
          <p:cNvSpPr/>
          <p:nvPr/>
        </p:nvSpPr>
        <p:spPr>
          <a:xfrm rot="13184398" flipH="1">
            <a:off x="7623370" y="3381787"/>
            <a:ext cx="7200" cy="3168000"/>
          </a:xfrm>
          <a:custGeom>
            <a:avLst/>
            <a:gdLst>
              <a:gd name="connsiteX0" fmla="*/ 209863 w 419726"/>
              <a:gd name="connsiteY0" fmla="*/ 0 h 2391448"/>
              <a:gd name="connsiteX1" fmla="*/ 419726 w 419726"/>
              <a:gd name="connsiteY1" fmla="*/ 209863 h 2391448"/>
              <a:gd name="connsiteX2" fmla="*/ 419725 w 419726"/>
              <a:gd name="connsiteY2" fmla="*/ 209873 h 2391448"/>
              <a:gd name="connsiteX3" fmla="*/ 419725 w 419726"/>
              <a:gd name="connsiteY3" fmla="*/ 2391448 h 2391448"/>
              <a:gd name="connsiteX4" fmla="*/ 0 w 419726"/>
              <a:gd name="connsiteY4" fmla="*/ 2391448 h 2391448"/>
              <a:gd name="connsiteX5" fmla="*/ 0 w 419726"/>
              <a:gd name="connsiteY5" fmla="*/ 209863 h 2391448"/>
              <a:gd name="connsiteX6" fmla="*/ 0 w 419726"/>
              <a:gd name="connsiteY6" fmla="*/ 209862 h 2391448"/>
              <a:gd name="connsiteX7" fmla="*/ 0 w 419726"/>
              <a:gd name="connsiteY7" fmla="*/ 209862 h 2391448"/>
              <a:gd name="connsiteX8" fmla="*/ 4264 w 419726"/>
              <a:gd name="connsiteY8" fmla="*/ 167568 h 2391448"/>
              <a:gd name="connsiteX9" fmla="*/ 209863 w 419726"/>
              <a:gd name="connsiteY9" fmla="*/ 0 h 2391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726" h="2391448">
                <a:moveTo>
                  <a:pt x="209863" y="0"/>
                </a:moveTo>
                <a:cubicBezTo>
                  <a:pt x="325767" y="0"/>
                  <a:pt x="419726" y="93959"/>
                  <a:pt x="419726" y="209863"/>
                </a:cubicBezTo>
                <a:lnTo>
                  <a:pt x="419725" y="209873"/>
                </a:lnTo>
                <a:lnTo>
                  <a:pt x="419725" y="2391448"/>
                </a:lnTo>
                <a:lnTo>
                  <a:pt x="0" y="2391448"/>
                </a:lnTo>
                <a:lnTo>
                  <a:pt x="0" y="209863"/>
                </a:lnTo>
                <a:lnTo>
                  <a:pt x="0" y="209862"/>
                </a:lnTo>
                <a:lnTo>
                  <a:pt x="0" y="209862"/>
                </a:lnTo>
                <a:lnTo>
                  <a:pt x="4264" y="167568"/>
                </a:lnTo>
                <a:cubicBezTo>
                  <a:pt x="23833" y="71937"/>
                  <a:pt x="108447" y="0"/>
                  <a:pt x="209863" y="0"/>
                </a:cubicBezTo>
                <a:close/>
              </a:path>
            </a:pathLst>
          </a:custGeom>
          <a:gradFill flip="none" rotWithShape="1">
            <a:gsLst>
              <a:gs pos="0">
                <a:srgbClr val="D5B898">
                  <a:alpha val="0"/>
                </a:srgbClr>
              </a:gs>
              <a:gs pos="100000">
                <a:srgbClr val="D5B898"/>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文本框 4"/>
          <p:cNvSpPr txBox="1"/>
          <p:nvPr/>
        </p:nvSpPr>
        <p:spPr>
          <a:xfrm>
            <a:off x="1972945" y="621665"/>
            <a:ext cx="3228975" cy="2646045"/>
          </a:xfrm>
          <a:prstGeom prst="rect">
            <a:avLst/>
          </a:prstGeom>
          <a:noFill/>
        </p:spPr>
        <p:txBody>
          <a:bodyPr wrap="square" rtlCol="0">
            <a:spAutoFit/>
          </a:bodyPr>
          <a:lstStyle/>
          <a:p>
            <a:r>
              <a:rPr lang="en-US" altLang="zh-CN" sz="16600" b="1" dirty="0">
                <a:solidFill>
                  <a:srgbClr val="D5B898">
                    <a:alpha val="10000"/>
                  </a:srgbClr>
                </a:solidFill>
                <a:cs typeface="+mn-ea"/>
                <a:sym typeface="+mn-lt"/>
              </a:rPr>
              <a:t>03</a:t>
            </a:r>
            <a:endParaRPr lang="zh-CN" altLang="en-US" sz="16600" b="1" dirty="0">
              <a:solidFill>
                <a:srgbClr val="D5B898">
                  <a:alpha val="10000"/>
                </a:srgbClr>
              </a:solidFill>
              <a:cs typeface="+mn-ea"/>
              <a:sym typeface="+mn-lt"/>
            </a:endParaRPr>
          </a:p>
        </p:txBody>
      </p:sp>
      <p:sp>
        <p:nvSpPr>
          <p:cNvPr id="11" name="任意多边形: 形状 10"/>
          <p:cNvSpPr/>
          <p:nvPr/>
        </p:nvSpPr>
        <p:spPr>
          <a:xfrm rot="15606436">
            <a:off x="7462520" y="738505"/>
            <a:ext cx="6214110" cy="4709795"/>
          </a:xfrm>
          <a:custGeom>
            <a:avLst/>
            <a:gdLst>
              <a:gd name="connsiteX0" fmla="*/ 3363098 w 3467473"/>
              <a:gd name="connsiteY0" fmla="*/ 1757782 h 2306723"/>
              <a:gd name="connsiteX1" fmla="*/ 3345702 w 3467473"/>
              <a:gd name="connsiteY1" fmla="*/ 1833779 h 2306723"/>
              <a:gd name="connsiteX2" fmla="*/ 2145810 w 3467473"/>
              <a:gd name="connsiteY2" fmla="*/ 651930 h 2306723"/>
              <a:gd name="connsiteX3" fmla="*/ 537073 w 3467473"/>
              <a:gd name="connsiteY3" fmla="*/ 2236475 h 2306723"/>
              <a:gd name="connsiteX4" fmla="*/ 460346 w 3467473"/>
              <a:gd name="connsiteY4" fmla="*/ 2218913 h 2306723"/>
              <a:gd name="connsiteX5" fmla="*/ 2145809 w 3467473"/>
              <a:gd name="connsiteY5" fmla="*/ 558797 h 2306723"/>
              <a:gd name="connsiteX6" fmla="*/ 3310911 w 3467473"/>
              <a:gd name="connsiteY6" fmla="*/ 1985776 h 2306723"/>
              <a:gd name="connsiteX7" fmla="*/ 2145810 w 3467473"/>
              <a:gd name="connsiteY7" fmla="*/ 838196 h 2306723"/>
              <a:gd name="connsiteX8" fmla="*/ 690522 w 3467473"/>
              <a:gd name="connsiteY8" fmla="*/ 2271599 h 2306723"/>
              <a:gd name="connsiteX9" fmla="*/ 613796 w 3467473"/>
              <a:gd name="connsiteY9" fmla="*/ 2254037 h 2306723"/>
              <a:gd name="connsiteX10" fmla="*/ 2145809 w 3467473"/>
              <a:gd name="connsiteY10" fmla="*/ 745063 h 2306723"/>
              <a:gd name="connsiteX11" fmla="*/ 3328306 w 3467473"/>
              <a:gd name="connsiteY11" fmla="*/ 1909780 h 2306723"/>
              <a:gd name="connsiteX12" fmla="*/ 3415286 w 3467473"/>
              <a:gd name="connsiteY12" fmla="*/ 1529784 h 2306723"/>
              <a:gd name="connsiteX13" fmla="*/ 2145810 w 3467473"/>
              <a:gd name="connsiteY13" fmla="*/ 279399 h 2306723"/>
              <a:gd name="connsiteX14" fmla="*/ 230175 w 3467473"/>
              <a:gd name="connsiteY14" fmla="*/ 2166227 h 2306723"/>
              <a:gd name="connsiteX15" fmla="*/ 153449 w 3467473"/>
              <a:gd name="connsiteY15" fmla="*/ 2148665 h 2306723"/>
              <a:gd name="connsiteX16" fmla="*/ 2145809 w 3467473"/>
              <a:gd name="connsiteY16" fmla="*/ 186266 h 2306723"/>
              <a:gd name="connsiteX17" fmla="*/ 3432681 w 3467473"/>
              <a:gd name="connsiteY17" fmla="*/ 1453787 h 2306723"/>
              <a:gd name="connsiteX18" fmla="*/ 3467473 w 3467473"/>
              <a:gd name="connsiteY18" fmla="*/ 1301790 h 2306723"/>
              <a:gd name="connsiteX19" fmla="*/ 3450077 w 3467473"/>
              <a:gd name="connsiteY19" fmla="*/ 1377787 h 2306723"/>
              <a:gd name="connsiteX20" fmla="*/ 2145810 w 3467473"/>
              <a:gd name="connsiteY20" fmla="*/ 93134 h 2306723"/>
              <a:gd name="connsiteX21" fmla="*/ 76725 w 3467473"/>
              <a:gd name="connsiteY21" fmla="*/ 2131103 h 2306723"/>
              <a:gd name="connsiteX22" fmla="*/ 0 w 3467473"/>
              <a:gd name="connsiteY22" fmla="*/ 2113541 h 2306723"/>
              <a:gd name="connsiteX23" fmla="*/ 2145809 w 3467473"/>
              <a:gd name="connsiteY23" fmla="*/ 0 h 2306723"/>
              <a:gd name="connsiteX24" fmla="*/ 3293515 w 3467473"/>
              <a:gd name="connsiteY24" fmla="*/ 2061776 h 2306723"/>
              <a:gd name="connsiteX25" fmla="*/ 3276119 w 3467473"/>
              <a:gd name="connsiteY25" fmla="*/ 2137773 h 2306723"/>
              <a:gd name="connsiteX26" fmla="*/ 2145810 w 3467473"/>
              <a:gd name="connsiteY26" fmla="*/ 1024462 h 2306723"/>
              <a:gd name="connsiteX27" fmla="*/ 843972 w 3467473"/>
              <a:gd name="connsiteY27" fmla="*/ 2306723 h 2306723"/>
              <a:gd name="connsiteX28" fmla="*/ 767245 w 3467473"/>
              <a:gd name="connsiteY28" fmla="*/ 2289161 h 2306723"/>
              <a:gd name="connsiteX29" fmla="*/ 2145809 w 3467473"/>
              <a:gd name="connsiteY29" fmla="*/ 931329 h 2306723"/>
              <a:gd name="connsiteX30" fmla="*/ 3397890 w 3467473"/>
              <a:gd name="connsiteY30" fmla="*/ 1605784 h 2306723"/>
              <a:gd name="connsiteX31" fmla="*/ 3380494 w 3467473"/>
              <a:gd name="connsiteY31" fmla="*/ 1681781 h 2306723"/>
              <a:gd name="connsiteX32" fmla="*/ 2145810 w 3467473"/>
              <a:gd name="connsiteY32" fmla="*/ 465665 h 2306723"/>
              <a:gd name="connsiteX33" fmla="*/ 383624 w 3467473"/>
              <a:gd name="connsiteY33" fmla="*/ 2201351 h 2306723"/>
              <a:gd name="connsiteX34" fmla="*/ 306897 w 3467473"/>
              <a:gd name="connsiteY34" fmla="*/ 2183789 h 2306723"/>
              <a:gd name="connsiteX35" fmla="*/ 2145809 w 3467473"/>
              <a:gd name="connsiteY35" fmla="*/ 372531 h 2306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467473" h="2306723">
                <a:moveTo>
                  <a:pt x="3363098" y="1757782"/>
                </a:moveTo>
                <a:lnTo>
                  <a:pt x="3345702" y="1833779"/>
                </a:lnTo>
                <a:lnTo>
                  <a:pt x="2145810" y="651930"/>
                </a:lnTo>
                <a:lnTo>
                  <a:pt x="537073" y="2236475"/>
                </a:lnTo>
                <a:lnTo>
                  <a:pt x="460346" y="2218913"/>
                </a:lnTo>
                <a:lnTo>
                  <a:pt x="2145809" y="558797"/>
                </a:lnTo>
                <a:close/>
                <a:moveTo>
                  <a:pt x="3310911" y="1985776"/>
                </a:moveTo>
                <a:lnTo>
                  <a:pt x="2145810" y="838196"/>
                </a:lnTo>
                <a:lnTo>
                  <a:pt x="690522" y="2271599"/>
                </a:lnTo>
                <a:lnTo>
                  <a:pt x="613796" y="2254037"/>
                </a:lnTo>
                <a:lnTo>
                  <a:pt x="2145809" y="745063"/>
                </a:lnTo>
                <a:lnTo>
                  <a:pt x="3328306" y="1909780"/>
                </a:lnTo>
                <a:close/>
                <a:moveTo>
                  <a:pt x="3415286" y="1529784"/>
                </a:moveTo>
                <a:lnTo>
                  <a:pt x="2145810" y="279399"/>
                </a:lnTo>
                <a:lnTo>
                  <a:pt x="230175" y="2166227"/>
                </a:lnTo>
                <a:lnTo>
                  <a:pt x="153449" y="2148665"/>
                </a:lnTo>
                <a:lnTo>
                  <a:pt x="2145809" y="186266"/>
                </a:lnTo>
                <a:lnTo>
                  <a:pt x="3432681" y="1453787"/>
                </a:lnTo>
                <a:close/>
                <a:moveTo>
                  <a:pt x="3467473" y="1301790"/>
                </a:moveTo>
                <a:lnTo>
                  <a:pt x="3450077" y="1377787"/>
                </a:lnTo>
                <a:lnTo>
                  <a:pt x="2145810" y="93134"/>
                </a:lnTo>
                <a:lnTo>
                  <a:pt x="76725" y="2131103"/>
                </a:lnTo>
                <a:lnTo>
                  <a:pt x="0" y="2113541"/>
                </a:lnTo>
                <a:lnTo>
                  <a:pt x="2145809" y="0"/>
                </a:lnTo>
                <a:close/>
                <a:moveTo>
                  <a:pt x="3293515" y="2061776"/>
                </a:moveTo>
                <a:lnTo>
                  <a:pt x="3276119" y="2137773"/>
                </a:lnTo>
                <a:lnTo>
                  <a:pt x="2145810" y="1024462"/>
                </a:lnTo>
                <a:lnTo>
                  <a:pt x="843972" y="2306723"/>
                </a:lnTo>
                <a:lnTo>
                  <a:pt x="767245" y="2289161"/>
                </a:lnTo>
                <a:lnTo>
                  <a:pt x="2145809" y="931329"/>
                </a:lnTo>
                <a:close/>
                <a:moveTo>
                  <a:pt x="3397890" y="1605784"/>
                </a:moveTo>
                <a:lnTo>
                  <a:pt x="3380494" y="1681781"/>
                </a:lnTo>
                <a:lnTo>
                  <a:pt x="2145810" y="465665"/>
                </a:lnTo>
                <a:lnTo>
                  <a:pt x="383624" y="2201351"/>
                </a:lnTo>
                <a:lnTo>
                  <a:pt x="306897" y="2183789"/>
                </a:lnTo>
                <a:lnTo>
                  <a:pt x="2145809" y="372531"/>
                </a:lnTo>
                <a:close/>
              </a:path>
            </a:pathLst>
          </a:custGeom>
          <a:noFill/>
          <a:ln w="6350">
            <a:solidFill>
              <a:srgbClr val="D5B898"/>
            </a:solidFill>
            <a:prstDash val="soli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cs typeface="+mn-ea"/>
              <a:sym typeface="+mn-lt"/>
            </a:endParaRPr>
          </a:p>
        </p:txBody>
      </p:sp>
      <p:sp>
        <p:nvSpPr>
          <p:cNvPr id="7" name="任意多边形: 形状 6"/>
          <p:cNvSpPr/>
          <p:nvPr/>
        </p:nvSpPr>
        <p:spPr>
          <a:xfrm rot="16200000" flipV="1">
            <a:off x="-487428" y="4937970"/>
            <a:ext cx="2039158" cy="1064302"/>
          </a:xfrm>
          <a:custGeom>
            <a:avLst/>
            <a:gdLst>
              <a:gd name="connsiteX0" fmla="*/ 950582 w 1904596"/>
              <a:gd name="connsiteY0" fmla="*/ 988918 h 1940426"/>
              <a:gd name="connsiteX1" fmla="*/ 1417551 w 1904596"/>
              <a:gd name="connsiteY1" fmla="*/ 1940426 h 1940426"/>
              <a:gd name="connsiteX2" fmla="*/ 1368846 w 1904596"/>
              <a:gd name="connsiteY2" fmla="*/ 1940426 h 1940426"/>
              <a:gd name="connsiteX3" fmla="*/ 950410 w 1904596"/>
              <a:gd name="connsiteY3" fmla="*/ 1087810 h 1940426"/>
              <a:gd name="connsiteX4" fmla="*/ 531974 w 1904596"/>
              <a:gd name="connsiteY4" fmla="*/ 1940426 h 1940426"/>
              <a:gd name="connsiteX5" fmla="*/ 483613 w 1904596"/>
              <a:gd name="connsiteY5" fmla="*/ 1940426 h 1940426"/>
              <a:gd name="connsiteX6" fmla="*/ 950924 w 1904596"/>
              <a:gd name="connsiteY6" fmla="*/ 791134 h 1940426"/>
              <a:gd name="connsiteX7" fmla="*/ 1514959 w 1904596"/>
              <a:gd name="connsiteY7" fmla="*/ 1940426 h 1940426"/>
              <a:gd name="connsiteX8" fmla="*/ 1466255 w 1904596"/>
              <a:gd name="connsiteY8" fmla="*/ 1940426 h 1940426"/>
              <a:gd name="connsiteX9" fmla="*/ 950753 w 1904596"/>
              <a:gd name="connsiteY9" fmla="*/ 890026 h 1940426"/>
              <a:gd name="connsiteX10" fmla="*/ 435251 w 1904596"/>
              <a:gd name="connsiteY10" fmla="*/ 1940426 h 1940426"/>
              <a:gd name="connsiteX11" fmla="*/ 386890 w 1904596"/>
              <a:gd name="connsiteY11" fmla="*/ 1940426 h 1940426"/>
              <a:gd name="connsiteX12" fmla="*/ 951268 w 1904596"/>
              <a:gd name="connsiteY12" fmla="*/ 593351 h 1940426"/>
              <a:gd name="connsiteX13" fmla="*/ 1612369 w 1904596"/>
              <a:gd name="connsiteY13" fmla="*/ 1940426 h 1940426"/>
              <a:gd name="connsiteX14" fmla="*/ 1563664 w 1904596"/>
              <a:gd name="connsiteY14" fmla="*/ 1940426 h 1940426"/>
              <a:gd name="connsiteX15" fmla="*/ 951096 w 1904596"/>
              <a:gd name="connsiteY15" fmla="*/ 692243 h 1940426"/>
              <a:gd name="connsiteX16" fmla="*/ 338529 w 1904596"/>
              <a:gd name="connsiteY16" fmla="*/ 1940426 h 1940426"/>
              <a:gd name="connsiteX17" fmla="*/ 290168 w 1904596"/>
              <a:gd name="connsiteY17" fmla="*/ 1940426 h 1940426"/>
              <a:gd name="connsiteX18" fmla="*/ 951611 w 1904596"/>
              <a:gd name="connsiteY18" fmla="*/ 395567 h 1940426"/>
              <a:gd name="connsiteX19" fmla="*/ 1709778 w 1904596"/>
              <a:gd name="connsiteY19" fmla="*/ 1940426 h 1940426"/>
              <a:gd name="connsiteX20" fmla="*/ 1661073 w 1904596"/>
              <a:gd name="connsiteY20" fmla="*/ 1940426 h 1940426"/>
              <a:gd name="connsiteX21" fmla="*/ 951439 w 1904596"/>
              <a:gd name="connsiteY21" fmla="*/ 494459 h 1940426"/>
              <a:gd name="connsiteX22" fmla="*/ 241806 w 1904596"/>
              <a:gd name="connsiteY22" fmla="*/ 1940426 h 1940426"/>
              <a:gd name="connsiteX23" fmla="*/ 193445 w 1904596"/>
              <a:gd name="connsiteY23" fmla="*/ 1940426 h 1940426"/>
              <a:gd name="connsiteX24" fmla="*/ 951955 w 1904596"/>
              <a:gd name="connsiteY24" fmla="*/ 197784 h 1940426"/>
              <a:gd name="connsiteX25" fmla="*/ 1807187 w 1904596"/>
              <a:gd name="connsiteY25" fmla="*/ 1940426 h 1940426"/>
              <a:gd name="connsiteX26" fmla="*/ 1758483 w 1904596"/>
              <a:gd name="connsiteY26" fmla="*/ 1940426 h 1940426"/>
              <a:gd name="connsiteX27" fmla="*/ 951783 w 1904596"/>
              <a:gd name="connsiteY27" fmla="*/ 296675 h 1940426"/>
              <a:gd name="connsiteX28" fmla="*/ 145084 w 1904596"/>
              <a:gd name="connsiteY28" fmla="*/ 1940426 h 1940426"/>
              <a:gd name="connsiteX29" fmla="*/ 96723 w 1904596"/>
              <a:gd name="connsiteY29" fmla="*/ 1940426 h 1940426"/>
              <a:gd name="connsiteX30" fmla="*/ 952298 w 1904596"/>
              <a:gd name="connsiteY30" fmla="*/ 0 h 1940426"/>
              <a:gd name="connsiteX31" fmla="*/ 1904596 w 1904596"/>
              <a:gd name="connsiteY31" fmla="*/ 1940426 h 1940426"/>
              <a:gd name="connsiteX32" fmla="*/ 1855891 w 1904596"/>
              <a:gd name="connsiteY32" fmla="*/ 1940426 h 1940426"/>
              <a:gd name="connsiteX33" fmla="*/ 952126 w 1904596"/>
              <a:gd name="connsiteY33" fmla="*/ 98892 h 1940426"/>
              <a:gd name="connsiteX34" fmla="*/ 48361 w 1904596"/>
              <a:gd name="connsiteY34" fmla="*/ 1940426 h 1940426"/>
              <a:gd name="connsiteX35" fmla="*/ 0 w 1904596"/>
              <a:gd name="connsiteY35" fmla="*/ 1940426 h 1940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904596" h="1940426">
                <a:moveTo>
                  <a:pt x="950582" y="988918"/>
                </a:moveTo>
                <a:lnTo>
                  <a:pt x="1417551" y="1940426"/>
                </a:lnTo>
                <a:lnTo>
                  <a:pt x="1368846" y="1940426"/>
                </a:lnTo>
                <a:lnTo>
                  <a:pt x="950410" y="1087810"/>
                </a:lnTo>
                <a:lnTo>
                  <a:pt x="531974" y="1940426"/>
                </a:lnTo>
                <a:lnTo>
                  <a:pt x="483613" y="1940426"/>
                </a:lnTo>
                <a:close/>
                <a:moveTo>
                  <a:pt x="950924" y="791134"/>
                </a:moveTo>
                <a:lnTo>
                  <a:pt x="1514959" y="1940426"/>
                </a:lnTo>
                <a:lnTo>
                  <a:pt x="1466255" y="1940426"/>
                </a:lnTo>
                <a:lnTo>
                  <a:pt x="950753" y="890026"/>
                </a:lnTo>
                <a:lnTo>
                  <a:pt x="435251" y="1940426"/>
                </a:lnTo>
                <a:lnTo>
                  <a:pt x="386890" y="1940426"/>
                </a:lnTo>
                <a:close/>
                <a:moveTo>
                  <a:pt x="951268" y="593351"/>
                </a:moveTo>
                <a:lnTo>
                  <a:pt x="1612369" y="1940426"/>
                </a:lnTo>
                <a:lnTo>
                  <a:pt x="1563664" y="1940426"/>
                </a:lnTo>
                <a:lnTo>
                  <a:pt x="951096" y="692243"/>
                </a:lnTo>
                <a:lnTo>
                  <a:pt x="338529" y="1940426"/>
                </a:lnTo>
                <a:lnTo>
                  <a:pt x="290168" y="1940426"/>
                </a:lnTo>
                <a:close/>
                <a:moveTo>
                  <a:pt x="951611" y="395567"/>
                </a:moveTo>
                <a:lnTo>
                  <a:pt x="1709778" y="1940426"/>
                </a:lnTo>
                <a:lnTo>
                  <a:pt x="1661073" y="1940426"/>
                </a:lnTo>
                <a:lnTo>
                  <a:pt x="951439" y="494459"/>
                </a:lnTo>
                <a:lnTo>
                  <a:pt x="241806" y="1940426"/>
                </a:lnTo>
                <a:lnTo>
                  <a:pt x="193445" y="1940426"/>
                </a:lnTo>
                <a:close/>
                <a:moveTo>
                  <a:pt x="951955" y="197784"/>
                </a:moveTo>
                <a:lnTo>
                  <a:pt x="1807187" y="1940426"/>
                </a:lnTo>
                <a:lnTo>
                  <a:pt x="1758483" y="1940426"/>
                </a:lnTo>
                <a:lnTo>
                  <a:pt x="951783" y="296675"/>
                </a:lnTo>
                <a:lnTo>
                  <a:pt x="145084" y="1940426"/>
                </a:lnTo>
                <a:lnTo>
                  <a:pt x="96723" y="1940426"/>
                </a:lnTo>
                <a:close/>
                <a:moveTo>
                  <a:pt x="952298" y="0"/>
                </a:moveTo>
                <a:lnTo>
                  <a:pt x="1904596" y="1940426"/>
                </a:lnTo>
                <a:lnTo>
                  <a:pt x="1855891" y="1940426"/>
                </a:lnTo>
                <a:lnTo>
                  <a:pt x="952126" y="98892"/>
                </a:lnTo>
                <a:lnTo>
                  <a:pt x="48361" y="1940426"/>
                </a:lnTo>
                <a:lnTo>
                  <a:pt x="0" y="1940426"/>
                </a:lnTo>
                <a:close/>
              </a:path>
            </a:pathLst>
          </a:custGeom>
          <a:noFill/>
          <a:ln w="3175">
            <a:solidFill>
              <a:srgbClr val="D5B8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3" name="组合 12"/>
          <p:cNvGrpSpPr/>
          <p:nvPr/>
        </p:nvGrpSpPr>
        <p:grpSpPr>
          <a:xfrm>
            <a:off x="2070880" y="2347883"/>
            <a:ext cx="5937886" cy="1795780"/>
            <a:chOff x="2461913" y="2120019"/>
            <a:chExt cx="3208192" cy="1795780"/>
          </a:xfrm>
        </p:grpSpPr>
        <p:sp>
          <p:nvSpPr>
            <p:cNvPr id="14" name="文本框 13"/>
            <p:cNvSpPr txBox="1"/>
            <p:nvPr/>
          </p:nvSpPr>
          <p:spPr>
            <a:xfrm>
              <a:off x="2461913" y="2120019"/>
              <a:ext cx="2453428" cy="1314206"/>
            </a:xfrm>
            <a:prstGeom prst="rect">
              <a:avLst/>
            </a:prstGeom>
            <a:noFill/>
          </p:spPr>
          <p:txBody>
            <a:bodyPr wrap="square" rtlCol="0">
              <a:spAutoFit/>
            </a:bodyPr>
            <a:lstStyle/>
            <a:p>
              <a:pPr algn="ctr" fontAlgn="auto">
                <a:lnSpc>
                  <a:spcPct val="150000"/>
                </a:lnSpc>
              </a:pPr>
              <a:r>
                <a:rPr lang="zh-CN" altLang="en-US" sz="6000">
                  <a:gradFill>
                    <a:gsLst>
                      <a:gs pos="0">
                        <a:srgbClr val="EAD9C5"/>
                      </a:gs>
                      <a:gs pos="100000">
                        <a:schemeClr val="bg1"/>
                      </a:gs>
                    </a:gsLst>
                    <a:lin ang="16200000" scaled="0"/>
                  </a:gradFill>
                  <a:cs typeface="+mn-ea"/>
                  <a:sym typeface="+mn-lt"/>
                </a:rPr>
                <a:t>经验反思</a:t>
              </a:r>
              <a:endParaRPr lang="zh-CN" altLang="en-US" sz="6000" spc="300" dirty="0">
                <a:gradFill>
                  <a:gsLst>
                    <a:gs pos="0">
                      <a:srgbClr val="EAD9C5"/>
                    </a:gs>
                    <a:gs pos="100000">
                      <a:schemeClr val="bg1"/>
                    </a:gs>
                  </a:gsLst>
                  <a:lin ang="16200000" scaled="0"/>
                </a:gradFill>
                <a:cs typeface="+mn-ea"/>
                <a:sym typeface="+mn-lt"/>
              </a:endParaRPr>
            </a:p>
          </p:txBody>
        </p:sp>
        <p:sp>
          <p:nvSpPr>
            <p:cNvPr id="15" name="文本框 14"/>
            <p:cNvSpPr txBox="1"/>
            <p:nvPr/>
          </p:nvSpPr>
          <p:spPr>
            <a:xfrm>
              <a:off x="2829701" y="3455424"/>
              <a:ext cx="2840404" cy="460375"/>
            </a:xfrm>
            <a:prstGeom prst="rect">
              <a:avLst/>
            </a:prstGeom>
            <a:noFill/>
          </p:spPr>
          <p:txBody>
            <a:bodyPr wrap="square" rtlCol="0">
              <a:spAutoFit/>
            </a:bodyPr>
            <a:lstStyle/>
            <a:p>
              <a:pPr algn="dist"/>
              <a:r>
                <a:rPr lang="en-US" sz="2400" b="1" dirty="0">
                  <a:solidFill>
                    <a:srgbClr val="D5B898"/>
                  </a:solidFill>
                  <a:cs typeface="+mn-ea"/>
                  <a:sym typeface="+mn-lt"/>
                </a:rPr>
                <a:t>ADD YOUR TITLE</a:t>
              </a:r>
              <a:endParaRPr lang="en-US" sz="2400" b="1" dirty="0">
                <a:solidFill>
                  <a:srgbClr val="D5B898"/>
                </a:solidFill>
                <a:cs typeface="+mn-ea"/>
                <a:sym typeface="+mn-lt"/>
              </a:endParaRPr>
            </a:p>
          </p:txBody>
        </p:sp>
      </p:grpSp>
      <p:sp>
        <p:nvSpPr>
          <p:cNvPr id="37" name="任意多边形: 形状 36"/>
          <p:cNvSpPr/>
          <p:nvPr/>
        </p:nvSpPr>
        <p:spPr>
          <a:xfrm rot="13184398" flipH="1">
            <a:off x="3349519" y="3993848"/>
            <a:ext cx="7200" cy="2592000"/>
          </a:xfrm>
          <a:custGeom>
            <a:avLst/>
            <a:gdLst>
              <a:gd name="connsiteX0" fmla="*/ 209863 w 419726"/>
              <a:gd name="connsiteY0" fmla="*/ 0 h 2391448"/>
              <a:gd name="connsiteX1" fmla="*/ 419726 w 419726"/>
              <a:gd name="connsiteY1" fmla="*/ 209863 h 2391448"/>
              <a:gd name="connsiteX2" fmla="*/ 419725 w 419726"/>
              <a:gd name="connsiteY2" fmla="*/ 209873 h 2391448"/>
              <a:gd name="connsiteX3" fmla="*/ 419725 w 419726"/>
              <a:gd name="connsiteY3" fmla="*/ 2391448 h 2391448"/>
              <a:gd name="connsiteX4" fmla="*/ 0 w 419726"/>
              <a:gd name="connsiteY4" fmla="*/ 2391448 h 2391448"/>
              <a:gd name="connsiteX5" fmla="*/ 0 w 419726"/>
              <a:gd name="connsiteY5" fmla="*/ 209863 h 2391448"/>
              <a:gd name="connsiteX6" fmla="*/ 0 w 419726"/>
              <a:gd name="connsiteY6" fmla="*/ 209862 h 2391448"/>
              <a:gd name="connsiteX7" fmla="*/ 0 w 419726"/>
              <a:gd name="connsiteY7" fmla="*/ 209862 h 2391448"/>
              <a:gd name="connsiteX8" fmla="*/ 4264 w 419726"/>
              <a:gd name="connsiteY8" fmla="*/ 167568 h 2391448"/>
              <a:gd name="connsiteX9" fmla="*/ 209863 w 419726"/>
              <a:gd name="connsiteY9" fmla="*/ 0 h 2391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726" h="2391448">
                <a:moveTo>
                  <a:pt x="209863" y="0"/>
                </a:moveTo>
                <a:cubicBezTo>
                  <a:pt x="325767" y="0"/>
                  <a:pt x="419726" y="93959"/>
                  <a:pt x="419726" y="209863"/>
                </a:cubicBezTo>
                <a:lnTo>
                  <a:pt x="419725" y="209873"/>
                </a:lnTo>
                <a:lnTo>
                  <a:pt x="419725" y="2391448"/>
                </a:lnTo>
                <a:lnTo>
                  <a:pt x="0" y="2391448"/>
                </a:lnTo>
                <a:lnTo>
                  <a:pt x="0" y="209863"/>
                </a:lnTo>
                <a:lnTo>
                  <a:pt x="0" y="209862"/>
                </a:lnTo>
                <a:lnTo>
                  <a:pt x="0" y="209862"/>
                </a:lnTo>
                <a:lnTo>
                  <a:pt x="4264" y="167568"/>
                </a:lnTo>
                <a:cubicBezTo>
                  <a:pt x="23833" y="71937"/>
                  <a:pt x="108447" y="0"/>
                  <a:pt x="209863" y="0"/>
                </a:cubicBezTo>
                <a:close/>
              </a:path>
            </a:pathLst>
          </a:custGeom>
          <a:gradFill flip="none" rotWithShape="1">
            <a:gsLst>
              <a:gs pos="0">
                <a:srgbClr val="D5B898">
                  <a:alpha val="0"/>
                </a:srgbClr>
              </a:gs>
              <a:gs pos="100000">
                <a:srgbClr val="D5B898"/>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55" presetClass="entr" presetSubtype="0" fill="hold" nodeType="with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1000" fill="hold"/>
                                        <p:tgtEl>
                                          <p:spTgt spid="13"/>
                                        </p:tgtEl>
                                        <p:attrNameLst>
                                          <p:attrName>ppt_w</p:attrName>
                                        </p:attrNameLst>
                                      </p:cBhvr>
                                      <p:tavLst>
                                        <p:tav tm="0">
                                          <p:val>
                                            <p:strVal val="#ppt_w*0.70"/>
                                          </p:val>
                                        </p:tav>
                                        <p:tav tm="100000">
                                          <p:val>
                                            <p:strVal val="#ppt_w"/>
                                          </p:val>
                                        </p:tav>
                                      </p:tavLst>
                                    </p:anim>
                                    <p:anim calcmode="lin" valueType="num">
                                      <p:cBhvr>
                                        <p:cTn id="13" dur="1000" fill="hold"/>
                                        <p:tgtEl>
                                          <p:spTgt spid="13"/>
                                        </p:tgtEl>
                                        <p:attrNameLst>
                                          <p:attrName>ppt_h</p:attrName>
                                        </p:attrNameLst>
                                      </p:cBhvr>
                                      <p:tavLst>
                                        <p:tav tm="0">
                                          <p:val>
                                            <p:strVal val="#ppt_h"/>
                                          </p:val>
                                        </p:tav>
                                        <p:tav tm="100000">
                                          <p:val>
                                            <p:strVal val="#ppt_h"/>
                                          </p:val>
                                        </p:tav>
                                      </p:tavLst>
                                    </p:anim>
                                    <p:animEffect transition="in" filter="fade">
                                      <p:cBhvr>
                                        <p:cTn id="14"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任意多边形: 形状 42"/>
          <p:cNvSpPr/>
          <p:nvPr/>
        </p:nvSpPr>
        <p:spPr>
          <a:xfrm flipV="1">
            <a:off x="0" y="0"/>
            <a:ext cx="2077720" cy="808355"/>
          </a:xfrm>
          <a:custGeom>
            <a:avLst/>
            <a:gdLst>
              <a:gd name="connsiteX0" fmla="*/ 950582 w 1904596"/>
              <a:gd name="connsiteY0" fmla="*/ 988918 h 1940426"/>
              <a:gd name="connsiteX1" fmla="*/ 1417551 w 1904596"/>
              <a:gd name="connsiteY1" fmla="*/ 1940426 h 1940426"/>
              <a:gd name="connsiteX2" fmla="*/ 1368846 w 1904596"/>
              <a:gd name="connsiteY2" fmla="*/ 1940426 h 1940426"/>
              <a:gd name="connsiteX3" fmla="*/ 950410 w 1904596"/>
              <a:gd name="connsiteY3" fmla="*/ 1087810 h 1940426"/>
              <a:gd name="connsiteX4" fmla="*/ 531974 w 1904596"/>
              <a:gd name="connsiteY4" fmla="*/ 1940426 h 1940426"/>
              <a:gd name="connsiteX5" fmla="*/ 483613 w 1904596"/>
              <a:gd name="connsiteY5" fmla="*/ 1940426 h 1940426"/>
              <a:gd name="connsiteX6" fmla="*/ 950924 w 1904596"/>
              <a:gd name="connsiteY6" fmla="*/ 791134 h 1940426"/>
              <a:gd name="connsiteX7" fmla="*/ 1514959 w 1904596"/>
              <a:gd name="connsiteY7" fmla="*/ 1940426 h 1940426"/>
              <a:gd name="connsiteX8" fmla="*/ 1466255 w 1904596"/>
              <a:gd name="connsiteY8" fmla="*/ 1940426 h 1940426"/>
              <a:gd name="connsiteX9" fmla="*/ 950753 w 1904596"/>
              <a:gd name="connsiteY9" fmla="*/ 890026 h 1940426"/>
              <a:gd name="connsiteX10" fmla="*/ 435251 w 1904596"/>
              <a:gd name="connsiteY10" fmla="*/ 1940426 h 1940426"/>
              <a:gd name="connsiteX11" fmla="*/ 386890 w 1904596"/>
              <a:gd name="connsiteY11" fmla="*/ 1940426 h 1940426"/>
              <a:gd name="connsiteX12" fmla="*/ 951268 w 1904596"/>
              <a:gd name="connsiteY12" fmla="*/ 593351 h 1940426"/>
              <a:gd name="connsiteX13" fmla="*/ 1612369 w 1904596"/>
              <a:gd name="connsiteY13" fmla="*/ 1940426 h 1940426"/>
              <a:gd name="connsiteX14" fmla="*/ 1563664 w 1904596"/>
              <a:gd name="connsiteY14" fmla="*/ 1940426 h 1940426"/>
              <a:gd name="connsiteX15" fmla="*/ 951096 w 1904596"/>
              <a:gd name="connsiteY15" fmla="*/ 692243 h 1940426"/>
              <a:gd name="connsiteX16" fmla="*/ 338529 w 1904596"/>
              <a:gd name="connsiteY16" fmla="*/ 1940426 h 1940426"/>
              <a:gd name="connsiteX17" fmla="*/ 290168 w 1904596"/>
              <a:gd name="connsiteY17" fmla="*/ 1940426 h 1940426"/>
              <a:gd name="connsiteX18" fmla="*/ 951611 w 1904596"/>
              <a:gd name="connsiteY18" fmla="*/ 395567 h 1940426"/>
              <a:gd name="connsiteX19" fmla="*/ 1709778 w 1904596"/>
              <a:gd name="connsiteY19" fmla="*/ 1940426 h 1940426"/>
              <a:gd name="connsiteX20" fmla="*/ 1661073 w 1904596"/>
              <a:gd name="connsiteY20" fmla="*/ 1940426 h 1940426"/>
              <a:gd name="connsiteX21" fmla="*/ 951439 w 1904596"/>
              <a:gd name="connsiteY21" fmla="*/ 494459 h 1940426"/>
              <a:gd name="connsiteX22" fmla="*/ 241806 w 1904596"/>
              <a:gd name="connsiteY22" fmla="*/ 1940426 h 1940426"/>
              <a:gd name="connsiteX23" fmla="*/ 193445 w 1904596"/>
              <a:gd name="connsiteY23" fmla="*/ 1940426 h 1940426"/>
              <a:gd name="connsiteX24" fmla="*/ 951955 w 1904596"/>
              <a:gd name="connsiteY24" fmla="*/ 197784 h 1940426"/>
              <a:gd name="connsiteX25" fmla="*/ 1807187 w 1904596"/>
              <a:gd name="connsiteY25" fmla="*/ 1940426 h 1940426"/>
              <a:gd name="connsiteX26" fmla="*/ 1758483 w 1904596"/>
              <a:gd name="connsiteY26" fmla="*/ 1940426 h 1940426"/>
              <a:gd name="connsiteX27" fmla="*/ 951783 w 1904596"/>
              <a:gd name="connsiteY27" fmla="*/ 296675 h 1940426"/>
              <a:gd name="connsiteX28" fmla="*/ 145084 w 1904596"/>
              <a:gd name="connsiteY28" fmla="*/ 1940426 h 1940426"/>
              <a:gd name="connsiteX29" fmla="*/ 96723 w 1904596"/>
              <a:gd name="connsiteY29" fmla="*/ 1940426 h 1940426"/>
              <a:gd name="connsiteX30" fmla="*/ 952298 w 1904596"/>
              <a:gd name="connsiteY30" fmla="*/ 0 h 1940426"/>
              <a:gd name="connsiteX31" fmla="*/ 1904596 w 1904596"/>
              <a:gd name="connsiteY31" fmla="*/ 1940426 h 1940426"/>
              <a:gd name="connsiteX32" fmla="*/ 1855891 w 1904596"/>
              <a:gd name="connsiteY32" fmla="*/ 1940426 h 1940426"/>
              <a:gd name="connsiteX33" fmla="*/ 952126 w 1904596"/>
              <a:gd name="connsiteY33" fmla="*/ 98892 h 1940426"/>
              <a:gd name="connsiteX34" fmla="*/ 48361 w 1904596"/>
              <a:gd name="connsiteY34" fmla="*/ 1940426 h 1940426"/>
              <a:gd name="connsiteX35" fmla="*/ 0 w 1904596"/>
              <a:gd name="connsiteY35" fmla="*/ 1940426 h 1940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904596" h="1940426">
                <a:moveTo>
                  <a:pt x="950582" y="988918"/>
                </a:moveTo>
                <a:lnTo>
                  <a:pt x="1417551" y="1940426"/>
                </a:lnTo>
                <a:lnTo>
                  <a:pt x="1368846" y="1940426"/>
                </a:lnTo>
                <a:lnTo>
                  <a:pt x="950410" y="1087810"/>
                </a:lnTo>
                <a:lnTo>
                  <a:pt x="531974" y="1940426"/>
                </a:lnTo>
                <a:lnTo>
                  <a:pt x="483613" y="1940426"/>
                </a:lnTo>
                <a:close/>
                <a:moveTo>
                  <a:pt x="950924" y="791134"/>
                </a:moveTo>
                <a:lnTo>
                  <a:pt x="1514959" y="1940426"/>
                </a:lnTo>
                <a:lnTo>
                  <a:pt x="1466255" y="1940426"/>
                </a:lnTo>
                <a:lnTo>
                  <a:pt x="950753" y="890026"/>
                </a:lnTo>
                <a:lnTo>
                  <a:pt x="435251" y="1940426"/>
                </a:lnTo>
                <a:lnTo>
                  <a:pt x="386890" y="1940426"/>
                </a:lnTo>
                <a:close/>
                <a:moveTo>
                  <a:pt x="951268" y="593351"/>
                </a:moveTo>
                <a:lnTo>
                  <a:pt x="1612369" y="1940426"/>
                </a:lnTo>
                <a:lnTo>
                  <a:pt x="1563664" y="1940426"/>
                </a:lnTo>
                <a:lnTo>
                  <a:pt x="951096" y="692243"/>
                </a:lnTo>
                <a:lnTo>
                  <a:pt x="338529" y="1940426"/>
                </a:lnTo>
                <a:lnTo>
                  <a:pt x="290168" y="1940426"/>
                </a:lnTo>
                <a:close/>
                <a:moveTo>
                  <a:pt x="951611" y="395567"/>
                </a:moveTo>
                <a:lnTo>
                  <a:pt x="1709778" y="1940426"/>
                </a:lnTo>
                <a:lnTo>
                  <a:pt x="1661073" y="1940426"/>
                </a:lnTo>
                <a:lnTo>
                  <a:pt x="951439" y="494459"/>
                </a:lnTo>
                <a:lnTo>
                  <a:pt x="241806" y="1940426"/>
                </a:lnTo>
                <a:lnTo>
                  <a:pt x="193445" y="1940426"/>
                </a:lnTo>
                <a:close/>
                <a:moveTo>
                  <a:pt x="951955" y="197784"/>
                </a:moveTo>
                <a:lnTo>
                  <a:pt x="1807187" y="1940426"/>
                </a:lnTo>
                <a:lnTo>
                  <a:pt x="1758483" y="1940426"/>
                </a:lnTo>
                <a:lnTo>
                  <a:pt x="951783" y="296675"/>
                </a:lnTo>
                <a:lnTo>
                  <a:pt x="145084" y="1940426"/>
                </a:lnTo>
                <a:lnTo>
                  <a:pt x="96723" y="1940426"/>
                </a:lnTo>
                <a:close/>
                <a:moveTo>
                  <a:pt x="952298" y="0"/>
                </a:moveTo>
                <a:lnTo>
                  <a:pt x="1904596" y="1940426"/>
                </a:lnTo>
                <a:lnTo>
                  <a:pt x="1855891" y="1940426"/>
                </a:lnTo>
                <a:lnTo>
                  <a:pt x="952126" y="98892"/>
                </a:lnTo>
                <a:lnTo>
                  <a:pt x="48361" y="1940426"/>
                </a:lnTo>
                <a:lnTo>
                  <a:pt x="0" y="1940426"/>
                </a:lnTo>
                <a:close/>
              </a:path>
            </a:pathLst>
          </a:custGeom>
          <a:noFill/>
          <a:ln w="3175">
            <a:solidFill>
              <a:srgbClr val="D5B8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cs typeface="+mn-ea"/>
                <a:sym typeface="+mn-lt"/>
              </a:rPr>
              <a:t>   </a:t>
            </a:r>
            <a:endParaRPr lang="en-US" altLang="zh-CN">
              <a:cs typeface="+mn-ea"/>
              <a:sym typeface="+mn-lt"/>
            </a:endParaRPr>
          </a:p>
        </p:txBody>
      </p:sp>
      <p:sp>
        <p:nvSpPr>
          <p:cNvPr id="2" name="任意多边形: 形状 42"/>
          <p:cNvSpPr/>
          <p:nvPr/>
        </p:nvSpPr>
        <p:spPr>
          <a:xfrm rot="5400000" flipV="1">
            <a:off x="11362055" y="6099810"/>
            <a:ext cx="1137920" cy="521335"/>
          </a:xfrm>
          <a:custGeom>
            <a:avLst/>
            <a:gdLst>
              <a:gd name="connsiteX0" fmla="*/ 950582 w 1904596"/>
              <a:gd name="connsiteY0" fmla="*/ 988918 h 1940426"/>
              <a:gd name="connsiteX1" fmla="*/ 1417551 w 1904596"/>
              <a:gd name="connsiteY1" fmla="*/ 1940426 h 1940426"/>
              <a:gd name="connsiteX2" fmla="*/ 1368846 w 1904596"/>
              <a:gd name="connsiteY2" fmla="*/ 1940426 h 1940426"/>
              <a:gd name="connsiteX3" fmla="*/ 950410 w 1904596"/>
              <a:gd name="connsiteY3" fmla="*/ 1087810 h 1940426"/>
              <a:gd name="connsiteX4" fmla="*/ 531974 w 1904596"/>
              <a:gd name="connsiteY4" fmla="*/ 1940426 h 1940426"/>
              <a:gd name="connsiteX5" fmla="*/ 483613 w 1904596"/>
              <a:gd name="connsiteY5" fmla="*/ 1940426 h 1940426"/>
              <a:gd name="connsiteX6" fmla="*/ 950924 w 1904596"/>
              <a:gd name="connsiteY6" fmla="*/ 791134 h 1940426"/>
              <a:gd name="connsiteX7" fmla="*/ 1514959 w 1904596"/>
              <a:gd name="connsiteY7" fmla="*/ 1940426 h 1940426"/>
              <a:gd name="connsiteX8" fmla="*/ 1466255 w 1904596"/>
              <a:gd name="connsiteY8" fmla="*/ 1940426 h 1940426"/>
              <a:gd name="connsiteX9" fmla="*/ 950753 w 1904596"/>
              <a:gd name="connsiteY9" fmla="*/ 890026 h 1940426"/>
              <a:gd name="connsiteX10" fmla="*/ 435251 w 1904596"/>
              <a:gd name="connsiteY10" fmla="*/ 1940426 h 1940426"/>
              <a:gd name="connsiteX11" fmla="*/ 386890 w 1904596"/>
              <a:gd name="connsiteY11" fmla="*/ 1940426 h 1940426"/>
              <a:gd name="connsiteX12" fmla="*/ 951268 w 1904596"/>
              <a:gd name="connsiteY12" fmla="*/ 593351 h 1940426"/>
              <a:gd name="connsiteX13" fmla="*/ 1612369 w 1904596"/>
              <a:gd name="connsiteY13" fmla="*/ 1940426 h 1940426"/>
              <a:gd name="connsiteX14" fmla="*/ 1563664 w 1904596"/>
              <a:gd name="connsiteY14" fmla="*/ 1940426 h 1940426"/>
              <a:gd name="connsiteX15" fmla="*/ 951096 w 1904596"/>
              <a:gd name="connsiteY15" fmla="*/ 692243 h 1940426"/>
              <a:gd name="connsiteX16" fmla="*/ 338529 w 1904596"/>
              <a:gd name="connsiteY16" fmla="*/ 1940426 h 1940426"/>
              <a:gd name="connsiteX17" fmla="*/ 290168 w 1904596"/>
              <a:gd name="connsiteY17" fmla="*/ 1940426 h 1940426"/>
              <a:gd name="connsiteX18" fmla="*/ 951611 w 1904596"/>
              <a:gd name="connsiteY18" fmla="*/ 395567 h 1940426"/>
              <a:gd name="connsiteX19" fmla="*/ 1709778 w 1904596"/>
              <a:gd name="connsiteY19" fmla="*/ 1940426 h 1940426"/>
              <a:gd name="connsiteX20" fmla="*/ 1661073 w 1904596"/>
              <a:gd name="connsiteY20" fmla="*/ 1940426 h 1940426"/>
              <a:gd name="connsiteX21" fmla="*/ 951439 w 1904596"/>
              <a:gd name="connsiteY21" fmla="*/ 494459 h 1940426"/>
              <a:gd name="connsiteX22" fmla="*/ 241806 w 1904596"/>
              <a:gd name="connsiteY22" fmla="*/ 1940426 h 1940426"/>
              <a:gd name="connsiteX23" fmla="*/ 193445 w 1904596"/>
              <a:gd name="connsiteY23" fmla="*/ 1940426 h 1940426"/>
              <a:gd name="connsiteX24" fmla="*/ 951955 w 1904596"/>
              <a:gd name="connsiteY24" fmla="*/ 197784 h 1940426"/>
              <a:gd name="connsiteX25" fmla="*/ 1807187 w 1904596"/>
              <a:gd name="connsiteY25" fmla="*/ 1940426 h 1940426"/>
              <a:gd name="connsiteX26" fmla="*/ 1758483 w 1904596"/>
              <a:gd name="connsiteY26" fmla="*/ 1940426 h 1940426"/>
              <a:gd name="connsiteX27" fmla="*/ 951783 w 1904596"/>
              <a:gd name="connsiteY27" fmla="*/ 296675 h 1940426"/>
              <a:gd name="connsiteX28" fmla="*/ 145084 w 1904596"/>
              <a:gd name="connsiteY28" fmla="*/ 1940426 h 1940426"/>
              <a:gd name="connsiteX29" fmla="*/ 96723 w 1904596"/>
              <a:gd name="connsiteY29" fmla="*/ 1940426 h 1940426"/>
              <a:gd name="connsiteX30" fmla="*/ 952298 w 1904596"/>
              <a:gd name="connsiteY30" fmla="*/ 0 h 1940426"/>
              <a:gd name="connsiteX31" fmla="*/ 1904596 w 1904596"/>
              <a:gd name="connsiteY31" fmla="*/ 1940426 h 1940426"/>
              <a:gd name="connsiteX32" fmla="*/ 1855891 w 1904596"/>
              <a:gd name="connsiteY32" fmla="*/ 1940426 h 1940426"/>
              <a:gd name="connsiteX33" fmla="*/ 952126 w 1904596"/>
              <a:gd name="connsiteY33" fmla="*/ 98892 h 1940426"/>
              <a:gd name="connsiteX34" fmla="*/ 48361 w 1904596"/>
              <a:gd name="connsiteY34" fmla="*/ 1940426 h 1940426"/>
              <a:gd name="connsiteX35" fmla="*/ 0 w 1904596"/>
              <a:gd name="connsiteY35" fmla="*/ 1940426 h 1940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904596" h="1940426">
                <a:moveTo>
                  <a:pt x="950582" y="988918"/>
                </a:moveTo>
                <a:lnTo>
                  <a:pt x="1417551" y="1940426"/>
                </a:lnTo>
                <a:lnTo>
                  <a:pt x="1368846" y="1940426"/>
                </a:lnTo>
                <a:lnTo>
                  <a:pt x="950410" y="1087810"/>
                </a:lnTo>
                <a:lnTo>
                  <a:pt x="531974" y="1940426"/>
                </a:lnTo>
                <a:lnTo>
                  <a:pt x="483613" y="1940426"/>
                </a:lnTo>
                <a:close/>
                <a:moveTo>
                  <a:pt x="950924" y="791134"/>
                </a:moveTo>
                <a:lnTo>
                  <a:pt x="1514959" y="1940426"/>
                </a:lnTo>
                <a:lnTo>
                  <a:pt x="1466255" y="1940426"/>
                </a:lnTo>
                <a:lnTo>
                  <a:pt x="950753" y="890026"/>
                </a:lnTo>
                <a:lnTo>
                  <a:pt x="435251" y="1940426"/>
                </a:lnTo>
                <a:lnTo>
                  <a:pt x="386890" y="1940426"/>
                </a:lnTo>
                <a:close/>
                <a:moveTo>
                  <a:pt x="951268" y="593351"/>
                </a:moveTo>
                <a:lnTo>
                  <a:pt x="1612369" y="1940426"/>
                </a:lnTo>
                <a:lnTo>
                  <a:pt x="1563664" y="1940426"/>
                </a:lnTo>
                <a:lnTo>
                  <a:pt x="951096" y="692243"/>
                </a:lnTo>
                <a:lnTo>
                  <a:pt x="338529" y="1940426"/>
                </a:lnTo>
                <a:lnTo>
                  <a:pt x="290168" y="1940426"/>
                </a:lnTo>
                <a:close/>
                <a:moveTo>
                  <a:pt x="951611" y="395567"/>
                </a:moveTo>
                <a:lnTo>
                  <a:pt x="1709778" y="1940426"/>
                </a:lnTo>
                <a:lnTo>
                  <a:pt x="1661073" y="1940426"/>
                </a:lnTo>
                <a:lnTo>
                  <a:pt x="951439" y="494459"/>
                </a:lnTo>
                <a:lnTo>
                  <a:pt x="241806" y="1940426"/>
                </a:lnTo>
                <a:lnTo>
                  <a:pt x="193445" y="1940426"/>
                </a:lnTo>
                <a:close/>
                <a:moveTo>
                  <a:pt x="951955" y="197784"/>
                </a:moveTo>
                <a:lnTo>
                  <a:pt x="1807187" y="1940426"/>
                </a:lnTo>
                <a:lnTo>
                  <a:pt x="1758483" y="1940426"/>
                </a:lnTo>
                <a:lnTo>
                  <a:pt x="951783" y="296675"/>
                </a:lnTo>
                <a:lnTo>
                  <a:pt x="145084" y="1940426"/>
                </a:lnTo>
                <a:lnTo>
                  <a:pt x="96723" y="1940426"/>
                </a:lnTo>
                <a:close/>
                <a:moveTo>
                  <a:pt x="952298" y="0"/>
                </a:moveTo>
                <a:lnTo>
                  <a:pt x="1904596" y="1940426"/>
                </a:lnTo>
                <a:lnTo>
                  <a:pt x="1855891" y="1940426"/>
                </a:lnTo>
                <a:lnTo>
                  <a:pt x="952126" y="98892"/>
                </a:lnTo>
                <a:lnTo>
                  <a:pt x="48361" y="1940426"/>
                </a:lnTo>
                <a:lnTo>
                  <a:pt x="0" y="1940426"/>
                </a:lnTo>
                <a:close/>
              </a:path>
            </a:pathLst>
          </a:custGeom>
          <a:noFill/>
          <a:ln w="3175">
            <a:solidFill>
              <a:srgbClr val="D5B8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cs typeface="+mn-ea"/>
                <a:sym typeface="+mn-lt"/>
              </a:rPr>
              <a:t>   </a:t>
            </a:r>
            <a:endParaRPr lang="en-US" altLang="zh-CN">
              <a:cs typeface="+mn-ea"/>
              <a:sym typeface="+mn-lt"/>
            </a:endParaRPr>
          </a:p>
        </p:txBody>
      </p:sp>
      <p:sp>
        <p:nvSpPr>
          <p:cNvPr id="14" name="文本框 13"/>
          <p:cNvSpPr txBox="1"/>
          <p:nvPr/>
        </p:nvSpPr>
        <p:spPr>
          <a:xfrm>
            <a:off x="4286250" y="394335"/>
            <a:ext cx="3434080" cy="368300"/>
          </a:xfrm>
          <a:prstGeom prst="rect">
            <a:avLst/>
          </a:prstGeom>
          <a:noFill/>
        </p:spPr>
        <p:txBody>
          <a:bodyPr wrap="square" rtlCol="0">
            <a:spAutoFit/>
          </a:bodyPr>
          <a:lstStyle/>
          <a:p>
            <a:pPr algn="dist"/>
            <a:r>
              <a:rPr lang="zh-CN" altLang="en-US" spc="300" dirty="0">
                <a:gradFill>
                  <a:gsLst>
                    <a:gs pos="0">
                      <a:srgbClr val="EAD9C5"/>
                    </a:gs>
                    <a:gs pos="100000">
                      <a:schemeClr val="bg1"/>
                    </a:gs>
                  </a:gsLst>
                  <a:lin ang="16200000" scaled="0"/>
                </a:gradFill>
                <a:cs typeface="+mn-ea"/>
                <a:sym typeface="+mn-lt"/>
              </a:rPr>
              <a:t>经验反思</a:t>
            </a:r>
            <a:endParaRPr lang="zh-CN" altLang="en-US" spc="300" dirty="0">
              <a:gradFill>
                <a:gsLst>
                  <a:gs pos="0">
                    <a:srgbClr val="EAD9C5"/>
                  </a:gs>
                  <a:gs pos="100000">
                    <a:schemeClr val="bg1"/>
                  </a:gs>
                </a:gsLst>
                <a:lin ang="16200000" scaled="0"/>
              </a:gradFill>
              <a:cs typeface="+mn-ea"/>
              <a:sym typeface="+mn-lt"/>
            </a:endParaRPr>
          </a:p>
        </p:txBody>
      </p:sp>
      <p:sp>
        <p:nvSpPr>
          <p:cNvPr id="3" name="ï$1ídê"/>
          <p:cNvSpPr/>
          <p:nvPr/>
        </p:nvSpPr>
        <p:spPr>
          <a:xfrm>
            <a:off x="1330834" y="2011166"/>
            <a:ext cx="1584795" cy="1584795"/>
          </a:xfrm>
          <a:prstGeom prst="donut">
            <a:avLst>
              <a:gd name="adj" fmla="val 10146"/>
            </a:avLst>
          </a:prstGeom>
          <a:solidFill>
            <a:srgbClr val="D8B288"/>
          </a:solidFill>
          <a:effectLst/>
        </p:spPr>
        <p:style>
          <a:lnRef idx="0">
            <a:schemeClr val="accent2"/>
          </a:lnRef>
          <a:fillRef idx="3">
            <a:schemeClr val="accent2"/>
          </a:fillRef>
          <a:effectRef idx="3">
            <a:schemeClr val="accent2"/>
          </a:effectRef>
          <a:fontRef idx="minor">
            <a:schemeClr val="lt1"/>
          </a:fontRef>
        </p:style>
        <p:txBody>
          <a:bodyPr anchor="ctr"/>
          <a:lstStyle/>
          <a:p>
            <a:pPr algn="ctr"/>
            <a:endParaRPr>
              <a:solidFill>
                <a:srgbClr val="EAD9C5"/>
              </a:solidFill>
              <a:cs typeface="+mn-ea"/>
              <a:sym typeface="+mn-lt"/>
            </a:endParaRPr>
          </a:p>
        </p:txBody>
      </p:sp>
      <p:sp>
        <p:nvSpPr>
          <p:cNvPr id="4" name="î$ļídé"/>
          <p:cNvSpPr/>
          <p:nvPr/>
        </p:nvSpPr>
        <p:spPr>
          <a:xfrm>
            <a:off x="1114407" y="1803755"/>
            <a:ext cx="2003764" cy="2003764"/>
          </a:xfrm>
          <a:prstGeom prst="ellipse">
            <a:avLst/>
          </a:prstGeom>
          <a:noFill/>
          <a:ln w="76200">
            <a:solidFill>
              <a:srgbClr val="7F7F7F"/>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rgbClr val="EAD9C5"/>
              </a:solidFill>
              <a:cs typeface="+mn-ea"/>
              <a:sym typeface="+mn-lt"/>
            </a:endParaRPr>
          </a:p>
        </p:txBody>
      </p:sp>
      <p:sp>
        <p:nvSpPr>
          <p:cNvPr id="7" name="ïşḻide"/>
          <p:cNvSpPr/>
          <p:nvPr/>
        </p:nvSpPr>
        <p:spPr>
          <a:xfrm>
            <a:off x="4003872" y="2011166"/>
            <a:ext cx="1584795" cy="1584795"/>
          </a:xfrm>
          <a:prstGeom prst="donut">
            <a:avLst>
              <a:gd name="adj" fmla="val 10146"/>
            </a:avLst>
          </a:prstGeom>
          <a:solidFill>
            <a:srgbClr val="D8B288"/>
          </a:solidFill>
          <a:effectLst/>
        </p:spPr>
        <p:style>
          <a:lnRef idx="0">
            <a:schemeClr val="accent2"/>
          </a:lnRef>
          <a:fillRef idx="3">
            <a:schemeClr val="accent2"/>
          </a:fillRef>
          <a:effectRef idx="3">
            <a:schemeClr val="accent2"/>
          </a:effectRef>
          <a:fontRef idx="minor">
            <a:schemeClr val="lt1"/>
          </a:fontRef>
        </p:style>
        <p:txBody>
          <a:bodyPr anchor="ctr"/>
          <a:lstStyle/>
          <a:p>
            <a:pPr algn="ctr"/>
            <a:endParaRPr>
              <a:solidFill>
                <a:srgbClr val="EAD9C5"/>
              </a:solidFill>
              <a:cs typeface="+mn-ea"/>
              <a:sym typeface="+mn-lt"/>
            </a:endParaRPr>
          </a:p>
        </p:txBody>
      </p:sp>
      <p:sp>
        <p:nvSpPr>
          <p:cNvPr id="8" name="ïśḻîďe"/>
          <p:cNvSpPr/>
          <p:nvPr/>
        </p:nvSpPr>
        <p:spPr>
          <a:xfrm>
            <a:off x="3787445" y="1803755"/>
            <a:ext cx="2003764" cy="2003764"/>
          </a:xfrm>
          <a:prstGeom prst="ellipse">
            <a:avLst/>
          </a:prstGeom>
          <a:noFill/>
          <a:ln w="76200">
            <a:solidFill>
              <a:srgbClr val="7F7F7F"/>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rgbClr val="EAD9C5"/>
              </a:solidFill>
              <a:cs typeface="+mn-ea"/>
              <a:sym typeface="+mn-lt"/>
            </a:endParaRPr>
          </a:p>
        </p:txBody>
      </p:sp>
      <p:sp>
        <p:nvSpPr>
          <p:cNvPr id="9" name="ïṡḻiḍê"/>
          <p:cNvSpPr/>
          <p:nvPr/>
        </p:nvSpPr>
        <p:spPr>
          <a:xfrm>
            <a:off x="6676911" y="2011166"/>
            <a:ext cx="1584795" cy="1584795"/>
          </a:xfrm>
          <a:prstGeom prst="donut">
            <a:avLst>
              <a:gd name="adj" fmla="val 10146"/>
            </a:avLst>
          </a:prstGeom>
          <a:solidFill>
            <a:srgbClr val="D8B288"/>
          </a:solidFill>
          <a:effectLst/>
        </p:spPr>
        <p:style>
          <a:lnRef idx="0">
            <a:schemeClr val="accent3"/>
          </a:lnRef>
          <a:fillRef idx="3">
            <a:schemeClr val="accent3"/>
          </a:fillRef>
          <a:effectRef idx="3">
            <a:schemeClr val="accent3"/>
          </a:effectRef>
          <a:fontRef idx="minor">
            <a:schemeClr val="lt1"/>
          </a:fontRef>
        </p:style>
        <p:txBody>
          <a:bodyPr anchor="ctr"/>
          <a:lstStyle/>
          <a:p>
            <a:pPr algn="ctr"/>
            <a:endParaRPr>
              <a:solidFill>
                <a:srgbClr val="EAD9C5"/>
              </a:solidFill>
              <a:cs typeface="+mn-ea"/>
              <a:sym typeface="+mn-lt"/>
            </a:endParaRPr>
          </a:p>
        </p:txBody>
      </p:sp>
      <p:sp>
        <p:nvSpPr>
          <p:cNvPr id="10" name="ïṣḻíḋé"/>
          <p:cNvSpPr/>
          <p:nvPr/>
        </p:nvSpPr>
        <p:spPr>
          <a:xfrm>
            <a:off x="6460484" y="1803755"/>
            <a:ext cx="2003764" cy="2003764"/>
          </a:xfrm>
          <a:prstGeom prst="ellipse">
            <a:avLst/>
          </a:prstGeom>
          <a:noFill/>
          <a:ln w="76200">
            <a:solidFill>
              <a:srgbClr val="7F7F7F"/>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rgbClr val="EAD9C5"/>
              </a:solidFill>
              <a:cs typeface="+mn-ea"/>
              <a:sym typeface="+mn-lt"/>
            </a:endParaRPr>
          </a:p>
        </p:txBody>
      </p:sp>
      <p:sp>
        <p:nvSpPr>
          <p:cNvPr id="11" name="ï$1iḍê"/>
          <p:cNvSpPr/>
          <p:nvPr/>
        </p:nvSpPr>
        <p:spPr>
          <a:xfrm>
            <a:off x="9349949" y="2011166"/>
            <a:ext cx="1584795" cy="1584795"/>
          </a:xfrm>
          <a:prstGeom prst="donut">
            <a:avLst>
              <a:gd name="adj" fmla="val 10146"/>
            </a:avLst>
          </a:prstGeom>
          <a:solidFill>
            <a:srgbClr val="D8B288"/>
          </a:solidFill>
          <a:effectLst/>
        </p:spPr>
        <p:style>
          <a:lnRef idx="0">
            <a:schemeClr val="accent4"/>
          </a:lnRef>
          <a:fillRef idx="3">
            <a:schemeClr val="accent4"/>
          </a:fillRef>
          <a:effectRef idx="3">
            <a:schemeClr val="accent4"/>
          </a:effectRef>
          <a:fontRef idx="minor">
            <a:schemeClr val="lt1"/>
          </a:fontRef>
        </p:style>
        <p:txBody>
          <a:bodyPr anchor="ctr"/>
          <a:lstStyle/>
          <a:p>
            <a:pPr algn="ctr"/>
            <a:endParaRPr>
              <a:solidFill>
                <a:srgbClr val="EAD9C5"/>
              </a:solidFill>
              <a:cs typeface="+mn-ea"/>
              <a:sym typeface="+mn-lt"/>
            </a:endParaRPr>
          </a:p>
        </p:txBody>
      </p:sp>
      <p:sp>
        <p:nvSpPr>
          <p:cNvPr id="12" name="íŝļíḋe"/>
          <p:cNvSpPr/>
          <p:nvPr/>
        </p:nvSpPr>
        <p:spPr>
          <a:xfrm>
            <a:off x="9133522" y="1803755"/>
            <a:ext cx="2003764" cy="2003764"/>
          </a:xfrm>
          <a:prstGeom prst="ellipse">
            <a:avLst/>
          </a:prstGeom>
          <a:noFill/>
          <a:ln w="76200">
            <a:solidFill>
              <a:srgbClr val="7F7F7F"/>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rgbClr val="EAD9C5"/>
              </a:solidFill>
              <a:cs typeface="+mn-ea"/>
              <a:sym typeface="+mn-lt"/>
            </a:endParaRPr>
          </a:p>
        </p:txBody>
      </p:sp>
      <p:sp>
        <p:nvSpPr>
          <p:cNvPr id="5" name="ïṩ1ïḓê"/>
          <p:cNvSpPr txBox="1"/>
          <p:nvPr/>
        </p:nvSpPr>
        <p:spPr>
          <a:xfrm>
            <a:off x="1717754" y="2205760"/>
            <a:ext cx="797071" cy="1195606"/>
          </a:xfrm>
          <a:prstGeom prst="rect">
            <a:avLst/>
          </a:prstGeom>
          <a:noFill/>
        </p:spPr>
        <p:txBody>
          <a:bodyPr wrap="none">
            <a:normAutofit/>
          </a:bodyPr>
          <a:lstStyle/>
          <a:p>
            <a:pPr algn="ctr"/>
            <a:r>
              <a:rPr lang="en-US" sz="7200" b="1">
                <a:solidFill>
                  <a:srgbClr val="EAD9C5"/>
                </a:solidFill>
                <a:cs typeface="+mn-ea"/>
                <a:sym typeface="+mn-lt"/>
              </a:rPr>
              <a:t>S</a:t>
            </a:r>
            <a:endParaRPr lang="en-US" sz="7200" b="1">
              <a:solidFill>
                <a:srgbClr val="EAD9C5"/>
              </a:solidFill>
              <a:cs typeface="+mn-ea"/>
              <a:sym typeface="+mn-lt"/>
            </a:endParaRPr>
          </a:p>
        </p:txBody>
      </p:sp>
      <p:sp>
        <p:nvSpPr>
          <p:cNvPr id="15" name="îṡliḑé"/>
          <p:cNvSpPr txBox="1"/>
          <p:nvPr/>
        </p:nvSpPr>
        <p:spPr>
          <a:xfrm>
            <a:off x="4272108" y="2226164"/>
            <a:ext cx="1052543" cy="1195606"/>
          </a:xfrm>
          <a:prstGeom prst="rect">
            <a:avLst/>
          </a:prstGeom>
          <a:noFill/>
        </p:spPr>
        <p:txBody>
          <a:bodyPr wrap="none">
            <a:normAutofit/>
          </a:bodyPr>
          <a:lstStyle/>
          <a:p>
            <a:pPr algn="ctr"/>
            <a:r>
              <a:rPr lang="en-US" sz="7200" b="1">
                <a:solidFill>
                  <a:srgbClr val="EAD9C5"/>
                </a:solidFill>
                <a:cs typeface="+mn-ea"/>
                <a:sym typeface="+mn-lt"/>
              </a:rPr>
              <a:t>W</a:t>
            </a:r>
            <a:endParaRPr lang="en-US" sz="7200" b="1">
              <a:solidFill>
                <a:srgbClr val="EAD9C5"/>
              </a:solidFill>
              <a:cs typeface="+mn-ea"/>
              <a:sym typeface="+mn-lt"/>
            </a:endParaRPr>
          </a:p>
        </p:txBody>
      </p:sp>
      <p:sp>
        <p:nvSpPr>
          <p:cNvPr id="16" name="ïṡḻîḑé"/>
          <p:cNvSpPr txBox="1"/>
          <p:nvPr/>
        </p:nvSpPr>
        <p:spPr>
          <a:xfrm>
            <a:off x="7019678" y="2208057"/>
            <a:ext cx="899260" cy="1195606"/>
          </a:xfrm>
          <a:prstGeom prst="rect">
            <a:avLst/>
          </a:prstGeom>
          <a:noFill/>
        </p:spPr>
        <p:txBody>
          <a:bodyPr wrap="none">
            <a:normAutofit/>
          </a:bodyPr>
          <a:lstStyle/>
          <a:p>
            <a:pPr algn="ctr"/>
            <a:r>
              <a:rPr lang="en-US" sz="7200" b="1">
                <a:solidFill>
                  <a:srgbClr val="EAD9C5"/>
                </a:solidFill>
                <a:cs typeface="+mn-ea"/>
                <a:sym typeface="+mn-lt"/>
              </a:rPr>
              <a:t>O</a:t>
            </a:r>
            <a:endParaRPr lang="en-US" sz="7200" b="1">
              <a:solidFill>
                <a:srgbClr val="EAD9C5"/>
              </a:solidFill>
              <a:cs typeface="+mn-ea"/>
              <a:sym typeface="+mn-lt"/>
            </a:endParaRPr>
          </a:p>
        </p:txBody>
      </p:sp>
      <p:sp>
        <p:nvSpPr>
          <p:cNvPr id="17" name="îṩḷíḋê"/>
          <p:cNvSpPr txBox="1"/>
          <p:nvPr/>
        </p:nvSpPr>
        <p:spPr>
          <a:xfrm>
            <a:off x="9769358" y="2208934"/>
            <a:ext cx="745976" cy="1195606"/>
          </a:xfrm>
          <a:prstGeom prst="rect">
            <a:avLst/>
          </a:prstGeom>
          <a:noFill/>
        </p:spPr>
        <p:txBody>
          <a:bodyPr wrap="none">
            <a:normAutofit/>
          </a:bodyPr>
          <a:lstStyle/>
          <a:p>
            <a:pPr algn="ctr"/>
            <a:r>
              <a:rPr lang="en-US" sz="7200" b="1">
                <a:solidFill>
                  <a:srgbClr val="EAD9C5"/>
                </a:solidFill>
                <a:cs typeface="+mn-ea"/>
                <a:sym typeface="+mn-lt"/>
              </a:rPr>
              <a:t>T</a:t>
            </a:r>
            <a:endParaRPr lang="en-US" sz="7200" b="1">
              <a:solidFill>
                <a:srgbClr val="EAD9C5"/>
              </a:solidFill>
              <a:cs typeface="+mn-ea"/>
              <a:sym typeface="+mn-lt"/>
            </a:endParaRPr>
          </a:p>
        </p:txBody>
      </p:sp>
      <p:sp>
        <p:nvSpPr>
          <p:cNvPr id="31" name="1"/>
          <p:cNvSpPr txBox="1">
            <a:spLocks noChangeArrowheads="1"/>
          </p:cNvSpPr>
          <p:nvPr/>
        </p:nvSpPr>
        <p:spPr bwMode="auto">
          <a:xfrm>
            <a:off x="1933853" y="4206620"/>
            <a:ext cx="114344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charset="-122"/>
              </a:defRPr>
            </a:lvl1pPr>
            <a:lvl2pPr marL="742950" indent="-285750" defTabSz="1216025">
              <a:defRPr>
                <a:solidFill>
                  <a:schemeClr val="tx1"/>
                </a:solidFill>
                <a:latin typeface="Arial" panose="020B0604020202020204" pitchFamily="34" charset="0"/>
                <a:ea typeface="微软雅黑" panose="020B0503020204020204" charset="-122"/>
              </a:defRPr>
            </a:lvl2pPr>
            <a:lvl3pPr marL="1143000" indent="-228600" defTabSz="1216025">
              <a:defRPr>
                <a:solidFill>
                  <a:schemeClr val="tx1"/>
                </a:solidFill>
                <a:latin typeface="Arial" panose="020B0604020202020204" pitchFamily="34" charset="0"/>
                <a:ea typeface="微软雅黑" panose="020B0503020204020204" charset="-122"/>
              </a:defRPr>
            </a:lvl3pPr>
            <a:lvl4pPr marL="1600200" indent="-228600" defTabSz="1216025">
              <a:defRPr>
                <a:solidFill>
                  <a:schemeClr val="tx1"/>
                </a:solidFill>
                <a:latin typeface="Arial" panose="020B0604020202020204" pitchFamily="34" charset="0"/>
                <a:ea typeface="微软雅黑" panose="020B0503020204020204" charset="-122"/>
              </a:defRPr>
            </a:lvl4pPr>
            <a:lvl5pPr marL="2057400" indent="-228600" defTabSz="1216025">
              <a:defRPr>
                <a:solidFill>
                  <a:schemeClr val="tx1"/>
                </a:solidFill>
                <a:latin typeface="Arial" panose="020B0604020202020204" pitchFamily="34" charset="0"/>
                <a:ea typeface="微软雅黑" panose="020B050302020402020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9pPr>
          </a:lstStyle>
          <a:p>
            <a:pPr>
              <a:spcBef>
                <a:spcPct val="20000"/>
              </a:spcBef>
            </a:pPr>
            <a:r>
              <a:rPr lang="en-US" altLang="zh-CN" sz="2000" b="1" smtClean="0">
                <a:solidFill>
                  <a:srgbClr val="EAD2B8"/>
                </a:solidFill>
                <a:latin typeface="+mn-lt"/>
                <a:ea typeface="+mn-ea"/>
                <a:cs typeface="+mn-ea"/>
                <a:sym typeface="+mn-lt"/>
              </a:rPr>
              <a:t>Strength</a:t>
            </a:r>
            <a:endParaRPr lang="en-US" altLang="zh-CN" sz="2000" b="1" dirty="0" smtClean="0">
              <a:solidFill>
                <a:srgbClr val="EAD2B8"/>
              </a:solidFill>
              <a:latin typeface="+mn-lt"/>
              <a:ea typeface="+mn-ea"/>
              <a:cs typeface="+mn-ea"/>
              <a:sym typeface="+mn-lt"/>
            </a:endParaRPr>
          </a:p>
        </p:txBody>
      </p:sp>
      <p:sp>
        <p:nvSpPr>
          <p:cNvPr id="32" name="2"/>
          <p:cNvSpPr txBox="1">
            <a:spLocks noChangeArrowheads="1"/>
          </p:cNvSpPr>
          <p:nvPr/>
        </p:nvSpPr>
        <p:spPr bwMode="auto">
          <a:xfrm>
            <a:off x="962592" y="4667094"/>
            <a:ext cx="2299332" cy="443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charset="-122"/>
              </a:defRPr>
            </a:lvl1pPr>
            <a:lvl2pPr marL="742950" indent="-285750" defTabSz="1216025">
              <a:defRPr>
                <a:solidFill>
                  <a:schemeClr val="tx1"/>
                </a:solidFill>
                <a:latin typeface="Arial" panose="020B0604020202020204" pitchFamily="34" charset="0"/>
                <a:ea typeface="微软雅黑" panose="020B0503020204020204" charset="-122"/>
              </a:defRPr>
            </a:lvl2pPr>
            <a:lvl3pPr marL="1143000" indent="-228600" defTabSz="1216025">
              <a:defRPr>
                <a:solidFill>
                  <a:schemeClr val="tx1"/>
                </a:solidFill>
                <a:latin typeface="Arial" panose="020B0604020202020204" pitchFamily="34" charset="0"/>
                <a:ea typeface="微软雅黑" panose="020B0503020204020204" charset="-122"/>
              </a:defRPr>
            </a:lvl3pPr>
            <a:lvl4pPr marL="1600200" indent="-228600" defTabSz="1216025">
              <a:defRPr>
                <a:solidFill>
                  <a:schemeClr val="tx1"/>
                </a:solidFill>
                <a:latin typeface="Arial" panose="020B0604020202020204" pitchFamily="34" charset="0"/>
                <a:ea typeface="微软雅黑" panose="020B0503020204020204" charset="-122"/>
              </a:defRPr>
            </a:lvl4pPr>
            <a:lvl5pPr marL="2057400" indent="-228600" defTabSz="1216025">
              <a:defRPr>
                <a:solidFill>
                  <a:schemeClr val="tx1"/>
                </a:solidFill>
                <a:latin typeface="Arial" panose="020B0604020202020204" pitchFamily="34" charset="0"/>
                <a:ea typeface="微软雅黑" panose="020B050302020402020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9pPr>
          </a:lstStyle>
          <a:p>
            <a:pPr lvl="0" algn="ctr">
              <a:lnSpc>
                <a:spcPct val="120000"/>
              </a:lnSpc>
            </a:pPr>
            <a:r>
              <a:rPr lang="zh-CN" altLang="en-US" sz="1200">
                <a:solidFill>
                  <a:schemeClr val="bg1"/>
                </a:solidFill>
                <a:latin typeface="+mn-lt"/>
                <a:ea typeface="+mn-ea"/>
                <a:cs typeface="+mn-ea"/>
                <a:sym typeface="+mn-lt"/>
              </a:rPr>
              <a:t>此部分内容作为文字排版占位显示</a:t>
            </a:r>
            <a:br>
              <a:rPr lang="zh-CN" altLang="en-US" sz="1200">
                <a:solidFill>
                  <a:schemeClr val="bg1"/>
                </a:solidFill>
                <a:latin typeface="+mn-lt"/>
                <a:ea typeface="+mn-ea"/>
                <a:cs typeface="+mn-ea"/>
                <a:sym typeface="+mn-lt"/>
              </a:rPr>
            </a:br>
            <a:r>
              <a:rPr lang="zh-CN" altLang="en-US" sz="1200">
                <a:solidFill>
                  <a:schemeClr val="bg1"/>
                </a:solidFill>
                <a:latin typeface="+mn-lt"/>
                <a:ea typeface="+mn-ea"/>
                <a:cs typeface="+mn-ea"/>
                <a:sym typeface="+mn-lt"/>
              </a:rPr>
              <a:t>（建议使用主题字体）</a:t>
            </a:r>
            <a:endParaRPr lang="zh-CN" altLang="en-US" sz="1200">
              <a:solidFill>
                <a:schemeClr val="bg1"/>
              </a:solidFill>
              <a:latin typeface="+mn-lt"/>
              <a:ea typeface="+mn-ea"/>
              <a:cs typeface="+mn-ea"/>
              <a:sym typeface="+mn-lt"/>
            </a:endParaRPr>
          </a:p>
        </p:txBody>
      </p:sp>
      <p:sp>
        <p:nvSpPr>
          <p:cNvPr id="33" name="1"/>
          <p:cNvSpPr txBox="1">
            <a:spLocks noChangeArrowheads="1"/>
          </p:cNvSpPr>
          <p:nvPr/>
        </p:nvSpPr>
        <p:spPr bwMode="auto">
          <a:xfrm>
            <a:off x="1276997" y="4160432"/>
            <a:ext cx="75064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charset="-122"/>
              </a:defRPr>
            </a:lvl1pPr>
            <a:lvl2pPr marL="742950" indent="-285750" defTabSz="1216025">
              <a:defRPr>
                <a:solidFill>
                  <a:schemeClr val="tx1"/>
                </a:solidFill>
                <a:latin typeface="Arial" panose="020B0604020202020204" pitchFamily="34" charset="0"/>
                <a:ea typeface="微软雅黑" panose="020B0503020204020204" charset="-122"/>
              </a:defRPr>
            </a:lvl2pPr>
            <a:lvl3pPr marL="1143000" indent="-228600" defTabSz="1216025">
              <a:defRPr>
                <a:solidFill>
                  <a:schemeClr val="tx1"/>
                </a:solidFill>
                <a:latin typeface="Arial" panose="020B0604020202020204" pitchFamily="34" charset="0"/>
                <a:ea typeface="微软雅黑" panose="020B0503020204020204" charset="-122"/>
              </a:defRPr>
            </a:lvl3pPr>
            <a:lvl4pPr marL="1600200" indent="-228600" defTabSz="1216025">
              <a:defRPr>
                <a:solidFill>
                  <a:schemeClr val="tx1"/>
                </a:solidFill>
                <a:latin typeface="Arial" panose="020B0604020202020204" pitchFamily="34" charset="0"/>
                <a:ea typeface="微软雅黑" panose="020B0503020204020204" charset="-122"/>
              </a:defRPr>
            </a:lvl4pPr>
            <a:lvl5pPr marL="2057400" indent="-228600" defTabSz="1216025">
              <a:defRPr>
                <a:solidFill>
                  <a:schemeClr val="tx1"/>
                </a:solidFill>
                <a:latin typeface="Arial" panose="020B0604020202020204" pitchFamily="34" charset="0"/>
                <a:ea typeface="微软雅黑" panose="020B050302020402020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9pPr>
          </a:lstStyle>
          <a:p>
            <a:pPr>
              <a:spcBef>
                <a:spcPct val="20000"/>
              </a:spcBef>
            </a:pPr>
            <a:r>
              <a:rPr lang="zh-CN" altLang="en-US" sz="2400" b="1">
                <a:solidFill>
                  <a:srgbClr val="EAD2B8"/>
                </a:solidFill>
                <a:latin typeface="+mn-lt"/>
                <a:ea typeface="+mn-ea"/>
                <a:cs typeface="+mn-ea"/>
                <a:sym typeface="+mn-lt"/>
              </a:rPr>
              <a:t>优势</a:t>
            </a:r>
            <a:endParaRPr lang="zh-CN" altLang="en-US" sz="2400" b="1" dirty="0">
              <a:solidFill>
                <a:srgbClr val="EAD2B8"/>
              </a:solidFill>
              <a:latin typeface="+mn-lt"/>
              <a:ea typeface="+mn-ea"/>
              <a:cs typeface="+mn-ea"/>
              <a:sym typeface="+mn-lt"/>
            </a:endParaRPr>
          </a:p>
        </p:txBody>
      </p:sp>
      <p:sp>
        <p:nvSpPr>
          <p:cNvPr id="34" name="2"/>
          <p:cNvSpPr txBox="1">
            <a:spLocks noChangeArrowheads="1"/>
          </p:cNvSpPr>
          <p:nvPr/>
        </p:nvSpPr>
        <p:spPr bwMode="auto">
          <a:xfrm>
            <a:off x="4593445" y="4206620"/>
            <a:ext cx="132807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charset="-122"/>
              </a:defRPr>
            </a:lvl1pPr>
            <a:lvl2pPr marL="742950" indent="-285750" defTabSz="1216025">
              <a:defRPr>
                <a:solidFill>
                  <a:schemeClr val="tx1"/>
                </a:solidFill>
                <a:latin typeface="Arial" panose="020B0604020202020204" pitchFamily="34" charset="0"/>
                <a:ea typeface="微软雅黑" panose="020B0503020204020204" charset="-122"/>
              </a:defRPr>
            </a:lvl2pPr>
            <a:lvl3pPr marL="1143000" indent="-228600" defTabSz="1216025">
              <a:defRPr>
                <a:solidFill>
                  <a:schemeClr val="tx1"/>
                </a:solidFill>
                <a:latin typeface="Arial" panose="020B0604020202020204" pitchFamily="34" charset="0"/>
                <a:ea typeface="微软雅黑" panose="020B0503020204020204" charset="-122"/>
              </a:defRPr>
            </a:lvl3pPr>
            <a:lvl4pPr marL="1600200" indent="-228600" defTabSz="1216025">
              <a:defRPr>
                <a:solidFill>
                  <a:schemeClr val="tx1"/>
                </a:solidFill>
                <a:latin typeface="Arial" panose="020B0604020202020204" pitchFamily="34" charset="0"/>
                <a:ea typeface="微软雅黑" panose="020B0503020204020204" charset="-122"/>
              </a:defRPr>
            </a:lvl4pPr>
            <a:lvl5pPr marL="2057400" indent="-228600" defTabSz="1216025">
              <a:defRPr>
                <a:solidFill>
                  <a:schemeClr val="tx1"/>
                </a:solidFill>
                <a:latin typeface="Arial" panose="020B0604020202020204" pitchFamily="34" charset="0"/>
                <a:ea typeface="微软雅黑" panose="020B050302020402020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9pPr>
          </a:lstStyle>
          <a:p>
            <a:pPr>
              <a:spcBef>
                <a:spcPct val="20000"/>
              </a:spcBef>
            </a:pPr>
            <a:r>
              <a:rPr lang="en-US" altLang="zh-CN" sz="2000" b="1">
                <a:solidFill>
                  <a:srgbClr val="EAD2B8"/>
                </a:solidFill>
                <a:latin typeface="+mn-lt"/>
                <a:ea typeface="+mn-ea"/>
                <a:cs typeface="+mn-ea"/>
                <a:sym typeface="+mn-lt"/>
              </a:rPr>
              <a:t>weakness</a:t>
            </a:r>
            <a:endParaRPr lang="en-US" altLang="zh-CN" sz="2000" b="1" dirty="0">
              <a:solidFill>
                <a:srgbClr val="EAD2B8"/>
              </a:solidFill>
              <a:latin typeface="+mn-lt"/>
              <a:ea typeface="+mn-ea"/>
              <a:cs typeface="+mn-ea"/>
              <a:sym typeface="+mn-lt"/>
            </a:endParaRPr>
          </a:p>
        </p:txBody>
      </p:sp>
      <p:sp>
        <p:nvSpPr>
          <p:cNvPr id="35" name="1"/>
          <p:cNvSpPr txBox="1">
            <a:spLocks noChangeArrowheads="1"/>
          </p:cNvSpPr>
          <p:nvPr/>
        </p:nvSpPr>
        <p:spPr bwMode="auto">
          <a:xfrm>
            <a:off x="3676503" y="4667094"/>
            <a:ext cx="2299332" cy="42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zh-CN"/>
            </a:defPPr>
            <a:lvl1pPr algn="ctr" defTabSz="1216025">
              <a:lnSpc>
                <a:spcPct val="150000"/>
              </a:lnSpc>
              <a:spcBef>
                <a:spcPct val="20000"/>
              </a:spcBef>
              <a:defRPr sz="1200">
                <a:solidFill>
                  <a:srgbClr val="404040"/>
                </a:solidFill>
                <a:latin typeface="微软雅黑" panose="020B0503020204020204" charset="-122"/>
                <a:ea typeface="微软雅黑" panose="020B0503020204020204" charset="-122"/>
              </a:defRPr>
            </a:lvl1pPr>
            <a:lvl2pPr marL="742950" indent="-285750" defTabSz="1216025">
              <a:defRPr>
                <a:latin typeface="Arial" panose="020B0604020202020204" pitchFamily="34" charset="0"/>
                <a:ea typeface="微软雅黑" panose="020B0503020204020204" charset="-122"/>
              </a:defRPr>
            </a:lvl2pPr>
            <a:lvl3pPr marL="1143000" indent="-228600" defTabSz="1216025">
              <a:defRPr>
                <a:latin typeface="Arial" panose="020B0604020202020204" pitchFamily="34" charset="0"/>
                <a:ea typeface="微软雅黑" panose="020B0503020204020204" charset="-122"/>
              </a:defRPr>
            </a:lvl3pPr>
            <a:lvl4pPr marL="1600200" indent="-228600" defTabSz="1216025">
              <a:defRPr>
                <a:latin typeface="Arial" panose="020B0604020202020204" pitchFamily="34" charset="0"/>
                <a:ea typeface="微软雅黑" panose="020B0503020204020204" charset="-122"/>
              </a:defRPr>
            </a:lvl4pPr>
            <a:lvl5pPr marL="2057400" indent="-228600" defTabSz="1216025">
              <a:defRPr>
                <a:latin typeface="Arial" panose="020B0604020202020204" pitchFamily="34" charset="0"/>
                <a:ea typeface="微软雅黑" panose="020B0503020204020204" charset="-122"/>
              </a:defRPr>
            </a:lvl5pPr>
            <a:lvl6pPr marL="2514600" indent="-228600" defTabSz="1216025" eaLnBrk="0" fontAlgn="base" hangingPunct="0">
              <a:spcBef>
                <a:spcPct val="0"/>
              </a:spcBef>
              <a:spcAft>
                <a:spcPct val="0"/>
              </a:spcAft>
              <a:buFont typeface="Arial" panose="020B0604020202020204" pitchFamily="34" charset="0"/>
              <a:defRPr>
                <a:latin typeface="Arial" panose="020B0604020202020204" pitchFamily="34" charset="0"/>
                <a:ea typeface="微软雅黑" panose="020B0503020204020204" charset="-122"/>
              </a:defRPr>
            </a:lvl6pPr>
            <a:lvl7pPr marL="2971800" indent="-228600" defTabSz="1216025" eaLnBrk="0" fontAlgn="base" hangingPunct="0">
              <a:spcBef>
                <a:spcPct val="0"/>
              </a:spcBef>
              <a:spcAft>
                <a:spcPct val="0"/>
              </a:spcAft>
              <a:buFont typeface="Arial" panose="020B0604020202020204" pitchFamily="34" charset="0"/>
              <a:defRPr>
                <a:latin typeface="Arial" panose="020B0604020202020204" pitchFamily="34" charset="0"/>
                <a:ea typeface="微软雅黑" panose="020B0503020204020204" charset="-122"/>
              </a:defRPr>
            </a:lvl7pPr>
            <a:lvl8pPr marL="3429000" indent="-228600" defTabSz="1216025" eaLnBrk="0" fontAlgn="base" hangingPunct="0">
              <a:spcBef>
                <a:spcPct val="0"/>
              </a:spcBef>
              <a:spcAft>
                <a:spcPct val="0"/>
              </a:spcAft>
              <a:buFont typeface="Arial" panose="020B0604020202020204" pitchFamily="34" charset="0"/>
              <a:defRPr>
                <a:latin typeface="Arial" panose="020B0604020202020204" pitchFamily="34" charset="0"/>
                <a:ea typeface="微软雅黑" panose="020B0503020204020204" charset="-122"/>
              </a:defRPr>
            </a:lvl8pPr>
            <a:lvl9pPr marL="3886200" indent="-228600" defTabSz="1216025" eaLnBrk="0" fontAlgn="base" hangingPunct="0">
              <a:spcBef>
                <a:spcPct val="0"/>
              </a:spcBef>
              <a:spcAft>
                <a:spcPct val="0"/>
              </a:spcAft>
              <a:buFont typeface="Arial" panose="020B0604020202020204" pitchFamily="34" charset="0"/>
              <a:defRPr>
                <a:latin typeface="Arial" panose="020B0604020202020204" pitchFamily="34" charset="0"/>
                <a:ea typeface="微软雅黑" panose="020B0503020204020204" charset="-122"/>
              </a:defRPr>
            </a:lvl9pPr>
          </a:lstStyle>
          <a:p>
            <a:pPr lvl="0" algn="ctr">
              <a:lnSpc>
                <a:spcPct val="120000"/>
              </a:lnSpc>
            </a:pPr>
            <a:r>
              <a:rPr lang="zh-CN" altLang="en-US">
                <a:solidFill>
                  <a:schemeClr val="bg1"/>
                </a:solidFill>
                <a:latin typeface="+mn-lt"/>
                <a:ea typeface="+mn-ea"/>
                <a:cs typeface="+mn-ea"/>
                <a:sym typeface="+mn-lt"/>
              </a:rPr>
              <a:t>此部分内容作为文字排版占位显示</a:t>
            </a:r>
            <a:br>
              <a:rPr lang="zh-CN" altLang="en-US">
                <a:solidFill>
                  <a:schemeClr val="bg1"/>
                </a:solidFill>
                <a:latin typeface="+mn-lt"/>
                <a:ea typeface="+mn-ea"/>
                <a:cs typeface="+mn-ea"/>
                <a:sym typeface="+mn-lt"/>
              </a:rPr>
            </a:br>
            <a:r>
              <a:rPr lang="zh-CN" altLang="en-US">
                <a:solidFill>
                  <a:schemeClr val="bg1"/>
                </a:solidFill>
                <a:latin typeface="+mn-lt"/>
                <a:ea typeface="+mn-ea"/>
                <a:cs typeface="+mn-ea"/>
                <a:sym typeface="+mn-lt"/>
              </a:rPr>
              <a:t>（建议使用主题字体）</a:t>
            </a:r>
            <a:endParaRPr lang="zh-CN" altLang="en-US">
              <a:solidFill>
                <a:schemeClr val="bg1"/>
              </a:solidFill>
              <a:latin typeface="+mn-lt"/>
              <a:ea typeface="+mn-ea"/>
              <a:cs typeface="+mn-ea"/>
              <a:sym typeface="+mn-lt"/>
            </a:endParaRPr>
          </a:p>
        </p:txBody>
      </p:sp>
      <p:sp>
        <p:nvSpPr>
          <p:cNvPr id="36" name="3"/>
          <p:cNvSpPr txBox="1">
            <a:spLocks noChangeArrowheads="1"/>
          </p:cNvSpPr>
          <p:nvPr/>
        </p:nvSpPr>
        <p:spPr bwMode="auto">
          <a:xfrm>
            <a:off x="3936589" y="4160432"/>
            <a:ext cx="75064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charset="-122"/>
              </a:defRPr>
            </a:lvl1pPr>
            <a:lvl2pPr marL="742950" indent="-285750" defTabSz="1216025">
              <a:defRPr>
                <a:solidFill>
                  <a:schemeClr val="tx1"/>
                </a:solidFill>
                <a:latin typeface="Arial" panose="020B0604020202020204" pitchFamily="34" charset="0"/>
                <a:ea typeface="微软雅黑" panose="020B0503020204020204" charset="-122"/>
              </a:defRPr>
            </a:lvl2pPr>
            <a:lvl3pPr marL="1143000" indent="-228600" defTabSz="1216025">
              <a:defRPr>
                <a:solidFill>
                  <a:schemeClr val="tx1"/>
                </a:solidFill>
                <a:latin typeface="Arial" panose="020B0604020202020204" pitchFamily="34" charset="0"/>
                <a:ea typeface="微软雅黑" panose="020B0503020204020204" charset="-122"/>
              </a:defRPr>
            </a:lvl3pPr>
            <a:lvl4pPr marL="1600200" indent="-228600" defTabSz="1216025">
              <a:defRPr>
                <a:solidFill>
                  <a:schemeClr val="tx1"/>
                </a:solidFill>
                <a:latin typeface="Arial" panose="020B0604020202020204" pitchFamily="34" charset="0"/>
                <a:ea typeface="微软雅黑" panose="020B0503020204020204" charset="-122"/>
              </a:defRPr>
            </a:lvl4pPr>
            <a:lvl5pPr marL="2057400" indent="-228600" defTabSz="1216025">
              <a:defRPr>
                <a:solidFill>
                  <a:schemeClr val="tx1"/>
                </a:solidFill>
                <a:latin typeface="Arial" panose="020B0604020202020204" pitchFamily="34" charset="0"/>
                <a:ea typeface="微软雅黑" panose="020B050302020402020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9pPr>
          </a:lstStyle>
          <a:p>
            <a:pPr>
              <a:spcBef>
                <a:spcPct val="20000"/>
              </a:spcBef>
            </a:pPr>
            <a:r>
              <a:rPr lang="zh-CN" altLang="en-US" sz="2400" b="1">
                <a:solidFill>
                  <a:srgbClr val="EAD2B8"/>
                </a:solidFill>
                <a:latin typeface="+mn-lt"/>
                <a:ea typeface="+mn-ea"/>
                <a:cs typeface="+mn-ea"/>
                <a:sym typeface="+mn-lt"/>
              </a:rPr>
              <a:t>弱势</a:t>
            </a:r>
            <a:endParaRPr lang="zh-CN" altLang="en-US" sz="2400" b="1" dirty="0">
              <a:solidFill>
                <a:srgbClr val="EAD2B8"/>
              </a:solidFill>
              <a:latin typeface="+mn-lt"/>
              <a:ea typeface="+mn-ea"/>
              <a:cs typeface="+mn-ea"/>
              <a:sym typeface="+mn-lt"/>
            </a:endParaRPr>
          </a:p>
        </p:txBody>
      </p:sp>
      <p:sp>
        <p:nvSpPr>
          <p:cNvPr id="37" name="2"/>
          <p:cNvSpPr txBox="1">
            <a:spLocks noChangeArrowheads="1"/>
          </p:cNvSpPr>
          <p:nvPr/>
        </p:nvSpPr>
        <p:spPr bwMode="auto">
          <a:xfrm>
            <a:off x="7076365" y="4252808"/>
            <a:ext cx="168833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charset="-122"/>
              </a:defRPr>
            </a:lvl1pPr>
            <a:lvl2pPr marL="742950" indent="-285750" defTabSz="1216025">
              <a:defRPr>
                <a:solidFill>
                  <a:schemeClr val="tx1"/>
                </a:solidFill>
                <a:latin typeface="Arial" panose="020B0604020202020204" pitchFamily="34" charset="0"/>
                <a:ea typeface="微软雅黑" panose="020B0503020204020204" charset="-122"/>
              </a:defRPr>
            </a:lvl2pPr>
            <a:lvl3pPr marL="1143000" indent="-228600" defTabSz="1216025">
              <a:defRPr>
                <a:solidFill>
                  <a:schemeClr val="tx1"/>
                </a:solidFill>
                <a:latin typeface="Arial" panose="020B0604020202020204" pitchFamily="34" charset="0"/>
                <a:ea typeface="微软雅黑" panose="020B0503020204020204" charset="-122"/>
              </a:defRPr>
            </a:lvl3pPr>
            <a:lvl4pPr marL="1600200" indent="-228600" defTabSz="1216025">
              <a:defRPr>
                <a:solidFill>
                  <a:schemeClr val="tx1"/>
                </a:solidFill>
                <a:latin typeface="Arial" panose="020B0604020202020204" pitchFamily="34" charset="0"/>
                <a:ea typeface="微软雅黑" panose="020B0503020204020204" charset="-122"/>
              </a:defRPr>
            </a:lvl4pPr>
            <a:lvl5pPr marL="2057400" indent="-228600" defTabSz="1216025">
              <a:defRPr>
                <a:solidFill>
                  <a:schemeClr val="tx1"/>
                </a:solidFill>
                <a:latin typeface="Arial" panose="020B0604020202020204" pitchFamily="34" charset="0"/>
                <a:ea typeface="微软雅黑" panose="020B050302020402020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9pPr>
          </a:lstStyle>
          <a:p>
            <a:pPr>
              <a:spcBef>
                <a:spcPct val="20000"/>
              </a:spcBef>
            </a:pPr>
            <a:r>
              <a:rPr lang="en-US" altLang="zh-CN" sz="2000" b="1">
                <a:solidFill>
                  <a:srgbClr val="EAD2B8"/>
                </a:solidFill>
                <a:latin typeface="+mn-lt"/>
                <a:ea typeface="+mn-ea"/>
                <a:cs typeface="+mn-ea"/>
                <a:sym typeface="+mn-lt"/>
              </a:rPr>
              <a:t>opportunity</a:t>
            </a:r>
            <a:endParaRPr lang="en-US" altLang="zh-CN" sz="2000" b="1" dirty="0">
              <a:solidFill>
                <a:srgbClr val="EAD2B8"/>
              </a:solidFill>
              <a:latin typeface="+mn-lt"/>
              <a:ea typeface="+mn-ea"/>
              <a:cs typeface="+mn-ea"/>
              <a:sym typeface="+mn-lt"/>
            </a:endParaRPr>
          </a:p>
        </p:txBody>
      </p:sp>
      <p:sp>
        <p:nvSpPr>
          <p:cNvPr id="38" name="1"/>
          <p:cNvSpPr txBox="1">
            <a:spLocks noChangeArrowheads="1"/>
          </p:cNvSpPr>
          <p:nvPr/>
        </p:nvSpPr>
        <p:spPr bwMode="auto">
          <a:xfrm>
            <a:off x="6349542" y="4713282"/>
            <a:ext cx="2299332" cy="42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zh-CN"/>
            </a:defPPr>
            <a:lvl1pPr algn="ctr" defTabSz="1216025">
              <a:lnSpc>
                <a:spcPct val="150000"/>
              </a:lnSpc>
              <a:spcBef>
                <a:spcPct val="20000"/>
              </a:spcBef>
              <a:defRPr sz="1200">
                <a:solidFill>
                  <a:srgbClr val="404040"/>
                </a:solidFill>
                <a:latin typeface="微软雅黑" panose="020B0503020204020204" charset="-122"/>
                <a:ea typeface="微软雅黑" panose="020B0503020204020204" charset="-122"/>
              </a:defRPr>
            </a:lvl1pPr>
            <a:lvl2pPr marL="742950" indent="-285750" defTabSz="1216025">
              <a:defRPr>
                <a:latin typeface="Arial" panose="020B0604020202020204" pitchFamily="34" charset="0"/>
                <a:ea typeface="微软雅黑" panose="020B0503020204020204" charset="-122"/>
              </a:defRPr>
            </a:lvl2pPr>
            <a:lvl3pPr marL="1143000" indent="-228600" defTabSz="1216025">
              <a:defRPr>
                <a:latin typeface="Arial" panose="020B0604020202020204" pitchFamily="34" charset="0"/>
                <a:ea typeface="微软雅黑" panose="020B0503020204020204" charset="-122"/>
              </a:defRPr>
            </a:lvl3pPr>
            <a:lvl4pPr marL="1600200" indent="-228600" defTabSz="1216025">
              <a:defRPr>
                <a:latin typeface="Arial" panose="020B0604020202020204" pitchFamily="34" charset="0"/>
                <a:ea typeface="微软雅黑" panose="020B0503020204020204" charset="-122"/>
              </a:defRPr>
            </a:lvl4pPr>
            <a:lvl5pPr marL="2057400" indent="-228600" defTabSz="1216025">
              <a:defRPr>
                <a:latin typeface="Arial" panose="020B0604020202020204" pitchFamily="34" charset="0"/>
                <a:ea typeface="微软雅黑" panose="020B0503020204020204" charset="-122"/>
              </a:defRPr>
            </a:lvl5pPr>
            <a:lvl6pPr marL="2514600" indent="-228600" defTabSz="1216025" eaLnBrk="0" fontAlgn="base" hangingPunct="0">
              <a:spcBef>
                <a:spcPct val="0"/>
              </a:spcBef>
              <a:spcAft>
                <a:spcPct val="0"/>
              </a:spcAft>
              <a:buFont typeface="Arial" panose="020B0604020202020204" pitchFamily="34" charset="0"/>
              <a:defRPr>
                <a:latin typeface="Arial" panose="020B0604020202020204" pitchFamily="34" charset="0"/>
                <a:ea typeface="微软雅黑" panose="020B0503020204020204" charset="-122"/>
              </a:defRPr>
            </a:lvl6pPr>
            <a:lvl7pPr marL="2971800" indent="-228600" defTabSz="1216025" eaLnBrk="0" fontAlgn="base" hangingPunct="0">
              <a:spcBef>
                <a:spcPct val="0"/>
              </a:spcBef>
              <a:spcAft>
                <a:spcPct val="0"/>
              </a:spcAft>
              <a:buFont typeface="Arial" panose="020B0604020202020204" pitchFamily="34" charset="0"/>
              <a:defRPr>
                <a:latin typeface="Arial" panose="020B0604020202020204" pitchFamily="34" charset="0"/>
                <a:ea typeface="微软雅黑" panose="020B0503020204020204" charset="-122"/>
              </a:defRPr>
            </a:lvl7pPr>
            <a:lvl8pPr marL="3429000" indent="-228600" defTabSz="1216025" eaLnBrk="0" fontAlgn="base" hangingPunct="0">
              <a:spcBef>
                <a:spcPct val="0"/>
              </a:spcBef>
              <a:spcAft>
                <a:spcPct val="0"/>
              </a:spcAft>
              <a:buFont typeface="Arial" panose="020B0604020202020204" pitchFamily="34" charset="0"/>
              <a:defRPr>
                <a:latin typeface="Arial" panose="020B0604020202020204" pitchFamily="34" charset="0"/>
                <a:ea typeface="微软雅黑" panose="020B0503020204020204" charset="-122"/>
              </a:defRPr>
            </a:lvl8pPr>
            <a:lvl9pPr marL="3886200" indent="-228600" defTabSz="1216025" eaLnBrk="0" fontAlgn="base" hangingPunct="0">
              <a:spcBef>
                <a:spcPct val="0"/>
              </a:spcBef>
              <a:spcAft>
                <a:spcPct val="0"/>
              </a:spcAft>
              <a:buFont typeface="Arial" panose="020B0604020202020204" pitchFamily="34" charset="0"/>
              <a:defRPr>
                <a:latin typeface="Arial" panose="020B0604020202020204" pitchFamily="34" charset="0"/>
                <a:ea typeface="微软雅黑" panose="020B0503020204020204" charset="-122"/>
              </a:defRPr>
            </a:lvl9pPr>
          </a:lstStyle>
          <a:p>
            <a:pPr lvl="0" algn="ctr">
              <a:lnSpc>
                <a:spcPct val="120000"/>
              </a:lnSpc>
            </a:pPr>
            <a:r>
              <a:rPr lang="zh-CN" altLang="en-US">
                <a:solidFill>
                  <a:schemeClr val="bg1"/>
                </a:solidFill>
                <a:latin typeface="+mn-lt"/>
                <a:ea typeface="+mn-ea"/>
                <a:cs typeface="+mn-ea"/>
                <a:sym typeface="+mn-lt"/>
              </a:rPr>
              <a:t>此部分内容作为文字排版占位显示</a:t>
            </a:r>
            <a:br>
              <a:rPr lang="zh-CN" altLang="en-US">
                <a:solidFill>
                  <a:schemeClr val="bg1"/>
                </a:solidFill>
                <a:latin typeface="+mn-lt"/>
                <a:ea typeface="+mn-ea"/>
                <a:cs typeface="+mn-ea"/>
                <a:sym typeface="+mn-lt"/>
              </a:rPr>
            </a:br>
            <a:r>
              <a:rPr lang="zh-CN" altLang="en-US">
                <a:solidFill>
                  <a:schemeClr val="bg1"/>
                </a:solidFill>
                <a:latin typeface="+mn-lt"/>
                <a:ea typeface="+mn-ea"/>
                <a:cs typeface="+mn-ea"/>
                <a:sym typeface="+mn-lt"/>
              </a:rPr>
              <a:t>（建议使用主题字体）</a:t>
            </a:r>
            <a:endParaRPr lang="zh-CN" altLang="en-US">
              <a:solidFill>
                <a:schemeClr val="bg1"/>
              </a:solidFill>
              <a:latin typeface="+mn-lt"/>
              <a:ea typeface="+mn-ea"/>
              <a:cs typeface="+mn-ea"/>
              <a:sym typeface="+mn-lt"/>
            </a:endParaRPr>
          </a:p>
        </p:txBody>
      </p:sp>
      <p:sp>
        <p:nvSpPr>
          <p:cNvPr id="39" name="4"/>
          <p:cNvSpPr txBox="1">
            <a:spLocks noChangeArrowheads="1"/>
          </p:cNvSpPr>
          <p:nvPr/>
        </p:nvSpPr>
        <p:spPr bwMode="auto">
          <a:xfrm>
            <a:off x="6419509" y="4206620"/>
            <a:ext cx="75064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charset="-122"/>
              </a:defRPr>
            </a:lvl1pPr>
            <a:lvl2pPr marL="742950" indent="-285750" defTabSz="1216025">
              <a:defRPr>
                <a:solidFill>
                  <a:schemeClr val="tx1"/>
                </a:solidFill>
                <a:latin typeface="Arial" panose="020B0604020202020204" pitchFamily="34" charset="0"/>
                <a:ea typeface="微软雅黑" panose="020B0503020204020204" charset="-122"/>
              </a:defRPr>
            </a:lvl2pPr>
            <a:lvl3pPr marL="1143000" indent="-228600" defTabSz="1216025">
              <a:defRPr>
                <a:solidFill>
                  <a:schemeClr val="tx1"/>
                </a:solidFill>
                <a:latin typeface="Arial" panose="020B0604020202020204" pitchFamily="34" charset="0"/>
                <a:ea typeface="微软雅黑" panose="020B0503020204020204" charset="-122"/>
              </a:defRPr>
            </a:lvl3pPr>
            <a:lvl4pPr marL="1600200" indent="-228600" defTabSz="1216025">
              <a:defRPr>
                <a:solidFill>
                  <a:schemeClr val="tx1"/>
                </a:solidFill>
                <a:latin typeface="Arial" panose="020B0604020202020204" pitchFamily="34" charset="0"/>
                <a:ea typeface="微软雅黑" panose="020B0503020204020204" charset="-122"/>
              </a:defRPr>
            </a:lvl4pPr>
            <a:lvl5pPr marL="2057400" indent="-228600" defTabSz="1216025">
              <a:defRPr>
                <a:solidFill>
                  <a:schemeClr val="tx1"/>
                </a:solidFill>
                <a:latin typeface="Arial" panose="020B0604020202020204" pitchFamily="34" charset="0"/>
                <a:ea typeface="微软雅黑" panose="020B050302020402020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9pPr>
          </a:lstStyle>
          <a:p>
            <a:pPr>
              <a:spcBef>
                <a:spcPct val="20000"/>
              </a:spcBef>
            </a:pPr>
            <a:r>
              <a:rPr lang="zh-CN" altLang="en-US" sz="2400" b="1" smtClean="0">
                <a:solidFill>
                  <a:srgbClr val="EAD2B8"/>
                </a:solidFill>
                <a:latin typeface="+mn-lt"/>
                <a:ea typeface="+mn-ea"/>
                <a:cs typeface="+mn-ea"/>
                <a:sym typeface="+mn-lt"/>
              </a:rPr>
              <a:t>机遇</a:t>
            </a:r>
            <a:endParaRPr lang="zh-CN" altLang="en-US" sz="2400" b="1" dirty="0" smtClean="0">
              <a:solidFill>
                <a:srgbClr val="EAD2B8"/>
              </a:solidFill>
              <a:latin typeface="+mn-lt"/>
              <a:ea typeface="+mn-ea"/>
              <a:cs typeface="+mn-ea"/>
              <a:sym typeface="+mn-lt"/>
            </a:endParaRPr>
          </a:p>
        </p:txBody>
      </p:sp>
      <p:sp>
        <p:nvSpPr>
          <p:cNvPr id="40" name="3"/>
          <p:cNvSpPr txBox="1">
            <a:spLocks noChangeArrowheads="1"/>
          </p:cNvSpPr>
          <p:nvPr/>
        </p:nvSpPr>
        <p:spPr bwMode="auto">
          <a:xfrm>
            <a:off x="10089033" y="4252808"/>
            <a:ext cx="114344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charset="-122"/>
              </a:defRPr>
            </a:lvl1pPr>
            <a:lvl2pPr marL="742950" indent="-285750" defTabSz="1216025">
              <a:defRPr>
                <a:solidFill>
                  <a:schemeClr val="tx1"/>
                </a:solidFill>
                <a:latin typeface="Arial" panose="020B0604020202020204" pitchFamily="34" charset="0"/>
                <a:ea typeface="微软雅黑" panose="020B0503020204020204" charset="-122"/>
              </a:defRPr>
            </a:lvl2pPr>
            <a:lvl3pPr marL="1143000" indent="-228600" defTabSz="1216025">
              <a:defRPr>
                <a:solidFill>
                  <a:schemeClr val="tx1"/>
                </a:solidFill>
                <a:latin typeface="Arial" panose="020B0604020202020204" pitchFamily="34" charset="0"/>
                <a:ea typeface="微软雅黑" panose="020B0503020204020204" charset="-122"/>
              </a:defRPr>
            </a:lvl3pPr>
            <a:lvl4pPr marL="1600200" indent="-228600" defTabSz="1216025">
              <a:defRPr>
                <a:solidFill>
                  <a:schemeClr val="tx1"/>
                </a:solidFill>
                <a:latin typeface="Arial" panose="020B0604020202020204" pitchFamily="34" charset="0"/>
                <a:ea typeface="微软雅黑" panose="020B0503020204020204" charset="-122"/>
              </a:defRPr>
            </a:lvl4pPr>
            <a:lvl5pPr marL="2057400" indent="-228600" defTabSz="1216025">
              <a:defRPr>
                <a:solidFill>
                  <a:schemeClr val="tx1"/>
                </a:solidFill>
                <a:latin typeface="Arial" panose="020B0604020202020204" pitchFamily="34" charset="0"/>
                <a:ea typeface="微软雅黑" panose="020B050302020402020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9pPr>
          </a:lstStyle>
          <a:p>
            <a:pPr>
              <a:spcBef>
                <a:spcPct val="20000"/>
              </a:spcBef>
            </a:pPr>
            <a:r>
              <a:rPr lang="en-US" altLang="zh-CN" sz="2000" b="1">
                <a:solidFill>
                  <a:srgbClr val="EAD2B8"/>
                </a:solidFill>
                <a:latin typeface="+mn-lt"/>
                <a:ea typeface="+mn-ea"/>
                <a:cs typeface="+mn-ea"/>
                <a:sym typeface="+mn-lt"/>
              </a:rPr>
              <a:t>threat</a:t>
            </a:r>
            <a:endParaRPr lang="en-US" altLang="zh-CN" sz="2000" b="1" dirty="0">
              <a:solidFill>
                <a:srgbClr val="EAD2B8"/>
              </a:solidFill>
              <a:latin typeface="+mn-lt"/>
              <a:ea typeface="+mn-ea"/>
              <a:cs typeface="+mn-ea"/>
              <a:sym typeface="+mn-lt"/>
            </a:endParaRPr>
          </a:p>
        </p:txBody>
      </p:sp>
      <p:sp>
        <p:nvSpPr>
          <p:cNvPr id="41" name="2"/>
          <p:cNvSpPr txBox="1">
            <a:spLocks noChangeArrowheads="1"/>
          </p:cNvSpPr>
          <p:nvPr/>
        </p:nvSpPr>
        <p:spPr bwMode="auto">
          <a:xfrm>
            <a:off x="9063453" y="4713282"/>
            <a:ext cx="2299332" cy="42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zh-CN"/>
            </a:defPPr>
            <a:lvl1pPr algn="ctr" defTabSz="1216025">
              <a:lnSpc>
                <a:spcPct val="150000"/>
              </a:lnSpc>
              <a:spcBef>
                <a:spcPct val="20000"/>
              </a:spcBef>
              <a:defRPr sz="1200">
                <a:solidFill>
                  <a:srgbClr val="404040"/>
                </a:solidFill>
                <a:latin typeface="微软雅黑" panose="020B0503020204020204" charset="-122"/>
                <a:ea typeface="微软雅黑" panose="020B0503020204020204" charset="-122"/>
              </a:defRPr>
            </a:lvl1pPr>
            <a:lvl2pPr marL="742950" indent="-285750" defTabSz="1216025">
              <a:defRPr>
                <a:latin typeface="Arial" panose="020B0604020202020204" pitchFamily="34" charset="0"/>
                <a:ea typeface="微软雅黑" panose="020B0503020204020204" charset="-122"/>
              </a:defRPr>
            </a:lvl2pPr>
            <a:lvl3pPr marL="1143000" indent="-228600" defTabSz="1216025">
              <a:defRPr>
                <a:latin typeface="Arial" panose="020B0604020202020204" pitchFamily="34" charset="0"/>
                <a:ea typeface="微软雅黑" panose="020B0503020204020204" charset="-122"/>
              </a:defRPr>
            </a:lvl3pPr>
            <a:lvl4pPr marL="1600200" indent="-228600" defTabSz="1216025">
              <a:defRPr>
                <a:latin typeface="Arial" panose="020B0604020202020204" pitchFamily="34" charset="0"/>
                <a:ea typeface="微软雅黑" panose="020B0503020204020204" charset="-122"/>
              </a:defRPr>
            </a:lvl4pPr>
            <a:lvl5pPr marL="2057400" indent="-228600" defTabSz="1216025">
              <a:defRPr>
                <a:latin typeface="Arial" panose="020B0604020202020204" pitchFamily="34" charset="0"/>
                <a:ea typeface="微软雅黑" panose="020B0503020204020204" charset="-122"/>
              </a:defRPr>
            </a:lvl5pPr>
            <a:lvl6pPr marL="2514600" indent="-228600" defTabSz="1216025" eaLnBrk="0" fontAlgn="base" hangingPunct="0">
              <a:spcBef>
                <a:spcPct val="0"/>
              </a:spcBef>
              <a:spcAft>
                <a:spcPct val="0"/>
              </a:spcAft>
              <a:buFont typeface="Arial" panose="020B0604020202020204" pitchFamily="34" charset="0"/>
              <a:defRPr>
                <a:latin typeface="Arial" panose="020B0604020202020204" pitchFamily="34" charset="0"/>
                <a:ea typeface="微软雅黑" panose="020B0503020204020204" charset="-122"/>
              </a:defRPr>
            </a:lvl6pPr>
            <a:lvl7pPr marL="2971800" indent="-228600" defTabSz="1216025" eaLnBrk="0" fontAlgn="base" hangingPunct="0">
              <a:spcBef>
                <a:spcPct val="0"/>
              </a:spcBef>
              <a:spcAft>
                <a:spcPct val="0"/>
              </a:spcAft>
              <a:buFont typeface="Arial" panose="020B0604020202020204" pitchFamily="34" charset="0"/>
              <a:defRPr>
                <a:latin typeface="Arial" panose="020B0604020202020204" pitchFamily="34" charset="0"/>
                <a:ea typeface="微软雅黑" panose="020B0503020204020204" charset="-122"/>
              </a:defRPr>
            </a:lvl7pPr>
            <a:lvl8pPr marL="3429000" indent="-228600" defTabSz="1216025" eaLnBrk="0" fontAlgn="base" hangingPunct="0">
              <a:spcBef>
                <a:spcPct val="0"/>
              </a:spcBef>
              <a:spcAft>
                <a:spcPct val="0"/>
              </a:spcAft>
              <a:buFont typeface="Arial" panose="020B0604020202020204" pitchFamily="34" charset="0"/>
              <a:defRPr>
                <a:latin typeface="Arial" panose="020B0604020202020204" pitchFamily="34" charset="0"/>
                <a:ea typeface="微软雅黑" panose="020B0503020204020204" charset="-122"/>
              </a:defRPr>
            </a:lvl8pPr>
            <a:lvl9pPr marL="3886200" indent="-228600" defTabSz="1216025" eaLnBrk="0" fontAlgn="base" hangingPunct="0">
              <a:spcBef>
                <a:spcPct val="0"/>
              </a:spcBef>
              <a:spcAft>
                <a:spcPct val="0"/>
              </a:spcAft>
              <a:buFont typeface="Arial" panose="020B0604020202020204" pitchFamily="34" charset="0"/>
              <a:defRPr>
                <a:latin typeface="Arial" panose="020B0604020202020204" pitchFamily="34" charset="0"/>
                <a:ea typeface="微软雅黑" panose="020B0503020204020204" charset="-122"/>
              </a:defRPr>
            </a:lvl9pPr>
          </a:lstStyle>
          <a:p>
            <a:pPr lvl="0" algn="ctr">
              <a:lnSpc>
                <a:spcPct val="120000"/>
              </a:lnSpc>
            </a:pPr>
            <a:r>
              <a:rPr lang="zh-CN" altLang="en-US">
                <a:solidFill>
                  <a:schemeClr val="bg1"/>
                </a:solidFill>
                <a:latin typeface="+mn-lt"/>
                <a:ea typeface="+mn-ea"/>
                <a:cs typeface="+mn-ea"/>
                <a:sym typeface="+mn-lt"/>
              </a:rPr>
              <a:t>此部分内容作为文字排版占位显示</a:t>
            </a:r>
            <a:br>
              <a:rPr lang="zh-CN" altLang="en-US">
                <a:solidFill>
                  <a:schemeClr val="bg1"/>
                </a:solidFill>
                <a:latin typeface="+mn-lt"/>
                <a:ea typeface="+mn-ea"/>
                <a:cs typeface="+mn-ea"/>
                <a:sym typeface="+mn-lt"/>
              </a:rPr>
            </a:br>
            <a:r>
              <a:rPr lang="zh-CN" altLang="en-US">
                <a:solidFill>
                  <a:schemeClr val="bg1"/>
                </a:solidFill>
                <a:latin typeface="+mn-lt"/>
                <a:ea typeface="+mn-ea"/>
                <a:cs typeface="+mn-ea"/>
                <a:sym typeface="+mn-lt"/>
              </a:rPr>
              <a:t>（建议使用主题字体）</a:t>
            </a:r>
            <a:endParaRPr lang="zh-CN" altLang="en-US">
              <a:solidFill>
                <a:schemeClr val="bg1"/>
              </a:solidFill>
              <a:latin typeface="+mn-lt"/>
              <a:ea typeface="+mn-ea"/>
              <a:cs typeface="+mn-ea"/>
              <a:sym typeface="+mn-lt"/>
            </a:endParaRPr>
          </a:p>
        </p:txBody>
      </p:sp>
      <p:sp>
        <p:nvSpPr>
          <p:cNvPr id="42" name="1"/>
          <p:cNvSpPr txBox="1">
            <a:spLocks noChangeArrowheads="1"/>
          </p:cNvSpPr>
          <p:nvPr/>
        </p:nvSpPr>
        <p:spPr bwMode="auto">
          <a:xfrm>
            <a:off x="9432177" y="4206620"/>
            <a:ext cx="75064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charset="-122"/>
              </a:defRPr>
            </a:lvl1pPr>
            <a:lvl2pPr marL="742950" indent="-285750" defTabSz="1216025">
              <a:defRPr>
                <a:solidFill>
                  <a:schemeClr val="tx1"/>
                </a:solidFill>
                <a:latin typeface="Arial" panose="020B0604020202020204" pitchFamily="34" charset="0"/>
                <a:ea typeface="微软雅黑" panose="020B0503020204020204" charset="-122"/>
              </a:defRPr>
            </a:lvl2pPr>
            <a:lvl3pPr marL="1143000" indent="-228600" defTabSz="1216025">
              <a:defRPr>
                <a:solidFill>
                  <a:schemeClr val="tx1"/>
                </a:solidFill>
                <a:latin typeface="Arial" panose="020B0604020202020204" pitchFamily="34" charset="0"/>
                <a:ea typeface="微软雅黑" panose="020B0503020204020204" charset="-122"/>
              </a:defRPr>
            </a:lvl3pPr>
            <a:lvl4pPr marL="1600200" indent="-228600" defTabSz="1216025">
              <a:defRPr>
                <a:solidFill>
                  <a:schemeClr val="tx1"/>
                </a:solidFill>
                <a:latin typeface="Arial" panose="020B0604020202020204" pitchFamily="34" charset="0"/>
                <a:ea typeface="微软雅黑" panose="020B0503020204020204" charset="-122"/>
              </a:defRPr>
            </a:lvl4pPr>
            <a:lvl5pPr marL="2057400" indent="-228600" defTabSz="1216025">
              <a:defRPr>
                <a:solidFill>
                  <a:schemeClr val="tx1"/>
                </a:solidFill>
                <a:latin typeface="Arial" panose="020B0604020202020204" pitchFamily="34" charset="0"/>
                <a:ea typeface="微软雅黑" panose="020B050302020402020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9pPr>
          </a:lstStyle>
          <a:p>
            <a:pPr>
              <a:spcBef>
                <a:spcPct val="20000"/>
              </a:spcBef>
            </a:pPr>
            <a:r>
              <a:rPr lang="zh-CN" altLang="en-US" sz="2400" b="1" smtClean="0">
                <a:solidFill>
                  <a:srgbClr val="EAD2B8"/>
                </a:solidFill>
                <a:latin typeface="+mn-lt"/>
                <a:ea typeface="+mn-ea"/>
                <a:cs typeface="+mn-ea"/>
                <a:sym typeface="+mn-lt"/>
              </a:rPr>
              <a:t>威胁</a:t>
            </a:r>
            <a:endParaRPr lang="zh-CN" altLang="en-US" sz="2400" b="1" dirty="0" smtClean="0">
              <a:solidFill>
                <a:srgbClr val="EAD2B8"/>
              </a:solidFill>
              <a:latin typeface="+mn-lt"/>
              <a:ea typeface="+mn-ea"/>
              <a:cs typeface="+mn-ea"/>
              <a:sym typeface="+mn-lt"/>
            </a:endParaRPr>
          </a:p>
        </p:txBody>
      </p:sp>
    </p:spTree>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0.7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1000" fill="hold"/>
                                        <p:tgtEl>
                                          <p:spTgt spid="4"/>
                                        </p:tgtEl>
                                        <p:attrNameLst>
                                          <p:attrName>ppt_w</p:attrName>
                                        </p:attrNameLst>
                                      </p:cBhvr>
                                      <p:tavLst>
                                        <p:tav tm="0">
                                          <p:val>
                                            <p:strVal val="#ppt_w*0.70"/>
                                          </p:val>
                                        </p:tav>
                                        <p:tav tm="100000">
                                          <p:val>
                                            <p:strVal val="#ppt_w"/>
                                          </p:val>
                                        </p:tav>
                                      </p:tavLst>
                                    </p:anim>
                                    <p:anim calcmode="lin" valueType="num">
                                      <p:cBhvr>
                                        <p:cTn id="13" dur="1000" fill="hold"/>
                                        <p:tgtEl>
                                          <p:spTgt spid="4"/>
                                        </p:tgtEl>
                                        <p:attrNameLst>
                                          <p:attrName>ppt_h</p:attrName>
                                        </p:attrNameLst>
                                      </p:cBhvr>
                                      <p:tavLst>
                                        <p:tav tm="0">
                                          <p:val>
                                            <p:strVal val="#ppt_h"/>
                                          </p:val>
                                        </p:tav>
                                        <p:tav tm="100000">
                                          <p:val>
                                            <p:strVal val="#ppt_h"/>
                                          </p:val>
                                        </p:tav>
                                      </p:tavLst>
                                    </p:anim>
                                    <p:animEffect transition="in" filter="fade">
                                      <p:cBhvr>
                                        <p:cTn id="14" dur="1000"/>
                                        <p:tgtEl>
                                          <p:spTgt spid="4"/>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1000" fill="hold"/>
                                        <p:tgtEl>
                                          <p:spTgt spid="5"/>
                                        </p:tgtEl>
                                        <p:attrNameLst>
                                          <p:attrName>ppt_w</p:attrName>
                                        </p:attrNameLst>
                                      </p:cBhvr>
                                      <p:tavLst>
                                        <p:tav tm="0">
                                          <p:val>
                                            <p:strVal val="#ppt_w*0.70"/>
                                          </p:val>
                                        </p:tav>
                                        <p:tav tm="100000">
                                          <p:val>
                                            <p:strVal val="#ppt_w"/>
                                          </p:val>
                                        </p:tav>
                                      </p:tavLst>
                                    </p:anim>
                                    <p:anim calcmode="lin" valueType="num">
                                      <p:cBhvr>
                                        <p:cTn id="18" dur="1000" fill="hold"/>
                                        <p:tgtEl>
                                          <p:spTgt spid="5"/>
                                        </p:tgtEl>
                                        <p:attrNameLst>
                                          <p:attrName>ppt_h</p:attrName>
                                        </p:attrNameLst>
                                      </p:cBhvr>
                                      <p:tavLst>
                                        <p:tav tm="0">
                                          <p:val>
                                            <p:strVal val="#ppt_h"/>
                                          </p:val>
                                        </p:tav>
                                        <p:tav tm="100000">
                                          <p:val>
                                            <p:strVal val="#ppt_h"/>
                                          </p:val>
                                        </p:tav>
                                      </p:tavLst>
                                    </p:anim>
                                    <p:animEffect transition="in" filter="fade">
                                      <p:cBhvr>
                                        <p:cTn id="19" dur="1000"/>
                                        <p:tgtEl>
                                          <p:spTgt spid="5"/>
                                        </p:tgtEl>
                                      </p:cBhvr>
                                    </p:animEffect>
                                  </p:childTnLst>
                                </p:cTn>
                              </p:par>
                              <p:par>
                                <p:cTn id="20" presetID="55" presetClass="entr" presetSubtype="0" fill="hold" grpId="0" nodeType="withEffect">
                                  <p:stCondLst>
                                    <p:cond delay="0"/>
                                  </p:stCondLst>
                                  <p:childTnLst>
                                    <p:set>
                                      <p:cBhvr>
                                        <p:cTn id="21" dur="1" fill="hold">
                                          <p:stCondLst>
                                            <p:cond delay="0"/>
                                          </p:stCondLst>
                                        </p:cTn>
                                        <p:tgtEl>
                                          <p:spTgt spid="31"/>
                                        </p:tgtEl>
                                        <p:attrNameLst>
                                          <p:attrName>style.visibility</p:attrName>
                                        </p:attrNameLst>
                                      </p:cBhvr>
                                      <p:to>
                                        <p:strVal val="visible"/>
                                      </p:to>
                                    </p:set>
                                    <p:anim calcmode="lin" valueType="num">
                                      <p:cBhvr>
                                        <p:cTn id="22" dur="1000" fill="hold"/>
                                        <p:tgtEl>
                                          <p:spTgt spid="31"/>
                                        </p:tgtEl>
                                        <p:attrNameLst>
                                          <p:attrName>ppt_w</p:attrName>
                                        </p:attrNameLst>
                                      </p:cBhvr>
                                      <p:tavLst>
                                        <p:tav tm="0">
                                          <p:val>
                                            <p:strVal val="#ppt_w*0.70"/>
                                          </p:val>
                                        </p:tav>
                                        <p:tav tm="100000">
                                          <p:val>
                                            <p:strVal val="#ppt_w"/>
                                          </p:val>
                                        </p:tav>
                                      </p:tavLst>
                                    </p:anim>
                                    <p:anim calcmode="lin" valueType="num">
                                      <p:cBhvr>
                                        <p:cTn id="23" dur="1000" fill="hold"/>
                                        <p:tgtEl>
                                          <p:spTgt spid="31"/>
                                        </p:tgtEl>
                                        <p:attrNameLst>
                                          <p:attrName>ppt_h</p:attrName>
                                        </p:attrNameLst>
                                      </p:cBhvr>
                                      <p:tavLst>
                                        <p:tav tm="0">
                                          <p:val>
                                            <p:strVal val="#ppt_h"/>
                                          </p:val>
                                        </p:tav>
                                        <p:tav tm="100000">
                                          <p:val>
                                            <p:strVal val="#ppt_h"/>
                                          </p:val>
                                        </p:tav>
                                      </p:tavLst>
                                    </p:anim>
                                    <p:animEffect transition="in" filter="fade">
                                      <p:cBhvr>
                                        <p:cTn id="24" dur="1000"/>
                                        <p:tgtEl>
                                          <p:spTgt spid="31"/>
                                        </p:tgtEl>
                                      </p:cBhvr>
                                    </p:animEffect>
                                  </p:childTnLst>
                                </p:cTn>
                              </p:par>
                              <p:par>
                                <p:cTn id="25" presetID="55" presetClass="entr" presetSubtype="0" fill="hold" grpId="0" nodeType="withEffect">
                                  <p:stCondLst>
                                    <p:cond delay="0"/>
                                  </p:stCondLst>
                                  <p:childTnLst>
                                    <p:set>
                                      <p:cBhvr>
                                        <p:cTn id="26" dur="1" fill="hold">
                                          <p:stCondLst>
                                            <p:cond delay="0"/>
                                          </p:stCondLst>
                                        </p:cTn>
                                        <p:tgtEl>
                                          <p:spTgt spid="32"/>
                                        </p:tgtEl>
                                        <p:attrNameLst>
                                          <p:attrName>style.visibility</p:attrName>
                                        </p:attrNameLst>
                                      </p:cBhvr>
                                      <p:to>
                                        <p:strVal val="visible"/>
                                      </p:to>
                                    </p:set>
                                    <p:anim calcmode="lin" valueType="num">
                                      <p:cBhvr>
                                        <p:cTn id="27" dur="1000" fill="hold"/>
                                        <p:tgtEl>
                                          <p:spTgt spid="32"/>
                                        </p:tgtEl>
                                        <p:attrNameLst>
                                          <p:attrName>ppt_w</p:attrName>
                                        </p:attrNameLst>
                                      </p:cBhvr>
                                      <p:tavLst>
                                        <p:tav tm="0">
                                          <p:val>
                                            <p:strVal val="#ppt_w*0.70"/>
                                          </p:val>
                                        </p:tav>
                                        <p:tav tm="100000">
                                          <p:val>
                                            <p:strVal val="#ppt_w"/>
                                          </p:val>
                                        </p:tav>
                                      </p:tavLst>
                                    </p:anim>
                                    <p:anim calcmode="lin" valueType="num">
                                      <p:cBhvr>
                                        <p:cTn id="28" dur="1000" fill="hold"/>
                                        <p:tgtEl>
                                          <p:spTgt spid="32"/>
                                        </p:tgtEl>
                                        <p:attrNameLst>
                                          <p:attrName>ppt_h</p:attrName>
                                        </p:attrNameLst>
                                      </p:cBhvr>
                                      <p:tavLst>
                                        <p:tav tm="0">
                                          <p:val>
                                            <p:strVal val="#ppt_h"/>
                                          </p:val>
                                        </p:tav>
                                        <p:tav tm="100000">
                                          <p:val>
                                            <p:strVal val="#ppt_h"/>
                                          </p:val>
                                        </p:tav>
                                      </p:tavLst>
                                    </p:anim>
                                    <p:animEffect transition="in" filter="fade">
                                      <p:cBhvr>
                                        <p:cTn id="29" dur="1000"/>
                                        <p:tgtEl>
                                          <p:spTgt spid="32"/>
                                        </p:tgtEl>
                                      </p:cBhvr>
                                    </p:animEffect>
                                  </p:childTnLst>
                                </p:cTn>
                              </p:par>
                              <p:par>
                                <p:cTn id="30" presetID="55" presetClass="entr" presetSubtype="0" fill="hold" grpId="0" nodeType="withEffect">
                                  <p:stCondLst>
                                    <p:cond delay="0"/>
                                  </p:stCondLst>
                                  <p:childTnLst>
                                    <p:set>
                                      <p:cBhvr>
                                        <p:cTn id="31" dur="1" fill="hold">
                                          <p:stCondLst>
                                            <p:cond delay="0"/>
                                          </p:stCondLst>
                                        </p:cTn>
                                        <p:tgtEl>
                                          <p:spTgt spid="33"/>
                                        </p:tgtEl>
                                        <p:attrNameLst>
                                          <p:attrName>style.visibility</p:attrName>
                                        </p:attrNameLst>
                                      </p:cBhvr>
                                      <p:to>
                                        <p:strVal val="visible"/>
                                      </p:to>
                                    </p:set>
                                    <p:anim calcmode="lin" valueType="num">
                                      <p:cBhvr>
                                        <p:cTn id="32" dur="1000" fill="hold"/>
                                        <p:tgtEl>
                                          <p:spTgt spid="33"/>
                                        </p:tgtEl>
                                        <p:attrNameLst>
                                          <p:attrName>ppt_w</p:attrName>
                                        </p:attrNameLst>
                                      </p:cBhvr>
                                      <p:tavLst>
                                        <p:tav tm="0">
                                          <p:val>
                                            <p:strVal val="#ppt_w*0.70"/>
                                          </p:val>
                                        </p:tav>
                                        <p:tav tm="100000">
                                          <p:val>
                                            <p:strVal val="#ppt_w"/>
                                          </p:val>
                                        </p:tav>
                                      </p:tavLst>
                                    </p:anim>
                                    <p:anim calcmode="lin" valueType="num">
                                      <p:cBhvr>
                                        <p:cTn id="33" dur="1000" fill="hold"/>
                                        <p:tgtEl>
                                          <p:spTgt spid="33"/>
                                        </p:tgtEl>
                                        <p:attrNameLst>
                                          <p:attrName>ppt_h</p:attrName>
                                        </p:attrNameLst>
                                      </p:cBhvr>
                                      <p:tavLst>
                                        <p:tav tm="0">
                                          <p:val>
                                            <p:strVal val="#ppt_h"/>
                                          </p:val>
                                        </p:tav>
                                        <p:tav tm="100000">
                                          <p:val>
                                            <p:strVal val="#ppt_h"/>
                                          </p:val>
                                        </p:tav>
                                      </p:tavLst>
                                    </p:anim>
                                    <p:animEffect transition="in" filter="fade">
                                      <p:cBhvr>
                                        <p:cTn id="34" dur="1000"/>
                                        <p:tgtEl>
                                          <p:spTgt spid="33"/>
                                        </p:tgtEl>
                                      </p:cBhvr>
                                    </p:animEffect>
                                  </p:childTnLst>
                                </p:cTn>
                              </p:par>
                            </p:childTnLst>
                          </p:cTn>
                        </p:par>
                        <p:par>
                          <p:cTn id="35" fill="hold">
                            <p:stCondLst>
                              <p:cond delay="1000"/>
                            </p:stCondLst>
                            <p:childTnLst>
                              <p:par>
                                <p:cTn id="36" presetID="47" presetClass="entr" presetSubtype="0"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1000"/>
                                        <p:tgtEl>
                                          <p:spTgt spid="7"/>
                                        </p:tgtEl>
                                      </p:cBhvr>
                                    </p:animEffect>
                                    <p:anim calcmode="lin" valueType="num">
                                      <p:cBhvr>
                                        <p:cTn id="39" dur="1000" fill="hold"/>
                                        <p:tgtEl>
                                          <p:spTgt spid="7"/>
                                        </p:tgtEl>
                                        <p:attrNameLst>
                                          <p:attrName>ppt_x</p:attrName>
                                        </p:attrNameLst>
                                      </p:cBhvr>
                                      <p:tavLst>
                                        <p:tav tm="0">
                                          <p:val>
                                            <p:strVal val="#ppt_x"/>
                                          </p:val>
                                        </p:tav>
                                        <p:tav tm="100000">
                                          <p:val>
                                            <p:strVal val="#ppt_x"/>
                                          </p:val>
                                        </p:tav>
                                      </p:tavLst>
                                    </p:anim>
                                    <p:anim calcmode="lin" valueType="num">
                                      <p:cBhvr>
                                        <p:cTn id="40" dur="1000" fill="hold"/>
                                        <p:tgtEl>
                                          <p:spTgt spid="7"/>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1000"/>
                                        <p:tgtEl>
                                          <p:spTgt spid="8"/>
                                        </p:tgtEl>
                                      </p:cBhvr>
                                    </p:animEffect>
                                    <p:anim calcmode="lin" valueType="num">
                                      <p:cBhvr>
                                        <p:cTn id="44" dur="1000" fill="hold"/>
                                        <p:tgtEl>
                                          <p:spTgt spid="8"/>
                                        </p:tgtEl>
                                        <p:attrNameLst>
                                          <p:attrName>ppt_x</p:attrName>
                                        </p:attrNameLst>
                                      </p:cBhvr>
                                      <p:tavLst>
                                        <p:tav tm="0">
                                          <p:val>
                                            <p:strVal val="#ppt_x"/>
                                          </p:val>
                                        </p:tav>
                                        <p:tav tm="100000">
                                          <p:val>
                                            <p:strVal val="#ppt_x"/>
                                          </p:val>
                                        </p:tav>
                                      </p:tavLst>
                                    </p:anim>
                                    <p:anim calcmode="lin" valueType="num">
                                      <p:cBhvr>
                                        <p:cTn id="45" dur="1000" fill="hold"/>
                                        <p:tgtEl>
                                          <p:spTgt spid="8"/>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fade">
                                      <p:cBhvr>
                                        <p:cTn id="48" dur="1000"/>
                                        <p:tgtEl>
                                          <p:spTgt spid="15"/>
                                        </p:tgtEl>
                                      </p:cBhvr>
                                    </p:animEffect>
                                    <p:anim calcmode="lin" valueType="num">
                                      <p:cBhvr>
                                        <p:cTn id="49" dur="1000" fill="hold"/>
                                        <p:tgtEl>
                                          <p:spTgt spid="15"/>
                                        </p:tgtEl>
                                        <p:attrNameLst>
                                          <p:attrName>ppt_x</p:attrName>
                                        </p:attrNameLst>
                                      </p:cBhvr>
                                      <p:tavLst>
                                        <p:tav tm="0">
                                          <p:val>
                                            <p:strVal val="#ppt_x"/>
                                          </p:val>
                                        </p:tav>
                                        <p:tav tm="100000">
                                          <p:val>
                                            <p:strVal val="#ppt_x"/>
                                          </p:val>
                                        </p:tav>
                                      </p:tavLst>
                                    </p:anim>
                                    <p:anim calcmode="lin" valueType="num">
                                      <p:cBhvr>
                                        <p:cTn id="50" dur="1000" fill="hold"/>
                                        <p:tgtEl>
                                          <p:spTgt spid="15"/>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0"/>
                                  </p:stCondLst>
                                  <p:childTnLst>
                                    <p:set>
                                      <p:cBhvr>
                                        <p:cTn id="52" dur="1" fill="hold">
                                          <p:stCondLst>
                                            <p:cond delay="0"/>
                                          </p:stCondLst>
                                        </p:cTn>
                                        <p:tgtEl>
                                          <p:spTgt spid="34"/>
                                        </p:tgtEl>
                                        <p:attrNameLst>
                                          <p:attrName>style.visibility</p:attrName>
                                        </p:attrNameLst>
                                      </p:cBhvr>
                                      <p:to>
                                        <p:strVal val="visible"/>
                                      </p:to>
                                    </p:set>
                                    <p:animEffect transition="in" filter="fade">
                                      <p:cBhvr>
                                        <p:cTn id="53" dur="1000"/>
                                        <p:tgtEl>
                                          <p:spTgt spid="34"/>
                                        </p:tgtEl>
                                      </p:cBhvr>
                                    </p:animEffect>
                                    <p:anim calcmode="lin" valueType="num">
                                      <p:cBhvr>
                                        <p:cTn id="54" dur="1000" fill="hold"/>
                                        <p:tgtEl>
                                          <p:spTgt spid="34"/>
                                        </p:tgtEl>
                                        <p:attrNameLst>
                                          <p:attrName>ppt_x</p:attrName>
                                        </p:attrNameLst>
                                      </p:cBhvr>
                                      <p:tavLst>
                                        <p:tav tm="0">
                                          <p:val>
                                            <p:strVal val="#ppt_x"/>
                                          </p:val>
                                        </p:tav>
                                        <p:tav tm="100000">
                                          <p:val>
                                            <p:strVal val="#ppt_x"/>
                                          </p:val>
                                        </p:tav>
                                      </p:tavLst>
                                    </p:anim>
                                    <p:anim calcmode="lin" valueType="num">
                                      <p:cBhvr>
                                        <p:cTn id="55" dur="1000" fill="hold"/>
                                        <p:tgtEl>
                                          <p:spTgt spid="34"/>
                                        </p:tgtEl>
                                        <p:attrNameLst>
                                          <p:attrName>ppt_y</p:attrName>
                                        </p:attrNameLst>
                                      </p:cBhvr>
                                      <p:tavLst>
                                        <p:tav tm="0">
                                          <p:val>
                                            <p:strVal val="#ppt_y-.1"/>
                                          </p:val>
                                        </p:tav>
                                        <p:tav tm="100000">
                                          <p:val>
                                            <p:strVal val="#ppt_y"/>
                                          </p:val>
                                        </p:tav>
                                      </p:tavLst>
                                    </p:anim>
                                  </p:childTnLst>
                                </p:cTn>
                              </p:par>
                              <p:par>
                                <p:cTn id="56" presetID="47" presetClass="entr" presetSubtype="0" fill="hold" grpId="0" nodeType="withEffect">
                                  <p:stCondLst>
                                    <p:cond delay="0"/>
                                  </p:stCondLst>
                                  <p:childTnLst>
                                    <p:set>
                                      <p:cBhvr>
                                        <p:cTn id="57" dur="1" fill="hold">
                                          <p:stCondLst>
                                            <p:cond delay="0"/>
                                          </p:stCondLst>
                                        </p:cTn>
                                        <p:tgtEl>
                                          <p:spTgt spid="35"/>
                                        </p:tgtEl>
                                        <p:attrNameLst>
                                          <p:attrName>style.visibility</p:attrName>
                                        </p:attrNameLst>
                                      </p:cBhvr>
                                      <p:to>
                                        <p:strVal val="visible"/>
                                      </p:to>
                                    </p:set>
                                    <p:animEffect transition="in" filter="fade">
                                      <p:cBhvr>
                                        <p:cTn id="58" dur="1000"/>
                                        <p:tgtEl>
                                          <p:spTgt spid="35"/>
                                        </p:tgtEl>
                                      </p:cBhvr>
                                    </p:animEffect>
                                    <p:anim calcmode="lin" valueType="num">
                                      <p:cBhvr>
                                        <p:cTn id="59" dur="1000" fill="hold"/>
                                        <p:tgtEl>
                                          <p:spTgt spid="35"/>
                                        </p:tgtEl>
                                        <p:attrNameLst>
                                          <p:attrName>ppt_x</p:attrName>
                                        </p:attrNameLst>
                                      </p:cBhvr>
                                      <p:tavLst>
                                        <p:tav tm="0">
                                          <p:val>
                                            <p:strVal val="#ppt_x"/>
                                          </p:val>
                                        </p:tav>
                                        <p:tav tm="100000">
                                          <p:val>
                                            <p:strVal val="#ppt_x"/>
                                          </p:val>
                                        </p:tav>
                                      </p:tavLst>
                                    </p:anim>
                                    <p:anim calcmode="lin" valueType="num">
                                      <p:cBhvr>
                                        <p:cTn id="60" dur="1000" fill="hold"/>
                                        <p:tgtEl>
                                          <p:spTgt spid="35"/>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fade">
                                      <p:cBhvr>
                                        <p:cTn id="63" dur="1000"/>
                                        <p:tgtEl>
                                          <p:spTgt spid="36"/>
                                        </p:tgtEl>
                                      </p:cBhvr>
                                    </p:animEffect>
                                    <p:anim calcmode="lin" valueType="num">
                                      <p:cBhvr>
                                        <p:cTn id="64" dur="1000" fill="hold"/>
                                        <p:tgtEl>
                                          <p:spTgt spid="36"/>
                                        </p:tgtEl>
                                        <p:attrNameLst>
                                          <p:attrName>ppt_x</p:attrName>
                                        </p:attrNameLst>
                                      </p:cBhvr>
                                      <p:tavLst>
                                        <p:tav tm="0">
                                          <p:val>
                                            <p:strVal val="#ppt_x"/>
                                          </p:val>
                                        </p:tav>
                                        <p:tav tm="100000">
                                          <p:val>
                                            <p:strVal val="#ppt_x"/>
                                          </p:val>
                                        </p:tav>
                                      </p:tavLst>
                                    </p:anim>
                                    <p:anim calcmode="lin" valueType="num">
                                      <p:cBhvr>
                                        <p:cTn id="65" dur="1000" fill="hold"/>
                                        <p:tgtEl>
                                          <p:spTgt spid="36"/>
                                        </p:tgtEl>
                                        <p:attrNameLst>
                                          <p:attrName>ppt_y</p:attrName>
                                        </p:attrNameLst>
                                      </p:cBhvr>
                                      <p:tavLst>
                                        <p:tav tm="0">
                                          <p:val>
                                            <p:strVal val="#ppt_y-.1"/>
                                          </p:val>
                                        </p:tav>
                                        <p:tav tm="100000">
                                          <p:val>
                                            <p:strVal val="#ppt_y"/>
                                          </p:val>
                                        </p:tav>
                                      </p:tavLst>
                                    </p:anim>
                                  </p:childTnLst>
                                </p:cTn>
                              </p:par>
                            </p:childTnLst>
                          </p:cTn>
                        </p:par>
                        <p:par>
                          <p:cTn id="66" fill="hold">
                            <p:stCondLst>
                              <p:cond delay="2000"/>
                            </p:stCondLst>
                            <p:childTnLst>
                              <p:par>
                                <p:cTn id="67" presetID="55" presetClass="entr" presetSubtype="0" fill="hold" grpId="0" nodeType="afterEffect">
                                  <p:stCondLst>
                                    <p:cond delay="0"/>
                                  </p:stCondLst>
                                  <p:childTnLst>
                                    <p:set>
                                      <p:cBhvr>
                                        <p:cTn id="68" dur="1" fill="hold">
                                          <p:stCondLst>
                                            <p:cond delay="0"/>
                                          </p:stCondLst>
                                        </p:cTn>
                                        <p:tgtEl>
                                          <p:spTgt spid="9"/>
                                        </p:tgtEl>
                                        <p:attrNameLst>
                                          <p:attrName>style.visibility</p:attrName>
                                        </p:attrNameLst>
                                      </p:cBhvr>
                                      <p:to>
                                        <p:strVal val="visible"/>
                                      </p:to>
                                    </p:set>
                                    <p:anim calcmode="lin" valueType="num">
                                      <p:cBhvr>
                                        <p:cTn id="69" dur="1000" fill="hold"/>
                                        <p:tgtEl>
                                          <p:spTgt spid="9"/>
                                        </p:tgtEl>
                                        <p:attrNameLst>
                                          <p:attrName>ppt_w</p:attrName>
                                        </p:attrNameLst>
                                      </p:cBhvr>
                                      <p:tavLst>
                                        <p:tav tm="0">
                                          <p:val>
                                            <p:strVal val="#ppt_w*0.70"/>
                                          </p:val>
                                        </p:tav>
                                        <p:tav tm="100000">
                                          <p:val>
                                            <p:strVal val="#ppt_w"/>
                                          </p:val>
                                        </p:tav>
                                      </p:tavLst>
                                    </p:anim>
                                    <p:anim calcmode="lin" valueType="num">
                                      <p:cBhvr>
                                        <p:cTn id="70" dur="1000" fill="hold"/>
                                        <p:tgtEl>
                                          <p:spTgt spid="9"/>
                                        </p:tgtEl>
                                        <p:attrNameLst>
                                          <p:attrName>ppt_h</p:attrName>
                                        </p:attrNameLst>
                                      </p:cBhvr>
                                      <p:tavLst>
                                        <p:tav tm="0">
                                          <p:val>
                                            <p:strVal val="#ppt_h"/>
                                          </p:val>
                                        </p:tav>
                                        <p:tav tm="100000">
                                          <p:val>
                                            <p:strVal val="#ppt_h"/>
                                          </p:val>
                                        </p:tav>
                                      </p:tavLst>
                                    </p:anim>
                                    <p:animEffect transition="in" filter="fade">
                                      <p:cBhvr>
                                        <p:cTn id="71" dur="1000"/>
                                        <p:tgtEl>
                                          <p:spTgt spid="9"/>
                                        </p:tgtEl>
                                      </p:cBhvr>
                                    </p:animEffect>
                                  </p:childTnLst>
                                </p:cTn>
                              </p:par>
                              <p:par>
                                <p:cTn id="72" presetID="55" presetClass="entr" presetSubtype="0" fill="hold" grpId="0" nodeType="withEffect">
                                  <p:stCondLst>
                                    <p:cond delay="0"/>
                                  </p:stCondLst>
                                  <p:childTnLst>
                                    <p:set>
                                      <p:cBhvr>
                                        <p:cTn id="73" dur="1" fill="hold">
                                          <p:stCondLst>
                                            <p:cond delay="0"/>
                                          </p:stCondLst>
                                        </p:cTn>
                                        <p:tgtEl>
                                          <p:spTgt spid="10"/>
                                        </p:tgtEl>
                                        <p:attrNameLst>
                                          <p:attrName>style.visibility</p:attrName>
                                        </p:attrNameLst>
                                      </p:cBhvr>
                                      <p:to>
                                        <p:strVal val="visible"/>
                                      </p:to>
                                    </p:set>
                                    <p:anim calcmode="lin" valueType="num">
                                      <p:cBhvr>
                                        <p:cTn id="74" dur="1000" fill="hold"/>
                                        <p:tgtEl>
                                          <p:spTgt spid="10"/>
                                        </p:tgtEl>
                                        <p:attrNameLst>
                                          <p:attrName>ppt_w</p:attrName>
                                        </p:attrNameLst>
                                      </p:cBhvr>
                                      <p:tavLst>
                                        <p:tav tm="0">
                                          <p:val>
                                            <p:strVal val="#ppt_w*0.70"/>
                                          </p:val>
                                        </p:tav>
                                        <p:tav tm="100000">
                                          <p:val>
                                            <p:strVal val="#ppt_w"/>
                                          </p:val>
                                        </p:tav>
                                      </p:tavLst>
                                    </p:anim>
                                    <p:anim calcmode="lin" valueType="num">
                                      <p:cBhvr>
                                        <p:cTn id="75" dur="1000" fill="hold"/>
                                        <p:tgtEl>
                                          <p:spTgt spid="10"/>
                                        </p:tgtEl>
                                        <p:attrNameLst>
                                          <p:attrName>ppt_h</p:attrName>
                                        </p:attrNameLst>
                                      </p:cBhvr>
                                      <p:tavLst>
                                        <p:tav tm="0">
                                          <p:val>
                                            <p:strVal val="#ppt_h"/>
                                          </p:val>
                                        </p:tav>
                                        <p:tav tm="100000">
                                          <p:val>
                                            <p:strVal val="#ppt_h"/>
                                          </p:val>
                                        </p:tav>
                                      </p:tavLst>
                                    </p:anim>
                                    <p:animEffect transition="in" filter="fade">
                                      <p:cBhvr>
                                        <p:cTn id="76" dur="1000"/>
                                        <p:tgtEl>
                                          <p:spTgt spid="10"/>
                                        </p:tgtEl>
                                      </p:cBhvr>
                                    </p:animEffect>
                                  </p:childTnLst>
                                </p:cTn>
                              </p:par>
                              <p:par>
                                <p:cTn id="77" presetID="55" presetClass="entr" presetSubtype="0" fill="hold" grpId="0" nodeType="withEffect">
                                  <p:stCondLst>
                                    <p:cond delay="0"/>
                                  </p:stCondLst>
                                  <p:childTnLst>
                                    <p:set>
                                      <p:cBhvr>
                                        <p:cTn id="78" dur="1" fill="hold">
                                          <p:stCondLst>
                                            <p:cond delay="0"/>
                                          </p:stCondLst>
                                        </p:cTn>
                                        <p:tgtEl>
                                          <p:spTgt spid="16"/>
                                        </p:tgtEl>
                                        <p:attrNameLst>
                                          <p:attrName>style.visibility</p:attrName>
                                        </p:attrNameLst>
                                      </p:cBhvr>
                                      <p:to>
                                        <p:strVal val="visible"/>
                                      </p:to>
                                    </p:set>
                                    <p:anim calcmode="lin" valueType="num">
                                      <p:cBhvr>
                                        <p:cTn id="79" dur="1000" fill="hold"/>
                                        <p:tgtEl>
                                          <p:spTgt spid="16"/>
                                        </p:tgtEl>
                                        <p:attrNameLst>
                                          <p:attrName>ppt_w</p:attrName>
                                        </p:attrNameLst>
                                      </p:cBhvr>
                                      <p:tavLst>
                                        <p:tav tm="0">
                                          <p:val>
                                            <p:strVal val="#ppt_w*0.70"/>
                                          </p:val>
                                        </p:tav>
                                        <p:tav tm="100000">
                                          <p:val>
                                            <p:strVal val="#ppt_w"/>
                                          </p:val>
                                        </p:tav>
                                      </p:tavLst>
                                    </p:anim>
                                    <p:anim calcmode="lin" valueType="num">
                                      <p:cBhvr>
                                        <p:cTn id="80" dur="1000" fill="hold"/>
                                        <p:tgtEl>
                                          <p:spTgt spid="16"/>
                                        </p:tgtEl>
                                        <p:attrNameLst>
                                          <p:attrName>ppt_h</p:attrName>
                                        </p:attrNameLst>
                                      </p:cBhvr>
                                      <p:tavLst>
                                        <p:tav tm="0">
                                          <p:val>
                                            <p:strVal val="#ppt_h"/>
                                          </p:val>
                                        </p:tav>
                                        <p:tav tm="100000">
                                          <p:val>
                                            <p:strVal val="#ppt_h"/>
                                          </p:val>
                                        </p:tav>
                                      </p:tavLst>
                                    </p:anim>
                                    <p:animEffect transition="in" filter="fade">
                                      <p:cBhvr>
                                        <p:cTn id="81" dur="1000"/>
                                        <p:tgtEl>
                                          <p:spTgt spid="16"/>
                                        </p:tgtEl>
                                      </p:cBhvr>
                                    </p:animEffect>
                                  </p:childTnLst>
                                </p:cTn>
                              </p:par>
                              <p:par>
                                <p:cTn id="82" presetID="55" presetClass="entr" presetSubtype="0" fill="hold" grpId="0" nodeType="withEffect">
                                  <p:stCondLst>
                                    <p:cond delay="0"/>
                                  </p:stCondLst>
                                  <p:childTnLst>
                                    <p:set>
                                      <p:cBhvr>
                                        <p:cTn id="83" dur="1" fill="hold">
                                          <p:stCondLst>
                                            <p:cond delay="0"/>
                                          </p:stCondLst>
                                        </p:cTn>
                                        <p:tgtEl>
                                          <p:spTgt spid="37"/>
                                        </p:tgtEl>
                                        <p:attrNameLst>
                                          <p:attrName>style.visibility</p:attrName>
                                        </p:attrNameLst>
                                      </p:cBhvr>
                                      <p:to>
                                        <p:strVal val="visible"/>
                                      </p:to>
                                    </p:set>
                                    <p:anim calcmode="lin" valueType="num">
                                      <p:cBhvr>
                                        <p:cTn id="84" dur="1000" fill="hold"/>
                                        <p:tgtEl>
                                          <p:spTgt spid="37"/>
                                        </p:tgtEl>
                                        <p:attrNameLst>
                                          <p:attrName>ppt_w</p:attrName>
                                        </p:attrNameLst>
                                      </p:cBhvr>
                                      <p:tavLst>
                                        <p:tav tm="0">
                                          <p:val>
                                            <p:strVal val="#ppt_w*0.70"/>
                                          </p:val>
                                        </p:tav>
                                        <p:tav tm="100000">
                                          <p:val>
                                            <p:strVal val="#ppt_w"/>
                                          </p:val>
                                        </p:tav>
                                      </p:tavLst>
                                    </p:anim>
                                    <p:anim calcmode="lin" valueType="num">
                                      <p:cBhvr>
                                        <p:cTn id="85" dur="1000" fill="hold"/>
                                        <p:tgtEl>
                                          <p:spTgt spid="37"/>
                                        </p:tgtEl>
                                        <p:attrNameLst>
                                          <p:attrName>ppt_h</p:attrName>
                                        </p:attrNameLst>
                                      </p:cBhvr>
                                      <p:tavLst>
                                        <p:tav tm="0">
                                          <p:val>
                                            <p:strVal val="#ppt_h"/>
                                          </p:val>
                                        </p:tav>
                                        <p:tav tm="100000">
                                          <p:val>
                                            <p:strVal val="#ppt_h"/>
                                          </p:val>
                                        </p:tav>
                                      </p:tavLst>
                                    </p:anim>
                                    <p:animEffect transition="in" filter="fade">
                                      <p:cBhvr>
                                        <p:cTn id="86" dur="1000"/>
                                        <p:tgtEl>
                                          <p:spTgt spid="37"/>
                                        </p:tgtEl>
                                      </p:cBhvr>
                                    </p:animEffect>
                                  </p:childTnLst>
                                </p:cTn>
                              </p:par>
                              <p:par>
                                <p:cTn id="87" presetID="55" presetClass="entr" presetSubtype="0" fill="hold" grpId="0" nodeType="withEffect">
                                  <p:stCondLst>
                                    <p:cond delay="0"/>
                                  </p:stCondLst>
                                  <p:childTnLst>
                                    <p:set>
                                      <p:cBhvr>
                                        <p:cTn id="88" dur="1" fill="hold">
                                          <p:stCondLst>
                                            <p:cond delay="0"/>
                                          </p:stCondLst>
                                        </p:cTn>
                                        <p:tgtEl>
                                          <p:spTgt spid="38"/>
                                        </p:tgtEl>
                                        <p:attrNameLst>
                                          <p:attrName>style.visibility</p:attrName>
                                        </p:attrNameLst>
                                      </p:cBhvr>
                                      <p:to>
                                        <p:strVal val="visible"/>
                                      </p:to>
                                    </p:set>
                                    <p:anim calcmode="lin" valueType="num">
                                      <p:cBhvr>
                                        <p:cTn id="89" dur="1000" fill="hold"/>
                                        <p:tgtEl>
                                          <p:spTgt spid="38"/>
                                        </p:tgtEl>
                                        <p:attrNameLst>
                                          <p:attrName>ppt_w</p:attrName>
                                        </p:attrNameLst>
                                      </p:cBhvr>
                                      <p:tavLst>
                                        <p:tav tm="0">
                                          <p:val>
                                            <p:strVal val="#ppt_w*0.70"/>
                                          </p:val>
                                        </p:tav>
                                        <p:tav tm="100000">
                                          <p:val>
                                            <p:strVal val="#ppt_w"/>
                                          </p:val>
                                        </p:tav>
                                      </p:tavLst>
                                    </p:anim>
                                    <p:anim calcmode="lin" valueType="num">
                                      <p:cBhvr>
                                        <p:cTn id="90" dur="1000" fill="hold"/>
                                        <p:tgtEl>
                                          <p:spTgt spid="38"/>
                                        </p:tgtEl>
                                        <p:attrNameLst>
                                          <p:attrName>ppt_h</p:attrName>
                                        </p:attrNameLst>
                                      </p:cBhvr>
                                      <p:tavLst>
                                        <p:tav tm="0">
                                          <p:val>
                                            <p:strVal val="#ppt_h"/>
                                          </p:val>
                                        </p:tav>
                                        <p:tav tm="100000">
                                          <p:val>
                                            <p:strVal val="#ppt_h"/>
                                          </p:val>
                                        </p:tav>
                                      </p:tavLst>
                                    </p:anim>
                                    <p:animEffect transition="in" filter="fade">
                                      <p:cBhvr>
                                        <p:cTn id="91" dur="1000"/>
                                        <p:tgtEl>
                                          <p:spTgt spid="38"/>
                                        </p:tgtEl>
                                      </p:cBhvr>
                                    </p:animEffect>
                                  </p:childTnLst>
                                </p:cTn>
                              </p:par>
                              <p:par>
                                <p:cTn id="92" presetID="55" presetClass="entr" presetSubtype="0" fill="hold" grpId="0" nodeType="withEffect">
                                  <p:stCondLst>
                                    <p:cond delay="0"/>
                                  </p:stCondLst>
                                  <p:childTnLst>
                                    <p:set>
                                      <p:cBhvr>
                                        <p:cTn id="93" dur="1" fill="hold">
                                          <p:stCondLst>
                                            <p:cond delay="0"/>
                                          </p:stCondLst>
                                        </p:cTn>
                                        <p:tgtEl>
                                          <p:spTgt spid="39"/>
                                        </p:tgtEl>
                                        <p:attrNameLst>
                                          <p:attrName>style.visibility</p:attrName>
                                        </p:attrNameLst>
                                      </p:cBhvr>
                                      <p:to>
                                        <p:strVal val="visible"/>
                                      </p:to>
                                    </p:set>
                                    <p:anim calcmode="lin" valueType="num">
                                      <p:cBhvr>
                                        <p:cTn id="94" dur="1000" fill="hold"/>
                                        <p:tgtEl>
                                          <p:spTgt spid="39"/>
                                        </p:tgtEl>
                                        <p:attrNameLst>
                                          <p:attrName>ppt_w</p:attrName>
                                        </p:attrNameLst>
                                      </p:cBhvr>
                                      <p:tavLst>
                                        <p:tav tm="0">
                                          <p:val>
                                            <p:strVal val="#ppt_w*0.70"/>
                                          </p:val>
                                        </p:tav>
                                        <p:tav tm="100000">
                                          <p:val>
                                            <p:strVal val="#ppt_w"/>
                                          </p:val>
                                        </p:tav>
                                      </p:tavLst>
                                    </p:anim>
                                    <p:anim calcmode="lin" valueType="num">
                                      <p:cBhvr>
                                        <p:cTn id="95" dur="1000" fill="hold"/>
                                        <p:tgtEl>
                                          <p:spTgt spid="39"/>
                                        </p:tgtEl>
                                        <p:attrNameLst>
                                          <p:attrName>ppt_h</p:attrName>
                                        </p:attrNameLst>
                                      </p:cBhvr>
                                      <p:tavLst>
                                        <p:tav tm="0">
                                          <p:val>
                                            <p:strVal val="#ppt_h"/>
                                          </p:val>
                                        </p:tav>
                                        <p:tav tm="100000">
                                          <p:val>
                                            <p:strVal val="#ppt_h"/>
                                          </p:val>
                                        </p:tav>
                                      </p:tavLst>
                                    </p:anim>
                                    <p:animEffect transition="in" filter="fade">
                                      <p:cBhvr>
                                        <p:cTn id="96" dur="1000"/>
                                        <p:tgtEl>
                                          <p:spTgt spid="39"/>
                                        </p:tgtEl>
                                      </p:cBhvr>
                                    </p:animEffect>
                                  </p:childTnLst>
                                </p:cTn>
                              </p:par>
                            </p:childTnLst>
                          </p:cTn>
                        </p:par>
                        <p:par>
                          <p:cTn id="97" fill="hold">
                            <p:stCondLst>
                              <p:cond delay="3000"/>
                            </p:stCondLst>
                            <p:childTnLst>
                              <p:par>
                                <p:cTn id="98" presetID="47" presetClass="entr" presetSubtype="0" fill="hold" grpId="0" nodeType="afterEffect">
                                  <p:stCondLst>
                                    <p:cond delay="0"/>
                                  </p:stCondLst>
                                  <p:childTnLst>
                                    <p:set>
                                      <p:cBhvr>
                                        <p:cTn id="99" dur="1" fill="hold">
                                          <p:stCondLst>
                                            <p:cond delay="0"/>
                                          </p:stCondLst>
                                        </p:cTn>
                                        <p:tgtEl>
                                          <p:spTgt spid="11"/>
                                        </p:tgtEl>
                                        <p:attrNameLst>
                                          <p:attrName>style.visibility</p:attrName>
                                        </p:attrNameLst>
                                      </p:cBhvr>
                                      <p:to>
                                        <p:strVal val="visible"/>
                                      </p:to>
                                    </p:set>
                                    <p:animEffect transition="in" filter="fade">
                                      <p:cBhvr>
                                        <p:cTn id="100" dur="1000"/>
                                        <p:tgtEl>
                                          <p:spTgt spid="11"/>
                                        </p:tgtEl>
                                      </p:cBhvr>
                                    </p:animEffect>
                                    <p:anim calcmode="lin" valueType="num">
                                      <p:cBhvr>
                                        <p:cTn id="101" dur="1000" fill="hold"/>
                                        <p:tgtEl>
                                          <p:spTgt spid="11"/>
                                        </p:tgtEl>
                                        <p:attrNameLst>
                                          <p:attrName>ppt_x</p:attrName>
                                        </p:attrNameLst>
                                      </p:cBhvr>
                                      <p:tavLst>
                                        <p:tav tm="0">
                                          <p:val>
                                            <p:strVal val="#ppt_x"/>
                                          </p:val>
                                        </p:tav>
                                        <p:tav tm="100000">
                                          <p:val>
                                            <p:strVal val="#ppt_x"/>
                                          </p:val>
                                        </p:tav>
                                      </p:tavLst>
                                    </p:anim>
                                    <p:anim calcmode="lin" valueType="num">
                                      <p:cBhvr>
                                        <p:cTn id="102" dur="1000" fill="hold"/>
                                        <p:tgtEl>
                                          <p:spTgt spid="11"/>
                                        </p:tgtEl>
                                        <p:attrNameLst>
                                          <p:attrName>ppt_y</p:attrName>
                                        </p:attrNameLst>
                                      </p:cBhvr>
                                      <p:tavLst>
                                        <p:tav tm="0">
                                          <p:val>
                                            <p:strVal val="#ppt_y-.1"/>
                                          </p:val>
                                        </p:tav>
                                        <p:tav tm="100000">
                                          <p:val>
                                            <p:strVal val="#ppt_y"/>
                                          </p:val>
                                        </p:tav>
                                      </p:tavLst>
                                    </p:anim>
                                  </p:childTnLst>
                                </p:cTn>
                              </p:par>
                              <p:par>
                                <p:cTn id="103" presetID="47" presetClass="entr" presetSubtype="0" fill="hold" grpId="0" nodeType="withEffect">
                                  <p:stCondLst>
                                    <p:cond delay="0"/>
                                  </p:stCondLst>
                                  <p:childTnLst>
                                    <p:set>
                                      <p:cBhvr>
                                        <p:cTn id="104" dur="1" fill="hold">
                                          <p:stCondLst>
                                            <p:cond delay="0"/>
                                          </p:stCondLst>
                                        </p:cTn>
                                        <p:tgtEl>
                                          <p:spTgt spid="12"/>
                                        </p:tgtEl>
                                        <p:attrNameLst>
                                          <p:attrName>style.visibility</p:attrName>
                                        </p:attrNameLst>
                                      </p:cBhvr>
                                      <p:to>
                                        <p:strVal val="visible"/>
                                      </p:to>
                                    </p:set>
                                    <p:animEffect transition="in" filter="fade">
                                      <p:cBhvr>
                                        <p:cTn id="105" dur="1000"/>
                                        <p:tgtEl>
                                          <p:spTgt spid="12"/>
                                        </p:tgtEl>
                                      </p:cBhvr>
                                    </p:animEffect>
                                    <p:anim calcmode="lin" valueType="num">
                                      <p:cBhvr>
                                        <p:cTn id="106" dur="1000" fill="hold"/>
                                        <p:tgtEl>
                                          <p:spTgt spid="12"/>
                                        </p:tgtEl>
                                        <p:attrNameLst>
                                          <p:attrName>ppt_x</p:attrName>
                                        </p:attrNameLst>
                                      </p:cBhvr>
                                      <p:tavLst>
                                        <p:tav tm="0">
                                          <p:val>
                                            <p:strVal val="#ppt_x"/>
                                          </p:val>
                                        </p:tav>
                                        <p:tav tm="100000">
                                          <p:val>
                                            <p:strVal val="#ppt_x"/>
                                          </p:val>
                                        </p:tav>
                                      </p:tavLst>
                                    </p:anim>
                                    <p:anim calcmode="lin" valueType="num">
                                      <p:cBhvr>
                                        <p:cTn id="107" dur="1000" fill="hold"/>
                                        <p:tgtEl>
                                          <p:spTgt spid="12"/>
                                        </p:tgtEl>
                                        <p:attrNameLst>
                                          <p:attrName>ppt_y</p:attrName>
                                        </p:attrNameLst>
                                      </p:cBhvr>
                                      <p:tavLst>
                                        <p:tav tm="0">
                                          <p:val>
                                            <p:strVal val="#ppt_y-.1"/>
                                          </p:val>
                                        </p:tav>
                                        <p:tav tm="100000">
                                          <p:val>
                                            <p:strVal val="#ppt_y"/>
                                          </p:val>
                                        </p:tav>
                                      </p:tavLst>
                                    </p:anim>
                                  </p:childTnLst>
                                </p:cTn>
                              </p:par>
                              <p:par>
                                <p:cTn id="108" presetID="47" presetClass="entr" presetSubtype="0" fill="hold" grpId="0" nodeType="withEffect">
                                  <p:stCondLst>
                                    <p:cond delay="0"/>
                                  </p:stCondLst>
                                  <p:childTnLst>
                                    <p:set>
                                      <p:cBhvr>
                                        <p:cTn id="109" dur="1" fill="hold">
                                          <p:stCondLst>
                                            <p:cond delay="0"/>
                                          </p:stCondLst>
                                        </p:cTn>
                                        <p:tgtEl>
                                          <p:spTgt spid="17"/>
                                        </p:tgtEl>
                                        <p:attrNameLst>
                                          <p:attrName>style.visibility</p:attrName>
                                        </p:attrNameLst>
                                      </p:cBhvr>
                                      <p:to>
                                        <p:strVal val="visible"/>
                                      </p:to>
                                    </p:set>
                                    <p:animEffect transition="in" filter="fade">
                                      <p:cBhvr>
                                        <p:cTn id="110" dur="1000"/>
                                        <p:tgtEl>
                                          <p:spTgt spid="17"/>
                                        </p:tgtEl>
                                      </p:cBhvr>
                                    </p:animEffect>
                                    <p:anim calcmode="lin" valueType="num">
                                      <p:cBhvr>
                                        <p:cTn id="111" dur="1000" fill="hold"/>
                                        <p:tgtEl>
                                          <p:spTgt spid="17"/>
                                        </p:tgtEl>
                                        <p:attrNameLst>
                                          <p:attrName>ppt_x</p:attrName>
                                        </p:attrNameLst>
                                      </p:cBhvr>
                                      <p:tavLst>
                                        <p:tav tm="0">
                                          <p:val>
                                            <p:strVal val="#ppt_x"/>
                                          </p:val>
                                        </p:tav>
                                        <p:tav tm="100000">
                                          <p:val>
                                            <p:strVal val="#ppt_x"/>
                                          </p:val>
                                        </p:tav>
                                      </p:tavLst>
                                    </p:anim>
                                    <p:anim calcmode="lin" valueType="num">
                                      <p:cBhvr>
                                        <p:cTn id="112" dur="1000" fill="hold"/>
                                        <p:tgtEl>
                                          <p:spTgt spid="17"/>
                                        </p:tgtEl>
                                        <p:attrNameLst>
                                          <p:attrName>ppt_y</p:attrName>
                                        </p:attrNameLst>
                                      </p:cBhvr>
                                      <p:tavLst>
                                        <p:tav tm="0">
                                          <p:val>
                                            <p:strVal val="#ppt_y-.1"/>
                                          </p:val>
                                        </p:tav>
                                        <p:tav tm="100000">
                                          <p:val>
                                            <p:strVal val="#ppt_y"/>
                                          </p:val>
                                        </p:tav>
                                      </p:tavLst>
                                    </p:anim>
                                  </p:childTnLst>
                                </p:cTn>
                              </p:par>
                              <p:par>
                                <p:cTn id="113" presetID="47" presetClass="entr" presetSubtype="0" fill="hold" grpId="0" nodeType="withEffect">
                                  <p:stCondLst>
                                    <p:cond delay="0"/>
                                  </p:stCondLst>
                                  <p:childTnLst>
                                    <p:set>
                                      <p:cBhvr>
                                        <p:cTn id="114" dur="1" fill="hold">
                                          <p:stCondLst>
                                            <p:cond delay="0"/>
                                          </p:stCondLst>
                                        </p:cTn>
                                        <p:tgtEl>
                                          <p:spTgt spid="40"/>
                                        </p:tgtEl>
                                        <p:attrNameLst>
                                          <p:attrName>style.visibility</p:attrName>
                                        </p:attrNameLst>
                                      </p:cBhvr>
                                      <p:to>
                                        <p:strVal val="visible"/>
                                      </p:to>
                                    </p:set>
                                    <p:animEffect transition="in" filter="fade">
                                      <p:cBhvr>
                                        <p:cTn id="115" dur="1000"/>
                                        <p:tgtEl>
                                          <p:spTgt spid="40"/>
                                        </p:tgtEl>
                                      </p:cBhvr>
                                    </p:animEffect>
                                    <p:anim calcmode="lin" valueType="num">
                                      <p:cBhvr>
                                        <p:cTn id="116" dur="1000" fill="hold"/>
                                        <p:tgtEl>
                                          <p:spTgt spid="40"/>
                                        </p:tgtEl>
                                        <p:attrNameLst>
                                          <p:attrName>ppt_x</p:attrName>
                                        </p:attrNameLst>
                                      </p:cBhvr>
                                      <p:tavLst>
                                        <p:tav tm="0">
                                          <p:val>
                                            <p:strVal val="#ppt_x"/>
                                          </p:val>
                                        </p:tav>
                                        <p:tav tm="100000">
                                          <p:val>
                                            <p:strVal val="#ppt_x"/>
                                          </p:val>
                                        </p:tav>
                                      </p:tavLst>
                                    </p:anim>
                                    <p:anim calcmode="lin" valueType="num">
                                      <p:cBhvr>
                                        <p:cTn id="117" dur="1000" fill="hold"/>
                                        <p:tgtEl>
                                          <p:spTgt spid="40"/>
                                        </p:tgtEl>
                                        <p:attrNameLst>
                                          <p:attrName>ppt_y</p:attrName>
                                        </p:attrNameLst>
                                      </p:cBhvr>
                                      <p:tavLst>
                                        <p:tav tm="0">
                                          <p:val>
                                            <p:strVal val="#ppt_y-.1"/>
                                          </p:val>
                                        </p:tav>
                                        <p:tav tm="100000">
                                          <p:val>
                                            <p:strVal val="#ppt_y"/>
                                          </p:val>
                                        </p:tav>
                                      </p:tavLst>
                                    </p:anim>
                                  </p:childTnLst>
                                </p:cTn>
                              </p:par>
                              <p:par>
                                <p:cTn id="118" presetID="47" presetClass="entr" presetSubtype="0" fill="hold" grpId="0" nodeType="withEffect">
                                  <p:stCondLst>
                                    <p:cond delay="0"/>
                                  </p:stCondLst>
                                  <p:childTnLst>
                                    <p:set>
                                      <p:cBhvr>
                                        <p:cTn id="119" dur="1" fill="hold">
                                          <p:stCondLst>
                                            <p:cond delay="0"/>
                                          </p:stCondLst>
                                        </p:cTn>
                                        <p:tgtEl>
                                          <p:spTgt spid="41"/>
                                        </p:tgtEl>
                                        <p:attrNameLst>
                                          <p:attrName>style.visibility</p:attrName>
                                        </p:attrNameLst>
                                      </p:cBhvr>
                                      <p:to>
                                        <p:strVal val="visible"/>
                                      </p:to>
                                    </p:set>
                                    <p:animEffect transition="in" filter="fade">
                                      <p:cBhvr>
                                        <p:cTn id="120" dur="1000"/>
                                        <p:tgtEl>
                                          <p:spTgt spid="41"/>
                                        </p:tgtEl>
                                      </p:cBhvr>
                                    </p:animEffect>
                                    <p:anim calcmode="lin" valueType="num">
                                      <p:cBhvr>
                                        <p:cTn id="121" dur="1000" fill="hold"/>
                                        <p:tgtEl>
                                          <p:spTgt spid="41"/>
                                        </p:tgtEl>
                                        <p:attrNameLst>
                                          <p:attrName>ppt_x</p:attrName>
                                        </p:attrNameLst>
                                      </p:cBhvr>
                                      <p:tavLst>
                                        <p:tav tm="0">
                                          <p:val>
                                            <p:strVal val="#ppt_x"/>
                                          </p:val>
                                        </p:tav>
                                        <p:tav tm="100000">
                                          <p:val>
                                            <p:strVal val="#ppt_x"/>
                                          </p:val>
                                        </p:tav>
                                      </p:tavLst>
                                    </p:anim>
                                    <p:anim calcmode="lin" valueType="num">
                                      <p:cBhvr>
                                        <p:cTn id="122" dur="1000" fill="hold"/>
                                        <p:tgtEl>
                                          <p:spTgt spid="41"/>
                                        </p:tgtEl>
                                        <p:attrNameLst>
                                          <p:attrName>ppt_y</p:attrName>
                                        </p:attrNameLst>
                                      </p:cBhvr>
                                      <p:tavLst>
                                        <p:tav tm="0">
                                          <p:val>
                                            <p:strVal val="#ppt_y-.1"/>
                                          </p:val>
                                        </p:tav>
                                        <p:tav tm="100000">
                                          <p:val>
                                            <p:strVal val="#ppt_y"/>
                                          </p:val>
                                        </p:tav>
                                      </p:tavLst>
                                    </p:anim>
                                  </p:childTnLst>
                                </p:cTn>
                              </p:par>
                              <p:par>
                                <p:cTn id="123" presetID="47" presetClass="entr" presetSubtype="0" fill="hold" grpId="0" nodeType="withEffect">
                                  <p:stCondLst>
                                    <p:cond delay="0"/>
                                  </p:stCondLst>
                                  <p:childTnLst>
                                    <p:set>
                                      <p:cBhvr>
                                        <p:cTn id="124" dur="1" fill="hold">
                                          <p:stCondLst>
                                            <p:cond delay="0"/>
                                          </p:stCondLst>
                                        </p:cTn>
                                        <p:tgtEl>
                                          <p:spTgt spid="42"/>
                                        </p:tgtEl>
                                        <p:attrNameLst>
                                          <p:attrName>style.visibility</p:attrName>
                                        </p:attrNameLst>
                                      </p:cBhvr>
                                      <p:to>
                                        <p:strVal val="visible"/>
                                      </p:to>
                                    </p:set>
                                    <p:animEffect transition="in" filter="fade">
                                      <p:cBhvr>
                                        <p:cTn id="125" dur="1000"/>
                                        <p:tgtEl>
                                          <p:spTgt spid="42"/>
                                        </p:tgtEl>
                                      </p:cBhvr>
                                    </p:animEffect>
                                    <p:anim calcmode="lin" valueType="num">
                                      <p:cBhvr>
                                        <p:cTn id="126" dur="1000" fill="hold"/>
                                        <p:tgtEl>
                                          <p:spTgt spid="42"/>
                                        </p:tgtEl>
                                        <p:attrNameLst>
                                          <p:attrName>ppt_x</p:attrName>
                                        </p:attrNameLst>
                                      </p:cBhvr>
                                      <p:tavLst>
                                        <p:tav tm="0">
                                          <p:val>
                                            <p:strVal val="#ppt_x"/>
                                          </p:val>
                                        </p:tav>
                                        <p:tav tm="100000">
                                          <p:val>
                                            <p:strVal val="#ppt_x"/>
                                          </p:val>
                                        </p:tav>
                                      </p:tavLst>
                                    </p:anim>
                                    <p:anim calcmode="lin" valueType="num">
                                      <p:cBhvr>
                                        <p:cTn id="127"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7" grpId="0" bldLvl="0" animBg="1"/>
      <p:bldP spid="8" grpId="0" bldLvl="0" animBg="1"/>
      <p:bldP spid="9" grpId="0" bldLvl="0" animBg="1"/>
      <p:bldP spid="10" grpId="0" bldLvl="0" animBg="1"/>
      <p:bldP spid="11" grpId="0" bldLvl="0" animBg="1"/>
      <p:bldP spid="12" grpId="0" bldLvl="0" animBg="1"/>
      <p:bldP spid="5" grpId="0"/>
      <p:bldP spid="15" grpId="0"/>
      <p:bldP spid="16" grpId="0"/>
      <p:bldP spid="17" grpId="0"/>
      <p:bldP spid="31" grpId="0"/>
      <p:bldP spid="32" grpId="0"/>
      <p:bldP spid="33" grpId="0"/>
      <p:bldP spid="34" grpId="0"/>
      <p:bldP spid="35" grpId="0"/>
      <p:bldP spid="36" grpId="0"/>
      <p:bldP spid="37" grpId="0"/>
      <p:bldP spid="38" grpId="0"/>
      <p:bldP spid="39" grpId="0"/>
      <p:bldP spid="40" grpId="0"/>
      <p:bldP spid="41" grpId="0"/>
      <p:bldP spid="4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任意多边形: 形状 42"/>
          <p:cNvSpPr/>
          <p:nvPr/>
        </p:nvSpPr>
        <p:spPr>
          <a:xfrm flipV="1">
            <a:off x="0" y="0"/>
            <a:ext cx="2077720" cy="808355"/>
          </a:xfrm>
          <a:custGeom>
            <a:avLst/>
            <a:gdLst>
              <a:gd name="connsiteX0" fmla="*/ 950582 w 1904596"/>
              <a:gd name="connsiteY0" fmla="*/ 988918 h 1940426"/>
              <a:gd name="connsiteX1" fmla="*/ 1417551 w 1904596"/>
              <a:gd name="connsiteY1" fmla="*/ 1940426 h 1940426"/>
              <a:gd name="connsiteX2" fmla="*/ 1368846 w 1904596"/>
              <a:gd name="connsiteY2" fmla="*/ 1940426 h 1940426"/>
              <a:gd name="connsiteX3" fmla="*/ 950410 w 1904596"/>
              <a:gd name="connsiteY3" fmla="*/ 1087810 h 1940426"/>
              <a:gd name="connsiteX4" fmla="*/ 531974 w 1904596"/>
              <a:gd name="connsiteY4" fmla="*/ 1940426 h 1940426"/>
              <a:gd name="connsiteX5" fmla="*/ 483613 w 1904596"/>
              <a:gd name="connsiteY5" fmla="*/ 1940426 h 1940426"/>
              <a:gd name="connsiteX6" fmla="*/ 950924 w 1904596"/>
              <a:gd name="connsiteY6" fmla="*/ 791134 h 1940426"/>
              <a:gd name="connsiteX7" fmla="*/ 1514959 w 1904596"/>
              <a:gd name="connsiteY7" fmla="*/ 1940426 h 1940426"/>
              <a:gd name="connsiteX8" fmla="*/ 1466255 w 1904596"/>
              <a:gd name="connsiteY8" fmla="*/ 1940426 h 1940426"/>
              <a:gd name="connsiteX9" fmla="*/ 950753 w 1904596"/>
              <a:gd name="connsiteY9" fmla="*/ 890026 h 1940426"/>
              <a:gd name="connsiteX10" fmla="*/ 435251 w 1904596"/>
              <a:gd name="connsiteY10" fmla="*/ 1940426 h 1940426"/>
              <a:gd name="connsiteX11" fmla="*/ 386890 w 1904596"/>
              <a:gd name="connsiteY11" fmla="*/ 1940426 h 1940426"/>
              <a:gd name="connsiteX12" fmla="*/ 951268 w 1904596"/>
              <a:gd name="connsiteY12" fmla="*/ 593351 h 1940426"/>
              <a:gd name="connsiteX13" fmla="*/ 1612369 w 1904596"/>
              <a:gd name="connsiteY13" fmla="*/ 1940426 h 1940426"/>
              <a:gd name="connsiteX14" fmla="*/ 1563664 w 1904596"/>
              <a:gd name="connsiteY14" fmla="*/ 1940426 h 1940426"/>
              <a:gd name="connsiteX15" fmla="*/ 951096 w 1904596"/>
              <a:gd name="connsiteY15" fmla="*/ 692243 h 1940426"/>
              <a:gd name="connsiteX16" fmla="*/ 338529 w 1904596"/>
              <a:gd name="connsiteY16" fmla="*/ 1940426 h 1940426"/>
              <a:gd name="connsiteX17" fmla="*/ 290168 w 1904596"/>
              <a:gd name="connsiteY17" fmla="*/ 1940426 h 1940426"/>
              <a:gd name="connsiteX18" fmla="*/ 951611 w 1904596"/>
              <a:gd name="connsiteY18" fmla="*/ 395567 h 1940426"/>
              <a:gd name="connsiteX19" fmla="*/ 1709778 w 1904596"/>
              <a:gd name="connsiteY19" fmla="*/ 1940426 h 1940426"/>
              <a:gd name="connsiteX20" fmla="*/ 1661073 w 1904596"/>
              <a:gd name="connsiteY20" fmla="*/ 1940426 h 1940426"/>
              <a:gd name="connsiteX21" fmla="*/ 951439 w 1904596"/>
              <a:gd name="connsiteY21" fmla="*/ 494459 h 1940426"/>
              <a:gd name="connsiteX22" fmla="*/ 241806 w 1904596"/>
              <a:gd name="connsiteY22" fmla="*/ 1940426 h 1940426"/>
              <a:gd name="connsiteX23" fmla="*/ 193445 w 1904596"/>
              <a:gd name="connsiteY23" fmla="*/ 1940426 h 1940426"/>
              <a:gd name="connsiteX24" fmla="*/ 951955 w 1904596"/>
              <a:gd name="connsiteY24" fmla="*/ 197784 h 1940426"/>
              <a:gd name="connsiteX25" fmla="*/ 1807187 w 1904596"/>
              <a:gd name="connsiteY25" fmla="*/ 1940426 h 1940426"/>
              <a:gd name="connsiteX26" fmla="*/ 1758483 w 1904596"/>
              <a:gd name="connsiteY26" fmla="*/ 1940426 h 1940426"/>
              <a:gd name="connsiteX27" fmla="*/ 951783 w 1904596"/>
              <a:gd name="connsiteY27" fmla="*/ 296675 h 1940426"/>
              <a:gd name="connsiteX28" fmla="*/ 145084 w 1904596"/>
              <a:gd name="connsiteY28" fmla="*/ 1940426 h 1940426"/>
              <a:gd name="connsiteX29" fmla="*/ 96723 w 1904596"/>
              <a:gd name="connsiteY29" fmla="*/ 1940426 h 1940426"/>
              <a:gd name="connsiteX30" fmla="*/ 952298 w 1904596"/>
              <a:gd name="connsiteY30" fmla="*/ 0 h 1940426"/>
              <a:gd name="connsiteX31" fmla="*/ 1904596 w 1904596"/>
              <a:gd name="connsiteY31" fmla="*/ 1940426 h 1940426"/>
              <a:gd name="connsiteX32" fmla="*/ 1855891 w 1904596"/>
              <a:gd name="connsiteY32" fmla="*/ 1940426 h 1940426"/>
              <a:gd name="connsiteX33" fmla="*/ 952126 w 1904596"/>
              <a:gd name="connsiteY33" fmla="*/ 98892 h 1940426"/>
              <a:gd name="connsiteX34" fmla="*/ 48361 w 1904596"/>
              <a:gd name="connsiteY34" fmla="*/ 1940426 h 1940426"/>
              <a:gd name="connsiteX35" fmla="*/ 0 w 1904596"/>
              <a:gd name="connsiteY35" fmla="*/ 1940426 h 1940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904596" h="1940426">
                <a:moveTo>
                  <a:pt x="950582" y="988918"/>
                </a:moveTo>
                <a:lnTo>
                  <a:pt x="1417551" y="1940426"/>
                </a:lnTo>
                <a:lnTo>
                  <a:pt x="1368846" y="1940426"/>
                </a:lnTo>
                <a:lnTo>
                  <a:pt x="950410" y="1087810"/>
                </a:lnTo>
                <a:lnTo>
                  <a:pt x="531974" y="1940426"/>
                </a:lnTo>
                <a:lnTo>
                  <a:pt x="483613" y="1940426"/>
                </a:lnTo>
                <a:close/>
                <a:moveTo>
                  <a:pt x="950924" y="791134"/>
                </a:moveTo>
                <a:lnTo>
                  <a:pt x="1514959" y="1940426"/>
                </a:lnTo>
                <a:lnTo>
                  <a:pt x="1466255" y="1940426"/>
                </a:lnTo>
                <a:lnTo>
                  <a:pt x="950753" y="890026"/>
                </a:lnTo>
                <a:lnTo>
                  <a:pt x="435251" y="1940426"/>
                </a:lnTo>
                <a:lnTo>
                  <a:pt x="386890" y="1940426"/>
                </a:lnTo>
                <a:close/>
                <a:moveTo>
                  <a:pt x="951268" y="593351"/>
                </a:moveTo>
                <a:lnTo>
                  <a:pt x="1612369" y="1940426"/>
                </a:lnTo>
                <a:lnTo>
                  <a:pt x="1563664" y="1940426"/>
                </a:lnTo>
                <a:lnTo>
                  <a:pt x="951096" y="692243"/>
                </a:lnTo>
                <a:lnTo>
                  <a:pt x="338529" y="1940426"/>
                </a:lnTo>
                <a:lnTo>
                  <a:pt x="290168" y="1940426"/>
                </a:lnTo>
                <a:close/>
                <a:moveTo>
                  <a:pt x="951611" y="395567"/>
                </a:moveTo>
                <a:lnTo>
                  <a:pt x="1709778" y="1940426"/>
                </a:lnTo>
                <a:lnTo>
                  <a:pt x="1661073" y="1940426"/>
                </a:lnTo>
                <a:lnTo>
                  <a:pt x="951439" y="494459"/>
                </a:lnTo>
                <a:lnTo>
                  <a:pt x="241806" y="1940426"/>
                </a:lnTo>
                <a:lnTo>
                  <a:pt x="193445" y="1940426"/>
                </a:lnTo>
                <a:close/>
                <a:moveTo>
                  <a:pt x="951955" y="197784"/>
                </a:moveTo>
                <a:lnTo>
                  <a:pt x="1807187" y="1940426"/>
                </a:lnTo>
                <a:lnTo>
                  <a:pt x="1758483" y="1940426"/>
                </a:lnTo>
                <a:lnTo>
                  <a:pt x="951783" y="296675"/>
                </a:lnTo>
                <a:lnTo>
                  <a:pt x="145084" y="1940426"/>
                </a:lnTo>
                <a:lnTo>
                  <a:pt x="96723" y="1940426"/>
                </a:lnTo>
                <a:close/>
                <a:moveTo>
                  <a:pt x="952298" y="0"/>
                </a:moveTo>
                <a:lnTo>
                  <a:pt x="1904596" y="1940426"/>
                </a:lnTo>
                <a:lnTo>
                  <a:pt x="1855891" y="1940426"/>
                </a:lnTo>
                <a:lnTo>
                  <a:pt x="952126" y="98892"/>
                </a:lnTo>
                <a:lnTo>
                  <a:pt x="48361" y="1940426"/>
                </a:lnTo>
                <a:lnTo>
                  <a:pt x="0" y="1940426"/>
                </a:lnTo>
                <a:close/>
              </a:path>
            </a:pathLst>
          </a:custGeom>
          <a:noFill/>
          <a:ln w="3175">
            <a:solidFill>
              <a:srgbClr val="D5B8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cs typeface="+mn-ea"/>
                <a:sym typeface="+mn-lt"/>
              </a:rPr>
              <a:t>   </a:t>
            </a:r>
            <a:endParaRPr lang="en-US" altLang="zh-CN">
              <a:cs typeface="+mn-ea"/>
              <a:sym typeface="+mn-lt"/>
            </a:endParaRPr>
          </a:p>
        </p:txBody>
      </p:sp>
      <p:sp>
        <p:nvSpPr>
          <p:cNvPr id="2" name="任意多边形: 形状 42"/>
          <p:cNvSpPr/>
          <p:nvPr/>
        </p:nvSpPr>
        <p:spPr>
          <a:xfrm rot="5400000" flipV="1">
            <a:off x="11362055" y="6099810"/>
            <a:ext cx="1137920" cy="521335"/>
          </a:xfrm>
          <a:custGeom>
            <a:avLst/>
            <a:gdLst>
              <a:gd name="connsiteX0" fmla="*/ 950582 w 1904596"/>
              <a:gd name="connsiteY0" fmla="*/ 988918 h 1940426"/>
              <a:gd name="connsiteX1" fmla="*/ 1417551 w 1904596"/>
              <a:gd name="connsiteY1" fmla="*/ 1940426 h 1940426"/>
              <a:gd name="connsiteX2" fmla="*/ 1368846 w 1904596"/>
              <a:gd name="connsiteY2" fmla="*/ 1940426 h 1940426"/>
              <a:gd name="connsiteX3" fmla="*/ 950410 w 1904596"/>
              <a:gd name="connsiteY3" fmla="*/ 1087810 h 1940426"/>
              <a:gd name="connsiteX4" fmla="*/ 531974 w 1904596"/>
              <a:gd name="connsiteY4" fmla="*/ 1940426 h 1940426"/>
              <a:gd name="connsiteX5" fmla="*/ 483613 w 1904596"/>
              <a:gd name="connsiteY5" fmla="*/ 1940426 h 1940426"/>
              <a:gd name="connsiteX6" fmla="*/ 950924 w 1904596"/>
              <a:gd name="connsiteY6" fmla="*/ 791134 h 1940426"/>
              <a:gd name="connsiteX7" fmla="*/ 1514959 w 1904596"/>
              <a:gd name="connsiteY7" fmla="*/ 1940426 h 1940426"/>
              <a:gd name="connsiteX8" fmla="*/ 1466255 w 1904596"/>
              <a:gd name="connsiteY8" fmla="*/ 1940426 h 1940426"/>
              <a:gd name="connsiteX9" fmla="*/ 950753 w 1904596"/>
              <a:gd name="connsiteY9" fmla="*/ 890026 h 1940426"/>
              <a:gd name="connsiteX10" fmla="*/ 435251 w 1904596"/>
              <a:gd name="connsiteY10" fmla="*/ 1940426 h 1940426"/>
              <a:gd name="connsiteX11" fmla="*/ 386890 w 1904596"/>
              <a:gd name="connsiteY11" fmla="*/ 1940426 h 1940426"/>
              <a:gd name="connsiteX12" fmla="*/ 951268 w 1904596"/>
              <a:gd name="connsiteY12" fmla="*/ 593351 h 1940426"/>
              <a:gd name="connsiteX13" fmla="*/ 1612369 w 1904596"/>
              <a:gd name="connsiteY13" fmla="*/ 1940426 h 1940426"/>
              <a:gd name="connsiteX14" fmla="*/ 1563664 w 1904596"/>
              <a:gd name="connsiteY14" fmla="*/ 1940426 h 1940426"/>
              <a:gd name="connsiteX15" fmla="*/ 951096 w 1904596"/>
              <a:gd name="connsiteY15" fmla="*/ 692243 h 1940426"/>
              <a:gd name="connsiteX16" fmla="*/ 338529 w 1904596"/>
              <a:gd name="connsiteY16" fmla="*/ 1940426 h 1940426"/>
              <a:gd name="connsiteX17" fmla="*/ 290168 w 1904596"/>
              <a:gd name="connsiteY17" fmla="*/ 1940426 h 1940426"/>
              <a:gd name="connsiteX18" fmla="*/ 951611 w 1904596"/>
              <a:gd name="connsiteY18" fmla="*/ 395567 h 1940426"/>
              <a:gd name="connsiteX19" fmla="*/ 1709778 w 1904596"/>
              <a:gd name="connsiteY19" fmla="*/ 1940426 h 1940426"/>
              <a:gd name="connsiteX20" fmla="*/ 1661073 w 1904596"/>
              <a:gd name="connsiteY20" fmla="*/ 1940426 h 1940426"/>
              <a:gd name="connsiteX21" fmla="*/ 951439 w 1904596"/>
              <a:gd name="connsiteY21" fmla="*/ 494459 h 1940426"/>
              <a:gd name="connsiteX22" fmla="*/ 241806 w 1904596"/>
              <a:gd name="connsiteY22" fmla="*/ 1940426 h 1940426"/>
              <a:gd name="connsiteX23" fmla="*/ 193445 w 1904596"/>
              <a:gd name="connsiteY23" fmla="*/ 1940426 h 1940426"/>
              <a:gd name="connsiteX24" fmla="*/ 951955 w 1904596"/>
              <a:gd name="connsiteY24" fmla="*/ 197784 h 1940426"/>
              <a:gd name="connsiteX25" fmla="*/ 1807187 w 1904596"/>
              <a:gd name="connsiteY25" fmla="*/ 1940426 h 1940426"/>
              <a:gd name="connsiteX26" fmla="*/ 1758483 w 1904596"/>
              <a:gd name="connsiteY26" fmla="*/ 1940426 h 1940426"/>
              <a:gd name="connsiteX27" fmla="*/ 951783 w 1904596"/>
              <a:gd name="connsiteY27" fmla="*/ 296675 h 1940426"/>
              <a:gd name="connsiteX28" fmla="*/ 145084 w 1904596"/>
              <a:gd name="connsiteY28" fmla="*/ 1940426 h 1940426"/>
              <a:gd name="connsiteX29" fmla="*/ 96723 w 1904596"/>
              <a:gd name="connsiteY29" fmla="*/ 1940426 h 1940426"/>
              <a:gd name="connsiteX30" fmla="*/ 952298 w 1904596"/>
              <a:gd name="connsiteY30" fmla="*/ 0 h 1940426"/>
              <a:gd name="connsiteX31" fmla="*/ 1904596 w 1904596"/>
              <a:gd name="connsiteY31" fmla="*/ 1940426 h 1940426"/>
              <a:gd name="connsiteX32" fmla="*/ 1855891 w 1904596"/>
              <a:gd name="connsiteY32" fmla="*/ 1940426 h 1940426"/>
              <a:gd name="connsiteX33" fmla="*/ 952126 w 1904596"/>
              <a:gd name="connsiteY33" fmla="*/ 98892 h 1940426"/>
              <a:gd name="connsiteX34" fmla="*/ 48361 w 1904596"/>
              <a:gd name="connsiteY34" fmla="*/ 1940426 h 1940426"/>
              <a:gd name="connsiteX35" fmla="*/ 0 w 1904596"/>
              <a:gd name="connsiteY35" fmla="*/ 1940426 h 1940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904596" h="1940426">
                <a:moveTo>
                  <a:pt x="950582" y="988918"/>
                </a:moveTo>
                <a:lnTo>
                  <a:pt x="1417551" y="1940426"/>
                </a:lnTo>
                <a:lnTo>
                  <a:pt x="1368846" y="1940426"/>
                </a:lnTo>
                <a:lnTo>
                  <a:pt x="950410" y="1087810"/>
                </a:lnTo>
                <a:lnTo>
                  <a:pt x="531974" y="1940426"/>
                </a:lnTo>
                <a:lnTo>
                  <a:pt x="483613" y="1940426"/>
                </a:lnTo>
                <a:close/>
                <a:moveTo>
                  <a:pt x="950924" y="791134"/>
                </a:moveTo>
                <a:lnTo>
                  <a:pt x="1514959" y="1940426"/>
                </a:lnTo>
                <a:lnTo>
                  <a:pt x="1466255" y="1940426"/>
                </a:lnTo>
                <a:lnTo>
                  <a:pt x="950753" y="890026"/>
                </a:lnTo>
                <a:lnTo>
                  <a:pt x="435251" y="1940426"/>
                </a:lnTo>
                <a:lnTo>
                  <a:pt x="386890" y="1940426"/>
                </a:lnTo>
                <a:close/>
                <a:moveTo>
                  <a:pt x="951268" y="593351"/>
                </a:moveTo>
                <a:lnTo>
                  <a:pt x="1612369" y="1940426"/>
                </a:lnTo>
                <a:lnTo>
                  <a:pt x="1563664" y="1940426"/>
                </a:lnTo>
                <a:lnTo>
                  <a:pt x="951096" y="692243"/>
                </a:lnTo>
                <a:lnTo>
                  <a:pt x="338529" y="1940426"/>
                </a:lnTo>
                <a:lnTo>
                  <a:pt x="290168" y="1940426"/>
                </a:lnTo>
                <a:close/>
                <a:moveTo>
                  <a:pt x="951611" y="395567"/>
                </a:moveTo>
                <a:lnTo>
                  <a:pt x="1709778" y="1940426"/>
                </a:lnTo>
                <a:lnTo>
                  <a:pt x="1661073" y="1940426"/>
                </a:lnTo>
                <a:lnTo>
                  <a:pt x="951439" y="494459"/>
                </a:lnTo>
                <a:lnTo>
                  <a:pt x="241806" y="1940426"/>
                </a:lnTo>
                <a:lnTo>
                  <a:pt x="193445" y="1940426"/>
                </a:lnTo>
                <a:close/>
                <a:moveTo>
                  <a:pt x="951955" y="197784"/>
                </a:moveTo>
                <a:lnTo>
                  <a:pt x="1807187" y="1940426"/>
                </a:lnTo>
                <a:lnTo>
                  <a:pt x="1758483" y="1940426"/>
                </a:lnTo>
                <a:lnTo>
                  <a:pt x="951783" y="296675"/>
                </a:lnTo>
                <a:lnTo>
                  <a:pt x="145084" y="1940426"/>
                </a:lnTo>
                <a:lnTo>
                  <a:pt x="96723" y="1940426"/>
                </a:lnTo>
                <a:close/>
                <a:moveTo>
                  <a:pt x="952298" y="0"/>
                </a:moveTo>
                <a:lnTo>
                  <a:pt x="1904596" y="1940426"/>
                </a:lnTo>
                <a:lnTo>
                  <a:pt x="1855891" y="1940426"/>
                </a:lnTo>
                <a:lnTo>
                  <a:pt x="952126" y="98892"/>
                </a:lnTo>
                <a:lnTo>
                  <a:pt x="48361" y="1940426"/>
                </a:lnTo>
                <a:lnTo>
                  <a:pt x="0" y="1940426"/>
                </a:lnTo>
                <a:close/>
              </a:path>
            </a:pathLst>
          </a:custGeom>
          <a:noFill/>
          <a:ln w="3175">
            <a:solidFill>
              <a:srgbClr val="D5B8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cs typeface="+mn-ea"/>
                <a:sym typeface="+mn-lt"/>
              </a:rPr>
              <a:t>   </a:t>
            </a:r>
            <a:endParaRPr lang="en-US" altLang="zh-CN">
              <a:cs typeface="+mn-ea"/>
              <a:sym typeface="+mn-lt"/>
            </a:endParaRPr>
          </a:p>
        </p:txBody>
      </p:sp>
      <p:sp>
        <p:nvSpPr>
          <p:cNvPr id="14" name="文本框 13"/>
          <p:cNvSpPr txBox="1"/>
          <p:nvPr/>
        </p:nvSpPr>
        <p:spPr>
          <a:xfrm>
            <a:off x="4286250" y="394335"/>
            <a:ext cx="3434080" cy="368300"/>
          </a:xfrm>
          <a:prstGeom prst="rect">
            <a:avLst/>
          </a:prstGeom>
          <a:noFill/>
        </p:spPr>
        <p:txBody>
          <a:bodyPr wrap="square" rtlCol="0">
            <a:spAutoFit/>
          </a:bodyPr>
          <a:lstStyle/>
          <a:p>
            <a:pPr algn="dist"/>
            <a:r>
              <a:rPr lang="zh-CN" altLang="en-US" spc="300" dirty="0">
                <a:gradFill>
                  <a:gsLst>
                    <a:gs pos="0">
                      <a:srgbClr val="EAD9C5"/>
                    </a:gs>
                    <a:gs pos="100000">
                      <a:schemeClr val="bg1"/>
                    </a:gs>
                  </a:gsLst>
                  <a:lin ang="16200000" scaled="0"/>
                </a:gradFill>
                <a:cs typeface="+mn-ea"/>
                <a:sym typeface="+mn-lt"/>
              </a:rPr>
              <a:t>经验反思</a:t>
            </a:r>
            <a:endParaRPr lang="zh-CN" altLang="en-US" spc="300" dirty="0">
              <a:gradFill>
                <a:gsLst>
                  <a:gs pos="0">
                    <a:srgbClr val="EAD9C5"/>
                  </a:gs>
                  <a:gs pos="100000">
                    <a:schemeClr val="bg1"/>
                  </a:gs>
                </a:gsLst>
                <a:lin ang="16200000" scaled="0"/>
              </a:gradFill>
              <a:cs typeface="+mn-ea"/>
              <a:sym typeface="+mn-lt"/>
            </a:endParaRPr>
          </a:p>
        </p:txBody>
      </p:sp>
      <p:sp>
        <p:nvSpPr>
          <p:cNvPr id="3" name="椭圆 2"/>
          <p:cNvSpPr/>
          <p:nvPr/>
        </p:nvSpPr>
        <p:spPr>
          <a:xfrm>
            <a:off x="1407215" y="1854559"/>
            <a:ext cx="3489158" cy="3489158"/>
          </a:xfrm>
          <a:prstGeom prst="ellipse">
            <a:avLst/>
          </a:prstGeom>
          <a:no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p:cNvSpPr/>
          <p:nvPr/>
        </p:nvSpPr>
        <p:spPr>
          <a:xfrm>
            <a:off x="2165204" y="2612548"/>
            <a:ext cx="1973180" cy="1973180"/>
          </a:xfrm>
          <a:prstGeom prst="ellipse">
            <a:avLst/>
          </a:prstGeom>
          <a:no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p:cNvSpPr/>
          <p:nvPr/>
        </p:nvSpPr>
        <p:spPr>
          <a:xfrm>
            <a:off x="1704216" y="2151560"/>
            <a:ext cx="2895156" cy="2895156"/>
          </a:xfrm>
          <a:prstGeom prst="ellipse">
            <a:avLst/>
          </a:prstGeom>
          <a:no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椭圆 8"/>
          <p:cNvSpPr/>
          <p:nvPr/>
        </p:nvSpPr>
        <p:spPr bwMode="auto">
          <a:xfrm>
            <a:off x="2053732" y="2120667"/>
            <a:ext cx="686762" cy="686762"/>
          </a:xfrm>
          <a:prstGeom prst="ellipse">
            <a:avLst/>
          </a:prstGeom>
          <a:gradFill>
            <a:gsLst>
              <a:gs pos="0">
                <a:srgbClr val="D5B898"/>
              </a:gs>
              <a:gs pos="100000">
                <a:srgbClr val="B49374"/>
              </a:gs>
            </a:gsLst>
            <a:lin ang="5400000" scaled="0"/>
          </a:gradFill>
          <a:ln w="9525">
            <a:noFill/>
          </a:ln>
        </p:spPr>
        <p:txBody>
          <a:bodyPr rtlCol="0" anchor="ctr">
            <a:noAutofit/>
          </a:bodyPr>
          <a:lstStyle>
            <a:lvl1pPr defTabSz="1217295">
              <a:defRPr>
                <a:solidFill>
                  <a:schemeClr val="tx1"/>
                </a:solidFill>
                <a:latin typeface="Calibri" panose="020F0502020204030204" charset="0"/>
                <a:ea typeface="宋体" panose="02010600030101010101" pitchFamily="2" charset="-122"/>
              </a:defRPr>
            </a:lvl1pPr>
            <a:lvl2pPr marL="742950" indent="-285750" defTabSz="1217295">
              <a:defRPr>
                <a:solidFill>
                  <a:schemeClr val="tx1"/>
                </a:solidFill>
                <a:latin typeface="Calibri" panose="020F0502020204030204" charset="0"/>
                <a:ea typeface="宋体" panose="02010600030101010101" pitchFamily="2" charset="-122"/>
              </a:defRPr>
            </a:lvl2pPr>
            <a:lvl3pPr marL="1143000" indent="-228600" defTabSz="1217295">
              <a:defRPr>
                <a:solidFill>
                  <a:schemeClr val="tx1"/>
                </a:solidFill>
                <a:latin typeface="Calibri" panose="020F0502020204030204" charset="0"/>
                <a:ea typeface="宋体" panose="02010600030101010101" pitchFamily="2" charset="-122"/>
              </a:defRPr>
            </a:lvl3pPr>
            <a:lvl4pPr marL="1600200" indent="-228600" defTabSz="1217295">
              <a:defRPr>
                <a:solidFill>
                  <a:schemeClr val="tx1"/>
                </a:solidFill>
                <a:latin typeface="Calibri" panose="020F0502020204030204" charset="0"/>
                <a:ea typeface="宋体" panose="02010600030101010101" pitchFamily="2" charset="-122"/>
              </a:defRPr>
            </a:lvl4pPr>
            <a:lvl5pPr marL="2057400" indent="-228600" defTabSz="1217295">
              <a:defRPr>
                <a:solidFill>
                  <a:schemeClr val="tx1"/>
                </a:solidFill>
                <a:latin typeface="Calibri" panose="020F0502020204030204" charset="0"/>
                <a:ea typeface="宋体" panose="02010600030101010101" pitchFamily="2" charset="-122"/>
              </a:defRPr>
            </a:lvl5pPr>
            <a:lvl6pPr marL="2514600" indent="-228600" defTabSz="121729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729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729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729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lvl="0" algn="ctr" defTabSz="914400">
              <a:buClrTx/>
              <a:buSzTx/>
              <a:buFontTx/>
            </a:pPr>
            <a:r>
              <a:rPr lang="en-US" sz="2000">
                <a:solidFill>
                  <a:schemeClr val="bg1"/>
                </a:solidFill>
                <a:latin typeface="+mn-lt"/>
                <a:ea typeface="+mn-ea"/>
                <a:cs typeface="+mn-ea"/>
                <a:sym typeface="+mn-lt"/>
              </a:rPr>
              <a:t>76</a:t>
            </a:r>
            <a:endParaRPr lang="en-US" sz="2000">
              <a:solidFill>
                <a:schemeClr val="bg1"/>
              </a:solidFill>
              <a:latin typeface="+mn-lt"/>
              <a:ea typeface="+mn-ea"/>
              <a:cs typeface="+mn-ea"/>
              <a:sym typeface="+mn-lt"/>
            </a:endParaRPr>
          </a:p>
        </p:txBody>
      </p:sp>
      <p:sp>
        <p:nvSpPr>
          <p:cNvPr id="4" name="椭圆 3"/>
          <p:cNvSpPr/>
          <p:nvPr/>
        </p:nvSpPr>
        <p:spPr bwMode="auto">
          <a:xfrm>
            <a:off x="2643279" y="4195967"/>
            <a:ext cx="686762" cy="686762"/>
          </a:xfrm>
          <a:prstGeom prst="ellipse">
            <a:avLst/>
          </a:prstGeom>
          <a:gradFill>
            <a:gsLst>
              <a:gs pos="0">
                <a:srgbClr val="D5B898"/>
              </a:gs>
              <a:gs pos="100000">
                <a:srgbClr val="B49374"/>
              </a:gs>
            </a:gsLst>
            <a:lin ang="5400000" scaled="0"/>
          </a:gradFill>
          <a:ln w="9525">
            <a:noFill/>
          </a:ln>
        </p:spPr>
        <p:txBody>
          <a:bodyPr rtlCol="0" anchor="ctr">
            <a:noAutofit/>
          </a:bodyPr>
          <a:lstStyle>
            <a:lvl1pPr defTabSz="1217295">
              <a:defRPr>
                <a:solidFill>
                  <a:schemeClr val="tx1"/>
                </a:solidFill>
                <a:latin typeface="Calibri" panose="020F0502020204030204" charset="0"/>
                <a:ea typeface="宋体" panose="02010600030101010101" pitchFamily="2" charset="-122"/>
              </a:defRPr>
            </a:lvl1pPr>
            <a:lvl2pPr marL="742950" indent="-285750" defTabSz="1217295">
              <a:defRPr>
                <a:solidFill>
                  <a:schemeClr val="tx1"/>
                </a:solidFill>
                <a:latin typeface="Calibri" panose="020F0502020204030204" charset="0"/>
                <a:ea typeface="宋体" panose="02010600030101010101" pitchFamily="2" charset="-122"/>
              </a:defRPr>
            </a:lvl2pPr>
            <a:lvl3pPr marL="1143000" indent="-228600" defTabSz="1217295">
              <a:defRPr>
                <a:solidFill>
                  <a:schemeClr val="tx1"/>
                </a:solidFill>
                <a:latin typeface="Calibri" panose="020F0502020204030204" charset="0"/>
                <a:ea typeface="宋体" panose="02010600030101010101" pitchFamily="2" charset="-122"/>
              </a:defRPr>
            </a:lvl3pPr>
            <a:lvl4pPr marL="1600200" indent="-228600" defTabSz="1217295">
              <a:defRPr>
                <a:solidFill>
                  <a:schemeClr val="tx1"/>
                </a:solidFill>
                <a:latin typeface="Calibri" panose="020F0502020204030204" charset="0"/>
                <a:ea typeface="宋体" panose="02010600030101010101" pitchFamily="2" charset="-122"/>
              </a:defRPr>
            </a:lvl4pPr>
            <a:lvl5pPr marL="2057400" indent="-228600" defTabSz="1217295">
              <a:defRPr>
                <a:solidFill>
                  <a:schemeClr val="tx1"/>
                </a:solidFill>
                <a:latin typeface="Calibri" panose="020F0502020204030204" charset="0"/>
                <a:ea typeface="宋体" panose="02010600030101010101" pitchFamily="2" charset="-122"/>
              </a:defRPr>
            </a:lvl5pPr>
            <a:lvl6pPr marL="2514600" indent="-228600" defTabSz="121729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729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729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729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lvl="0" algn="ctr" defTabSz="914400">
              <a:buClrTx/>
              <a:buSzTx/>
              <a:buFontTx/>
            </a:pPr>
            <a:r>
              <a:rPr lang="en-US" sz="2000">
                <a:solidFill>
                  <a:schemeClr val="bg1"/>
                </a:solidFill>
                <a:latin typeface="+mn-lt"/>
                <a:ea typeface="+mn-ea"/>
                <a:cs typeface="+mn-ea"/>
                <a:sym typeface="+mn-lt"/>
              </a:rPr>
              <a:t>82</a:t>
            </a:r>
            <a:endParaRPr lang="en-US" sz="2000">
              <a:solidFill>
                <a:schemeClr val="bg1"/>
              </a:solidFill>
              <a:latin typeface="+mn-lt"/>
              <a:ea typeface="+mn-ea"/>
              <a:cs typeface="+mn-ea"/>
              <a:sym typeface="+mn-lt"/>
            </a:endParaRPr>
          </a:p>
        </p:txBody>
      </p:sp>
      <p:sp>
        <p:nvSpPr>
          <p:cNvPr id="5" name="椭圆 4"/>
          <p:cNvSpPr/>
          <p:nvPr/>
        </p:nvSpPr>
        <p:spPr bwMode="auto">
          <a:xfrm>
            <a:off x="4530157" y="3705747"/>
            <a:ext cx="686762" cy="686762"/>
          </a:xfrm>
          <a:prstGeom prst="ellipse">
            <a:avLst/>
          </a:prstGeom>
          <a:solidFill>
            <a:srgbClr val="B49374"/>
          </a:solidFill>
          <a:ln w="9525">
            <a:noFill/>
          </a:ln>
        </p:spPr>
        <p:txBody>
          <a:bodyPr rtlCol="0" anchor="ctr">
            <a:noAutofit/>
          </a:bodyPr>
          <a:lstStyle>
            <a:lvl1pPr defTabSz="1217295">
              <a:defRPr>
                <a:solidFill>
                  <a:schemeClr val="tx1"/>
                </a:solidFill>
                <a:latin typeface="Calibri" panose="020F0502020204030204" charset="0"/>
                <a:ea typeface="宋体" panose="02010600030101010101" pitchFamily="2" charset="-122"/>
              </a:defRPr>
            </a:lvl1pPr>
            <a:lvl2pPr marL="742950" indent="-285750" defTabSz="1217295">
              <a:defRPr>
                <a:solidFill>
                  <a:schemeClr val="tx1"/>
                </a:solidFill>
                <a:latin typeface="Calibri" panose="020F0502020204030204" charset="0"/>
                <a:ea typeface="宋体" panose="02010600030101010101" pitchFamily="2" charset="-122"/>
              </a:defRPr>
            </a:lvl2pPr>
            <a:lvl3pPr marL="1143000" indent="-228600" defTabSz="1217295">
              <a:defRPr>
                <a:solidFill>
                  <a:schemeClr val="tx1"/>
                </a:solidFill>
                <a:latin typeface="Calibri" panose="020F0502020204030204" charset="0"/>
                <a:ea typeface="宋体" panose="02010600030101010101" pitchFamily="2" charset="-122"/>
              </a:defRPr>
            </a:lvl3pPr>
            <a:lvl4pPr marL="1600200" indent="-228600" defTabSz="1217295">
              <a:defRPr>
                <a:solidFill>
                  <a:schemeClr val="tx1"/>
                </a:solidFill>
                <a:latin typeface="Calibri" panose="020F0502020204030204" charset="0"/>
                <a:ea typeface="宋体" panose="02010600030101010101" pitchFamily="2" charset="-122"/>
              </a:defRPr>
            </a:lvl4pPr>
            <a:lvl5pPr marL="2057400" indent="-228600" defTabSz="1217295">
              <a:defRPr>
                <a:solidFill>
                  <a:schemeClr val="tx1"/>
                </a:solidFill>
                <a:latin typeface="Calibri" panose="020F0502020204030204" charset="0"/>
                <a:ea typeface="宋体" panose="02010600030101010101" pitchFamily="2" charset="-122"/>
              </a:defRPr>
            </a:lvl5pPr>
            <a:lvl6pPr marL="2514600" indent="-228600" defTabSz="121729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729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729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729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lvl="0" algn="ctr" defTabSz="914400">
              <a:buClrTx/>
              <a:buSzTx/>
              <a:buFontTx/>
            </a:pPr>
            <a:r>
              <a:rPr lang="en-US" sz="2000">
                <a:solidFill>
                  <a:schemeClr val="bg1"/>
                </a:solidFill>
                <a:latin typeface="+mn-lt"/>
                <a:ea typeface="+mn-ea"/>
                <a:cs typeface="+mn-ea"/>
                <a:sym typeface="+mn-lt"/>
              </a:rPr>
              <a:t>45</a:t>
            </a:r>
            <a:endParaRPr lang="en-US" sz="2000">
              <a:solidFill>
                <a:schemeClr val="bg1"/>
              </a:solidFill>
              <a:latin typeface="+mn-lt"/>
              <a:ea typeface="+mn-ea"/>
              <a:cs typeface="+mn-ea"/>
              <a:sym typeface="+mn-lt"/>
            </a:endParaRPr>
          </a:p>
        </p:txBody>
      </p:sp>
      <p:sp>
        <p:nvSpPr>
          <p:cNvPr id="6" name="Oval 26"/>
          <p:cNvSpPr>
            <a:spLocks noChangeArrowheads="1"/>
          </p:cNvSpPr>
          <p:nvPr/>
        </p:nvSpPr>
        <p:spPr bwMode="auto">
          <a:xfrm>
            <a:off x="6009534" y="1347643"/>
            <a:ext cx="751509" cy="751508"/>
          </a:xfrm>
          <a:prstGeom prst="roundRect">
            <a:avLst/>
          </a:prstGeom>
          <a:gradFill>
            <a:gsLst>
              <a:gs pos="0">
                <a:srgbClr val="D5B898"/>
              </a:gs>
              <a:gs pos="100000">
                <a:srgbClr val="B49374"/>
              </a:gs>
            </a:gsLst>
            <a:lin ang="5400000" scaled="0"/>
          </a:gradFill>
          <a:ln w="9525">
            <a:noFill/>
          </a:ln>
        </p:spPr>
        <p:txBody>
          <a:bodyPr rtlCol="0" anchor="ctr">
            <a:noAutofit/>
          </a:bodyPr>
          <a:lstStyle>
            <a:lvl1pPr defTabSz="1217295">
              <a:defRPr>
                <a:solidFill>
                  <a:schemeClr val="tx1"/>
                </a:solidFill>
                <a:latin typeface="Calibri" panose="020F0502020204030204" charset="0"/>
                <a:ea typeface="宋体" panose="02010600030101010101" pitchFamily="2" charset="-122"/>
              </a:defRPr>
            </a:lvl1pPr>
            <a:lvl2pPr marL="742950" indent="-285750" defTabSz="1217295">
              <a:defRPr>
                <a:solidFill>
                  <a:schemeClr val="tx1"/>
                </a:solidFill>
                <a:latin typeface="Calibri" panose="020F0502020204030204" charset="0"/>
                <a:ea typeface="宋体" panose="02010600030101010101" pitchFamily="2" charset="-122"/>
              </a:defRPr>
            </a:lvl2pPr>
            <a:lvl3pPr marL="1143000" indent="-228600" defTabSz="1217295">
              <a:defRPr>
                <a:solidFill>
                  <a:schemeClr val="tx1"/>
                </a:solidFill>
                <a:latin typeface="Calibri" panose="020F0502020204030204" charset="0"/>
                <a:ea typeface="宋体" panose="02010600030101010101" pitchFamily="2" charset="-122"/>
              </a:defRPr>
            </a:lvl3pPr>
            <a:lvl4pPr marL="1600200" indent="-228600" defTabSz="1217295">
              <a:defRPr>
                <a:solidFill>
                  <a:schemeClr val="tx1"/>
                </a:solidFill>
                <a:latin typeface="Calibri" panose="020F0502020204030204" charset="0"/>
                <a:ea typeface="宋体" panose="02010600030101010101" pitchFamily="2" charset="-122"/>
              </a:defRPr>
            </a:lvl4pPr>
            <a:lvl5pPr marL="2057400" indent="-228600" defTabSz="1217295">
              <a:defRPr>
                <a:solidFill>
                  <a:schemeClr val="tx1"/>
                </a:solidFill>
                <a:latin typeface="Calibri" panose="020F0502020204030204" charset="0"/>
                <a:ea typeface="宋体" panose="02010600030101010101" pitchFamily="2" charset="-122"/>
              </a:defRPr>
            </a:lvl5pPr>
            <a:lvl6pPr marL="2514600" indent="-228600" defTabSz="121729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729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729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729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lvl="0" algn="ctr" defTabSz="914400">
              <a:buClrTx/>
              <a:buSzTx/>
              <a:buFontTx/>
            </a:pPr>
            <a:endParaRPr lang="en-US" sz="2400">
              <a:latin typeface="+mn-lt"/>
              <a:ea typeface="+mn-ea"/>
              <a:cs typeface="+mn-ea"/>
              <a:sym typeface="+mn-lt"/>
            </a:endParaRPr>
          </a:p>
        </p:txBody>
      </p:sp>
      <p:sp>
        <p:nvSpPr>
          <p:cNvPr id="10" name="Freeform 6"/>
          <p:cNvSpPr>
            <a:spLocks noEditPoints="1"/>
          </p:cNvSpPr>
          <p:nvPr/>
        </p:nvSpPr>
        <p:spPr bwMode="auto">
          <a:xfrm>
            <a:off x="6150880" y="1483511"/>
            <a:ext cx="468818" cy="479775"/>
          </a:xfrm>
          <a:custGeom>
            <a:avLst/>
            <a:gdLst>
              <a:gd name="T0" fmla="*/ 121 w 417"/>
              <a:gd name="T1" fmla="*/ 94 h 426"/>
              <a:gd name="T2" fmla="*/ 85 w 417"/>
              <a:gd name="T3" fmla="*/ 341 h 426"/>
              <a:gd name="T4" fmla="*/ 332 w 417"/>
              <a:gd name="T5" fmla="*/ 305 h 426"/>
              <a:gd name="T6" fmla="*/ 267 w 417"/>
              <a:gd name="T7" fmla="*/ 159 h 426"/>
              <a:gd name="T8" fmla="*/ 121 w 417"/>
              <a:gd name="T9" fmla="*/ 94 h 426"/>
              <a:gd name="T10" fmla="*/ 306 w 417"/>
              <a:gd name="T11" fmla="*/ 286 h 426"/>
              <a:gd name="T12" fmla="*/ 199 w 417"/>
              <a:gd name="T13" fmla="*/ 227 h 426"/>
              <a:gd name="T14" fmla="*/ 140 w 417"/>
              <a:gd name="T15" fmla="*/ 120 h 426"/>
              <a:gd name="T16" fmla="*/ 247 w 417"/>
              <a:gd name="T17" fmla="*/ 179 h 426"/>
              <a:gd name="T18" fmla="*/ 306 w 417"/>
              <a:gd name="T19" fmla="*/ 286 h 426"/>
              <a:gd name="T20" fmla="*/ 309 w 417"/>
              <a:gd name="T21" fmla="*/ 128 h 426"/>
              <a:gd name="T22" fmla="*/ 323 w 417"/>
              <a:gd name="T23" fmla="*/ 122 h 426"/>
              <a:gd name="T24" fmla="*/ 361 w 417"/>
              <a:gd name="T25" fmla="*/ 84 h 426"/>
              <a:gd name="T26" fmla="*/ 361 w 417"/>
              <a:gd name="T27" fmla="*/ 56 h 426"/>
              <a:gd name="T28" fmla="*/ 333 w 417"/>
              <a:gd name="T29" fmla="*/ 56 h 426"/>
              <a:gd name="T30" fmla="*/ 295 w 417"/>
              <a:gd name="T31" fmla="*/ 94 h 426"/>
              <a:gd name="T32" fmla="*/ 295 w 417"/>
              <a:gd name="T33" fmla="*/ 122 h 426"/>
              <a:gd name="T34" fmla="*/ 309 w 417"/>
              <a:gd name="T35" fmla="*/ 128 h 426"/>
              <a:gd name="T36" fmla="*/ 237 w 417"/>
              <a:gd name="T37" fmla="*/ 79 h 426"/>
              <a:gd name="T38" fmla="*/ 247 w 417"/>
              <a:gd name="T39" fmla="*/ 81 h 426"/>
              <a:gd name="T40" fmla="*/ 264 w 417"/>
              <a:gd name="T41" fmla="*/ 71 h 426"/>
              <a:gd name="T42" fmla="*/ 286 w 417"/>
              <a:gd name="T43" fmla="*/ 33 h 426"/>
              <a:gd name="T44" fmla="*/ 278 w 417"/>
              <a:gd name="T45" fmla="*/ 5 h 426"/>
              <a:gd name="T46" fmla="*/ 251 w 417"/>
              <a:gd name="T47" fmla="*/ 13 h 426"/>
              <a:gd name="T48" fmla="*/ 229 w 417"/>
              <a:gd name="T49" fmla="*/ 52 h 426"/>
              <a:gd name="T50" fmla="*/ 237 w 417"/>
              <a:gd name="T51" fmla="*/ 79 h 426"/>
              <a:gd name="T52" fmla="*/ 412 w 417"/>
              <a:gd name="T53" fmla="*/ 139 h 426"/>
              <a:gd name="T54" fmla="*/ 385 w 417"/>
              <a:gd name="T55" fmla="*/ 131 h 426"/>
              <a:gd name="T56" fmla="*/ 346 w 417"/>
              <a:gd name="T57" fmla="*/ 153 h 426"/>
              <a:gd name="T58" fmla="*/ 338 w 417"/>
              <a:gd name="T59" fmla="*/ 180 h 426"/>
              <a:gd name="T60" fmla="*/ 356 w 417"/>
              <a:gd name="T61" fmla="*/ 190 h 426"/>
              <a:gd name="T62" fmla="*/ 366 w 417"/>
              <a:gd name="T63" fmla="*/ 188 h 426"/>
              <a:gd name="T64" fmla="*/ 404 w 417"/>
              <a:gd name="T65" fmla="*/ 166 h 426"/>
              <a:gd name="T66" fmla="*/ 412 w 417"/>
              <a:gd name="T67" fmla="*/ 139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7" h="426">
                <a:moveTo>
                  <a:pt x="121" y="94"/>
                </a:moveTo>
                <a:cubicBezTo>
                  <a:pt x="98" y="116"/>
                  <a:pt x="0" y="256"/>
                  <a:pt x="85" y="341"/>
                </a:cubicBezTo>
                <a:cubicBezTo>
                  <a:pt x="170" y="426"/>
                  <a:pt x="309" y="328"/>
                  <a:pt x="332" y="305"/>
                </a:cubicBezTo>
                <a:cubicBezTo>
                  <a:pt x="354" y="283"/>
                  <a:pt x="325" y="217"/>
                  <a:pt x="267" y="159"/>
                </a:cubicBezTo>
                <a:cubicBezTo>
                  <a:pt x="209" y="101"/>
                  <a:pt x="143" y="72"/>
                  <a:pt x="121" y="94"/>
                </a:cubicBezTo>
                <a:close/>
                <a:moveTo>
                  <a:pt x="306" y="286"/>
                </a:moveTo>
                <a:cubicBezTo>
                  <a:pt x="299" y="292"/>
                  <a:pt x="248" y="277"/>
                  <a:pt x="199" y="227"/>
                </a:cubicBezTo>
                <a:cubicBezTo>
                  <a:pt x="149" y="178"/>
                  <a:pt x="134" y="127"/>
                  <a:pt x="140" y="120"/>
                </a:cubicBezTo>
                <a:cubicBezTo>
                  <a:pt x="147" y="113"/>
                  <a:pt x="198" y="129"/>
                  <a:pt x="247" y="179"/>
                </a:cubicBezTo>
                <a:cubicBezTo>
                  <a:pt x="297" y="228"/>
                  <a:pt x="313" y="279"/>
                  <a:pt x="306" y="286"/>
                </a:cubicBezTo>
                <a:close/>
                <a:moveTo>
                  <a:pt x="309" y="128"/>
                </a:moveTo>
                <a:cubicBezTo>
                  <a:pt x="314" y="128"/>
                  <a:pt x="319" y="126"/>
                  <a:pt x="323" y="122"/>
                </a:cubicBezTo>
                <a:cubicBezTo>
                  <a:pt x="361" y="84"/>
                  <a:pt x="361" y="84"/>
                  <a:pt x="361" y="84"/>
                </a:cubicBezTo>
                <a:cubicBezTo>
                  <a:pt x="369" y="76"/>
                  <a:pt x="369" y="64"/>
                  <a:pt x="361" y="56"/>
                </a:cubicBezTo>
                <a:cubicBezTo>
                  <a:pt x="353" y="48"/>
                  <a:pt x="341" y="48"/>
                  <a:pt x="333" y="56"/>
                </a:cubicBezTo>
                <a:cubicBezTo>
                  <a:pt x="295" y="94"/>
                  <a:pt x="295" y="94"/>
                  <a:pt x="295" y="94"/>
                </a:cubicBezTo>
                <a:cubicBezTo>
                  <a:pt x="287" y="102"/>
                  <a:pt x="287" y="115"/>
                  <a:pt x="295" y="122"/>
                </a:cubicBezTo>
                <a:cubicBezTo>
                  <a:pt x="299" y="126"/>
                  <a:pt x="304" y="128"/>
                  <a:pt x="309" y="128"/>
                </a:cubicBezTo>
                <a:close/>
                <a:moveTo>
                  <a:pt x="237" y="79"/>
                </a:moveTo>
                <a:cubicBezTo>
                  <a:pt x="240" y="81"/>
                  <a:pt x="243" y="81"/>
                  <a:pt x="247" y="81"/>
                </a:cubicBezTo>
                <a:cubicBezTo>
                  <a:pt x="254" y="81"/>
                  <a:pt x="260" y="78"/>
                  <a:pt x="264" y="71"/>
                </a:cubicBezTo>
                <a:cubicBezTo>
                  <a:pt x="286" y="33"/>
                  <a:pt x="286" y="33"/>
                  <a:pt x="286" y="33"/>
                </a:cubicBezTo>
                <a:cubicBezTo>
                  <a:pt x="291" y="23"/>
                  <a:pt x="288" y="11"/>
                  <a:pt x="278" y="5"/>
                </a:cubicBezTo>
                <a:cubicBezTo>
                  <a:pt x="268" y="0"/>
                  <a:pt x="256" y="3"/>
                  <a:pt x="251" y="13"/>
                </a:cubicBezTo>
                <a:cubicBezTo>
                  <a:pt x="229" y="52"/>
                  <a:pt x="229" y="52"/>
                  <a:pt x="229" y="52"/>
                </a:cubicBezTo>
                <a:cubicBezTo>
                  <a:pt x="224" y="61"/>
                  <a:pt x="227" y="73"/>
                  <a:pt x="237" y="79"/>
                </a:cubicBezTo>
                <a:close/>
                <a:moveTo>
                  <a:pt x="412" y="139"/>
                </a:moveTo>
                <a:cubicBezTo>
                  <a:pt x="406" y="129"/>
                  <a:pt x="394" y="126"/>
                  <a:pt x="385" y="131"/>
                </a:cubicBezTo>
                <a:cubicBezTo>
                  <a:pt x="346" y="153"/>
                  <a:pt x="346" y="153"/>
                  <a:pt x="346" y="153"/>
                </a:cubicBezTo>
                <a:cubicBezTo>
                  <a:pt x="336" y="158"/>
                  <a:pt x="333" y="171"/>
                  <a:pt x="338" y="180"/>
                </a:cubicBezTo>
                <a:cubicBezTo>
                  <a:pt x="342" y="187"/>
                  <a:pt x="349" y="190"/>
                  <a:pt x="356" y="190"/>
                </a:cubicBezTo>
                <a:cubicBezTo>
                  <a:pt x="359" y="190"/>
                  <a:pt x="363" y="190"/>
                  <a:pt x="366" y="188"/>
                </a:cubicBezTo>
                <a:cubicBezTo>
                  <a:pt x="404" y="166"/>
                  <a:pt x="404" y="166"/>
                  <a:pt x="404" y="166"/>
                </a:cubicBezTo>
                <a:cubicBezTo>
                  <a:pt x="414" y="161"/>
                  <a:pt x="417" y="149"/>
                  <a:pt x="412" y="139"/>
                </a:cubicBezTo>
                <a:close/>
              </a:path>
            </a:pathLst>
          </a:custGeom>
          <a:solidFill>
            <a:schemeClr val="bg1"/>
          </a:solidFill>
          <a:ln>
            <a:noFill/>
          </a:ln>
        </p:spPr>
        <p:txBody>
          <a:bodyPr lIns="121682" tIns="60841" rIns="121682" bIns="60841"/>
          <a:lstStyle/>
          <a:p>
            <a:endParaRPr lang="zh-CN" altLang="en-US">
              <a:solidFill>
                <a:schemeClr val="tx1">
                  <a:lumMod val="65000"/>
                  <a:lumOff val="35000"/>
                </a:schemeClr>
              </a:solidFill>
              <a:cs typeface="+mn-ea"/>
              <a:sym typeface="+mn-lt"/>
            </a:endParaRPr>
          </a:p>
        </p:txBody>
      </p:sp>
      <p:sp>
        <p:nvSpPr>
          <p:cNvPr id="15" name="文本框 14"/>
          <p:cNvSpPr txBox="1"/>
          <p:nvPr/>
        </p:nvSpPr>
        <p:spPr>
          <a:xfrm>
            <a:off x="7055424" y="1454238"/>
            <a:ext cx="3323489" cy="553085"/>
          </a:xfrm>
          <a:prstGeom prst="rect">
            <a:avLst/>
          </a:prstGeom>
          <a:noFill/>
        </p:spPr>
        <p:txBody>
          <a:bodyPr wrap="square" rtlCol="0">
            <a:spAutoFit/>
          </a:bodyPr>
          <a:lstStyle/>
          <a:p>
            <a:pPr algn="just">
              <a:lnSpc>
                <a:spcPct val="125000"/>
              </a:lnSpc>
            </a:pPr>
            <a:r>
              <a:rPr lang="zh-CN" altLang="en-US" sz="1200" dirty="0">
                <a:solidFill>
                  <a:schemeClr val="bg1"/>
                </a:solidFill>
                <a:cs typeface="+mn-ea"/>
                <a:sym typeface="+mn-lt"/>
              </a:rPr>
              <a:t>点击文本框即可进行编辑输入相关内容点击文本框即可进行编辑</a:t>
            </a:r>
            <a:endParaRPr lang="zh-CN" altLang="en-US" sz="1200" dirty="0">
              <a:solidFill>
                <a:schemeClr val="bg1"/>
              </a:solidFill>
              <a:cs typeface="+mn-ea"/>
              <a:sym typeface="+mn-lt"/>
            </a:endParaRPr>
          </a:p>
        </p:txBody>
      </p:sp>
      <p:sp>
        <p:nvSpPr>
          <p:cNvPr id="16" name="Oval 24"/>
          <p:cNvSpPr>
            <a:spLocks noChangeArrowheads="1"/>
          </p:cNvSpPr>
          <p:nvPr/>
        </p:nvSpPr>
        <p:spPr bwMode="auto">
          <a:xfrm>
            <a:off x="6009534" y="2524654"/>
            <a:ext cx="751509" cy="749972"/>
          </a:xfrm>
          <a:prstGeom prst="roundRect">
            <a:avLst/>
          </a:prstGeom>
          <a:solidFill>
            <a:srgbClr val="EAD2B8"/>
          </a:solidFill>
          <a:ln w="9525">
            <a:noFill/>
          </a:ln>
        </p:spPr>
        <p:txBody>
          <a:bodyPr rtlCol="0" anchor="ctr">
            <a:noAutofit/>
          </a:bodyPr>
          <a:lstStyle>
            <a:lvl1pPr defTabSz="1217295">
              <a:defRPr>
                <a:solidFill>
                  <a:schemeClr val="tx1"/>
                </a:solidFill>
                <a:latin typeface="Calibri" panose="020F0502020204030204" charset="0"/>
                <a:ea typeface="宋体" panose="02010600030101010101" pitchFamily="2" charset="-122"/>
              </a:defRPr>
            </a:lvl1pPr>
            <a:lvl2pPr marL="742950" indent="-285750" defTabSz="1217295">
              <a:defRPr>
                <a:solidFill>
                  <a:schemeClr val="tx1"/>
                </a:solidFill>
                <a:latin typeface="Calibri" panose="020F0502020204030204" charset="0"/>
                <a:ea typeface="宋体" panose="02010600030101010101" pitchFamily="2" charset="-122"/>
              </a:defRPr>
            </a:lvl2pPr>
            <a:lvl3pPr marL="1143000" indent="-228600" defTabSz="1217295">
              <a:defRPr>
                <a:solidFill>
                  <a:schemeClr val="tx1"/>
                </a:solidFill>
                <a:latin typeface="Calibri" panose="020F0502020204030204" charset="0"/>
                <a:ea typeface="宋体" panose="02010600030101010101" pitchFamily="2" charset="-122"/>
              </a:defRPr>
            </a:lvl3pPr>
            <a:lvl4pPr marL="1600200" indent="-228600" defTabSz="1217295">
              <a:defRPr>
                <a:solidFill>
                  <a:schemeClr val="tx1"/>
                </a:solidFill>
                <a:latin typeface="Calibri" panose="020F0502020204030204" charset="0"/>
                <a:ea typeface="宋体" panose="02010600030101010101" pitchFamily="2" charset="-122"/>
              </a:defRPr>
            </a:lvl4pPr>
            <a:lvl5pPr marL="2057400" indent="-228600" defTabSz="1217295">
              <a:defRPr>
                <a:solidFill>
                  <a:schemeClr val="tx1"/>
                </a:solidFill>
                <a:latin typeface="Calibri" panose="020F0502020204030204" charset="0"/>
                <a:ea typeface="宋体" panose="02010600030101010101" pitchFamily="2" charset="-122"/>
              </a:defRPr>
            </a:lvl5pPr>
            <a:lvl6pPr marL="2514600" indent="-228600" defTabSz="121729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729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729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729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lvl="0" algn="ctr" defTabSz="914400">
              <a:buClrTx/>
              <a:buSzTx/>
              <a:buFontTx/>
            </a:pPr>
            <a:endParaRPr lang="en-US" sz="2400">
              <a:latin typeface="+mn-lt"/>
              <a:ea typeface="+mn-ea"/>
              <a:cs typeface="+mn-ea"/>
              <a:sym typeface="+mn-lt"/>
            </a:endParaRPr>
          </a:p>
        </p:txBody>
      </p:sp>
      <p:sp>
        <p:nvSpPr>
          <p:cNvPr id="17" name="Freeform 22"/>
          <p:cNvSpPr>
            <a:spLocks noEditPoints="1"/>
          </p:cNvSpPr>
          <p:nvPr/>
        </p:nvSpPr>
        <p:spPr bwMode="auto">
          <a:xfrm>
            <a:off x="6205793" y="2726944"/>
            <a:ext cx="358991" cy="357777"/>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solidFill>
            <a:schemeClr val="bg1"/>
          </a:solidFill>
          <a:ln>
            <a:noFill/>
          </a:ln>
        </p:spPr>
        <p:txBody>
          <a:bodyPr lIns="121682" tIns="60841" rIns="121682" bIns="60841"/>
          <a:lstStyle/>
          <a:p>
            <a:endParaRPr lang="zh-CN" altLang="en-US">
              <a:solidFill>
                <a:schemeClr val="tx1">
                  <a:lumMod val="65000"/>
                  <a:lumOff val="35000"/>
                </a:schemeClr>
              </a:solidFill>
              <a:cs typeface="+mn-ea"/>
              <a:sym typeface="+mn-lt"/>
            </a:endParaRPr>
          </a:p>
        </p:txBody>
      </p:sp>
      <p:sp>
        <p:nvSpPr>
          <p:cNvPr id="18" name="文本框 17"/>
          <p:cNvSpPr txBox="1"/>
          <p:nvPr/>
        </p:nvSpPr>
        <p:spPr>
          <a:xfrm>
            <a:off x="7055424" y="2626380"/>
            <a:ext cx="3323489" cy="553085"/>
          </a:xfrm>
          <a:prstGeom prst="rect">
            <a:avLst/>
          </a:prstGeom>
          <a:noFill/>
        </p:spPr>
        <p:txBody>
          <a:bodyPr wrap="square" rtlCol="0">
            <a:spAutoFit/>
          </a:bodyPr>
          <a:lstStyle/>
          <a:p>
            <a:pPr algn="just">
              <a:lnSpc>
                <a:spcPct val="125000"/>
              </a:lnSpc>
            </a:pPr>
            <a:r>
              <a:rPr lang="zh-CN" altLang="en-US" sz="1200" dirty="0">
                <a:solidFill>
                  <a:schemeClr val="bg1"/>
                </a:solidFill>
                <a:cs typeface="+mn-ea"/>
                <a:sym typeface="+mn-lt"/>
              </a:rPr>
              <a:t>点击文本框即可进行编辑输入相关内容点击文本框即可进行编辑</a:t>
            </a:r>
            <a:endParaRPr lang="zh-CN" altLang="en-US" sz="1200" dirty="0">
              <a:solidFill>
                <a:schemeClr val="bg1"/>
              </a:solidFill>
              <a:cs typeface="+mn-ea"/>
              <a:sym typeface="+mn-lt"/>
            </a:endParaRPr>
          </a:p>
        </p:txBody>
      </p:sp>
      <p:sp>
        <p:nvSpPr>
          <p:cNvPr id="19" name="Oval 25"/>
          <p:cNvSpPr>
            <a:spLocks noChangeArrowheads="1"/>
          </p:cNvSpPr>
          <p:nvPr/>
        </p:nvSpPr>
        <p:spPr bwMode="auto">
          <a:xfrm>
            <a:off x="6015682" y="3705844"/>
            <a:ext cx="751509" cy="751509"/>
          </a:xfrm>
          <a:prstGeom prst="roundRect">
            <a:avLst/>
          </a:prstGeom>
          <a:gradFill>
            <a:gsLst>
              <a:gs pos="0">
                <a:srgbClr val="D5B898"/>
              </a:gs>
              <a:gs pos="100000">
                <a:srgbClr val="B49374"/>
              </a:gs>
            </a:gsLst>
            <a:lin ang="5400000" scaled="0"/>
          </a:gradFill>
          <a:ln w="9525">
            <a:noFill/>
          </a:ln>
        </p:spPr>
        <p:txBody>
          <a:bodyPr rtlCol="0" anchor="ctr">
            <a:noAutofit/>
          </a:bodyPr>
          <a:lstStyle>
            <a:lvl1pPr defTabSz="1217295">
              <a:defRPr>
                <a:solidFill>
                  <a:schemeClr val="tx1"/>
                </a:solidFill>
                <a:latin typeface="Calibri" panose="020F0502020204030204" charset="0"/>
                <a:ea typeface="宋体" panose="02010600030101010101" pitchFamily="2" charset="-122"/>
              </a:defRPr>
            </a:lvl1pPr>
            <a:lvl2pPr marL="742950" indent="-285750" defTabSz="1217295">
              <a:defRPr>
                <a:solidFill>
                  <a:schemeClr val="tx1"/>
                </a:solidFill>
                <a:latin typeface="Calibri" panose="020F0502020204030204" charset="0"/>
                <a:ea typeface="宋体" panose="02010600030101010101" pitchFamily="2" charset="-122"/>
              </a:defRPr>
            </a:lvl2pPr>
            <a:lvl3pPr marL="1143000" indent="-228600" defTabSz="1217295">
              <a:defRPr>
                <a:solidFill>
                  <a:schemeClr val="tx1"/>
                </a:solidFill>
                <a:latin typeface="Calibri" panose="020F0502020204030204" charset="0"/>
                <a:ea typeface="宋体" panose="02010600030101010101" pitchFamily="2" charset="-122"/>
              </a:defRPr>
            </a:lvl3pPr>
            <a:lvl4pPr marL="1600200" indent="-228600" defTabSz="1217295">
              <a:defRPr>
                <a:solidFill>
                  <a:schemeClr val="tx1"/>
                </a:solidFill>
                <a:latin typeface="Calibri" panose="020F0502020204030204" charset="0"/>
                <a:ea typeface="宋体" panose="02010600030101010101" pitchFamily="2" charset="-122"/>
              </a:defRPr>
            </a:lvl4pPr>
            <a:lvl5pPr marL="2057400" indent="-228600" defTabSz="1217295">
              <a:defRPr>
                <a:solidFill>
                  <a:schemeClr val="tx1"/>
                </a:solidFill>
                <a:latin typeface="Calibri" panose="020F0502020204030204" charset="0"/>
                <a:ea typeface="宋体" panose="02010600030101010101" pitchFamily="2" charset="-122"/>
              </a:defRPr>
            </a:lvl5pPr>
            <a:lvl6pPr marL="2514600" indent="-228600" defTabSz="121729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729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729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729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lvl="0" algn="ctr" defTabSz="914400">
              <a:buClrTx/>
              <a:buSzTx/>
              <a:buFontTx/>
            </a:pPr>
            <a:endParaRPr lang="en-US" sz="2400">
              <a:latin typeface="+mn-lt"/>
              <a:ea typeface="+mn-ea"/>
              <a:cs typeface="+mn-ea"/>
              <a:sym typeface="+mn-lt"/>
            </a:endParaRPr>
          </a:p>
        </p:txBody>
      </p:sp>
      <p:sp>
        <p:nvSpPr>
          <p:cNvPr id="20" name="Freeform 27"/>
          <p:cNvSpPr>
            <a:spLocks noEditPoints="1"/>
          </p:cNvSpPr>
          <p:nvPr/>
        </p:nvSpPr>
        <p:spPr bwMode="auto">
          <a:xfrm>
            <a:off x="6184182" y="3933987"/>
            <a:ext cx="414506" cy="296203"/>
          </a:xfrm>
          <a:custGeom>
            <a:avLst/>
            <a:gdLst>
              <a:gd name="T0" fmla="*/ 392 w 392"/>
              <a:gd name="T1" fmla="*/ 40 h 280"/>
              <a:gd name="T2" fmla="*/ 392 w 392"/>
              <a:gd name="T3" fmla="*/ 16 h 280"/>
              <a:gd name="T4" fmla="*/ 376 w 392"/>
              <a:gd name="T5" fmla="*/ 0 h 280"/>
              <a:gd name="T6" fmla="*/ 16 w 392"/>
              <a:gd name="T7" fmla="*/ 0 h 280"/>
              <a:gd name="T8" fmla="*/ 0 w 392"/>
              <a:gd name="T9" fmla="*/ 16 h 280"/>
              <a:gd name="T10" fmla="*/ 0 w 392"/>
              <a:gd name="T11" fmla="*/ 40 h 280"/>
              <a:gd name="T12" fmla="*/ 40 w 392"/>
              <a:gd name="T13" fmla="*/ 40 h 280"/>
              <a:gd name="T14" fmla="*/ 40 w 392"/>
              <a:gd name="T15" fmla="*/ 80 h 280"/>
              <a:gd name="T16" fmla="*/ 0 w 392"/>
              <a:gd name="T17" fmla="*/ 80 h 280"/>
              <a:gd name="T18" fmla="*/ 0 w 392"/>
              <a:gd name="T19" fmla="*/ 120 h 280"/>
              <a:gd name="T20" fmla="*/ 40 w 392"/>
              <a:gd name="T21" fmla="*/ 120 h 280"/>
              <a:gd name="T22" fmla="*/ 40 w 392"/>
              <a:gd name="T23" fmla="*/ 160 h 280"/>
              <a:gd name="T24" fmla="*/ 0 w 392"/>
              <a:gd name="T25" fmla="*/ 160 h 280"/>
              <a:gd name="T26" fmla="*/ 0 w 392"/>
              <a:gd name="T27" fmla="*/ 200 h 280"/>
              <a:gd name="T28" fmla="*/ 40 w 392"/>
              <a:gd name="T29" fmla="*/ 200 h 280"/>
              <a:gd name="T30" fmla="*/ 40 w 392"/>
              <a:gd name="T31" fmla="*/ 240 h 280"/>
              <a:gd name="T32" fmla="*/ 0 w 392"/>
              <a:gd name="T33" fmla="*/ 240 h 280"/>
              <a:gd name="T34" fmla="*/ 0 w 392"/>
              <a:gd name="T35" fmla="*/ 264 h 280"/>
              <a:gd name="T36" fmla="*/ 16 w 392"/>
              <a:gd name="T37" fmla="*/ 280 h 280"/>
              <a:gd name="T38" fmla="*/ 376 w 392"/>
              <a:gd name="T39" fmla="*/ 280 h 280"/>
              <a:gd name="T40" fmla="*/ 392 w 392"/>
              <a:gd name="T41" fmla="*/ 264 h 280"/>
              <a:gd name="T42" fmla="*/ 392 w 392"/>
              <a:gd name="T43" fmla="*/ 240 h 280"/>
              <a:gd name="T44" fmla="*/ 352 w 392"/>
              <a:gd name="T45" fmla="*/ 240 h 280"/>
              <a:gd name="T46" fmla="*/ 352 w 392"/>
              <a:gd name="T47" fmla="*/ 200 h 280"/>
              <a:gd name="T48" fmla="*/ 392 w 392"/>
              <a:gd name="T49" fmla="*/ 200 h 280"/>
              <a:gd name="T50" fmla="*/ 392 w 392"/>
              <a:gd name="T51" fmla="*/ 160 h 280"/>
              <a:gd name="T52" fmla="*/ 352 w 392"/>
              <a:gd name="T53" fmla="*/ 160 h 280"/>
              <a:gd name="T54" fmla="*/ 352 w 392"/>
              <a:gd name="T55" fmla="*/ 120 h 280"/>
              <a:gd name="T56" fmla="*/ 392 w 392"/>
              <a:gd name="T57" fmla="*/ 120 h 280"/>
              <a:gd name="T58" fmla="*/ 392 w 392"/>
              <a:gd name="T59" fmla="*/ 80 h 280"/>
              <a:gd name="T60" fmla="*/ 352 w 392"/>
              <a:gd name="T61" fmla="*/ 80 h 280"/>
              <a:gd name="T62" fmla="*/ 352 w 392"/>
              <a:gd name="T63" fmla="*/ 40 h 280"/>
              <a:gd name="T64" fmla="*/ 392 w 392"/>
              <a:gd name="T65" fmla="*/ 40 h 280"/>
              <a:gd name="T66" fmla="*/ 152 w 392"/>
              <a:gd name="T67" fmla="*/ 200 h 280"/>
              <a:gd name="T68" fmla="*/ 152 w 392"/>
              <a:gd name="T69" fmla="*/ 80 h 280"/>
              <a:gd name="T70" fmla="*/ 252 w 392"/>
              <a:gd name="T71" fmla="*/ 140 h 280"/>
              <a:gd name="T72" fmla="*/ 152 w 392"/>
              <a:gd name="T73" fmla="*/ 20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92" h="280">
                <a:moveTo>
                  <a:pt x="392" y="40"/>
                </a:moveTo>
                <a:cubicBezTo>
                  <a:pt x="392" y="16"/>
                  <a:pt x="392" y="16"/>
                  <a:pt x="392" y="16"/>
                </a:cubicBezTo>
                <a:cubicBezTo>
                  <a:pt x="392" y="7"/>
                  <a:pt x="385" y="0"/>
                  <a:pt x="376" y="0"/>
                </a:cubicBezTo>
                <a:cubicBezTo>
                  <a:pt x="16" y="0"/>
                  <a:pt x="16" y="0"/>
                  <a:pt x="16" y="0"/>
                </a:cubicBezTo>
                <a:cubicBezTo>
                  <a:pt x="7" y="0"/>
                  <a:pt x="0" y="7"/>
                  <a:pt x="0" y="16"/>
                </a:cubicBezTo>
                <a:cubicBezTo>
                  <a:pt x="0" y="40"/>
                  <a:pt x="0" y="40"/>
                  <a:pt x="0" y="40"/>
                </a:cubicBezTo>
                <a:cubicBezTo>
                  <a:pt x="40" y="40"/>
                  <a:pt x="40" y="40"/>
                  <a:pt x="40" y="40"/>
                </a:cubicBezTo>
                <a:cubicBezTo>
                  <a:pt x="40" y="80"/>
                  <a:pt x="40" y="80"/>
                  <a:pt x="40" y="80"/>
                </a:cubicBezTo>
                <a:cubicBezTo>
                  <a:pt x="0" y="80"/>
                  <a:pt x="0" y="80"/>
                  <a:pt x="0" y="80"/>
                </a:cubicBezTo>
                <a:cubicBezTo>
                  <a:pt x="0" y="120"/>
                  <a:pt x="0" y="120"/>
                  <a:pt x="0" y="120"/>
                </a:cubicBezTo>
                <a:cubicBezTo>
                  <a:pt x="40" y="120"/>
                  <a:pt x="40" y="120"/>
                  <a:pt x="40" y="120"/>
                </a:cubicBezTo>
                <a:cubicBezTo>
                  <a:pt x="40" y="160"/>
                  <a:pt x="40" y="160"/>
                  <a:pt x="40" y="160"/>
                </a:cubicBezTo>
                <a:cubicBezTo>
                  <a:pt x="0" y="160"/>
                  <a:pt x="0" y="160"/>
                  <a:pt x="0" y="160"/>
                </a:cubicBezTo>
                <a:cubicBezTo>
                  <a:pt x="0" y="200"/>
                  <a:pt x="0" y="200"/>
                  <a:pt x="0" y="200"/>
                </a:cubicBezTo>
                <a:cubicBezTo>
                  <a:pt x="40" y="200"/>
                  <a:pt x="40" y="200"/>
                  <a:pt x="40" y="200"/>
                </a:cubicBezTo>
                <a:cubicBezTo>
                  <a:pt x="40" y="240"/>
                  <a:pt x="40" y="240"/>
                  <a:pt x="40" y="240"/>
                </a:cubicBezTo>
                <a:cubicBezTo>
                  <a:pt x="0" y="240"/>
                  <a:pt x="0" y="240"/>
                  <a:pt x="0" y="240"/>
                </a:cubicBezTo>
                <a:cubicBezTo>
                  <a:pt x="0" y="264"/>
                  <a:pt x="0" y="264"/>
                  <a:pt x="0" y="264"/>
                </a:cubicBezTo>
                <a:cubicBezTo>
                  <a:pt x="0" y="273"/>
                  <a:pt x="7" y="280"/>
                  <a:pt x="16" y="280"/>
                </a:cubicBezTo>
                <a:cubicBezTo>
                  <a:pt x="376" y="280"/>
                  <a:pt x="376" y="280"/>
                  <a:pt x="376" y="280"/>
                </a:cubicBezTo>
                <a:cubicBezTo>
                  <a:pt x="385" y="280"/>
                  <a:pt x="392" y="273"/>
                  <a:pt x="392" y="264"/>
                </a:cubicBezTo>
                <a:cubicBezTo>
                  <a:pt x="392" y="240"/>
                  <a:pt x="392" y="240"/>
                  <a:pt x="392" y="240"/>
                </a:cubicBezTo>
                <a:cubicBezTo>
                  <a:pt x="352" y="240"/>
                  <a:pt x="352" y="240"/>
                  <a:pt x="352" y="240"/>
                </a:cubicBezTo>
                <a:cubicBezTo>
                  <a:pt x="352" y="200"/>
                  <a:pt x="352" y="200"/>
                  <a:pt x="352" y="200"/>
                </a:cubicBezTo>
                <a:cubicBezTo>
                  <a:pt x="392" y="200"/>
                  <a:pt x="392" y="200"/>
                  <a:pt x="392" y="200"/>
                </a:cubicBezTo>
                <a:cubicBezTo>
                  <a:pt x="392" y="160"/>
                  <a:pt x="392" y="160"/>
                  <a:pt x="392" y="160"/>
                </a:cubicBezTo>
                <a:cubicBezTo>
                  <a:pt x="352" y="160"/>
                  <a:pt x="352" y="160"/>
                  <a:pt x="352" y="160"/>
                </a:cubicBezTo>
                <a:cubicBezTo>
                  <a:pt x="352" y="120"/>
                  <a:pt x="352" y="120"/>
                  <a:pt x="352" y="120"/>
                </a:cubicBezTo>
                <a:cubicBezTo>
                  <a:pt x="392" y="120"/>
                  <a:pt x="392" y="120"/>
                  <a:pt x="392" y="120"/>
                </a:cubicBezTo>
                <a:cubicBezTo>
                  <a:pt x="392" y="80"/>
                  <a:pt x="392" y="80"/>
                  <a:pt x="392" y="80"/>
                </a:cubicBezTo>
                <a:cubicBezTo>
                  <a:pt x="352" y="80"/>
                  <a:pt x="352" y="80"/>
                  <a:pt x="352" y="80"/>
                </a:cubicBezTo>
                <a:cubicBezTo>
                  <a:pt x="352" y="40"/>
                  <a:pt x="352" y="40"/>
                  <a:pt x="352" y="40"/>
                </a:cubicBezTo>
                <a:lnTo>
                  <a:pt x="392" y="40"/>
                </a:lnTo>
                <a:close/>
                <a:moveTo>
                  <a:pt x="152" y="200"/>
                </a:moveTo>
                <a:cubicBezTo>
                  <a:pt x="152" y="80"/>
                  <a:pt x="152" y="80"/>
                  <a:pt x="152" y="80"/>
                </a:cubicBezTo>
                <a:cubicBezTo>
                  <a:pt x="252" y="140"/>
                  <a:pt x="252" y="140"/>
                  <a:pt x="252" y="140"/>
                </a:cubicBezTo>
                <a:lnTo>
                  <a:pt x="152" y="200"/>
                </a:lnTo>
                <a:close/>
              </a:path>
            </a:pathLst>
          </a:custGeom>
          <a:solidFill>
            <a:schemeClr val="bg1"/>
          </a:solidFill>
          <a:ln>
            <a:noFill/>
          </a:ln>
        </p:spPr>
        <p:txBody>
          <a:bodyPr lIns="121682" tIns="60841" rIns="121682" bIns="60841"/>
          <a:lstStyle/>
          <a:p>
            <a:endParaRPr lang="zh-CN" altLang="en-US">
              <a:solidFill>
                <a:schemeClr val="tx1">
                  <a:lumMod val="65000"/>
                  <a:lumOff val="35000"/>
                </a:schemeClr>
              </a:solidFill>
              <a:cs typeface="+mn-ea"/>
              <a:sym typeface="+mn-lt"/>
            </a:endParaRPr>
          </a:p>
        </p:txBody>
      </p:sp>
      <p:sp>
        <p:nvSpPr>
          <p:cNvPr id="21" name="文本框 20"/>
          <p:cNvSpPr txBox="1"/>
          <p:nvPr/>
        </p:nvSpPr>
        <p:spPr>
          <a:xfrm>
            <a:off x="7055424" y="3802623"/>
            <a:ext cx="3323489" cy="553085"/>
          </a:xfrm>
          <a:prstGeom prst="rect">
            <a:avLst/>
          </a:prstGeom>
          <a:noFill/>
        </p:spPr>
        <p:txBody>
          <a:bodyPr wrap="square" rtlCol="0">
            <a:spAutoFit/>
          </a:bodyPr>
          <a:lstStyle/>
          <a:p>
            <a:pPr algn="just">
              <a:lnSpc>
                <a:spcPct val="125000"/>
              </a:lnSpc>
            </a:pPr>
            <a:r>
              <a:rPr lang="zh-CN" altLang="en-US" sz="1200" dirty="0">
                <a:solidFill>
                  <a:schemeClr val="bg1"/>
                </a:solidFill>
                <a:cs typeface="+mn-ea"/>
                <a:sym typeface="+mn-lt"/>
              </a:rPr>
              <a:t>点击文本框即可进行编辑输入相关内容点击文本框即可进行编辑</a:t>
            </a:r>
            <a:endParaRPr lang="zh-CN" altLang="en-US" sz="1200" dirty="0">
              <a:solidFill>
                <a:schemeClr val="bg1"/>
              </a:solidFill>
              <a:cs typeface="+mn-ea"/>
              <a:sym typeface="+mn-lt"/>
            </a:endParaRPr>
          </a:p>
        </p:txBody>
      </p:sp>
      <p:sp>
        <p:nvSpPr>
          <p:cNvPr id="22" name="Oval 5"/>
          <p:cNvSpPr>
            <a:spLocks noChangeArrowheads="1"/>
          </p:cNvSpPr>
          <p:nvPr/>
        </p:nvSpPr>
        <p:spPr bwMode="auto">
          <a:xfrm>
            <a:off x="6006612" y="4877141"/>
            <a:ext cx="751508" cy="749972"/>
          </a:xfrm>
          <a:prstGeom prst="roundRect">
            <a:avLst/>
          </a:prstGeom>
          <a:solidFill>
            <a:srgbClr val="EAD2B8"/>
          </a:solidFill>
          <a:ln w="9525">
            <a:noFill/>
          </a:ln>
        </p:spPr>
        <p:txBody>
          <a:bodyPr rtlCol="0" anchor="ctr">
            <a:noAutofit/>
          </a:bodyPr>
          <a:lstStyle>
            <a:lvl1pPr defTabSz="1217295">
              <a:defRPr>
                <a:solidFill>
                  <a:schemeClr val="tx1"/>
                </a:solidFill>
                <a:latin typeface="Calibri" panose="020F0502020204030204" charset="0"/>
                <a:ea typeface="宋体" panose="02010600030101010101" pitchFamily="2" charset="-122"/>
              </a:defRPr>
            </a:lvl1pPr>
            <a:lvl2pPr marL="742950" indent="-285750" defTabSz="1217295">
              <a:defRPr>
                <a:solidFill>
                  <a:schemeClr val="tx1"/>
                </a:solidFill>
                <a:latin typeface="Calibri" panose="020F0502020204030204" charset="0"/>
                <a:ea typeface="宋体" panose="02010600030101010101" pitchFamily="2" charset="-122"/>
              </a:defRPr>
            </a:lvl2pPr>
            <a:lvl3pPr marL="1143000" indent="-228600" defTabSz="1217295">
              <a:defRPr>
                <a:solidFill>
                  <a:schemeClr val="tx1"/>
                </a:solidFill>
                <a:latin typeface="Calibri" panose="020F0502020204030204" charset="0"/>
                <a:ea typeface="宋体" panose="02010600030101010101" pitchFamily="2" charset="-122"/>
              </a:defRPr>
            </a:lvl3pPr>
            <a:lvl4pPr marL="1600200" indent="-228600" defTabSz="1217295">
              <a:defRPr>
                <a:solidFill>
                  <a:schemeClr val="tx1"/>
                </a:solidFill>
                <a:latin typeface="Calibri" panose="020F0502020204030204" charset="0"/>
                <a:ea typeface="宋体" panose="02010600030101010101" pitchFamily="2" charset="-122"/>
              </a:defRPr>
            </a:lvl4pPr>
            <a:lvl5pPr marL="2057400" indent="-228600" defTabSz="1217295">
              <a:defRPr>
                <a:solidFill>
                  <a:schemeClr val="tx1"/>
                </a:solidFill>
                <a:latin typeface="Calibri" panose="020F0502020204030204" charset="0"/>
                <a:ea typeface="宋体" panose="02010600030101010101" pitchFamily="2" charset="-122"/>
              </a:defRPr>
            </a:lvl5pPr>
            <a:lvl6pPr marL="2514600" indent="-228600" defTabSz="121729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729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729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7295"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lvl="0" algn="ctr" defTabSz="914400">
              <a:buClrTx/>
              <a:buSzTx/>
              <a:buFontTx/>
            </a:pPr>
            <a:endParaRPr lang="en-US" sz="2400">
              <a:latin typeface="+mn-lt"/>
              <a:ea typeface="+mn-ea"/>
              <a:cs typeface="+mn-ea"/>
              <a:sym typeface="+mn-lt"/>
            </a:endParaRPr>
          </a:p>
        </p:txBody>
      </p:sp>
      <p:sp>
        <p:nvSpPr>
          <p:cNvPr id="23" name="Freeform 7"/>
          <p:cNvSpPr>
            <a:spLocks noEditPoints="1"/>
          </p:cNvSpPr>
          <p:nvPr/>
        </p:nvSpPr>
        <p:spPr bwMode="auto">
          <a:xfrm>
            <a:off x="6185864" y="5056026"/>
            <a:ext cx="393004" cy="392200"/>
          </a:xfrm>
          <a:custGeom>
            <a:avLst/>
            <a:gdLst>
              <a:gd name="T0" fmla="*/ 347 w 376"/>
              <a:gd name="T1" fmla="*/ 284 h 376"/>
              <a:gd name="T2" fmla="*/ 347 w 376"/>
              <a:gd name="T3" fmla="*/ 238 h 376"/>
              <a:gd name="T4" fmla="*/ 278 w 376"/>
              <a:gd name="T5" fmla="*/ 169 h 376"/>
              <a:gd name="T6" fmla="*/ 238 w 376"/>
              <a:gd name="T7" fmla="*/ 169 h 376"/>
              <a:gd name="T8" fmla="*/ 207 w 376"/>
              <a:gd name="T9" fmla="*/ 148 h 376"/>
              <a:gd name="T10" fmla="*/ 207 w 376"/>
              <a:gd name="T11" fmla="*/ 92 h 376"/>
              <a:gd name="T12" fmla="*/ 236 w 376"/>
              <a:gd name="T13" fmla="*/ 48 h 376"/>
              <a:gd name="T14" fmla="*/ 188 w 376"/>
              <a:gd name="T15" fmla="*/ 0 h 376"/>
              <a:gd name="T16" fmla="*/ 140 w 376"/>
              <a:gd name="T17" fmla="*/ 48 h 376"/>
              <a:gd name="T18" fmla="*/ 169 w 376"/>
              <a:gd name="T19" fmla="*/ 92 h 376"/>
              <a:gd name="T20" fmla="*/ 169 w 376"/>
              <a:gd name="T21" fmla="*/ 148 h 376"/>
              <a:gd name="T22" fmla="*/ 138 w 376"/>
              <a:gd name="T23" fmla="*/ 169 h 376"/>
              <a:gd name="T24" fmla="*/ 98 w 376"/>
              <a:gd name="T25" fmla="*/ 169 h 376"/>
              <a:gd name="T26" fmla="*/ 29 w 376"/>
              <a:gd name="T27" fmla="*/ 238 h 376"/>
              <a:gd name="T28" fmla="*/ 29 w 376"/>
              <a:gd name="T29" fmla="*/ 284 h 376"/>
              <a:gd name="T30" fmla="*/ 0 w 376"/>
              <a:gd name="T31" fmla="*/ 328 h 376"/>
              <a:gd name="T32" fmla="*/ 48 w 376"/>
              <a:gd name="T33" fmla="*/ 376 h 376"/>
              <a:gd name="T34" fmla="*/ 96 w 376"/>
              <a:gd name="T35" fmla="*/ 328 h 376"/>
              <a:gd name="T36" fmla="*/ 67 w 376"/>
              <a:gd name="T37" fmla="*/ 284 h 376"/>
              <a:gd name="T38" fmla="*/ 67 w 376"/>
              <a:gd name="T39" fmla="*/ 238 h 376"/>
              <a:gd name="T40" fmla="*/ 98 w 376"/>
              <a:gd name="T41" fmla="*/ 207 h 376"/>
              <a:gd name="T42" fmla="*/ 138 w 376"/>
              <a:gd name="T43" fmla="*/ 207 h 376"/>
              <a:gd name="T44" fmla="*/ 169 w 376"/>
              <a:gd name="T45" fmla="*/ 202 h 376"/>
              <a:gd name="T46" fmla="*/ 169 w 376"/>
              <a:gd name="T47" fmla="*/ 284 h 376"/>
              <a:gd name="T48" fmla="*/ 140 w 376"/>
              <a:gd name="T49" fmla="*/ 328 h 376"/>
              <a:gd name="T50" fmla="*/ 188 w 376"/>
              <a:gd name="T51" fmla="*/ 376 h 376"/>
              <a:gd name="T52" fmla="*/ 236 w 376"/>
              <a:gd name="T53" fmla="*/ 328 h 376"/>
              <a:gd name="T54" fmla="*/ 207 w 376"/>
              <a:gd name="T55" fmla="*/ 284 h 376"/>
              <a:gd name="T56" fmla="*/ 207 w 376"/>
              <a:gd name="T57" fmla="*/ 202 h 376"/>
              <a:gd name="T58" fmla="*/ 238 w 376"/>
              <a:gd name="T59" fmla="*/ 207 h 376"/>
              <a:gd name="T60" fmla="*/ 278 w 376"/>
              <a:gd name="T61" fmla="*/ 207 h 376"/>
              <a:gd name="T62" fmla="*/ 309 w 376"/>
              <a:gd name="T63" fmla="*/ 238 h 376"/>
              <a:gd name="T64" fmla="*/ 309 w 376"/>
              <a:gd name="T65" fmla="*/ 284 h 376"/>
              <a:gd name="T66" fmla="*/ 280 w 376"/>
              <a:gd name="T67" fmla="*/ 328 h 376"/>
              <a:gd name="T68" fmla="*/ 328 w 376"/>
              <a:gd name="T69" fmla="*/ 376 h 376"/>
              <a:gd name="T70" fmla="*/ 376 w 376"/>
              <a:gd name="T71" fmla="*/ 328 h 376"/>
              <a:gd name="T72" fmla="*/ 347 w 376"/>
              <a:gd name="T73" fmla="*/ 284 h 376"/>
              <a:gd name="T74" fmla="*/ 75 w 376"/>
              <a:gd name="T75" fmla="*/ 328 h 376"/>
              <a:gd name="T76" fmla="*/ 48 w 376"/>
              <a:gd name="T77" fmla="*/ 356 h 376"/>
              <a:gd name="T78" fmla="*/ 20 w 376"/>
              <a:gd name="T79" fmla="*/ 328 h 376"/>
              <a:gd name="T80" fmla="*/ 48 w 376"/>
              <a:gd name="T81" fmla="*/ 300 h 376"/>
              <a:gd name="T82" fmla="*/ 75 w 376"/>
              <a:gd name="T83" fmla="*/ 328 h 376"/>
              <a:gd name="T84" fmla="*/ 160 w 376"/>
              <a:gd name="T85" fmla="*/ 48 h 376"/>
              <a:gd name="T86" fmla="*/ 188 w 376"/>
              <a:gd name="T87" fmla="*/ 20 h 376"/>
              <a:gd name="T88" fmla="*/ 215 w 376"/>
              <a:gd name="T89" fmla="*/ 48 h 376"/>
              <a:gd name="T90" fmla="*/ 188 w 376"/>
              <a:gd name="T91" fmla="*/ 76 h 376"/>
              <a:gd name="T92" fmla="*/ 160 w 376"/>
              <a:gd name="T93" fmla="*/ 48 h 376"/>
              <a:gd name="T94" fmla="*/ 215 w 376"/>
              <a:gd name="T95" fmla="*/ 328 h 376"/>
              <a:gd name="T96" fmla="*/ 188 w 376"/>
              <a:gd name="T97" fmla="*/ 356 h 376"/>
              <a:gd name="T98" fmla="*/ 160 w 376"/>
              <a:gd name="T99" fmla="*/ 328 h 376"/>
              <a:gd name="T100" fmla="*/ 188 w 376"/>
              <a:gd name="T101" fmla="*/ 300 h 376"/>
              <a:gd name="T102" fmla="*/ 215 w 376"/>
              <a:gd name="T103" fmla="*/ 328 h 376"/>
              <a:gd name="T104" fmla="*/ 328 w 376"/>
              <a:gd name="T105" fmla="*/ 356 h 376"/>
              <a:gd name="T106" fmla="*/ 300 w 376"/>
              <a:gd name="T107" fmla="*/ 328 h 376"/>
              <a:gd name="T108" fmla="*/ 328 w 376"/>
              <a:gd name="T109" fmla="*/ 300 h 376"/>
              <a:gd name="T110" fmla="*/ 355 w 376"/>
              <a:gd name="T111" fmla="*/ 328 h 376"/>
              <a:gd name="T112" fmla="*/ 328 w 376"/>
              <a:gd name="T113" fmla="*/ 356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76">
                <a:moveTo>
                  <a:pt x="347" y="284"/>
                </a:moveTo>
                <a:cubicBezTo>
                  <a:pt x="347" y="238"/>
                  <a:pt x="347" y="238"/>
                  <a:pt x="347" y="238"/>
                </a:cubicBezTo>
                <a:cubicBezTo>
                  <a:pt x="347" y="210"/>
                  <a:pt x="328" y="169"/>
                  <a:pt x="278" y="169"/>
                </a:cubicBezTo>
                <a:cubicBezTo>
                  <a:pt x="238" y="169"/>
                  <a:pt x="238" y="169"/>
                  <a:pt x="238" y="169"/>
                </a:cubicBezTo>
                <a:cubicBezTo>
                  <a:pt x="210" y="169"/>
                  <a:pt x="207" y="155"/>
                  <a:pt x="207" y="148"/>
                </a:cubicBezTo>
                <a:cubicBezTo>
                  <a:pt x="207" y="92"/>
                  <a:pt x="207" y="92"/>
                  <a:pt x="207" y="92"/>
                </a:cubicBezTo>
                <a:cubicBezTo>
                  <a:pt x="224" y="85"/>
                  <a:pt x="236" y="68"/>
                  <a:pt x="236" y="48"/>
                </a:cubicBezTo>
                <a:cubicBezTo>
                  <a:pt x="236" y="21"/>
                  <a:pt x="214" y="0"/>
                  <a:pt x="188" y="0"/>
                </a:cubicBezTo>
                <a:cubicBezTo>
                  <a:pt x="161" y="0"/>
                  <a:pt x="140" y="21"/>
                  <a:pt x="140" y="48"/>
                </a:cubicBezTo>
                <a:cubicBezTo>
                  <a:pt x="140" y="68"/>
                  <a:pt x="152" y="85"/>
                  <a:pt x="169" y="92"/>
                </a:cubicBezTo>
                <a:cubicBezTo>
                  <a:pt x="169" y="148"/>
                  <a:pt x="169" y="148"/>
                  <a:pt x="169" y="148"/>
                </a:cubicBezTo>
                <a:cubicBezTo>
                  <a:pt x="169" y="153"/>
                  <a:pt x="167" y="169"/>
                  <a:pt x="138" y="169"/>
                </a:cubicBezTo>
                <a:cubicBezTo>
                  <a:pt x="98" y="169"/>
                  <a:pt x="98" y="169"/>
                  <a:pt x="98" y="169"/>
                </a:cubicBezTo>
                <a:cubicBezTo>
                  <a:pt x="47" y="169"/>
                  <a:pt x="29" y="210"/>
                  <a:pt x="29" y="238"/>
                </a:cubicBezTo>
                <a:cubicBezTo>
                  <a:pt x="29" y="284"/>
                  <a:pt x="29" y="284"/>
                  <a:pt x="29" y="284"/>
                </a:cubicBezTo>
                <a:cubicBezTo>
                  <a:pt x="12" y="291"/>
                  <a:pt x="0" y="308"/>
                  <a:pt x="0" y="328"/>
                </a:cubicBezTo>
                <a:cubicBezTo>
                  <a:pt x="0" y="354"/>
                  <a:pt x="21" y="376"/>
                  <a:pt x="48" y="376"/>
                </a:cubicBezTo>
                <a:cubicBezTo>
                  <a:pt x="74" y="376"/>
                  <a:pt x="96" y="354"/>
                  <a:pt x="96" y="328"/>
                </a:cubicBezTo>
                <a:cubicBezTo>
                  <a:pt x="96" y="308"/>
                  <a:pt x="84" y="291"/>
                  <a:pt x="67" y="284"/>
                </a:cubicBezTo>
                <a:cubicBezTo>
                  <a:pt x="67" y="238"/>
                  <a:pt x="67" y="238"/>
                  <a:pt x="67" y="238"/>
                </a:cubicBezTo>
                <a:cubicBezTo>
                  <a:pt x="67" y="233"/>
                  <a:pt x="68" y="207"/>
                  <a:pt x="98" y="207"/>
                </a:cubicBezTo>
                <a:cubicBezTo>
                  <a:pt x="138" y="207"/>
                  <a:pt x="138" y="207"/>
                  <a:pt x="138" y="207"/>
                </a:cubicBezTo>
                <a:cubicBezTo>
                  <a:pt x="150" y="207"/>
                  <a:pt x="160" y="205"/>
                  <a:pt x="169" y="202"/>
                </a:cubicBezTo>
                <a:cubicBezTo>
                  <a:pt x="169" y="284"/>
                  <a:pt x="169" y="284"/>
                  <a:pt x="169" y="284"/>
                </a:cubicBezTo>
                <a:cubicBezTo>
                  <a:pt x="152" y="291"/>
                  <a:pt x="140" y="308"/>
                  <a:pt x="140" y="328"/>
                </a:cubicBezTo>
                <a:cubicBezTo>
                  <a:pt x="140" y="354"/>
                  <a:pt x="161" y="376"/>
                  <a:pt x="188" y="376"/>
                </a:cubicBezTo>
                <a:cubicBezTo>
                  <a:pt x="214" y="376"/>
                  <a:pt x="236" y="354"/>
                  <a:pt x="236" y="328"/>
                </a:cubicBezTo>
                <a:cubicBezTo>
                  <a:pt x="236" y="308"/>
                  <a:pt x="224" y="291"/>
                  <a:pt x="207" y="284"/>
                </a:cubicBezTo>
                <a:cubicBezTo>
                  <a:pt x="207" y="202"/>
                  <a:pt x="207" y="202"/>
                  <a:pt x="207" y="202"/>
                </a:cubicBezTo>
                <a:cubicBezTo>
                  <a:pt x="215" y="205"/>
                  <a:pt x="226" y="207"/>
                  <a:pt x="238" y="207"/>
                </a:cubicBezTo>
                <a:cubicBezTo>
                  <a:pt x="278" y="207"/>
                  <a:pt x="278" y="207"/>
                  <a:pt x="278" y="207"/>
                </a:cubicBezTo>
                <a:cubicBezTo>
                  <a:pt x="306" y="207"/>
                  <a:pt x="309" y="231"/>
                  <a:pt x="309" y="238"/>
                </a:cubicBezTo>
                <a:cubicBezTo>
                  <a:pt x="309" y="284"/>
                  <a:pt x="309" y="284"/>
                  <a:pt x="309" y="284"/>
                </a:cubicBezTo>
                <a:cubicBezTo>
                  <a:pt x="292" y="291"/>
                  <a:pt x="280" y="308"/>
                  <a:pt x="280" y="328"/>
                </a:cubicBezTo>
                <a:cubicBezTo>
                  <a:pt x="280" y="354"/>
                  <a:pt x="301" y="376"/>
                  <a:pt x="328" y="376"/>
                </a:cubicBezTo>
                <a:cubicBezTo>
                  <a:pt x="354" y="376"/>
                  <a:pt x="376" y="354"/>
                  <a:pt x="376" y="328"/>
                </a:cubicBezTo>
                <a:cubicBezTo>
                  <a:pt x="376" y="308"/>
                  <a:pt x="364" y="291"/>
                  <a:pt x="347" y="284"/>
                </a:cubicBezTo>
                <a:close/>
                <a:moveTo>
                  <a:pt x="75" y="328"/>
                </a:moveTo>
                <a:cubicBezTo>
                  <a:pt x="75" y="343"/>
                  <a:pt x="63" y="356"/>
                  <a:pt x="48" y="356"/>
                </a:cubicBezTo>
                <a:cubicBezTo>
                  <a:pt x="32" y="356"/>
                  <a:pt x="20" y="343"/>
                  <a:pt x="20" y="328"/>
                </a:cubicBezTo>
                <a:cubicBezTo>
                  <a:pt x="20" y="313"/>
                  <a:pt x="32" y="300"/>
                  <a:pt x="48" y="300"/>
                </a:cubicBezTo>
                <a:cubicBezTo>
                  <a:pt x="63" y="300"/>
                  <a:pt x="75" y="313"/>
                  <a:pt x="75" y="328"/>
                </a:cubicBezTo>
                <a:close/>
                <a:moveTo>
                  <a:pt x="160" y="48"/>
                </a:moveTo>
                <a:cubicBezTo>
                  <a:pt x="160" y="33"/>
                  <a:pt x="172" y="20"/>
                  <a:pt x="188" y="20"/>
                </a:cubicBezTo>
                <a:cubicBezTo>
                  <a:pt x="203" y="20"/>
                  <a:pt x="215" y="33"/>
                  <a:pt x="215" y="48"/>
                </a:cubicBezTo>
                <a:cubicBezTo>
                  <a:pt x="215" y="63"/>
                  <a:pt x="203" y="76"/>
                  <a:pt x="188" y="76"/>
                </a:cubicBezTo>
                <a:cubicBezTo>
                  <a:pt x="172" y="76"/>
                  <a:pt x="160" y="63"/>
                  <a:pt x="160" y="48"/>
                </a:cubicBezTo>
                <a:close/>
                <a:moveTo>
                  <a:pt x="215" y="328"/>
                </a:moveTo>
                <a:cubicBezTo>
                  <a:pt x="215" y="343"/>
                  <a:pt x="203" y="356"/>
                  <a:pt x="188" y="356"/>
                </a:cubicBezTo>
                <a:cubicBezTo>
                  <a:pt x="172" y="356"/>
                  <a:pt x="160" y="343"/>
                  <a:pt x="160" y="328"/>
                </a:cubicBezTo>
                <a:cubicBezTo>
                  <a:pt x="160" y="313"/>
                  <a:pt x="172" y="300"/>
                  <a:pt x="188" y="300"/>
                </a:cubicBezTo>
                <a:cubicBezTo>
                  <a:pt x="203" y="300"/>
                  <a:pt x="215" y="313"/>
                  <a:pt x="215" y="328"/>
                </a:cubicBezTo>
                <a:close/>
                <a:moveTo>
                  <a:pt x="328" y="356"/>
                </a:moveTo>
                <a:cubicBezTo>
                  <a:pt x="312" y="356"/>
                  <a:pt x="300" y="343"/>
                  <a:pt x="300" y="328"/>
                </a:cubicBezTo>
                <a:cubicBezTo>
                  <a:pt x="300" y="313"/>
                  <a:pt x="312" y="300"/>
                  <a:pt x="328" y="300"/>
                </a:cubicBezTo>
                <a:cubicBezTo>
                  <a:pt x="343" y="300"/>
                  <a:pt x="355" y="313"/>
                  <a:pt x="355" y="328"/>
                </a:cubicBezTo>
                <a:cubicBezTo>
                  <a:pt x="355" y="343"/>
                  <a:pt x="343" y="356"/>
                  <a:pt x="328" y="356"/>
                </a:cubicBezTo>
                <a:close/>
              </a:path>
            </a:pathLst>
          </a:custGeom>
          <a:solidFill>
            <a:schemeClr val="bg1"/>
          </a:solidFill>
          <a:ln>
            <a:noFill/>
          </a:ln>
        </p:spPr>
        <p:txBody>
          <a:bodyPr lIns="121682" tIns="60841" rIns="121682" bIns="60841"/>
          <a:lstStyle/>
          <a:p>
            <a:endParaRPr lang="zh-CN" altLang="en-US">
              <a:solidFill>
                <a:schemeClr val="tx1">
                  <a:lumMod val="65000"/>
                  <a:lumOff val="35000"/>
                </a:schemeClr>
              </a:solidFill>
              <a:cs typeface="+mn-ea"/>
              <a:sym typeface="+mn-lt"/>
            </a:endParaRPr>
          </a:p>
        </p:txBody>
      </p:sp>
      <p:sp>
        <p:nvSpPr>
          <p:cNvPr id="24" name="文本框 23"/>
          <p:cNvSpPr txBox="1"/>
          <p:nvPr/>
        </p:nvSpPr>
        <p:spPr>
          <a:xfrm>
            <a:off x="7052501" y="4975024"/>
            <a:ext cx="3323489" cy="553085"/>
          </a:xfrm>
          <a:prstGeom prst="rect">
            <a:avLst/>
          </a:prstGeom>
          <a:noFill/>
        </p:spPr>
        <p:txBody>
          <a:bodyPr wrap="square" rtlCol="0">
            <a:spAutoFit/>
          </a:bodyPr>
          <a:lstStyle/>
          <a:p>
            <a:pPr algn="just">
              <a:lnSpc>
                <a:spcPct val="125000"/>
              </a:lnSpc>
            </a:pPr>
            <a:r>
              <a:rPr lang="zh-CN" altLang="en-US" sz="1200" dirty="0">
                <a:solidFill>
                  <a:schemeClr val="bg1"/>
                </a:solidFill>
                <a:cs typeface="+mn-ea"/>
                <a:sym typeface="+mn-lt"/>
              </a:rPr>
              <a:t>点击文本框即可进行编辑输入相关内容点击文本框即可进行编辑</a:t>
            </a:r>
            <a:endParaRPr lang="zh-CN" altLang="en-US" sz="1200" dirty="0">
              <a:solidFill>
                <a:schemeClr val="bg1"/>
              </a:solidFill>
              <a:cs typeface="+mn-ea"/>
              <a:sym typeface="+mn-lt"/>
            </a:endParaRPr>
          </a:p>
        </p:txBody>
      </p:sp>
    </p:spTree>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heel(1)">
                                      <p:cBhvr>
                                        <p:cTn id="10" dur="2000"/>
                                        <p:tgtEl>
                                          <p:spTgt spid="7"/>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heel(1)">
                                      <p:cBhvr>
                                        <p:cTn id="13" dur="2000"/>
                                        <p:tgtEl>
                                          <p:spTgt spid="8"/>
                                        </p:tgtEl>
                                      </p:cBhvr>
                                    </p:animEffect>
                                  </p:childTnLst>
                                </p:cTn>
                              </p:par>
                              <p:par>
                                <p:cTn id="14" presetID="21" presetClass="entr" presetSubtype="1"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heel(1)">
                                      <p:cBhvr>
                                        <p:cTn id="16" dur="2000"/>
                                        <p:tgtEl>
                                          <p:spTgt spid="9"/>
                                        </p:tgtEl>
                                      </p:cBhvr>
                                    </p:animEffect>
                                  </p:childTnLst>
                                </p:cTn>
                              </p:par>
                              <p:par>
                                <p:cTn id="17" presetID="21" presetClass="entr" presetSubtype="1"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heel(1)">
                                      <p:cBhvr>
                                        <p:cTn id="19" dur="2000"/>
                                        <p:tgtEl>
                                          <p:spTgt spid="4"/>
                                        </p:tgtEl>
                                      </p:cBhvr>
                                    </p:animEffect>
                                  </p:childTnLst>
                                </p:cTn>
                              </p:par>
                              <p:par>
                                <p:cTn id="20" presetID="21" presetClass="entr" presetSubtype="1"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heel(1)">
                                      <p:cBhvr>
                                        <p:cTn id="22" dur="2000"/>
                                        <p:tgtEl>
                                          <p:spTgt spid="5"/>
                                        </p:tgtEl>
                                      </p:cBhvr>
                                    </p:animEffect>
                                  </p:childTnLst>
                                </p:cTn>
                              </p:par>
                            </p:childTnLst>
                          </p:cTn>
                        </p:par>
                        <p:par>
                          <p:cTn id="23" fill="hold">
                            <p:stCondLst>
                              <p:cond delay="2000"/>
                            </p:stCondLst>
                            <p:childTnLst>
                              <p:par>
                                <p:cTn id="24" presetID="55" presetClass="entr" presetSubtype="0" fill="hold" grpId="0" nodeType="after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p:cTn id="26" dur="1000" fill="hold"/>
                                        <p:tgtEl>
                                          <p:spTgt spid="6"/>
                                        </p:tgtEl>
                                        <p:attrNameLst>
                                          <p:attrName>ppt_w</p:attrName>
                                        </p:attrNameLst>
                                      </p:cBhvr>
                                      <p:tavLst>
                                        <p:tav tm="0">
                                          <p:val>
                                            <p:strVal val="#ppt_w*0.70"/>
                                          </p:val>
                                        </p:tav>
                                        <p:tav tm="100000">
                                          <p:val>
                                            <p:strVal val="#ppt_w"/>
                                          </p:val>
                                        </p:tav>
                                      </p:tavLst>
                                    </p:anim>
                                    <p:anim calcmode="lin" valueType="num">
                                      <p:cBhvr>
                                        <p:cTn id="27" dur="1000" fill="hold"/>
                                        <p:tgtEl>
                                          <p:spTgt spid="6"/>
                                        </p:tgtEl>
                                        <p:attrNameLst>
                                          <p:attrName>ppt_h</p:attrName>
                                        </p:attrNameLst>
                                      </p:cBhvr>
                                      <p:tavLst>
                                        <p:tav tm="0">
                                          <p:val>
                                            <p:strVal val="#ppt_h"/>
                                          </p:val>
                                        </p:tav>
                                        <p:tav tm="100000">
                                          <p:val>
                                            <p:strVal val="#ppt_h"/>
                                          </p:val>
                                        </p:tav>
                                      </p:tavLst>
                                    </p:anim>
                                    <p:animEffect transition="in" filter="fade">
                                      <p:cBhvr>
                                        <p:cTn id="28" dur="1000"/>
                                        <p:tgtEl>
                                          <p:spTgt spid="6"/>
                                        </p:tgtEl>
                                      </p:cBhvr>
                                    </p:animEffect>
                                  </p:childTnLst>
                                </p:cTn>
                              </p:par>
                              <p:par>
                                <p:cTn id="29" presetID="55" presetClass="entr" presetSubtype="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1000" fill="hold"/>
                                        <p:tgtEl>
                                          <p:spTgt spid="10"/>
                                        </p:tgtEl>
                                        <p:attrNameLst>
                                          <p:attrName>ppt_w</p:attrName>
                                        </p:attrNameLst>
                                      </p:cBhvr>
                                      <p:tavLst>
                                        <p:tav tm="0">
                                          <p:val>
                                            <p:strVal val="#ppt_w*0.70"/>
                                          </p:val>
                                        </p:tav>
                                        <p:tav tm="100000">
                                          <p:val>
                                            <p:strVal val="#ppt_w"/>
                                          </p:val>
                                        </p:tav>
                                      </p:tavLst>
                                    </p:anim>
                                    <p:anim calcmode="lin" valueType="num">
                                      <p:cBhvr>
                                        <p:cTn id="32" dur="1000" fill="hold"/>
                                        <p:tgtEl>
                                          <p:spTgt spid="10"/>
                                        </p:tgtEl>
                                        <p:attrNameLst>
                                          <p:attrName>ppt_h</p:attrName>
                                        </p:attrNameLst>
                                      </p:cBhvr>
                                      <p:tavLst>
                                        <p:tav tm="0">
                                          <p:val>
                                            <p:strVal val="#ppt_h"/>
                                          </p:val>
                                        </p:tav>
                                        <p:tav tm="100000">
                                          <p:val>
                                            <p:strVal val="#ppt_h"/>
                                          </p:val>
                                        </p:tav>
                                      </p:tavLst>
                                    </p:anim>
                                    <p:animEffect transition="in" filter="fade">
                                      <p:cBhvr>
                                        <p:cTn id="33" dur="1000"/>
                                        <p:tgtEl>
                                          <p:spTgt spid="10"/>
                                        </p:tgtEl>
                                      </p:cBhvr>
                                    </p:animEffect>
                                  </p:childTnLst>
                                </p:cTn>
                              </p:par>
                              <p:par>
                                <p:cTn id="34" presetID="55" presetClass="entr" presetSubtype="0"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p:cTn id="36" dur="1000" fill="hold"/>
                                        <p:tgtEl>
                                          <p:spTgt spid="15"/>
                                        </p:tgtEl>
                                        <p:attrNameLst>
                                          <p:attrName>ppt_w</p:attrName>
                                        </p:attrNameLst>
                                      </p:cBhvr>
                                      <p:tavLst>
                                        <p:tav tm="0">
                                          <p:val>
                                            <p:strVal val="#ppt_w*0.70"/>
                                          </p:val>
                                        </p:tav>
                                        <p:tav tm="100000">
                                          <p:val>
                                            <p:strVal val="#ppt_w"/>
                                          </p:val>
                                        </p:tav>
                                      </p:tavLst>
                                    </p:anim>
                                    <p:anim calcmode="lin" valueType="num">
                                      <p:cBhvr>
                                        <p:cTn id="37" dur="1000" fill="hold"/>
                                        <p:tgtEl>
                                          <p:spTgt spid="15"/>
                                        </p:tgtEl>
                                        <p:attrNameLst>
                                          <p:attrName>ppt_h</p:attrName>
                                        </p:attrNameLst>
                                      </p:cBhvr>
                                      <p:tavLst>
                                        <p:tav tm="0">
                                          <p:val>
                                            <p:strVal val="#ppt_h"/>
                                          </p:val>
                                        </p:tav>
                                        <p:tav tm="100000">
                                          <p:val>
                                            <p:strVal val="#ppt_h"/>
                                          </p:val>
                                        </p:tav>
                                      </p:tavLst>
                                    </p:anim>
                                    <p:animEffect transition="in" filter="fade">
                                      <p:cBhvr>
                                        <p:cTn id="38" dur="1000"/>
                                        <p:tgtEl>
                                          <p:spTgt spid="15"/>
                                        </p:tgtEl>
                                      </p:cBhvr>
                                    </p:animEffect>
                                  </p:childTnLst>
                                </p:cTn>
                              </p:par>
                              <p:par>
                                <p:cTn id="39" presetID="55" presetClass="entr" presetSubtype="0" fill="hold" grpId="0" nodeType="with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p:cTn id="41" dur="1000" fill="hold"/>
                                        <p:tgtEl>
                                          <p:spTgt spid="16"/>
                                        </p:tgtEl>
                                        <p:attrNameLst>
                                          <p:attrName>ppt_w</p:attrName>
                                        </p:attrNameLst>
                                      </p:cBhvr>
                                      <p:tavLst>
                                        <p:tav tm="0">
                                          <p:val>
                                            <p:strVal val="#ppt_w*0.70"/>
                                          </p:val>
                                        </p:tav>
                                        <p:tav tm="100000">
                                          <p:val>
                                            <p:strVal val="#ppt_w"/>
                                          </p:val>
                                        </p:tav>
                                      </p:tavLst>
                                    </p:anim>
                                    <p:anim calcmode="lin" valueType="num">
                                      <p:cBhvr>
                                        <p:cTn id="42" dur="1000" fill="hold"/>
                                        <p:tgtEl>
                                          <p:spTgt spid="16"/>
                                        </p:tgtEl>
                                        <p:attrNameLst>
                                          <p:attrName>ppt_h</p:attrName>
                                        </p:attrNameLst>
                                      </p:cBhvr>
                                      <p:tavLst>
                                        <p:tav tm="0">
                                          <p:val>
                                            <p:strVal val="#ppt_h"/>
                                          </p:val>
                                        </p:tav>
                                        <p:tav tm="100000">
                                          <p:val>
                                            <p:strVal val="#ppt_h"/>
                                          </p:val>
                                        </p:tav>
                                      </p:tavLst>
                                    </p:anim>
                                    <p:animEffect transition="in" filter="fade">
                                      <p:cBhvr>
                                        <p:cTn id="43" dur="1000"/>
                                        <p:tgtEl>
                                          <p:spTgt spid="16"/>
                                        </p:tgtEl>
                                      </p:cBhvr>
                                    </p:animEffect>
                                  </p:childTnLst>
                                </p:cTn>
                              </p:par>
                              <p:par>
                                <p:cTn id="44" presetID="55" presetClass="entr" presetSubtype="0" fill="hold" grpId="0" nodeType="withEffect">
                                  <p:stCondLst>
                                    <p:cond delay="0"/>
                                  </p:stCondLst>
                                  <p:childTnLst>
                                    <p:set>
                                      <p:cBhvr>
                                        <p:cTn id="45" dur="1" fill="hold">
                                          <p:stCondLst>
                                            <p:cond delay="0"/>
                                          </p:stCondLst>
                                        </p:cTn>
                                        <p:tgtEl>
                                          <p:spTgt spid="17"/>
                                        </p:tgtEl>
                                        <p:attrNameLst>
                                          <p:attrName>style.visibility</p:attrName>
                                        </p:attrNameLst>
                                      </p:cBhvr>
                                      <p:to>
                                        <p:strVal val="visible"/>
                                      </p:to>
                                    </p:set>
                                    <p:anim calcmode="lin" valueType="num">
                                      <p:cBhvr>
                                        <p:cTn id="46" dur="1000" fill="hold"/>
                                        <p:tgtEl>
                                          <p:spTgt spid="17"/>
                                        </p:tgtEl>
                                        <p:attrNameLst>
                                          <p:attrName>ppt_w</p:attrName>
                                        </p:attrNameLst>
                                      </p:cBhvr>
                                      <p:tavLst>
                                        <p:tav tm="0">
                                          <p:val>
                                            <p:strVal val="#ppt_w*0.70"/>
                                          </p:val>
                                        </p:tav>
                                        <p:tav tm="100000">
                                          <p:val>
                                            <p:strVal val="#ppt_w"/>
                                          </p:val>
                                        </p:tav>
                                      </p:tavLst>
                                    </p:anim>
                                    <p:anim calcmode="lin" valueType="num">
                                      <p:cBhvr>
                                        <p:cTn id="47" dur="1000" fill="hold"/>
                                        <p:tgtEl>
                                          <p:spTgt spid="17"/>
                                        </p:tgtEl>
                                        <p:attrNameLst>
                                          <p:attrName>ppt_h</p:attrName>
                                        </p:attrNameLst>
                                      </p:cBhvr>
                                      <p:tavLst>
                                        <p:tav tm="0">
                                          <p:val>
                                            <p:strVal val="#ppt_h"/>
                                          </p:val>
                                        </p:tav>
                                        <p:tav tm="100000">
                                          <p:val>
                                            <p:strVal val="#ppt_h"/>
                                          </p:val>
                                        </p:tav>
                                      </p:tavLst>
                                    </p:anim>
                                    <p:animEffect transition="in" filter="fade">
                                      <p:cBhvr>
                                        <p:cTn id="48" dur="1000"/>
                                        <p:tgtEl>
                                          <p:spTgt spid="17"/>
                                        </p:tgtEl>
                                      </p:cBhvr>
                                    </p:animEffect>
                                  </p:childTnLst>
                                </p:cTn>
                              </p:par>
                              <p:par>
                                <p:cTn id="49" presetID="55" presetClass="entr" presetSubtype="0" fill="hold" grpId="0" nodeType="with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p:cTn id="51" dur="1000" fill="hold"/>
                                        <p:tgtEl>
                                          <p:spTgt spid="18"/>
                                        </p:tgtEl>
                                        <p:attrNameLst>
                                          <p:attrName>ppt_w</p:attrName>
                                        </p:attrNameLst>
                                      </p:cBhvr>
                                      <p:tavLst>
                                        <p:tav tm="0">
                                          <p:val>
                                            <p:strVal val="#ppt_w*0.70"/>
                                          </p:val>
                                        </p:tav>
                                        <p:tav tm="100000">
                                          <p:val>
                                            <p:strVal val="#ppt_w"/>
                                          </p:val>
                                        </p:tav>
                                      </p:tavLst>
                                    </p:anim>
                                    <p:anim calcmode="lin" valueType="num">
                                      <p:cBhvr>
                                        <p:cTn id="52" dur="1000" fill="hold"/>
                                        <p:tgtEl>
                                          <p:spTgt spid="18"/>
                                        </p:tgtEl>
                                        <p:attrNameLst>
                                          <p:attrName>ppt_h</p:attrName>
                                        </p:attrNameLst>
                                      </p:cBhvr>
                                      <p:tavLst>
                                        <p:tav tm="0">
                                          <p:val>
                                            <p:strVal val="#ppt_h"/>
                                          </p:val>
                                        </p:tav>
                                        <p:tav tm="100000">
                                          <p:val>
                                            <p:strVal val="#ppt_h"/>
                                          </p:val>
                                        </p:tav>
                                      </p:tavLst>
                                    </p:anim>
                                    <p:animEffect transition="in" filter="fade">
                                      <p:cBhvr>
                                        <p:cTn id="53" dur="1000"/>
                                        <p:tgtEl>
                                          <p:spTgt spid="18"/>
                                        </p:tgtEl>
                                      </p:cBhvr>
                                    </p:animEffect>
                                  </p:childTnLst>
                                </p:cTn>
                              </p:par>
                              <p:par>
                                <p:cTn id="54" presetID="55" presetClass="entr" presetSubtype="0" fill="hold" grpId="0" nodeType="withEffect">
                                  <p:stCondLst>
                                    <p:cond delay="0"/>
                                  </p:stCondLst>
                                  <p:childTnLst>
                                    <p:set>
                                      <p:cBhvr>
                                        <p:cTn id="55" dur="1" fill="hold">
                                          <p:stCondLst>
                                            <p:cond delay="0"/>
                                          </p:stCondLst>
                                        </p:cTn>
                                        <p:tgtEl>
                                          <p:spTgt spid="19"/>
                                        </p:tgtEl>
                                        <p:attrNameLst>
                                          <p:attrName>style.visibility</p:attrName>
                                        </p:attrNameLst>
                                      </p:cBhvr>
                                      <p:to>
                                        <p:strVal val="visible"/>
                                      </p:to>
                                    </p:set>
                                    <p:anim calcmode="lin" valueType="num">
                                      <p:cBhvr>
                                        <p:cTn id="56" dur="1000" fill="hold"/>
                                        <p:tgtEl>
                                          <p:spTgt spid="19"/>
                                        </p:tgtEl>
                                        <p:attrNameLst>
                                          <p:attrName>ppt_w</p:attrName>
                                        </p:attrNameLst>
                                      </p:cBhvr>
                                      <p:tavLst>
                                        <p:tav tm="0">
                                          <p:val>
                                            <p:strVal val="#ppt_w*0.70"/>
                                          </p:val>
                                        </p:tav>
                                        <p:tav tm="100000">
                                          <p:val>
                                            <p:strVal val="#ppt_w"/>
                                          </p:val>
                                        </p:tav>
                                      </p:tavLst>
                                    </p:anim>
                                    <p:anim calcmode="lin" valueType="num">
                                      <p:cBhvr>
                                        <p:cTn id="57" dur="1000" fill="hold"/>
                                        <p:tgtEl>
                                          <p:spTgt spid="19"/>
                                        </p:tgtEl>
                                        <p:attrNameLst>
                                          <p:attrName>ppt_h</p:attrName>
                                        </p:attrNameLst>
                                      </p:cBhvr>
                                      <p:tavLst>
                                        <p:tav tm="0">
                                          <p:val>
                                            <p:strVal val="#ppt_h"/>
                                          </p:val>
                                        </p:tav>
                                        <p:tav tm="100000">
                                          <p:val>
                                            <p:strVal val="#ppt_h"/>
                                          </p:val>
                                        </p:tav>
                                      </p:tavLst>
                                    </p:anim>
                                    <p:animEffect transition="in" filter="fade">
                                      <p:cBhvr>
                                        <p:cTn id="58" dur="1000"/>
                                        <p:tgtEl>
                                          <p:spTgt spid="19"/>
                                        </p:tgtEl>
                                      </p:cBhvr>
                                    </p:animEffect>
                                  </p:childTnLst>
                                </p:cTn>
                              </p:par>
                              <p:par>
                                <p:cTn id="59" presetID="55" presetClass="entr" presetSubtype="0" fill="hold" grpId="0" nodeType="withEffect">
                                  <p:stCondLst>
                                    <p:cond delay="0"/>
                                  </p:stCondLst>
                                  <p:childTnLst>
                                    <p:set>
                                      <p:cBhvr>
                                        <p:cTn id="60" dur="1" fill="hold">
                                          <p:stCondLst>
                                            <p:cond delay="0"/>
                                          </p:stCondLst>
                                        </p:cTn>
                                        <p:tgtEl>
                                          <p:spTgt spid="20"/>
                                        </p:tgtEl>
                                        <p:attrNameLst>
                                          <p:attrName>style.visibility</p:attrName>
                                        </p:attrNameLst>
                                      </p:cBhvr>
                                      <p:to>
                                        <p:strVal val="visible"/>
                                      </p:to>
                                    </p:set>
                                    <p:anim calcmode="lin" valueType="num">
                                      <p:cBhvr>
                                        <p:cTn id="61" dur="1000" fill="hold"/>
                                        <p:tgtEl>
                                          <p:spTgt spid="20"/>
                                        </p:tgtEl>
                                        <p:attrNameLst>
                                          <p:attrName>ppt_w</p:attrName>
                                        </p:attrNameLst>
                                      </p:cBhvr>
                                      <p:tavLst>
                                        <p:tav tm="0">
                                          <p:val>
                                            <p:strVal val="#ppt_w*0.70"/>
                                          </p:val>
                                        </p:tav>
                                        <p:tav tm="100000">
                                          <p:val>
                                            <p:strVal val="#ppt_w"/>
                                          </p:val>
                                        </p:tav>
                                      </p:tavLst>
                                    </p:anim>
                                    <p:anim calcmode="lin" valueType="num">
                                      <p:cBhvr>
                                        <p:cTn id="62" dur="1000" fill="hold"/>
                                        <p:tgtEl>
                                          <p:spTgt spid="20"/>
                                        </p:tgtEl>
                                        <p:attrNameLst>
                                          <p:attrName>ppt_h</p:attrName>
                                        </p:attrNameLst>
                                      </p:cBhvr>
                                      <p:tavLst>
                                        <p:tav tm="0">
                                          <p:val>
                                            <p:strVal val="#ppt_h"/>
                                          </p:val>
                                        </p:tav>
                                        <p:tav tm="100000">
                                          <p:val>
                                            <p:strVal val="#ppt_h"/>
                                          </p:val>
                                        </p:tav>
                                      </p:tavLst>
                                    </p:anim>
                                    <p:animEffect transition="in" filter="fade">
                                      <p:cBhvr>
                                        <p:cTn id="63" dur="1000"/>
                                        <p:tgtEl>
                                          <p:spTgt spid="20"/>
                                        </p:tgtEl>
                                      </p:cBhvr>
                                    </p:animEffect>
                                  </p:childTnLst>
                                </p:cTn>
                              </p:par>
                              <p:par>
                                <p:cTn id="64" presetID="55" presetClass="entr" presetSubtype="0" fill="hold" grpId="0" nodeType="withEffect">
                                  <p:stCondLst>
                                    <p:cond delay="0"/>
                                  </p:stCondLst>
                                  <p:childTnLst>
                                    <p:set>
                                      <p:cBhvr>
                                        <p:cTn id="65" dur="1" fill="hold">
                                          <p:stCondLst>
                                            <p:cond delay="0"/>
                                          </p:stCondLst>
                                        </p:cTn>
                                        <p:tgtEl>
                                          <p:spTgt spid="21"/>
                                        </p:tgtEl>
                                        <p:attrNameLst>
                                          <p:attrName>style.visibility</p:attrName>
                                        </p:attrNameLst>
                                      </p:cBhvr>
                                      <p:to>
                                        <p:strVal val="visible"/>
                                      </p:to>
                                    </p:set>
                                    <p:anim calcmode="lin" valueType="num">
                                      <p:cBhvr>
                                        <p:cTn id="66" dur="1000" fill="hold"/>
                                        <p:tgtEl>
                                          <p:spTgt spid="21"/>
                                        </p:tgtEl>
                                        <p:attrNameLst>
                                          <p:attrName>ppt_w</p:attrName>
                                        </p:attrNameLst>
                                      </p:cBhvr>
                                      <p:tavLst>
                                        <p:tav tm="0">
                                          <p:val>
                                            <p:strVal val="#ppt_w*0.70"/>
                                          </p:val>
                                        </p:tav>
                                        <p:tav tm="100000">
                                          <p:val>
                                            <p:strVal val="#ppt_w"/>
                                          </p:val>
                                        </p:tav>
                                      </p:tavLst>
                                    </p:anim>
                                    <p:anim calcmode="lin" valueType="num">
                                      <p:cBhvr>
                                        <p:cTn id="67" dur="1000" fill="hold"/>
                                        <p:tgtEl>
                                          <p:spTgt spid="21"/>
                                        </p:tgtEl>
                                        <p:attrNameLst>
                                          <p:attrName>ppt_h</p:attrName>
                                        </p:attrNameLst>
                                      </p:cBhvr>
                                      <p:tavLst>
                                        <p:tav tm="0">
                                          <p:val>
                                            <p:strVal val="#ppt_h"/>
                                          </p:val>
                                        </p:tav>
                                        <p:tav tm="100000">
                                          <p:val>
                                            <p:strVal val="#ppt_h"/>
                                          </p:val>
                                        </p:tav>
                                      </p:tavLst>
                                    </p:anim>
                                    <p:animEffect transition="in" filter="fade">
                                      <p:cBhvr>
                                        <p:cTn id="68" dur="1000"/>
                                        <p:tgtEl>
                                          <p:spTgt spid="21"/>
                                        </p:tgtEl>
                                      </p:cBhvr>
                                    </p:animEffect>
                                  </p:childTnLst>
                                </p:cTn>
                              </p:par>
                              <p:par>
                                <p:cTn id="69" presetID="55" presetClass="entr" presetSubtype="0" fill="hold" grpId="0" nodeType="withEffect">
                                  <p:stCondLst>
                                    <p:cond delay="0"/>
                                  </p:stCondLst>
                                  <p:childTnLst>
                                    <p:set>
                                      <p:cBhvr>
                                        <p:cTn id="70" dur="1" fill="hold">
                                          <p:stCondLst>
                                            <p:cond delay="0"/>
                                          </p:stCondLst>
                                        </p:cTn>
                                        <p:tgtEl>
                                          <p:spTgt spid="22"/>
                                        </p:tgtEl>
                                        <p:attrNameLst>
                                          <p:attrName>style.visibility</p:attrName>
                                        </p:attrNameLst>
                                      </p:cBhvr>
                                      <p:to>
                                        <p:strVal val="visible"/>
                                      </p:to>
                                    </p:set>
                                    <p:anim calcmode="lin" valueType="num">
                                      <p:cBhvr>
                                        <p:cTn id="71" dur="1000" fill="hold"/>
                                        <p:tgtEl>
                                          <p:spTgt spid="22"/>
                                        </p:tgtEl>
                                        <p:attrNameLst>
                                          <p:attrName>ppt_w</p:attrName>
                                        </p:attrNameLst>
                                      </p:cBhvr>
                                      <p:tavLst>
                                        <p:tav tm="0">
                                          <p:val>
                                            <p:strVal val="#ppt_w*0.70"/>
                                          </p:val>
                                        </p:tav>
                                        <p:tav tm="100000">
                                          <p:val>
                                            <p:strVal val="#ppt_w"/>
                                          </p:val>
                                        </p:tav>
                                      </p:tavLst>
                                    </p:anim>
                                    <p:anim calcmode="lin" valueType="num">
                                      <p:cBhvr>
                                        <p:cTn id="72" dur="1000" fill="hold"/>
                                        <p:tgtEl>
                                          <p:spTgt spid="22"/>
                                        </p:tgtEl>
                                        <p:attrNameLst>
                                          <p:attrName>ppt_h</p:attrName>
                                        </p:attrNameLst>
                                      </p:cBhvr>
                                      <p:tavLst>
                                        <p:tav tm="0">
                                          <p:val>
                                            <p:strVal val="#ppt_h"/>
                                          </p:val>
                                        </p:tav>
                                        <p:tav tm="100000">
                                          <p:val>
                                            <p:strVal val="#ppt_h"/>
                                          </p:val>
                                        </p:tav>
                                      </p:tavLst>
                                    </p:anim>
                                    <p:animEffect transition="in" filter="fade">
                                      <p:cBhvr>
                                        <p:cTn id="73" dur="1000"/>
                                        <p:tgtEl>
                                          <p:spTgt spid="22"/>
                                        </p:tgtEl>
                                      </p:cBhvr>
                                    </p:animEffect>
                                  </p:childTnLst>
                                </p:cTn>
                              </p:par>
                              <p:par>
                                <p:cTn id="74" presetID="55" presetClass="entr" presetSubtype="0" fill="hold" grpId="0" nodeType="withEffect">
                                  <p:stCondLst>
                                    <p:cond delay="0"/>
                                  </p:stCondLst>
                                  <p:childTnLst>
                                    <p:set>
                                      <p:cBhvr>
                                        <p:cTn id="75" dur="1" fill="hold">
                                          <p:stCondLst>
                                            <p:cond delay="0"/>
                                          </p:stCondLst>
                                        </p:cTn>
                                        <p:tgtEl>
                                          <p:spTgt spid="23"/>
                                        </p:tgtEl>
                                        <p:attrNameLst>
                                          <p:attrName>style.visibility</p:attrName>
                                        </p:attrNameLst>
                                      </p:cBhvr>
                                      <p:to>
                                        <p:strVal val="visible"/>
                                      </p:to>
                                    </p:set>
                                    <p:anim calcmode="lin" valueType="num">
                                      <p:cBhvr>
                                        <p:cTn id="76" dur="1000" fill="hold"/>
                                        <p:tgtEl>
                                          <p:spTgt spid="23"/>
                                        </p:tgtEl>
                                        <p:attrNameLst>
                                          <p:attrName>ppt_w</p:attrName>
                                        </p:attrNameLst>
                                      </p:cBhvr>
                                      <p:tavLst>
                                        <p:tav tm="0">
                                          <p:val>
                                            <p:strVal val="#ppt_w*0.70"/>
                                          </p:val>
                                        </p:tav>
                                        <p:tav tm="100000">
                                          <p:val>
                                            <p:strVal val="#ppt_w"/>
                                          </p:val>
                                        </p:tav>
                                      </p:tavLst>
                                    </p:anim>
                                    <p:anim calcmode="lin" valueType="num">
                                      <p:cBhvr>
                                        <p:cTn id="77" dur="1000" fill="hold"/>
                                        <p:tgtEl>
                                          <p:spTgt spid="23"/>
                                        </p:tgtEl>
                                        <p:attrNameLst>
                                          <p:attrName>ppt_h</p:attrName>
                                        </p:attrNameLst>
                                      </p:cBhvr>
                                      <p:tavLst>
                                        <p:tav tm="0">
                                          <p:val>
                                            <p:strVal val="#ppt_h"/>
                                          </p:val>
                                        </p:tav>
                                        <p:tav tm="100000">
                                          <p:val>
                                            <p:strVal val="#ppt_h"/>
                                          </p:val>
                                        </p:tav>
                                      </p:tavLst>
                                    </p:anim>
                                    <p:animEffect transition="in" filter="fade">
                                      <p:cBhvr>
                                        <p:cTn id="78" dur="1000"/>
                                        <p:tgtEl>
                                          <p:spTgt spid="23"/>
                                        </p:tgtEl>
                                      </p:cBhvr>
                                    </p:animEffect>
                                  </p:childTnLst>
                                </p:cTn>
                              </p:par>
                              <p:par>
                                <p:cTn id="79" presetID="55" presetClass="entr" presetSubtype="0" fill="hold" grpId="0" nodeType="withEffect">
                                  <p:stCondLst>
                                    <p:cond delay="0"/>
                                  </p:stCondLst>
                                  <p:childTnLst>
                                    <p:set>
                                      <p:cBhvr>
                                        <p:cTn id="80" dur="1" fill="hold">
                                          <p:stCondLst>
                                            <p:cond delay="0"/>
                                          </p:stCondLst>
                                        </p:cTn>
                                        <p:tgtEl>
                                          <p:spTgt spid="24"/>
                                        </p:tgtEl>
                                        <p:attrNameLst>
                                          <p:attrName>style.visibility</p:attrName>
                                        </p:attrNameLst>
                                      </p:cBhvr>
                                      <p:to>
                                        <p:strVal val="visible"/>
                                      </p:to>
                                    </p:set>
                                    <p:anim calcmode="lin" valueType="num">
                                      <p:cBhvr>
                                        <p:cTn id="81" dur="1000" fill="hold"/>
                                        <p:tgtEl>
                                          <p:spTgt spid="24"/>
                                        </p:tgtEl>
                                        <p:attrNameLst>
                                          <p:attrName>ppt_w</p:attrName>
                                        </p:attrNameLst>
                                      </p:cBhvr>
                                      <p:tavLst>
                                        <p:tav tm="0">
                                          <p:val>
                                            <p:strVal val="#ppt_w*0.70"/>
                                          </p:val>
                                        </p:tav>
                                        <p:tav tm="100000">
                                          <p:val>
                                            <p:strVal val="#ppt_w"/>
                                          </p:val>
                                        </p:tav>
                                      </p:tavLst>
                                    </p:anim>
                                    <p:anim calcmode="lin" valueType="num">
                                      <p:cBhvr>
                                        <p:cTn id="82" dur="1000" fill="hold"/>
                                        <p:tgtEl>
                                          <p:spTgt spid="24"/>
                                        </p:tgtEl>
                                        <p:attrNameLst>
                                          <p:attrName>ppt_h</p:attrName>
                                        </p:attrNameLst>
                                      </p:cBhvr>
                                      <p:tavLst>
                                        <p:tav tm="0">
                                          <p:val>
                                            <p:strVal val="#ppt_h"/>
                                          </p:val>
                                        </p:tav>
                                        <p:tav tm="100000">
                                          <p:val>
                                            <p:strVal val="#ppt_h"/>
                                          </p:val>
                                        </p:tav>
                                      </p:tavLst>
                                    </p:anim>
                                    <p:animEffect transition="in" filter="fade">
                                      <p:cBhvr>
                                        <p:cTn id="83"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7" grpId="0" bldLvl="0" animBg="1"/>
      <p:bldP spid="8" grpId="0" bldLvl="0" animBg="1"/>
      <p:bldP spid="9" grpId="0" bldLvl="0" animBg="1"/>
      <p:bldP spid="4" grpId="0" bldLvl="0" animBg="1"/>
      <p:bldP spid="5" grpId="0" bldLvl="0" animBg="1"/>
      <p:bldP spid="6" grpId="0" bldLvl="0" animBg="1"/>
      <p:bldP spid="10" grpId="0" bldLvl="0" animBg="1"/>
      <p:bldP spid="15" grpId="0"/>
      <p:bldP spid="16" grpId="0" bldLvl="0" animBg="1"/>
      <p:bldP spid="17" grpId="0" bldLvl="0" animBg="1"/>
      <p:bldP spid="18" grpId="0"/>
      <p:bldP spid="19" grpId="0" bldLvl="0" animBg="1"/>
      <p:bldP spid="20" grpId="0" bldLvl="0" animBg="1"/>
      <p:bldP spid="21" grpId="0"/>
      <p:bldP spid="22" grpId="0" bldLvl="0" animBg="1"/>
      <p:bldP spid="23" grpId="0" bldLvl="0" animBg="1"/>
      <p:bldP spid="2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任意多边形: 形状 42"/>
          <p:cNvSpPr/>
          <p:nvPr/>
        </p:nvSpPr>
        <p:spPr>
          <a:xfrm flipV="1">
            <a:off x="0" y="0"/>
            <a:ext cx="2077720" cy="808355"/>
          </a:xfrm>
          <a:custGeom>
            <a:avLst/>
            <a:gdLst>
              <a:gd name="connsiteX0" fmla="*/ 950582 w 1904596"/>
              <a:gd name="connsiteY0" fmla="*/ 988918 h 1940426"/>
              <a:gd name="connsiteX1" fmla="*/ 1417551 w 1904596"/>
              <a:gd name="connsiteY1" fmla="*/ 1940426 h 1940426"/>
              <a:gd name="connsiteX2" fmla="*/ 1368846 w 1904596"/>
              <a:gd name="connsiteY2" fmla="*/ 1940426 h 1940426"/>
              <a:gd name="connsiteX3" fmla="*/ 950410 w 1904596"/>
              <a:gd name="connsiteY3" fmla="*/ 1087810 h 1940426"/>
              <a:gd name="connsiteX4" fmla="*/ 531974 w 1904596"/>
              <a:gd name="connsiteY4" fmla="*/ 1940426 h 1940426"/>
              <a:gd name="connsiteX5" fmla="*/ 483613 w 1904596"/>
              <a:gd name="connsiteY5" fmla="*/ 1940426 h 1940426"/>
              <a:gd name="connsiteX6" fmla="*/ 950924 w 1904596"/>
              <a:gd name="connsiteY6" fmla="*/ 791134 h 1940426"/>
              <a:gd name="connsiteX7" fmla="*/ 1514959 w 1904596"/>
              <a:gd name="connsiteY7" fmla="*/ 1940426 h 1940426"/>
              <a:gd name="connsiteX8" fmla="*/ 1466255 w 1904596"/>
              <a:gd name="connsiteY8" fmla="*/ 1940426 h 1940426"/>
              <a:gd name="connsiteX9" fmla="*/ 950753 w 1904596"/>
              <a:gd name="connsiteY9" fmla="*/ 890026 h 1940426"/>
              <a:gd name="connsiteX10" fmla="*/ 435251 w 1904596"/>
              <a:gd name="connsiteY10" fmla="*/ 1940426 h 1940426"/>
              <a:gd name="connsiteX11" fmla="*/ 386890 w 1904596"/>
              <a:gd name="connsiteY11" fmla="*/ 1940426 h 1940426"/>
              <a:gd name="connsiteX12" fmla="*/ 951268 w 1904596"/>
              <a:gd name="connsiteY12" fmla="*/ 593351 h 1940426"/>
              <a:gd name="connsiteX13" fmla="*/ 1612369 w 1904596"/>
              <a:gd name="connsiteY13" fmla="*/ 1940426 h 1940426"/>
              <a:gd name="connsiteX14" fmla="*/ 1563664 w 1904596"/>
              <a:gd name="connsiteY14" fmla="*/ 1940426 h 1940426"/>
              <a:gd name="connsiteX15" fmla="*/ 951096 w 1904596"/>
              <a:gd name="connsiteY15" fmla="*/ 692243 h 1940426"/>
              <a:gd name="connsiteX16" fmla="*/ 338529 w 1904596"/>
              <a:gd name="connsiteY16" fmla="*/ 1940426 h 1940426"/>
              <a:gd name="connsiteX17" fmla="*/ 290168 w 1904596"/>
              <a:gd name="connsiteY17" fmla="*/ 1940426 h 1940426"/>
              <a:gd name="connsiteX18" fmla="*/ 951611 w 1904596"/>
              <a:gd name="connsiteY18" fmla="*/ 395567 h 1940426"/>
              <a:gd name="connsiteX19" fmla="*/ 1709778 w 1904596"/>
              <a:gd name="connsiteY19" fmla="*/ 1940426 h 1940426"/>
              <a:gd name="connsiteX20" fmla="*/ 1661073 w 1904596"/>
              <a:gd name="connsiteY20" fmla="*/ 1940426 h 1940426"/>
              <a:gd name="connsiteX21" fmla="*/ 951439 w 1904596"/>
              <a:gd name="connsiteY21" fmla="*/ 494459 h 1940426"/>
              <a:gd name="connsiteX22" fmla="*/ 241806 w 1904596"/>
              <a:gd name="connsiteY22" fmla="*/ 1940426 h 1940426"/>
              <a:gd name="connsiteX23" fmla="*/ 193445 w 1904596"/>
              <a:gd name="connsiteY23" fmla="*/ 1940426 h 1940426"/>
              <a:gd name="connsiteX24" fmla="*/ 951955 w 1904596"/>
              <a:gd name="connsiteY24" fmla="*/ 197784 h 1940426"/>
              <a:gd name="connsiteX25" fmla="*/ 1807187 w 1904596"/>
              <a:gd name="connsiteY25" fmla="*/ 1940426 h 1940426"/>
              <a:gd name="connsiteX26" fmla="*/ 1758483 w 1904596"/>
              <a:gd name="connsiteY26" fmla="*/ 1940426 h 1940426"/>
              <a:gd name="connsiteX27" fmla="*/ 951783 w 1904596"/>
              <a:gd name="connsiteY27" fmla="*/ 296675 h 1940426"/>
              <a:gd name="connsiteX28" fmla="*/ 145084 w 1904596"/>
              <a:gd name="connsiteY28" fmla="*/ 1940426 h 1940426"/>
              <a:gd name="connsiteX29" fmla="*/ 96723 w 1904596"/>
              <a:gd name="connsiteY29" fmla="*/ 1940426 h 1940426"/>
              <a:gd name="connsiteX30" fmla="*/ 952298 w 1904596"/>
              <a:gd name="connsiteY30" fmla="*/ 0 h 1940426"/>
              <a:gd name="connsiteX31" fmla="*/ 1904596 w 1904596"/>
              <a:gd name="connsiteY31" fmla="*/ 1940426 h 1940426"/>
              <a:gd name="connsiteX32" fmla="*/ 1855891 w 1904596"/>
              <a:gd name="connsiteY32" fmla="*/ 1940426 h 1940426"/>
              <a:gd name="connsiteX33" fmla="*/ 952126 w 1904596"/>
              <a:gd name="connsiteY33" fmla="*/ 98892 h 1940426"/>
              <a:gd name="connsiteX34" fmla="*/ 48361 w 1904596"/>
              <a:gd name="connsiteY34" fmla="*/ 1940426 h 1940426"/>
              <a:gd name="connsiteX35" fmla="*/ 0 w 1904596"/>
              <a:gd name="connsiteY35" fmla="*/ 1940426 h 1940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904596" h="1940426">
                <a:moveTo>
                  <a:pt x="950582" y="988918"/>
                </a:moveTo>
                <a:lnTo>
                  <a:pt x="1417551" y="1940426"/>
                </a:lnTo>
                <a:lnTo>
                  <a:pt x="1368846" y="1940426"/>
                </a:lnTo>
                <a:lnTo>
                  <a:pt x="950410" y="1087810"/>
                </a:lnTo>
                <a:lnTo>
                  <a:pt x="531974" y="1940426"/>
                </a:lnTo>
                <a:lnTo>
                  <a:pt x="483613" y="1940426"/>
                </a:lnTo>
                <a:close/>
                <a:moveTo>
                  <a:pt x="950924" y="791134"/>
                </a:moveTo>
                <a:lnTo>
                  <a:pt x="1514959" y="1940426"/>
                </a:lnTo>
                <a:lnTo>
                  <a:pt x="1466255" y="1940426"/>
                </a:lnTo>
                <a:lnTo>
                  <a:pt x="950753" y="890026"/>
                </a:lnTo>
                <a:lnTo>
                  <a:pt x="435251" y="1940426"/>
                </a:lnTo>
                <a:lnTo>
                  <a:pt x="386890" y="1940426"/>
                </a:lnTo>
                <a:close/>
                <a:moveTo>
                  <a:pt x="951268" y="593351"/>
                </a:moveTo>
                <a:lnTo>
                  <a:pt x="1612369" y="1940426"/>
                </a:lnTo>
                <a:lnTo>
                  <a:pt x="1563664" y="1940426"/>
                </a:lnTo>
                <a:lnTo>
                  <a:pt x="951096" y="692243"/>
                </a:lnTo>
                <a:lnTo>
                  <a:pt x="338529" y="1940426"/>
                </a:lnTo>
                <a:lnTo>
                  <a:pt x="290168" y="1940426"/>
                </a:lnTo>
                <a:close/>
                <a:moveTo>
                  <a:pt x="951611" y="395567"/>
                </a:moveTo>
                <a:lnTo>
                  <a:pt x="1709778" y="1940426"/>
                </a:lnTo>
                <a:lnTo>
                  <a:pt x="1661073" y="1940426"/>
                </a:lnTo>
                <a:lnTo>
                  <a:pt x="951439" y="494459"/>
                </a:lnTo>
                <a:lnTo>
                  <a:pt x="241806" y="1940426"/>
                </a:lnTo>
                <a:lnTo>
                  <a:pt x="193445" y="1940426"/>
                </a:lnTo>
                <a:close/>
                <a:moveTo>
                  <a:pt x="951955" y="197784"/>
                </a:moveTo>
                <a:lnTo>
                  <a:pt x="1807187" y="1940426"/>
                </a:lnTo>
                <a:lnTo>
                  <a:pt x="1758483" y="1940426"/>
                </a:lnTo>
                <a:lnTo>
                  <a:pt x="951783" y="296675"/>
                </a:lnTo>
                <a:lnTo>
                  <a:pt x="145084" y="1940426"/>
                </a:lnTo>
                <a:lnTo>
                  <a:pt x="96723" y="1940426"/>
                </a:lnTo>
                <a:close/>
                <a:moveTo>
                  <a:pt x="952298" y="0"/>
                </a:moveTo>
                <a:lnTo>
                  <a:pt x="1904596" y="1940426"/>
                </a:lnTo>
                <a:lnTo>
                  <a:pt x="1855891" y="1940426"/>
                </a:lnTo>
                <a:lnTo>
                  <a:pt x="952126" y="98892"/>
                </a:lnTo>
                <a:lnTo>
                  <a:pt x="48361" y="1940426"/>
                </a:lnTo>
                <a:lnTo>
                  <a:pt x="0" y="1940426"/>
                </a:lnTo>
                <a:close/>
              </a:path>
            </a:pathLst>
          </a:custGeom>
          <a:noFill/>
          <a:ln w="3175">
            <a:solidFill>
              <a:srgbClr val="D5B8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cs typeface="+mn-ea"/>
                <a:sym typeface="+mn-lt"/>
              </a:rPr>
              <a:t>   </a:t>
            </a:r>
            <a:endParaRPr lang="en-US" altLang="zh-CN">
              <a:cs typeface="+mn-ea"/>
              <a:sym typeface="+mn-lt"/>
            </a:endParaRPr>
          </a:p>
        </p:txBody>
      </p:sp>
      <p:sp>
        <p:nvSpPr>
          <p:cNvPr id="2" name="任意多边形: 形状 42"/>
          <p:cNvSpPr/>
          <p:nvPr/>
        </p:nvSpPr>
        <p:spPr>
          <a:xfrm rot="5400000" flipV="1">
            <a:off x="11362055" y="6099810"/>
            <a:ext cx="1137920" cy="521335"/>
          </a:xfrm>
          <a:custGeom>
            <a:avLst/>
            <a:gdLst>
              <a:gd name="connsiteX0" fmla="*/ 950582 w 1904596"/>
              <a:gd name="connsiteY0" fmla="*/ 988918 h 1940426"/>
              <a:gd name="connsiteX1" fmla="*/ 1417551 w 1904596"/>
              <a:gd name="connsiteY1" fmla="*/ 1940426 h 1940426"/>
              <a:gd name="connsiteX2" fmla="*/ 1368846 w 1904596"/>
              <a:gd name="connsiteY2" fmla="*/ 1940426 h 1940426"/>
              <a:gd name="connsiteX3" fmla="*/ 950410 w 1904596"/>
              <a:gd name="connsiteY3" fmla="*/ 1087810 h 1940426"/>
              <a:gd name="connsiteX4" fmla="*/ 531974 w 1904596"/>
              <a:gd name="connsiteY4" fmla="*/ 1940426 h 1940426"/>
              <a:gd name="connsiteX5" fmla="*/ 483613 w 1904596"/>
              <a:gd name="connsiteY5" fmla="*/ 1940426 h 1940426"/>
              <a:gd name="connsiteX6" fmla="*/ 950924 w 1904596"/>
              <a:gd name="connsiteY6" fmla="*/ 791134 h 1940426"/>
              <a:gd name="connsiteX7" fmla="*/ 1514959 w 1904596"/>
              <a:gd name="connsiteY7" fmla="*/ 1940426 h 1940426"/>
              <a:gd name="connsiteX8" fmla="*/ 1466255 w 1904596"/>
              <a:gd name="connsiteY8" fmla="*/ 1940426 h 1940426"/>
              <a:gd name="connsiteX9" fmla="*/ 950753 w 1904596"/>
              <a:gd name="connsiteY9" fmla="*/ 890026 h 1940426"/>
              <a:gd name="connsiteX10" fmla="*/ 435251 w 1904596"/>
              <a:gd name="connsiteY10" fmla="*/ 1940426 h 1940426"/>
              <a:gd name="connsiteX11" fmla="*/ 386890 w 1904596"/>
              <a:gd name="connsiteY11" fmla="*/ 1940426 h 1940426"/>
              <a:gd name="connsiteX12" fmla="*/ 951268 w 1904596"/>
              <a:gd name="connsiteY12" fmla="*/ 593351 h 1940426"/>
              <a:gd name="connsiteX13" fmla="*/ 1612369 w 1904596"/>
              <a:gd name="connsiteY13" fmla="*/ 1940426 h 1940426"/>
              <a:gd name="connsiteX14" fmla="*/ 1563664 w 1904596"/>
              <a:gd name="connsiteY14" fmla="*/ 1940426 h 1940426"/>
              <a:gd name="connsiteX15" fmla="*/ 951096 w 1904596"/>
              <a:gd name="connsiteY15" fmla="*/ 692243 h 1940426"/>
              <a:gd name="connsiteX16" fmla="*/ 338529 w 1904596"/>
              <a:gd name="connsiteY16" fmla="*/ 1940426 h 1940426"/>
              <a:gd name="connsiteX17" fmla="*/ 290168 w 1904596"/>
              <a:gd name="connsiteY17" fmla="*/ 1940426 h 1940426"/>
              <a:gd name="connsiteX18" fmla="*/ 951611 w 1904596"/>
              <a:gd name="connsiteY18" fmla="*/ 395567 h 1940426"/>
              <a:gd name="connsiteX19" fmla="*/ 1709778 w 1904596"/>
              <a:gd name="connsiteY19" fmla="*/ 1940426 h 1940426"/>
              <a:gd name="connsiteX20" fmla="*/ 1661073 w 1904596"/>
              <a:gd name="connsiteY20" fmla="*/ 1940426 h 1940426"/>
              <a:gd name="connsiteX21" fmla="*/ 951439 w 1904596"/>
              <a:gd name="connsiteY21" fmla="*/ 494459 h 1940426"/>
              <a:gd name="connsiteX22" fmla="*/ 241806 w 1904596"/>
              <a:gd name="connsiteY22" fmla="*/ 1940426 h 1940426"/>
              <a:gd name="connsiteX23" fmla="*/ 193445 w 1904596"/>
              <a:gd name="connsiteY23" fmla="*/ 1940426 h 1940426"/>
              <a:gd name="connsiteX24" fmla="*/ 951955 w 1904596"/>
              <a:gd name="connsiteY24" fmla="*/ 197784 h 1940426"/>
              <a:gd name="connsiteX25" fmla="*/ 1807187 w 1904596"/>
              <a:gd name="connsiteY25" fmla="*/ 1940426 h 1940426"/>
              <a:gd name="connsiteX26" fmla="*/ 1758483 w 1904596"/>
              <a:gd name="connsiteY26" fmla="*/ 1940426 h 1940426"/>
              <a:gd name="connsiteX27" fmla="*/ 951783 w 1904596"/>
              <a:gd name="connsiteY27" fmla="*/ 296675 h 1940426"/>
              <a:gd name="connsiteX28" fmla="*/ 145084 w 1904596"/>
              <a:gd name="connsiteY28" fmla="*/ 1940426 h 1940426"/>
              <a:gd name="connsiteX29" fmla="*/ 96723 w 1904596"/>
              <a:gd name="connsiteY29" fmla="*/ 1940426 h 1940426"/>
              <a:gd name="connsiteX30" fmla="*/ 952298 w 1904596"/>
              <a:gd name="connsiteY30" fmla="*/ 0 h 1940426"/>
              <a:gd name="connsiteX31" fmla="*/ 1904596 w 1904596"/>
              <a:gd name="connsiteY31" fmla="*/ 1940426 h 1940426"/>
              <a:gd name="connsiteX32" fmla="*/ 1855891 w 1904596"/>
              <a:gd name="connsiteY32" fmla="*/ 1940426 h 1940426"/>
              <a:gd name="connsiteX33" fmla="*/ 952126 w 1904596"/>
              <a:gd name="connsiteY33" fmla="*/ 98892 h 1940426"/>
              <a:gd name="connsiteX34" fmla="*/ 48361 w 1904596"/>
              <a:gd name="connsiteY34" fmla="*/ 1940426 h 1940426"/>
              <a:gd name="connsiteX35" fmla="*/ 0 w 1904596"/>
              <a:gd name="connsiteY35" fmla="*/ 1940426 h 1940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904596" h="1940426">
                <a:moveTo>
                  <a:pt x="950582" y="988918"/>
                </a:moveTo>
                <a:lnTo>
                  <a:pt x="1417551" y="1940426"/>
                </a:lnTo>
                <a:lnTo>
                  <a:pt x="1368846" y="1940426"/>
                </a:lnTo>
                <a:lnTo>
                  <a:pt x="950410" y="1087810"/>
                </a:lnTo>
                <a:lnTo>
                  <a:pt x="531974" y="1940426"/>
                </a:lnTo>
                <a:lnTo>
                  <a:pt x="483613" y="1940426"/>
                </a:lnTo>
                <a:close/>
                <a:moveTo>
                  <a:pt x="950924" y="791134"/>
                </a:moveTo>
                <a:lnTo>
                  <a:pt x="1514959" y="1940426"/>
                </a:lnTo>
                <a:lnTo>
                  <a:pt x="1466255" y="1940426"/>
                </a:lnTo>
                <a:lnTo>
                  <a:pt x="950753" y="890026"/>
                </a:lnTo>
                <a:lnTo>
                  <a:pt x="435251" y="1940426"/>
                </a:lnTo>
                <a:lnTo>
                  <a:pt x="386890" y="1940426"/>
                </a:lnTo>
                <a:close/>
                <a:moveTo>
                  <a:pt x="951268" y="593351"/>
                </a:moveTo>
                <a:lnTo>
                  <a:pt x="1612369" y="1940426"/>
                </a:lnTo>
                <a:lnTo>
                  <a:pt x="1563664" y="1940426"/>
                </a:lnTo>
                <a:lnTo>
                  <a:pt x="951096" y="692243"/>
                </a:lnTo>
                <a:lnTo>
                  <a:pt x="338529" y="1940426"/>
                </a:lnTo>
                <a:lnTo>
                  <a:pt x="290168" y="1940426"/>
                </a:lnTo>
                <a:close/>
                <a:moveTo>
                  <a:pt x="951611" y="395567"/>
                </a:moveTo>
                <a:lnTo>
                  <a:pt x="1709778" y="1940426"/>
                </a:lnTo>
                <a:lnTo>
                  <a:pt x="1661073" y="1940426"/>
                </a:lnTo>
                <a:lnTo>
                  <a:pt x="951439" y="494459"/>
                </a:lnTo>
                <a:lnTo>
                  <a:pt x="241806" y="1940426"/>
                </a:lnTo>
                <a:lnTo>
                  <a:pt x="193445" y="1940426"/>
                </a:lnTo>
                <a:close/>
                <a:moveTo>
                  <a:pt x="951955" y="197784"/>
                </a:moveTo>
                <a:lnTo>
                  <a:pt x="1807187" y="1940426"/>
                </a:lnTo>
                <a:lnTo>
                  <a:pt x="1758483" y="1940426"/>
                </a:lnTo>
                <a:lnTo>
                  <a:pt x="951783" y="296675"/>
                </a:lnTo>
                <a:lnTo>
                  <a:pt x="145084" y="1940426"/>
                </a:lnTo>
                <a:lnTo>
                  <a:pt x="96723" y="1940426"/>
                </a:lnTo>
                <a:close/>
                <a:moveTo>
                  <a:pt x="952298" y="0"/>
                </a:moveTo>
                <a:lnTo>
                  <a:pt x="1904596" y="1940426"/>
                </a:lnTo>
                <a:lnTo>
                  <a:pt x="1855891" y="1940426"/>
                </a:lnTo>
                <a:lnTo>
                  <a:pt x="952126" y="98892"/>
                </a:lnTo>
                <a:lnTo>
                  <a:pt x="48361" y="1940426"/>
                </a:lnTo>
                <a:lnTo>
                  <a:pt x="0" y="1940426"/>
                </a:lnTo>
                <a:close/>
              </a:path>
            </a:pathLst>
          </a:custGeom>
          <a:noFill/>
          <a:ln w="3175">
            <a:solidFill>
              <a:srgbClr val="D5B8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cs typeface="+mn-ea"/>
                <a:sym typeface="+mn-lt"/>
              </a:rPr>
              <a:t>   </a:t>
            </a:r>
            <a:endParaRPr lang="en-US" altLang="zh-CN">
              <a:cs typeface="+mn-ea"/>
              <a:sym typeface="+mn-lt"/>
            </a:endParaRPr>
          </a:p>
        </p:txBody>
      </p:sp>
      <p:sp>
        <p:nvSpPr>
          <p:cNvPr id="14" name="文本框 13"/>
          <p:cNvSpPr txBox="1"/>
          <p:nvPr/>
        </p:nvSpPr>
        <p:spPr>
          <a:xfrm>
            <a:off x="4286250" y="394335"/>
            <a:ext cx="3434080" cy="368300"/>
          </a:xfrm>
          <a:prstGeom prst="rect">
            <a:avLst/>
          </a:prstGeom>
          <a:noFill/>
        </p:spPr>
        <p:txBody>
          <a:bodyPr wrap="square" rtlCol="0">
            <a:spAutoFit/>
          </a:bodyPr>
          <a:lstStyle/>
          <a:p>
            <a:pPr algn="dist"/>
            <a:r>
              <a:rPr lang="zh-CN" altLang="en-US" spc="300" dirty="0">
                <a:gradFill>
                  <a:gsLst>
                    <a:gs pos="0">
                      <a:srgbClr val="EAD9C5"/>
                    </a:gs>
                    <a:gs pos="100000">
                      <a:schemeClr val="bg1"/>
                    </a:gs>
                  </a:gsLst>
                  <a:lin ang="16200000" scaled="0"/>
                </a:gradFill>
                <a:cs typeface="+mn-ea"/>
                <a:sym typeface="+mn-lt"/>
              </a:rPr>
              <a:t>经验反思</a:t>
            </a:r>
            <a:endParaRPr lang="zh-CN" altLang="en-US" spc="300" dirty="0">
              <a:gradFill>
                <a:gsLst>
                  <a:gs pos="0">
                    <a:srgbClr val="EAD9C5"/>
                  </a:gs>
                  <a:gs pos="100000">
                    <a:schemeClr val="bg1"/>
                  </a:gs>
                </a:gsLst>
                <a:lin ang="16200000" scaled="0"/>
              </a:gradFill>
              <a:cs typeface="+mn-ea"/>
              <a:sym typeface="+mn-lt"/>
            </a:endParaRPr>
          </a:p>
        </p:txBody>
      </p:sp>
      <p:grpSp>
        <p:nvGrpSpPr>
          <p:cNvPr id="3" name="组合 2"/>
          <p:cNvGrpSpPr/>
          <p:nvPr/>
        </p:nvGrpSpPr>
        <p:grpSpPr>
          <a:xfrm>
            <a:off x="1205422" y="4225952"/>
            <a:ext cx="10110087" cy="1246852"/>
            <a:chOff x="1040957" y="3767482"/>
            <a:chExt cx="10110087" cy="1246852"/>
          </a:xfrm>
        </p:grpSpPr>
        <p:sp>
          <p:nvSpPr>
            <p:cNvPr id="4" name="任意多边形 37"/>
            <p:cNvSpPr/>
            <p:nvPr/>
          </p:nvSpPr>
          <p:spPr>
            <a:xfrm>
              <a:off x="1040957" y="3767482"/>
              <a:ext cx="10110087" cy="366316"/>
            </a:xfrm>
            <a:custGeom>
              <a:avLst/>
              <a:gdLst>
                <a:gd name="connsiteX0" fmla="*/ 0 w 12131040"/>
                <a:gd name="connsiteY0" fmla="*/ 365862 h 518372"/>
                <a:gd name="connsiteX1" fmla="*/ 1447800 w 12131040"/>
                <a:gd name="connsiteY1" fmla="*/ 102 h 518372"/>
                <a:gd name="connsiteX2" fmla="*/ 3185160 w 12131040"/>
                <a:gd name="connsiteY2" fmla="*/ 396342 h 518372"/>
                <a:gd name="connsiteX3" fmla="*/ 4815840 w 12131040"/>
                <a:gd name="connsiteY3" fmla="*/ 122022 h 518372"/>
                <a:gd name="connsiteX4" fmla="*/ 6675120 w 12131040"/>
                <a:gd name="connsiteY4" fmla="*/ 457302 h 518372"/>
                <a:gd name="connsiteX5" fmla="*/ 8915400 w 12131040"/>
                <a:gd name="connsiteY5" fmla="*/ 91542 h 518372"/>
                <a:gd name="connsiteX6" fmla="*/ 10698480 w 12131040"/>
                <a:gd name="connsiteY6" fmla="*/ 518262 h 518372"/>
                <a:gd name="connsiteX7" fmla="*/ 12131040 w 12131040"/>
                <a:gd name="connsiteY7" fmla="*/ 137262 h 518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31040" h="518372">
                  <a:moveTo>
                    <a:pt x="0" y="365862"/>
                  </a:moveTo>
                  <a:cubicBezTo>
                    <a:pt x="458470" y="180442"/>
                    <a:pt x="916940" y="-4978"/>
                    <a:pt x="1447800" y="102"/>
                  </a:cubicBezTo>
                  <a:cubicBezTo>
                    <a:pt x="1978660" y="5182"/>
                    <a:pt x="2623820" y="376022"/>
                    <a:pt x="3185160" y="396342"/>
                  </a:cubicBezTo>
                  <a:cubicBezTo>
                    <a:pt x="3746500" y="416662"/>
                    <a:pt x="4234180" y="111862"/>
                    <a:pt x="4815840" y="122022"/>
                  </a:cubicBezTo>
                  <a:cubicBezTo>
                    <a:pt x="5397500" y="132182"/>
                    <a:pt x="5991860" y="462382"/>
                    <a:pt x="6675120" y="457302"/>
                  </a:cubicBezTo>
                  <a:cubicBezTo>
                    <a:pt x="7358380" y="452222"/>
                    <a:pt x="8244840" y="81382"/>
                    <a:pt x="8915400" y="91542"/>
                  </a:cubicBezTo>
                  <a:cubicBezTo>
                    <a:pt x="9585960" y="101702"/>
                    <a:pt x="10162540" y="510642"/>
                    <a:pt x="10698480" y="518262"/>
                  </a:cubicBezTo>
                  <a:cubicBezTo>
                    <a:pt x="11234420" y="525882"/>
                    <a:pt x="12131040" y="137262"/>
                    <a:pt x="12131040" y="137262"/>
                  </a:cubicBezTo>
                </a:path>
              </a:pathLst>
            </a:custGeom>
            <a:noFill/>
            <a:ln w="9525" cap="flat" cmpd="sng" algn="ctr">
              <a:solidFill>
                <a:schemeClr val="bg1">
                  <a:lumMod val="75000"/>
                </a:scheme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grpSp>
          <p:nvGrpSpPr>
            <p:cNvPr id="6" name="组合 5"/>
            <p:cNvGrpSpPr/>
            <p:nvPr/>
          </p:nvGrpSpPr>
          <p:grpSpPr>
            <a:xfrm>
              <a:off x="1572737" y="4196671"/>
              <a:ext cx="1426527" cy="253477"/>
              <a:chOff x="5342025" y="3808934"/>
              <a:chExt cx="1507950" cy="719047"/>
            </a:xfrm>
          </p:grpSpPr>
          <p:sp>
            <p:nvSpPr>
              <p:cNvPr id="19" name="椭圆 18"/>
              <p:cNvSpPr/>
              <p:nvPr/>
            </p:nvSpPr>
            <p:spPr>
              <a:xfrm>
                <a:off x="5901368" y="4077478"/>
                <a:ext cx="389265" cy="181959"/>
              </a:xfrm>
              <a:prstGeom prst="ellipse">
                <a:avLst/>
              </a:prstGeom>
              <a:noFill/>
              <a:ln w="12700" cap="flat" cmpd="sng" algn="ctr">
                <a:solidFill>
                  <a:schemeClr val="bg1">
                    <a:lumMod val="75000"/>
                  </a:scheme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sp>
            <p:nvSpPr>
              <p:cNvPr id="20" name="椭圆 19"/>
              <p:cNvSpPr/>
              <p:nvPr/>
            </p:nvSpPr>
            <p:spPr>
              <a:xfrm>
                <a:off x="5744266" y="4000737"/>
                <a:ext cx="703469" cy="335441"/>
              </a:xfrm>
              <a:prstGeom prst="ellipse">
                <a:avLst/>
              </a:prstGeom>
              <a:noFill/>
              <a:ln w="12700" cap="flat" cmpd="sng" algn="ctr">
                <a:solidFill>
                  <a:schemeClr val="bg1">
                    <a:lumMod val="75000"/>
                  </a:scheme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sp>
            <p:nvSpPr>
              <p:cNvPr id="21" name="椭圆 20"/>
              <p:cNvSpPr/>
              <p:nvPr/>
            </p:nvSpPr>
            <p:spPr>
              <a:xfrm>
                <a:off x="5342025" y="3808934"/>
                <a:ext cx="1507950" cy="719047"/>
              </a:xfrm>
              <a:prstGeom prst="ellipse">
                <a:avLst/>
              </a:prstGeom>
              <a:noFill/>
              <a:ln w="12700" cap="flat" cmpd="sng" algn="ctr">
                <a:solidFill>
                  <a:schemeClr val="bg1">
                    <a:lumMod val="75000"/>
                  </a:scheme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grpSp>
        <p:grpSp>
          <p:nvGrpSpPr>
            <p:cNvPr id="7" name="组合 6"/>
            <p:cNvGrpSpPr/>
            <p:nvPr/>
          </p:nvGrpSpPr>
          <p:grpSpPr>
            <a:xfrm>
              <a:off x="4112737" y="4196671"/>
              <a:ext cx="1426527" cy="253477"/>
              <a:chOff x="5342025" y="3808934"/>
              <a:chExt cx="1507950" cy="719047"/>
            </a:xfrm>
          </p:grpSpPr>
          <p:sp>
            <p:nvSpPr>
              <p:cNvPr id="5" name="椭圆 4"/>
              <p:cNvSpPr/>
              <p:nvPr/>
            </p:nvSpPr>
            <p:spPr>
              <a:xfrm>
                <a:off x="5901368" y="4077478"/>
                <a:ext cx="389265" cy="181959"/>
              </a:xfrm>
              <a:prstGeom prst="ellipse">
                <a:avLst/>
              </a:prstGeom>
              <a:noFill/>
              <a:ln w="12700" cap="flat" cmpd="sng" algn="ctr">
                <a:solidFill>
                  <a:schemeClr val="bg1">
                    <a:lumMod val="75000"/>
                  </a:scheme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sp>
            <p:nvSpPr>
              <p:cNvPr id="17" name="椭圆 16"/>
              <p:cNvSpPr/>
              <p:nvPr/>
            </p:nvSpPr>
            <p:spPr>
              <a:xfrm>
                <a:off x="5744266" y="4000737"/>
                <a:ext cx="703469" cy="335441"/>
              </a:xfrm>
              <a:prstGeom prst="ellipse">
                <a:avLst/>
              </a:prstGeom>
              <a:noFill/>
              <a:ln w="12700" cap="flat" cmpd="sng" algn="ctr">
                <a:solidFill>
                  <a:schemeClr val="bg1">
                    <a:lumMod val="75000"/>
                  </a:scheme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sp>
            <p:nvSpPr>
              <p:cNvPr id="18" name="椭圆 17"/>
              <p:cNvSpPr/>
              <p:nvPr/>
            </p:nvSpPr>
            <p:spPr>
              <a:xfrm>
                <a:off x="5342025" y="3808934"/>
                <a:ext cx="1507950" cy="719047"/>
              </a:xfrm>
              <a:prstGeom prst="ellipse">
                <a:avLst/>
              </a:prstGeom>
              <a:noFill/>
              <a:ln w="12700" cap="flat" cmpd="sng" algn="ctr">
                <a:solidFill>
                  <a:schemeClr val="bg1">
                    <a:lumMod val="75000"/>
                  </a:scheme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grpSp>
        <p:grpSp>
          <p:nvGrpSpPr>
            <p:cNvPr id="8" name="组合 7"/>
            <p:cNvGrpSpPr/>
            <p:nvPr/>
          </p:nvGrpSpPr>
          <p:grpSpPr>
            <a:xfrm>
              <a:off x="6652737" y="4196671"/>
              <a:ext cx="1426527" cy="253477"/>
              <a:chOff x="5342025" y="3808934"/>
              <a:chExt cx="1507950" cy="719047"/>
            </a:xfrm>
          </p:grpSpPr>
          <p:sp>
            <p:nvSpPr>
              <p:cNvPr id="13" name="椭圆 12"/>
              <p:cNvSpPr/>
              <p:nvPr/>
            </p:nvSpPr>
            <p:spPr>
              <a:xfrm>
                <a:off x="5901368" y="4077478"/>
                <a:ext cx="389265" cy="181959"/>
              </a:xfrm>
              <a:prstGeom prst="ellipse">
                <a:avLst/>
              </a:prstGeom>
              <a:noFill/>
              <a:ln w="12700" cap="flat" cmpd="sng" algn="ctr">
                <a:solidFill>
                  <a:schemeClr val="bg1">
                    <a:lumMod val="75000"/>
                  </a:scheme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sp>
            <p:nvSpPr>
              <p:cNvPr id="9" name="椭圆 8"/>
              <p:cNvSpPr/>
              <p:nvPr/>
            </p:nvSpPr>
            <p:spPr>
              <a:xfrm>
                <a:off x="5744266" y="4000737"/>
                <a:ext cx="703469" cy="335441"/>
              </a:xfrm>
              <a:prstGeom prst="ellipse">
                <a:avLst/>
              </a:prstGeom>
              <a:noFill/>
              <a:ln w="12700" cap="flat" cmpd="sng" algn="ctr">
                <a:solidFill>
                  <a:schemeClr val="bg1">
                    <a:lumMod val="75000"/>
                  </a:scheme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sp>
            <p:nvSpPr>
              <p:cNvPr id="10" name="椭圆 9"/>
              <p:cNvSpPr/>
              <p:nvPr/>
            </p:nvSpPr>
            <p:spPr>
              <a:xfrm>
                <a:off x="5342025" y="3808934"/>
                <a:ext cx="1507950" cy="719047"/>
              </a:xfrm>
              <a:prstGeom prst="ellipse">
                <a:avLst/>
              </a:prstGeom>
              <a:noFill/>
              <a:ln w="12700" cap="flat" cmpd="sng" algn="ctr">
                <a:solidFill>
                  <a:schemeClr val="bg1">
                    <a:lumMod val="75000"/>
                  </a:scheme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grpSp>
        <p:grpSp>
          <p:nvGrpSpPr>
            <p:cNvPr id="11" name="组合 10"/>
            <p:cNvGrpSpPr/>
            <p:nvPr/>
          </p:nvGrpSpPr>
          <p:grpSpPr>
            <a:xfrm>
              <a:off x="9192737" y="4196671"/>
              <a:ext cx="1426527" cy="253477"/>
              <a:chOff x="5342025" y="3808934"/>
              <a:chExt cx="1507950" cy="719047"/>
            </a:xfrm>
          </p:grpSpPr>
          <p:sp>
            <p:nvSpPr>
              <p:cNvPr id="12" name="椭圆 11"/>
              <p:cNvSpPr/>
              <p:nvPr/>
            </p:nvSpPr>
            <p:spPr>
              <a:xfrm>
                <a:off x="5901368" y="4077478"/>
                <a:ext cx="389265" cy="181959"/>
              </a:xfrm>
              <a:prstGeom prst="ellipse">
                <a:avLst/>
              </a:prstGeom>
              <a:noFill/>
              <a:ln w="12700" cap="flat" cmpd="sng" algn="ctr">
                <a:solidFill>
                  <a:schemeClr val="bg1">
                    <a:lumMod val="75000"/>
                  </a:scheme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sp>
            <p:nvSpPr>
              <p:cNvPr id="25" name="椭圆 24"/>
              <p:cNvSpPr/>
              <p:nvPr/>
            </p:nvSpPr>
            <p:spPr>
              <a:xfrm>
                <a:off x="5744266" y="4000737"/>
                <a:ext cx="703469" cy="335441"/>
              </a:xfrm>
              <a:prstGeom prst="ellipse">
                <a:avLst/>
              </a:prstGeom>
              <a:noFill/>
              <a:ln w="12700" cap="flat" cmpd="sng" algn="ctr">
                <a:solidFill>
                  <a:schemeClr val="bg1">
                    <a:lumMod val="75000"/>
                  </a:scheme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sp>
            <p:nvSpPr>
              <p:cNvPr id="26" name="椭圆 25"/>
              <p:cNvSpPr/>
              <p:nvPr/>
            </p:nvSpPr>
            <p:spPr>
              <a:xfrm>
                <a:off x="5342025" y="3808934"/>
                <a:ext cx="1507950" cy="719047"/>
              </a:xfrm>
              <a:prstGeom prst="ellipse">
                <a:avLst/>
              </a:prstGeom>
              <a:noFill/>
              <a:ln w="12700" cap="flat" cmpd="sng" algn="ctr">
                <a:solidFill>
                  <a:schemeClr val="bg1">
                    <a:lumMod val="75000"/>
                  </a:scheme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grpSp>
        <p:sp>
          <p:nvSpPr>
            <p:cNvPr id="28" name="任意多边形 42"/>
            <p:cNvSpPr/>
            <p:nvPr/>
          </p:nvSpPr>
          <p:spPr>
            <a:xfrm>
              <a:off x="1040957" y="4638497"/>
              <a:ext cx="10110087" cy="375837"/>
            </a:xfrm>
            <a:custGeom>
              <a:avLst/>
              <a:gdLst>
                <a:gd name="connsiteX0" fmla="*/ 0 w 12131040"/>
                <a:gd name="connsiteY0" fmla="*/ 365862 h 518372"/>
                <a:gd name="connsiteX1" fmla="*/ 1447800 w 12131040"/>
                <a:gd name="connsiteY1" fmla="*/ 102 h 518372"/>
                <a:gd name="connsiteX2" fmla="*/ 3185160 w 12131040"/>
                <a:gd name="connsiteY2" fmla="*/ 396342 h 518372"/>
                <a:gd name="connsiteX3" fmla="*/ 4815840 w 12131040"/>
                <a:gd name="connsiteY3" fmla="*/ 122022 h 518372"/>
                <a:gd name="connsiteX4" fmla="*/ 6675120 w 12131040"/>
                <a:gd name="connsiteY4" fmla="*/ 457302 h 518372"/>
                <a:gd name="connsiteX5" fmla="*/ 8915400 w 12131040"/>
                <a:gd name="connsiteY5" fmla="*/ 91542 h 518372"/>
                <a:gd name="connsiteX6" fmla="*/ 10698480 w 12131040"/>
                <a:gd name="connsiteY6" fmla="*/ 518262 h 518372"/>
                <a:gd name="connsiteX7" fmla="*/ 12131040 w 12131040"/>
                <a:gd name="connsiteY7" fmla="*/ 137262 h 518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31040" h="518372">
                  <a:moveTo>
                    <a:pt x="0" y="365862"/>
                  </a:moveTo>
                  <a:cubicBezTo>
                    <a:pt x="458470" y="180442"/>
                    <a:pt x="916940" y="-4978"/>
                    <a:pt x="1447800" y="102"/>
                  </a:cubicBezTo>
                  <a:cubicBezTo>
                    <a:pt x="1978660" y="5182"/>
                    <a:pt x="2623820" y="376022"/>
                    <a:pt x="3185160" y="396342"/>
                  </a:cubicBezTo>
                  <a:cubicBezTo>
                    <a:pt x="3746500" y="416662"/>
                    <a:pt x="4234180" y="111862"/>
                    <a:pt x="4815840" y="122022"/>
                  </a:cubicBezTo>
                  <a:cubicBezTo>
                    <a:pt x="5397500" y="132182"/>
                    <a:pt x="5991860" y="462382"/>
                    <a:pt x="6675120" y="457302"/>
                  </a:cubicBezTo>
                  <a:cubicBezTo>
                    <a:pt x="7358380" y="452222"/>
                    <a:pt x="8244840" y="81382"/>
                    <a:pt x="8915400" y="91542"/>
                  </a:cubicBezTo>
                  <a:cubicBezTo>
                    <a:pt x="9585960" y="101702"/>
                    <a:pt x="10162540" y="510642"/>
                    <a:pt x="10698480" y="518262"/>
                  </a:cubicBezTo>
                  <a:cubicBezTo>
                    <a:pt x="11234420" y="525882"/>
                    <a:pt x="12131040" y="137262"/>
                    <a:pt x="12131040" y="137262"/>
                  </a:cubicBezTo>
                </a:path>
              </a:pathLst>
            </a:custGeom>
            <a:noFill/>
            <a:ln w="9525" cap="flat" cmpd="sng" algn="ctr">
              <a:solidFill>
                <a:schemeClr val="bg1">
                  <a:lumMod val="75000"/>
                </a:scheme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grpSp>
      <p:sp>
        <p:nvSpPr>
          <p:cNvPr id="29" name="Freeform 5"/>
          <p:cNvSpPr/>
          <p:nvPr/>
        </p:nvSpPr>
        <p:spPr bwMode="auto">
          <a:xfrm rot="5400000">
            <a:off x="1318696" y="2647033"/>
            <a:ext cx="2263538" cy="200615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rgbClr val="D5B898"/>
              </a:gs>
              <a:gs pos="100000">
                <a:srgbClr val="B49374"/>
              </a:gs>
            </a:gsLst>
            <a:lin ang="5400000" scaled="0"/>
          </a:gradFill>
          <a:ln w="38100" cap="flat" cmpd="sng" algn="ctr">
            <a:solidFill>
              <a:schemeClr val="bg1"/>
            </a:solidFill>
            <a:prstDash val="solid"/>
          </a:ln>
          <a:effectLst>
            <a:outerShdw blurRad="127000" dist="63500" dir="2700000" algn="tl" rotWithShape="0">
              <a:schemeClr val="tx1">
                <a:alpha val="20000"/>
              </a:schemeClr>
            </a:outerShdw>
            <a:reflection blurRad="12700" stA="15000" endPos="25000" dir="5400000" sy="-100000" algn="bl" rotWithShape="0"/>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sp>
        <p:nvSpPr>
          <p:cNvPr id="30" name="Freeform 5"/>
          <p:cNvSpPr/>
          <p:nvPr/>
        </p:nvSpPr>
        <p:spPr bwMode="auto">
          <a:xfrm rot="5400000">
            <a:off x="3849171" y="2647033"/>
            <a:ext cx="2263538" cy="200615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rgbClr val="D5B898"/>
              </a:gs>
              <a:gs pos="100000">
                <a:srgbClr val="B49374"/>
              </a:gs>
            </a:gsLst>
            <a:lin ang="5400000" scaled="0"/>
          </a:gradFill>
          <a:ln w="38100" cap="flat" cmpd="sng" algn="ctr">
            <a:solidFill>
              <a:schemeClr val="bg1"/>
            </a:solidFill>
            <a:prstDash val="solid"/>
          </a:ln>
          <a:effectLst>
            <a:outerShdw blurRad="127000" dist="63500" dir="2700000" algn="tl" rotWithShape="0">
              <a:schemeClr val="tx1">
                <a:alpha val="20000"/>
              </a:schemeClr>
            </a:outerShdw>
            <a:reflection blurRad="12700" stA="15000" endPos="25000" dir="5400000" sy="-100000" algn="bl" rotWithShape="0"/>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sp>
        <p:nvSpPr>
          <p:cNvPr id="31" name="Freeform 5"/>
          <p:cNvSpPr/>
          <p:nvPr/>
        </p:nvSpPr>
        <p:spPr bwMode="auto">
          <a:xfrm rot="5400000">
            <a:off x="6398696" y="2647033"/>
            <a:ext cx="2263538" cy="200615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rgbClr val="D5B898"/>
              </a:gs>
              <a:gs pos="100000">
                <a:srgbClr val="B49374"/>
              </a:gs>
            </a:gsLst>
            <a:lin ang="5400000" scaled="0"/>
          </a:gradFill>
          <a:ln w="38100" cap="flat" cmpd="sng" algn="ctr">
            <a:solidFill>
              <a:schemeClr val="bg1"/>
            </a:solidFill>
            <a:prstDash val="solid"/>
          </a:ln>
          <a:effectLst>
            <a:outerShdw blurRad="127000" dist="63500" dir="2700000" algn="tl" rotWithShape="0">
              <a:schemeClr val="tx1">
                <a:alpha val="20000"/>
              </a:schemeClr>
            </a:outerShdw>
            <a:reflection blurRad="12700" stA="15000" endPos="25000" dir="5400000" sy="-100000" algn="bl" rotWithShape="0"/>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sp>
        <p:nvSpPr>
          <p:cNvPr id="32" name="Freeform 5"/>
          <p:cNvSpPr/>
          <p:nvPr/>
        </p:nvSpPr>
        <p:spPr bwMode="auto">
          <a:xfrm rot="5400000">
            <a:off x="8929171" y="2647033"/>
            <a:ext cx="2263538" cy="200615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rgbClr val="D5B898"/>
              </a:gs>
              <a:gs pos="100000">
                <a:srgbClr val="B49374"/>
              </a:gs>
            </a:gsLst>
            <a:lin ang="5400000" scaled="0"/>
          </a:gradFill>
          <a:ln w="38100" cap="flat" cmpd="sng" algn="ctr">
            <a:solidFill>
              <a:schemeClr val="bg1"/>
            </a:solidFill>
            <a:prstDash val="solid"/>
          </a:ln>
          <a:effectLst>
            <a:outerShdw blurRad="127000" dist="63500" dir="2700000" algn="tl" rotWithShape="0">
              <a:schemeClr val="tx1">
                <a:alpha val="20000"/>
              </a:schemeClr>
            </a:outerShdw>
            <a:reflection blurRad="12700" stA="15000" endPos="25000" dir="5400000" sy="-100000" algn="bl" rotWithShape="0"/>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sp>
        <p:nvSpPr>
          <p:cNvPr id="33" name="文本框 32"/>
          <p:cNvSpPr txBox="1"/>
          <p:nvPr/>
        </p:nvSpPr>
        <p:spPr>
          <a:xfrm>
            <a:off x="1907366" y="3199364"/>
            <a:ext cx="1086197" cy="583565"/>
          </a:xfrm>
          <a:prstGeom prst="rect">
            <a:avLst/>
          </a:prstGeom>
          <a:noFill/>
        </p:spPr>
        <p:txBody>
          <a:bodyPr wrap="square" rtlCol="0">
            <a:spAutoFit/>
          </a:bodyPr>
          <a:lstStyle/>
          <a:p>
            <a:pPr algn="dist"/>
            <a:r>
              <a:rPr lang="zh-CN" altLang="en-US" sz="3200" dirty="0">
                <a:solidFill>
                  <a:schemeClr val="bg1"/>
                </a:solidFill>
                <a:cs typeface="+mn-ea"/>
                <a:sym typeface="+mn-lt"/>
              </a:rPr>
              <a:t>坚持</a:t>
            </a:r>
            <a:endParaRPr lang="zh-CN" altLang="en-US" sz="3200" dirty="0">
              <a:solidFill>
                <a:schemeClr val="bg1"/>
              </a:solidFill>
              <a:cs typeface="+mn-ea"/>
              <a:sym typeface="+mn-lt"/>
            </a:endParaRPr>
          </a:p>
        </p:txBody>
      </p:sp>
      <p:sp>
        <p:nvSpPr>
          <p:cNvPr id="34" name="文本框 33"/>
          <p:cNvSpPr txBox="1"/>
          <p:nvPr/>
        </p:nvSpPr>
        <p:spPr>
          <a:xfrm>
            <a:off x="4447366" y="3199364"/>
            <a:ext cx="1086197" cy="584775"/>
          </a:xfrm>
          <a:prstGeom prst="rect">
            <a:avLst/>
          </a:prstGeom>
          <a:noFill/>
        </p:spPr>
        <p:txBody>
          <a:bodyPr wrap="square" rtlCol="0">
            <a:spAutoFit/>
          </a:bodyPr>
          <a:lstStyle/>
          <a:p>
            <a:pPr algn="dist"/>
            <a:r>
              <a:rPr lang="zh-CN" altLang="en-US" sz="3200" dirty="0">
                <a:solidFill>
                  <a:schemeClr val="bg1"/>
                </a:solidFill>
                <a:cs typeface="+mn-ea"/>
                <a:sym typeface="+mn-lt"/>
              </a:rPr>
              <a:t>细节</a:t>
            </a:r>
            <a:endParaRPr lang="zh-CN" altLang="en-US" sz="3200" dirty="0">
              <a:solidFill>
                <a:schemeClr val="bg1"/>
              </a:solidFill>
              <a:cs typeface="+mn-ea"/>
              <a:sym typeface="+mn-lt"/>
            </a:endParaRPr>
          </a:p>
        </p:txBody>
      </p:sp>
      <p:sp>
        <p:nvSpPr>
          <p:cNvPr id="35" name="文本框 34"/>
          <p:cNvSpPr txBox="1"/>
          <p:nvPr/>
        </p:nvSpPr>
        <p:spPr>
          <a:xfrm>
            <a:off x="6987366" y="3199364"/>
            <a:ext cx="1086197" cy="584775"/>
          </a:xfrm>
          <a:prstGeom prst="rect">
            <a:avLst/>
          </a:prstGeom>
          <a:noFill/>
        </p:spPr>
        <p:txBody>
          <a:bodyPr wrap="square" rtlCol="0">
            <a:spAutoFit/>
          </a:bodyPr>
          <a:lstStyle/>
          <a:p>
            <a:pPr algn="dist"/>
            <a:r>
              <a:rPr lang="zh-CN" altLang="en-US" sz="3200" dirty="0">
                <a:solidFill>
                  <a:schemeClr val="bg1"/>
                </a:solidFill>
                <a:cs typeface="+mn-ea"/>
                <a:sym typeface="+mn-lt"/>
              </a:rPr>
              <a:t>执行</a:t>
            </a:r>
            <a:endParaRPr lang="zh-CN" altLang="en-US" sz="3200" dirty="0">
              <a:solidFill>
                <a:schemeClr val="bg1"/>
              </a:solidFill>
              <a:cs typeface="+mn-ea"/>
              <a:sym typeface="+mn-lt"/>
            </a:endParaRPr>
          </a:p>
        </p:txBody>
      </p:sp>
      <p:sp>
        <p:nvSpPr>
          <p:cNvPr id="36" name="文本框 35"/>
          <p:cNvSpPr txBox="1"/>
          <p:nvPr/>
        </p:nvSpPr>
        <p:spPr>
          <a:xfrm>
            <a:off x="9510872" y="3199364"/>
            <a:ext cx="1086197" cy="584775"/>
          </a:xfrm>
          <a:prstGeom prst="rect">
            <a:avLst/>
          </a:prstGeom>
          <a:noFill/>
        </p:spPr>
        <p:txBody>
          <a:bodyPr wrap="square" rtlCol="0">
            <a:spAutoFit/>
          </a:bodyPr>
          <a:lstStyle/>
          <a:p>
            <a:pPr algn="dist"/>
            <a:r>
              <a:rPr lang="zh-CN" altLang="en-US" sz="3200" dirty="0">
                <a:solidFill>
                  <a:schemeClr val="bg1"/>
                </a:solidFill>
                <a:cs typeface="+mn-ea"/>
                <a:sym typeface="+mn-lt"/>
              </a:rPr>
              <a:t>乐观</a:t>
            </a:r>
            <a:endParaRPr lang="zh-CN" altLang="en-US" sz="3200" dirty="0">
              <a:solidFill>
                <a:schemeClr val="bg1"/>
              </a:solidFill>
              <a:cs typeface="+mn-ea"/>
              <a:sym typeface="+mn-lt"/>
            </a:endParaRPr>
          </a:p>
        </p:txBody>
      </p:sp>
      <p:sp>
        <p:nvSpPr>
          <p:cNvPr id="37" name="文本框 36"/>
          <p:cNvSpPr txBox="1"/>
          <p:nvPr/>
        </p:nvSpPr>
        <p:spPr>
          <a:xfrm>
            <a:off x="1973276" y="3767970"/>
            <a:ext cx="954375" cy="338554"/>
          </a:xfrm>
          <a:prstGeom prst="rect">
            <a:avLst/>
          </a:prstGeom>
          <a:noFill/>
        </p:spPr>
        <p:txBody>
          <a:bodyPr wrap="square" rtlCol="0">
            <a:spAutoFit/>
          </a:bodyPr>
          <a:lstStyle/>
          <a:p>
            <a:pPr algn="dist"/>
            <a:r>
              <a:rPr lang="en-US" altLang="zh-CN" sz="1600" dirty="0">
                <a:solidFill>
                  <a:schemeClr val="bg1"/>
                </a:solidFill>
                <a:cs typeface="+mn-ea"/>
                <a:sym typeface="+mn-lt"/>
              </a:rPr>
              <a:t>Insist</a:t>
            </a:r>
            <a:endParaRPr lang="en-US" altLang="zh-CN" sz="1600" dirty="0">
              <a:solidFill>
                <a:schemeClr val="bg1"/>
              </a:solidFill>
              <a:cs typeface="+mn-ea"/>
              <a:sym typeface="+mn-lt"/>
            </a:endParaRPr>
          </a:p>
        </p:txBody>
      </p:sp>
      <p:sp>
        <p:nvSpPr>
          <p:cNvPr id="38" name="文本框 37"/>
          <p:cNvSpPr txBox="1"/>
          <p:nvPr/>
        </p:nvSpPr>
        <p:spPr>
          <a:xfrm>
            <a:off x="4478853" y="3767970"/>
            <a:ext cx="1023220" cy="338554"/>
          </a:xfrm>
          <a:prstGeom prst="rect">
            <a:avLst/>
          </a:prstGeom>
          <a:noFill/>
        </p:spPr>
        <p:txBody>
          <a:bodyPr wrap="square" rtlCol="0">
            <a:spAutoFit/>
          </a:bodyPr>
          <a:lstStyle/>
          <a:p>
            <a:pPr algn="dist"/>
            <a:r>
              <a:rPr lang="en-US" altLang="zh-CN" sz="1600" dirty="0">
                <a:solidFill>
                  <a:schemeClr val="bg1"/>
                </a:solidFill>
                <a:cs typeface="+mn-ea"/>
                <a:sym typeface="+mn-lt"/>
              </a:rPr>
              <a:t>Details</a:t>
            </a:r>
            <a:endParaRPr lang="en-US" altLang="zh-CN" sz="1600" dirty="0">
              <a:solidFill>
                <a:schemeClr val="bg1"/>
              </a:solidFill>
              <a:cs typeface="+mn-ea"/>
              <a:sym typeface="+mn-lt"/>
            </a:endParaRPr>
          </a:p>
        </p:txBody>
      </p:sp>
      <p:sp>
        <p:nvSpPr>
          <p:cNvPr id="39" name="文本框 38"/>
          <p:cNvSpPr txBox="1"/>
          <p:nvPr/>
        </p:nvSpPr>
        <p:spPr>
          <a:xfrm>
            <a:off x="6867797" y="3767970"/>
            <a:ext cx="1325333" cy="338554"/>
          </a:xfrm>
          <a:prstGeom prst="rect">
            <a:avLst/>
          </a:prstGeom>
          <a:noFill/>
        </p:spPr>
        <p:txBody>
          <a:bodyPr wrap="square" rtlCol="0">
            <a:spAutoFit/>
          </a:bodyPr>
          <a:lstStyle/>
          <a:p>
            <a:pPr algn="dist"/>
            <a:r>
              <a:rPr lang="en-US" altLang="zh-CN" sz="1600" dirty="0">
                <a:solidFill>
                  <a:schemeClr val="bg1"/>
                </a:solidFill>
                <a:cs typeface="+mn-ea"/>
                <a:sym typeface="+mn-lt"/>
              </a:rPr>
              <a:t>Executive</a:t>
            </a:r>
            <a:endParaRPr lang="en-US" altLang="zh-CN" sz="1600" dirty="0">
              <a:solidFill>
                <a:schemeClr val="bg1"/>
              </a:solidFill>
              <a:cs typeface="+mn-ea"/>
              <a:sym typeface="+mn-lt"/>
            </a:endParaRPr>
          </a:p>
        </p:txBody>
      </p:sp>
      <p:sp>
        <p:nvSpPr>
          <p:cNvPr id="40" name="文本框 39"/>
          <p:cNvSpPr txBox="1"/>
          <p:nvPr/>
        </p:nvSpPr>
        <p:spPr>
          <a:xfrm>
            <a:off x="9382702" y="3767970"/>
            <a:ext cx="1375525" cy="338554"/>
          </a:xfrm>
          <a:prstGeom prst="rect">
            <a:avLst/>
          </a:prstGeom>
          <a:noFill/>
        </p:spPr>
        <p:txBody>
          <a:bodyPr wrap="square" rtlCol="0">
            <a:spAutoFit/>
          </a:bodyPr>
          <a:lstStyle/>
          <a:p>
            <a:pPr algn="dist"/>
            <a:r>
              <a:rPr lang="en-US" altLang="zh-CN" sz="1600" dirty="0">
                <a:solidFill>
                  <a:schemeClr val="bg1"/>
                </a:solidFill>
                <a:cs typeface="+mn-ea"/>
                <a:sym typeface="+mn-lt"/>
              </a:rPr>
              <a:t>Optimistic</a:t>
            </a:r>
            <a:endParaRPr lang="en-US" altLang="zh-CN" sz="1600" dirty="0">
              <a:solidFill>
                <a:schemeClr val="bg1"/>
              </a:solidFill>
              <a:cs typeface="+mn-ea"/>
              <a:sym typeface="+mn-lt"/>
            </a:endParaRPr>
          </a:p>
        </p:txBody>
      </p:sp>
      <p:grpSp>
        <p:nvGrpSpPr>
          <p:cNvPr id="15" name="组合 14"/>
          <p:cNvGrpSpPr/>
          <p:nvPr/>
        </p:nvGrpSpPr>
        <p:grpSpPr>
          <a:xfrm>
            <a:off x="4742815" y="1319530"/>
            <a:ext cx="3209290" cy="779780"/>
            <a:chOff x="7469" y="2078"/>
            <a:chExt cx="5054" cy="1228"/>
          </a:xfrm>
        </p:grpSpPr>
        <p:sp>
          <p:nvSpPr>
            <p:cNvPr id="41" name="文本框 40"/>
            <p:cNvSpPr txBox="1"/>
            <p:nvPr/>
          </p:nvSpPr>
          <p:spPr>
            <a:xfrm>
              <a:off x="7469" y="2078"/>
              <a:ext cx="5055" cy="1016"/>
            </a:xfrm>
            <a:prstGeom prst="rect">
              <a:avLst/>
            </a:prstGeom>
            <a:noFill/>
          </p:spPr>
          <p:txBody>
            <a:bodyPr wrap="square" rtlCol="0">
              <a:spAutoFit/>
            </a:bodyPr>
            <a:lstStyle/>
            <a:p>
              <a:pPr algn="dist"/>
              <a:r>
                <a:rPr lang="zh-CN" altLang="en-US" sz="3600" b="1" spc="100" dirty="0">
                  <a:solidFill>
                    <a:schemeClr val="bg1"/>
                  </a:solidFill>
                  <a:cs typeface="+mn-ea"/>
                  <a:sym typeface="+mn-lt"/>
                </a:rPr>
                <a:t>反思分析</a:t>
              </a:r>
              <a:endParaRPr lang="zh-CN" altLang="en-US" sz="3600" b="1" spc="100" dirty="0">
                <a:solidFill>
                  <a:schemeClr val="bg1"/>
                </a:solidFill>
                <a:cs typeface="+mn-ea"/>
                <a:sym typeface="+mn-lt"/>
              </a:endParaRPr>
            </a:p>
          </p:txBody>
        </p:sp>
        <p:sp>
          <p:nvSpPr>
            <p:cNvPr id="42" name="圆角矩形 41"/>
            <p:cNvSpPr/>
            <p:nvPr/>
          </p:nvSpPr>
          <p:spPr>
            <a:xfrm>
              <a:off x="9050" y="3184"/>
              <a:ext cx="1646" cy="122"/>
            </a:xfrm>
            <a:prstGeom prst="roundRect">
              <a:avLst/>
            </a:prstGeom>
            <a:gradFill>
              <a:gsLst>
                <a:gs pos="0">
                  <a:srgbClr val="D5B898"/>
                </a:gs>
                <a:gs pos="100000">
                  <a:srgbClr val="B49374"/>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left)">
                                      <p:cBhvr>
                                        <p:cTn id="13" dur="1400"/>
                                        <p:tgtEl>
                                          <p:spTgt spid="3"/>
                                        </p:tgtEl>
                                      </p:cBhvr>
                                    </p:animEffect>
                                  </p:childTnLst>
                                </p:cTn>
                              </p:par>
                            </p:childTnLst>
                          </p:cTn>
                        </p:par>
                        <p:par>
                          <p:cTn id="14" fill="hold">
                            <p:stCondLst>
                              <p:cond delay="2500"/>
                            </p:stCondLst>
                            <p:childTnLst>
                              <p:par>
                                <p:cTn id="15" presetID="42" presetClass="entr" presetSubtype="0" fill="hold" grpId="0" nodeType="after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1000"/>
                                        <p:tgtEl>
                                          <p:spTgt spid="29"/>
                                        </p:tgtEl>
                                      </p:cBhvr>
                                    </p:animEffect>
                                    <p:anim calcmode="lin" valueType="num">
                                      <p:cBhvr>
                                        <p:cTn id="18" dur="1000" fill="hold"/>
                                        <p:tgtEl>
                                          <p:spTgt spid="29"/>
                                        </p:tgtEl>
                                        <p:attrNameLst>
                                          <p:attrName>ppt_x</p:attrName>
                                        </p:attrNameLst>
                                      </p:cBhvr>
                                      <p:tavLst>
                                        <p:tav tm="0">
                                          <p:val>
                                            <p:strVal val="#ppt_x"/>
                                          </p:val>
                                        </p:tav>
                                        <p:tav tm="100000">
                                          <p:val>
                                            <p:strVal val="#ppt_x"/>
                                          </p:val>
                                        </p:tav>
                                      </p:tavLst>
                                    </p:anim>
                                    <p:anim calcmode="lin" valueType="num">
                                      <p:cBhvr>
                                        <p:cTn id="19" dur="1000" fill="hold"/>
                                        <p:tgtEl>
                                          <p:spTgt spid="29"/>
                                        </p:tgtEl>
                                        <p:attrNameLst>
                                          <p:attrName>ppt_y</p:attrName>
                                        </p:attrNameLst>
                                      </p:cBhvr>
                                      <p:tavLst>
                                        <p:tav tm="0">
                                          <p:val>
                                            <p:strVal val="#ppt_y+.1"/>
                                          </p:val>
                                        </p:tav>
                                        <p:tav tm="100000">
                                          <p:val>
                                            <p:strVal val="#ppt_y"/>
                                          </p:val>
                                        </p:tav>
                                      </p:tavLst>
                                    </p:anim>
                                  </p:childTnLst>
                                </p:cTn>
                              </p:par>
                              <p:par>
                                <p:cTn id="20" presetID="53" presetClass="entr" presetSubtype="16" fill="hold" grpId="0" nodeType="withEffect">
                                  <p:stCondLst>
                                    <p:cond delay="0"/>
                                  </p:stCondLst>
                                  <p:iterate type="lt">
                                    <p:tmPct val="16000"/>
                                  </p:iterate>
                                  <p:childTnLst>
                                    <p:set>
                                      <p:cBhvr>
                                        <p:cTn id="21" dur="1" fill="hold">
                                          <p:stCondLst>
                                            <p:cond delay="0"/>
                                          </p:stCondLst>
                                        </p:cTn>
                                        <p:tgtEl>
                                          <p:spTgt spid="33"/>
                                        </p:tgtEl>
                                        <p:attrNameLst>
                                          <p:attrName>style.visibility</p:attrName>
                                        </p:attrNameLst>
                                      </p:cBhvr>
                                      <p:to>
                                        <p:strVal val="visible"/>
                                      </p:to>
                                    </p:set>
                                    <p:anim calcmode="lin" valueType="num">
                                      <p:cBhvr>
                                        <p:cTn id="22" dur="500" fill="hold"/>
                                        <p:tgtEl>
                                          <p:spTgt spid="33"/>
                                        </p:tgtEl>
                                        <p:attrNameLst>
                                          <p:attrName>ppt_w</p:attrName>
                                        </p:attrNameLst>
                                      </p:cBhvr>
                                      <p:tavLst>
                                        <p:tav tm="0">
                                          <p:val>
                                            <p:fltVal val="0"/>
                                          </p:val>
                                        </p:tav>
                                        <p:tav tm="100000">
                                          <p:val>
                                            <p:strVal val="#ppt_w"/>
                                          </p:val>
                                        </p:tav>
                                      </p:tavLst>
                                    </p:anim>
                                    <p:anim calcmode="lin" valueType="num">
                                      <p:cBhvr>
                                        <p:cTn id="23" dur="500" fill="hold"/>
                                        <p:tgtEl>
                                          <p:spTgt spid="33"/>
                                        </p:tgtEl>
                                        <p:attrNameLst>
                                          <p:attrName>ppt_h</p:attrName>
                                        </p:attrNameLst>
                                      </p:cBhvr>
                                      <p:tavLst>
                                        <p:tav tm="0">
                                          <p:val>
                                            <p:fltVal val="0"/>
                                          </p:val>
                                        </p:tav>
                                        <p:tav tm="100000">
                                          <p:val>
                                            <p:strVal val="#ppt_h"/>
                                          </p:val>
                                        </p:tav>
                                      </p:tavLst>
                                    </p:anim>
                                    <p:animEffect transition="in" filter="fade">
                                      <p:cBhvr>
                                        <p:cTn id="24" dur="500"/>
                                        <p:tgtEl>
                                          <p:spTgt spid="33"/>
                                        </p:tgtEl>
                                      </p:cBhvr>
                                    </p:animEffect>
                                  </p:childTnLst>
                                </p:cTn>
                              </p:par>
                              <p:par>
                                <p:cTn id="25" presetID="16" presetClass="entr" presetSubtype="37" fill="hold" grpId="0" nodeType="with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barn(outVertical)">
                                      <p:cBhvr>
                                        <p:cTn id="27" dur="500"/>
                                        <p:tgtEl>
                                          <p:spTgt spid="37"/>
                                        </p:tgtEl>
                                      </p:cBhvr>
                                    </p:animEffect>
                                  </p:childTnLst>
                                </p:cTn>
                              </p:par>
                            </p:childTnLst>
                          </p:cTn>
                        </p:par>
                        <p:par>
                          <p:cTn id="28" fill="hold">
                            <p:stCondLst>
                              <p:cond delay="3400"/>
                            </p:stCondLst>
                            <p:childTnLst>
                              <p:par>
                                <p:cTn id="29" presetID="42" presetClass="entr" presetSubtype="0" fill="hold" grpId="0" nodeType="after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1000"/>
                                        <p:tgtEl>
                                          <p:spTgt spid="30"/>
                                        </p:tgtEl>
                                      </p:cBhvr>
                                    </p:animEffect>
                                    <p:anim calcmode="lin" valueType="num">
                                      <p:cBhvr>
                                        <p:cTn id="32" dur="1000" fill="hold"/>
                                        <p:tgtEl>
                                          <p:spTgt spid="30"/>
                                        </p:tgtEl>
                                        <p:attrNameLst>
                                          <p:attrName>ppt_x</p:attrName>
                                        </p:attrNameLst>
                                      </p:cBhvr>
                                      <p:tavLst>
                                        <p:tav tm="0">
                                          <p:val>
                                            <p:strVal val="#ppt_x"/>
                                          </p:val>
                                        </p:tav>
                                        <p:tav tm="100000">
                                          <p:val>
                                            <p:strVal val="#ppt_x"/>
                                          </p:val>
                                        </p:tav>
                                      </p:tavLst>
                                    </p:anim>
                                    <p:anim calcmode="lin" valueType="num">
                                      <p:cBhvr>
                                        <p:cTn id="33" dur="1000" fill="hold"/>
                                        <p:tgtEl>
                                          <p:spTgt spid="30"/>
                                        </p:tgtEl>
                                        <p:attrNameLst>
                                          <p:attrName>ppt_y</p:attrName>
                                        </p:attrNameLst>
                                      </p:cBhvr>
                                      <p:tavLst>
                                        <p:tav tm="0">
                                          <p:val>
                                            <p:strVal val="#ppt_y+.1"/>
                                          </p:val>
                                        </p:tav>
                                        <p:tav tm="100000">
                                          <p:val>
                                            <p:strVal val="#ppt_y"/>
                                          </p:val>
                                        </p:tav>
                                      </p:tavLst>
                                    </p:anim>
                                  </p:childTnLst>
                                </p:cTn>
                              </p:par>
                              <p:par>
                                <p:cTn id="34" presetID="53" presetClass="entr" presetSubtype="16" fill="hold" grpId="0" nodeType="withEffect">
                                  <p:stCondLst>
                                    <p:cond delay="0"/>
                                  </p:stCondLst>
                                  <p:iterate type="lt">
                                    <p:tmPct val="16000"/>
                                  </p:iterate>
                                  <p:childTnLst>
                                    <p:set>
                                      <p:cBhvr>
                                        <p:cTn id="35" dur="1" fill="hold">
                                          <p:stCondLst>
                                            <p:cond delay="0"/>
                                          </p:stCondLst>
                                        </p:cTn>
                                        <p:tgtEl>
                                          <p:spTgt spid="34"/>
                                        </p:tgtEl>
                                        <p:attrNameLst>
                                          <p:attrName>style.visibility</p:attrName>
                                        </p:attrNameLst>
                                      </p:cBhvr>
                                      <p:to>
                                        <p:strVal val="visible"/>
                                      </p:to>
                                    </p:set>
                                    <p:anim calcmode="lin" valueType="num">
                                      <p:cBhvr>
                                        <p:cTn id="36" dur="500" fill="hold"/>
                                        <p:tgtEl>
                                          <p:spTgt spid="34"/>
                                        </p:tgtEl>
                                        <p:attrNameLst>
                                          <p:attrName>ppt_w</p:attrName>
                                        </p:attrNameLst>
                                      </p:cBhvr>
                                      <p:tavLst>
                                        <p:tav tm="0">
                                          <p:val>
                                            <p:fltVal val="0"/>
                                          </p:val>
                                        </p:tav>
                                        <p:tav tm="100000">
                                          <p:val>
                                            <p:strVal val="#ppt_w"/>
                                          </p:val>
                                        </p:tav>
                                      </p:tavLst>
                                    </p:anim>
                                    <p:anim calcmode="lin" valueType="num">
                                      <p:cBhvr>
                                        <p:cTn id="37" dur="500" fill="hold"/>
                                        <p:tgtEl>
                                          <p:spTgt spid="34"/>
                                        </p:tgtEl>
                                        <p:attrNameLst>
                                          <p:attrName>ppt_h</p:attrName>
                                        </p:attrNameLst>
                                      </p:cBhvr>
                                      <p:tavLst>
                                        <p:tav tm="0">
                                          <p:val>
                                            <p:fltVal val="0"/>
                                          </p:val>
                                        </p:tav>
                                        <p:tav tm="100000">
                                          <p:val>
                                            <p:strVal val="#ppt_h"/>
                                          </p:val>
                                        </p:tav>
                                      </p:tavLst>
                                    </p:anim>
                                    <p:animEffect transition="in" filter="fade">
                                      <p:cBhvr>
                                        <p:cTn id="38" dur="500"/>
                                        <p:tgtEl>
                                          <p:spTgt spid="34"/>
                                        </p:tgtEl>
                                      </p:cBhvr>
                                    </p:animEffect>
                                  </p:childTnLst>
                                </p:cTn>
                              </p:par>
                              <p:par>
                                <p:cTn id="39" presetID="16" presetClass="entr" presetSubtype="37" fill="hold" grpId="0" nodeType="withEffect">
                                  <p:stCondLst>
                                    <p:cond delay="0"/>
                                  </p:stCondLst>
                                  <p:childTnLst>
                                    <p:set>
                                      <p:cBhvr>
                                        <p:cTn id="40" dur="1" fill="hold">
                                          <p:stCondLst>
                                            <p:cond delay="0"/>
                                          </p:stCondLst>
                                        </p:cTn>
                                        <p:tgtEl>
                                          <p:spTgt spid="38"/>
                                        </p:tgtEl>
                                        <p:attrNameLst>
                                          <p:attrName>style.visibility</p:attrName>
                                        </p:attrNameLst>
                                      </p:cBhvr>
                                      <p:to>
                                        <p:strVal val="visible"/>
                                      </p:to>
                                    </p:set>
                                    <p:animEffect transition="in" filter="barn(outVertical)">
                                      <p:cBhvr>
                                        <p:cTn id="41" dur="500"/>
                                        <p:tgtEl>
                                          <p:spTgt spid="38"/>
                                        </p:tgtEl>
                                      </p:cBhvr>
                                    </p:animEffect>
                                  </p:childTnLst>
                                </p:cTn>
                              </p:par>
                            </p:childTnLst>
                          </p:cTn>
                        </p:par>
                        <p:par>
                          <p:cTn id="42" fill="hold">
                            <p:stCondLst>
                              <p:cond delay="4400"/>
                            </p:stCondLst>
                            <p:childTnLst>
                              <p:par>
                                <p:cTn id="43" presetID="42" presetClass="entr" presetSubtype="0" fill="hold" grpId="0" nodeType="afterEffect">
                                  <p:stCondLst>
                                    <p:cond delay="0"/>
                                  </p:stCondLst>
                                  <p:childTnLst>
                                    <p:set>
                                      <p:cBhvr>
                                        <p:cTn id="44" dur="1" fill="hold">
                                          <p:stCondLst>
                                            <p:cond delay="0"/>
                                          </p:stCondLst>
                                        </p:cTn>
                                        <p:tgtEl>
                                          <p:spTgt spid="31"/>
                                        </p:tgtEl>
                                        <p:attrNameLst>
                                          <p:attrName>style.visibility</p:attrName>
                                        </p:attrNameLst>
                                      </p:cBhvr>
                                      <p:to>
                                        <p:strVal val="visible"/>
                                      </p:to>
                                    </p:set>
                                    <p:animEffect transition="in" filter="fade">
                                      <p:cBhvr>
                                        <p:cTn id="45" dur="1000"/>
                                        <p:tgtEl>
                                          <p:spTgt spid="31"/>
                                        </p:tgtEl>
                                      </p:cBhvr>
                                    </p:animEffect>
                                    <p:anim calcmode="lin" valueType="num">
                                      <p:cBhvr>
                                        <p:cTn id="46" dur="1000" fill="hold"/>
                                        <p:tgtEl>
                                          <p:spTgt spid="31"/>
                                        </p:tgtEl>
                                        <p:attrNameLst>
                                          <p:attrName>ppt_x</p:attrName>
                                        </p:attrNameLst>
                                      </p:cBhvr>
                                      <p:tavLst>
                                        <p:tav tm="0">
                                          <p:val>
                                            <p:strVal val="#ppt_x"/>
                                          </p:val>
                                        </p:tav>
                                        <p:tav tm="100000">
                                          <p:val>
                                            <p:strVal val="#ppt_x"/>
                                          </p:val>
                                        </p:tav>
                                      </p:tavLst>
                                    </p:anim>
                                    <p:anim calcmode="lin" valueType="num">
                                      <p:cBhvr>
                                        <p:cTn id="47" dur="1000" fill="hold"/>
                                        <p:tgtEl>
                                          <p:spTgt spid="31"/>
                                        </p:tgtEl>
                                        <p:attrNameLst>
                                          <p:attrName>ppt_y</p:attrName>
                                        </p:attrNameLst>
                                      </p:cBhvr>
                                      <p:tavLst>
                                        <p:tav tm="0">
                                          <p:val>
                                            <p:strVal val="#ppt_y+.1"/>
                                          </p:val>
                                        </p:tav>
                                        <p:tav tm="100000">
                                          <p:val>
                                            <p:strVal val="#ppt_y"/>
                                          </p:val>
                                        </p:tav>
                                      </p:tavLst>
                                    </p:anim>
                                  </p:childTnLst>
                                </p:cTn>
                              </p:par>
                              <p:par>
                                <p:cTn id="48" presetID="53" presetClass="entr" presetSubtype="16" fill="hold" grpId="0" nodeType="withEffect">
                                  <p:stCondLst>
                                    <p:cond delay="0"/>
                                  </p:stCondLst>
                                  <p:iterate type="lt">
                                    <p:tmPct val="16000"/>
                                  </p:iterate>
                                  <p:childTnLst>
                                    <p:set>
                                      <p:cBhvr>
                                        <p:cTn id="49" dur="1" fill="hold">
                                          <p:stCondLst>
                                            <p:cond delay="0"/>
                                          </p:stCondLst>
                                        </p:cTn>
                                        <p:tgtEl>
                                          <p:spTgt spid="35"/>
                                        </p:tgtEl>
                                        <p:attrNameLst>
                                          <p:attrName>style.visibility</p:attrName>
                                        </p:attrNameLst>
                                      </p:cBhvr>
                                      <p:to>
                                        <p:strVal val="visible"/>
                                      </p:to>
                                    </p:set>
                                    <p:anim calcmode="lin" valueType="num">
                                      <p:cBhvr>
                                        <p:cTn id="50" dur="500" fill="hold"/>
                                        <p:tgtEl>
                                          <p:spTgt spid="35"/>
                                        </p:tgtEl>
                                        <p:attrNameLst>
                                          <p:attrName>ppt_w</p:attrName>
                                        </p:attrNameLst>
                                      </p:cBhvr>
                                      <p:tavLst>
                                        <p:tav tm="0">
                                          <p:val>
                                            <p:fltVal val="0"/>
                                          </p:val>
                                        </p:tav>
                                        <p:tav tm="100000">
                                          <p:val>
                                            <p:strVal val="#ppt_w"/>
                                          </p:val>
                                        </p:tav>
                                      </p:tavLst>
                                    </p:anim>
                                    <p:anim calcmode="lin" valueType="num">
                                      <p:cBhvr>
                                        <p:cTn id="51" dur="500" fill="hold"/>
                                        <p:tgtEl>
                                          <p:spTgt spid="35"/>
                                        </p:tgtEl>
                                        <p:attrNameLst>
                                          <p:attrName>ppt_h</p:attrName>
                                        </p:attrNameLst>
                                      </p:cBhvr>
                                      <p:tavLst>
                                        <p:tav tm="0">
                                          <p:val>
                                            <p:fltVal val="0"/>
                                          </p:val>
                                        </p:tav>
                                        <p:tav tm="100000">
                                          <p:val>
                                            <p:strVal val="#ppt_h"/>
                                          </p:val>
                                        </p:tav>
                                      </p:tavLst>
                                    </p:anim>
                                    <p:animEffect transition="in" filter="fade">
                                      <p:cBhvr>
                                        <p:cTn id="52" dur="500"/>
                                        <p:tgtEl>
                                          <p:spTgt spid="35"/>
                                        </p:tgtEl>
                                      </p:cBhvr>
                                    </p:animEffect>
                                  </p:childTnLst>
                                </p:cTn>
                              </p:par>
                              <p:par>
                                <p:cTn id="53" presetID="16" presetClass="entr" presetSubtype="37" fill="hold" grpId="0" nodeType="withEffect">
                                  <p:stCondLst>
                                    <p:cond delay="0"/>
                                  </p:stCondLst>
                                  <p:childTnLst>
                                    <p:set>
                                      <p:cBhvr>
                                        <p:cTn id="54" dur="1" fill="hold">
                                          <p:stCondLst>
                                            <p:cond delay="0"/>
                                          </p:stCondLst>
                                        </p:cTn>
                                        <p:tgtEl>
                                          <p:spTgt spid="39"/>
                                        </p:tgtEl>
                                        <p:attrNameLst>
                                          <p:attrName>style.visibility</p:attrName>
                                        </p:attrNameLst>
                                      </p:cBhvr>
                                      <p:to>
                                        <p:strVal val="visible"/>
                                      </p:to>
                                    </p:set>
                                    <p:animEffect transition="in" filter="barn(outVertical)">
                                      <p:cBhvr>
                                        <p:cTn id="55" dur="500"/>
                                        <p:tgtEl>
                                          <p:spTgt spid="39"/>
                                        </p:tgtEl>
                                      </p:cBhvr>
                                    </p:animEffect>
                                  </p:childTnLst>
                                </p:cTn>
                              </p:par>
                            </p:childTnLst>
                          </p:cTn>
                        </p:par>
                        <p:par>
                          <p:cTn id="56" fill="hold">
                            <p:stCondLst>
                              <p:cond delay="5400"/>
                            </p:stCondLst>
                            <p:childTnLst>
                              <p:par>
                                <p:cTn id="57" presetID="42" presetClass="entr" presetSubtype="0" fill="hold" grpId="0" nodeType="after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fade">
                                      <p:cBhvr>
                                        <p:cTn id="59" dur="1000"/>
                                        <p:tgtEl>
                                          <p:spTgt spid="32"/>
                                        </p:tgtEl>
                                      </p:cBhvr>
                                    </p:animEffect>
                                    <p:anim calcmode="lin" valueType="num">
                                      <p:cBhvr>
                                        <p:cTn id="60" dur="1000" fill="hold"/>
                                        <p:tgtEl>
                                          <p:spTgt spid="32"/>
                                        </p:tgtEl>
                                        <p:attrNameLst>
                                          <p:attrName>ppt_x</p:attrName>
                                        </p:attrNameLst>
                                      </p:cBhvr>
                                      <p:tavLst>
                                        <p:tav tm="0">
                                          <p:val>
                                            <p:strVal val="#ppt_x"/>
                                          </p:val>
                                        </p:tav>
                                        <p:tav tm="100000">
                                          <p:val>
                                            <p:strVal val="#ppt_x"/>
                                          </p:val>
                                        </p:tav>
                                      </p:tavLst>
                                    </p:anim>
                                    <p:anim calcmode="lin" valueType="num">
                                      <p:cBhvr>
                                        <p:cTn id="61" dur="1000" fill="hold"/>
                                        <p:tgtEl>
                                          <p:spTgt spid="32"/>
                                        </p:tgtEl>
                                        <p:attrNameLst>
                                          <p:attrName>ppt_y</p:attrName>
                                        </p:attrNameLst>
                                      </p:cBhvr>
                                      <p:tavLst>
                                        <p:tav tm="0">
                                          <p:val>
                                            <p:strVal val="#ppt_y+.1"/>
                                          </p:val>
                                        </p:tav>
                                        <p:tav tm="100000">
                                          <p:val>
                                            <p:strVal val="#ppt_y"/>
                                          </p:val>
                                        </p:tav>
                                      </p:tavLst>
                                    </p:anim>
                                  </p:childTnLst>
                                </p:cTn>
                              </p:par>
                              <p:par>
                                <p:cTn id="62" presetID="53" presetClass="entr" presetSubtype="16" fill="hold" grpId="0" nodeType="withEffect">
                                  <p:stCondLst>
                                    <p:cond delay="0"/>
                                  </p:stCondLst>
                                  <p:iterate type="lt">
                                    <p:tmPct val="16000"/>
                                  </p:iterate>
                                  <p:childTnLst>
                                    <p:set>
                                      <p:cBhvr>
                                        <p:cTn id="63" dur="1" fill="hold">
                                          <p:stCondLst>
                                            <p:cond delay="0"/>
                                          </p:stCondLst>
                                        </p:cTn>
                                        <p:tgtEl>
                                          <p:spTgt spid="36"/>
                                        </p:tgtEl>
                                        <p:attrNameLst>
                                          <p:attrName>style.visibility</p:attrName>
                                        </p:attrNameLst>
                                      </p:cBhvr>
                                      <p:to>
                                        <p:strVal val="visible"/>
                                      </p:to>
                                    </p:set>
                                    <p:anim calcmode="lin" valueType="num">
                                      <p:cBhvr>
                                        <p:cTn id="64" dur="500" fill="hold"/>
                                        <p:tgtEl>
                                          <p:spTgt spid="36"/>
                                        </p:tgtEl>
                                        <p:attrNameLst>
                                          <p:attrName>ppt_w</p:attrName>
                                        </p:attrNameLst>
                                      </p:cBhvr>
                                      <p:tavLst>
                                        <p:tav tm="0">
                                          <p:val>
                                            <p:fltVal val="0"/>
                                          </p:val>
                                        </p:tav>
                                        <p:tav tm="100000">
                                          <p:val>
                                            <p:strVal val="#ppt_w"/>
                                          </p:val>
                                        </p:tav>
                                      </p:tavLst>
                                    </p:anim>
                                    <p:anim calcmode="lin" valueType="num">
                                      <p:cBhvr>
                                        <p:cTn id="65" dur="500" fill="hold"/>
                                        <p:tgtEl>
                                          <p:spTgt spid="36"/>
                                        </p:tgtEl>
                                        <p:attrNameLst>
                                          <p:attrName>ppt_h</p:attrName>
                                        </p:attrNameLst>
                                      </p:cBhvr>
                                      <p:tavLst>
                                        <p:tav tm="0">
                                          <p:val>
                                            <p:fltVal val="0"/>
                                          </p:val>
                                        </p:tav>
                                        <p:tav tm="100000">
                                          <p:val>
                                            <p:strVal val="#ppt_h"/>
                                          </p:val>
                                        </p:tav>
                                      </p:tavLst>
                                    </p:anim>
                                    <p:animEffect transition="in" filter="fade">
                                      <p:cBhvr>
                                        <p:cTn id="66" dur="500"/>
                                        <p:tgtEl>
                                          <p:spTgt spid="36"/>
                                        </p:tgtEl>
                                      </p:cBhvr>
                                    </p:animEffect>
                                  </p:childTnLst>
                                </p:cTn>
                              </p:par>
                              <p:par>
                                <p:cTn id="67" presetID="16" presetClass="entr" presetSubtype="37" fill="hold" grpId="0" nodeType="withEffect">
                                  <p:stCondLst>
                                    <p:cond delay="0"/>
                                  </p:stCondLst>
                                  <p:childTnLst>
                                    <p:set>
                                      <p:cBhvr>
                                        <p:cTn id="68" dur="1" fill="hold">
                                          <p:stCondLst>
                                            <p:cond delay="0"/>
                                          </p:stCondLst>
                                        </p:cTn>
                                        <p:tgtEl>
                                          <p:spTgt spid="40"/>
                                        </p:tgtEl>
                                        <p:attrNameLst>
                                          <p:attrName>style.visibility</p:attrName>
                                        </p:attrNameLst>
                                      </p:cBhvr>
                                      <p:to>
                                        <p:strVal val="visible"/>
                                      </p:to>
                                    </p:set>
                                    <p:animEffect transition="in" filter="barn(outVertical)">
                                      <p:cBhvr>
                                        <p:cTn id="6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bldLvl="0" animBg="1"/>
      <p:bldP spid="30" grpId="0" bldLvl="0" animBg="1"/>
      <p:bldP spid="31" grpId="0" bldLvl="0" animBg="1"/>
      <p:bldP spid="32" grpId="0" bldLvl="0" animBg="1"/>
      <p:bldP spid="33" grpId="0"/>
      <p:bldP spid="34" grpId="0"/>
      <p:bldP spid="35" grpId="0"/>
      <p:bldP spid="36" grpId="0"/>
      <p:bldP spid="37" grpId="0"/>
      <p:bldP spid="38" grpId="0"/>
      <p:bldP spid="39" grpId="0"/>
      <p:bldP spid="4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任意多边形: 形状 42"/>
          <p:cNvSpPr/>
          <p:nvPr/>
        </p:nvSpPr>
        <p:spPr>
          <a:xfrm flipV="1">
            <a:off x="0" y="0"/>
            <a:ext cx="2077720" cy="808355"/>
          </a:xfrm>
          <a:custGeom>
            <a:avLst/>
            <a:gdLst>
              <a:gd name="connsiteX0" fmla="*/ 950582 w 1904596"/>
              <a:gd name="connsiteY0" fmla="*/ 988918 h 1940426"/>
              <a:gd name="connsiteX1" fmla="*/ 1417551 w 1904596"/>
              <a:gd name="connsiteY1" fmla="*/ 1940426 h 1940426"/>
              <a:gd name="connsiteX2" fmla="*/ 1368846 w 1904596"/>
              <a:gd name="connsiteY2" fmla="*/ 1940426 h 1940426"/>
              <a:gd name="connsiteX3" fmla="*/ 950410 w 1904596"/>
              <a:gd name="connsiteY3" fmla="*/ 1087810 h 1940426"/>
              <a:gd name="connsiteX4" fmla="*/ 531974 w 1904596"/>
              <a:gd name="connsiteY4" fmla="*/ 1940426 h 1940426"/>
              <a:gd name="connsiteX5" fmla="*/ 483613 w 1904596"/>
              <a:gd name="connsiteY5" fmla="*/ 1940426 h 1940426"/>
              <a:gd name="connsiteX6" fmla="*/ 950924 w 1904596"/>
              <a:gd name="connsiteY6" fmla="*/ 791134 h 1940426"/>
              <a:gd name="connsiteX7" fmla="*/ 1514959 w 1904596"/>
              <a:gd name="connsiteY7" fmla="*/ 1940426 h 1940426"/>
              <a:gd name="connsiteX8" fmla="*/ 1466255 w 1904596"/>
              <a:gd name="connsiteY8" fmla="*/ 1940426 h 1940426"/>
              <a:gd name="connsiteX9" fmla="*/ 950753 w 1904596"/>
              <a:gd name="connsiteY9" fmla="*/ 890026 h 1940426"/>
              <a:gd name="connsiteX10" fmla="*/ 435251 w 1904596"/>
              <a:gd name="connsiteY10" fmla="*/ 1940426 h 1940426"/>
              <a:gd name="connsiteX11" fmla="*/ 386890 w 1904596"/>
              <a:gd name="connsiteY11" fmla="*/ 1940426 h 1940426"/>
              <a:gd name="connsiteX12" fmla="*/ 951268 w 1904596"/>
              <a:gd name="connsiteY12" fmla="*/ 593351 h 1940426"/>
              <a:gd name="connsiteX13" fmla="*/ 1612369 w 1904596"/>
              <a:gd name="connsiteY13" fmla="*/ 1940426 h 1940426"/>
              <a:gd name="connsiteX14" fmla="*/ 1563664 w 1904596"/>
              <a:gd name="connsiteY14" fmla="*/ 1940426 h 1940426"/>
              <a:gd name="connsiteX15" fmla="*/ 951096 w 1904596"/>
              <a:gd name="connsiteY15" fmla="*/ 692243 h 1940426"/>
              <a:gd name="connsiteX16" fmla="*/ 338529 w 1904596"/>
              <a:gd name="connsiteY16" fmla="*/ 1940426 h 1940426"/>
              <a:gd name="connsiteX17" fmla="*/ 290168 w 1904596"/>
              <a:gd name="connsiteY17" fmla="*/ 1940426 h 1940426"/>
              <a:gd name="connsiteX18" fmla="*/ 951611 w 1904596"/>
              <a:gd name="connsiteY18" fmla="*/ 395567 h 1940426"/>
              <a:gd name="connsiteX19" fmla="*/ 1709778 w 1904596"/>
              <a:gd name="connsiteY19" fmla="*/ 1940426 h 1940426"/>
              <a:gd name="connsiteX20" fmla="*/ 1661073 w 1904596"/>
              <a:gd name="connsiteY20" fmla="*/ 1940426 h 1940426"/>
              <a:gd name="connsiteX21" fmla="*/ 951439 w 1904596"/>
              <a:gd name="connsiteY21" fmla="*/ 494459 h 1940426"/>
              <a:gd name="connsiteX22" fmla="*/ 241806 w 1904596"/>
              <a:gd name="connsiteY22" fmla="*/ 1940426 h 1940426"/>
              <a:gd name="connsiteX23" fmla="*/ 193445 w 1904596"/>
              <a:gd name="connsiteY23" fmla="*/ 1940426 h 1940426"/>
              <a:gd name="connsiteX24" fmla="*/ 951955 w 1904596"/>
              <a:gd name="connsiteY24" fmla="*/ 197784 h 1940426"/>
              <a:gd name="connsiteX25" fmla="*/ 1807187 w 1904596"/>
              <a:gd name="connsiteY25" fmla="*/ 1940426 h 1940426"/>
              <a:gd name="connsiteX26" fmla="*/ 1758483 w 1904596"/>
              <a:gd name="connsiteY26" fmla="*/ 1940426 h 1940426"/>
              <a:gd name="connsiteX27" fmla="*/ 951783 w 1904596"/>
              <a:gd name="connsiteY27" fmla="*/ 296675 h 1940426"/>
              <a:gd name="connsiteX28" fmla="*/ 145084 w 1904596"/>
              <a:gd name="connsiteY28" fmla="*/ 1940426 h 1940426"/>
              <a:gd name="connsiteX29" fmla="*/ 96723 w 1904596"/>
              <a:gd name="connsiteY29" fmla="*/ 1940426 h 1940426"/>
              <a:gd name="connsiteX30" fmla="*/ 952298 w 1904596"/>
              <a:gd name="connsiteY30" fmla="*/ 0 h 1940426"/>
              <a:gd name="connsiteX31" fmla="*/ 1904596 w 1904596"/>
              <a:gd name="connsiteY31" fmla="*/ 1940426 h 1940426"/>
              <a:gd name="connsiteX32" fmla="*/ 1855891 w 1904596"/>
              <a:gd name="connsiteY32" fmla="*/ 1940426 h 1940426"/>
              <a:gd name="connsiteX33" fmla="*/ 952126 w 1904596"/>
              <a:gd name="connsiteY33" fmla="*/ 98892 h 1940426"/>
              <a:gd name="connsiteX34" fmla="*/ 48361 w 1904596"/>
              <a:gd name="connsiteY34" fmla="*/ 1940426 h 1940426"/>
              <a:gd name="connsiteX35" fmla="*/ 0 w 1904596"/>
              <a:gd name="connsiteY35" fmla="*/ 1940426 h 1940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904596" h="1940426">
                <a:moveTo>
                  <a:pt x="950582" y="988918"/>
                </a:moveTo>
                <a:lnTo>
                  <a:pt x="1417551" y="1940426"/>
                </a:lnTo>
                <a:lnTo>
                  <a:pt x="1368846" y="1940426"/>
                </a:lnTo>
                <a:lnTo>
                  <a:pt x="950410" y="1087810"/>
                </a:lnTo>
                <a:lnTo>
                  <a:pt x="531974" y="1940426"/>
                </a:lnTo>
                <a:lnTo>
                  <a:pt x="483613" y="1940426"/>
                </a:lnTo>
                <a:close/>
                <a:moveTo>
                  <a:pt x="950924" y="791134"/>
                </a:moveTo>
                <a:lnTo>
                  <a:pt x="1514959" y="1940426"/>
                </a:lnTo>
                <a:lnTo>
                  <a:pt x="1466255" y="1940426"/>
                </a:lnTo>
                <a:lnTo>
                  <a:pt x="950753" y="890026"/>
                </a:lnTo>
                <a:lnTo>
                  <a:pt x="435251" y="1940426"/>
                </a:lnTo>
                <a:lnTo>
                  <a:pt x="386890" y="1940426"/>
                </a:lnTo>
                <a:close/>
                <a:moveTo>
                  <a:pt x="951268" y="593351"/>
                </a:moveTo>
                <a:lnTo>
                  <a:pt x="1612369" y="1940426"/>
                </a:lnTo>
                <a:lnTo>
                  <a:pt x="1563664" y="1940426"/>
                </a:lnTo>
                <a:lnTo>
                  <a:pt x="951096" y="692243"/>
                </a:lnTo>
                <a:lnTo>
                  <a:pt x="338529" y="1940426"/>
                </a:lnTo>
                <a:lnTo>
                  <a:pt x="290168" y="1940426"/>
                </a:lnTo>
                <a:close/>
                <a:moveTo>
                  <a:pt x="951611" y="395567"/>
                </a:moveTo>
                <a:lnTo>
                  <a:pt x="1709778" y="1940426"/>
                </a:lnTo>
                <a:lnTo>
                  <a:pt x="1661073" y="1940426"/>
                </a:lnTo>
                <a:lnTo>
                  <a:pt x="951439" y="494459"/>
                </a:lnTo>
                <a:lnTo>
                  <a:pt x="241806" y="1940426"/>
                </a:lnTo>
                <a:lnTo>
                  <a:pt x="193445" y="1940426"/>
                </a:lnTo>
                <a:close/>
                <a:moveTo>
                  <a:pt x="951955" y="197784"/>
                </a:moveTo>
                <a:lnTo>
                  <a:pt x="1807187" y="1940426"/>
                </a:lnTo>
                <a:lnTo>
                  <a:pt x="1758483" y="1940426"/>
                </a:lnTo>
                <a:lnTo>
                  <a:pt x="951783" y="296675"/>
                </a:lnTo>
                <a:lnTo>
                  <a:pt x="145084" y="1940426"/>
                </a:lnTo>
                <a:lnTo>
                  <a:pt x="96723" y="1940426"/>
                </a:lnTo>
                <a:close/>
                <a:moveTo>
                  <a:pt x="952298" y="0"/>
                </a:moveTo>
                <a:lnTo>
                  <a:pt x="1904596" y="1940426"/>
                </a:lnTo>
                <a:lnTo>
                  <a:pt x="1855891" y="1940426"/>
                </a:lnTo>
                <a:lnTo>
                  <a:pt x="952126" y="98892"/>
                </a:lnTo>
                <a:lnTo>
                  <a:pt x="48361" y="1940426"/>
                </a:lnTo>
                <a:lnTo>
                  <a:pt x="0" y="1940426"/>
                </a:lnTo>
                <a:close/>
              </a:path>
            </a:pathLst>
          </a:custGeom>
          <a:noFill/>
          <a:ln w="3175">
            <a:solidFill>
              <a:srgbClr val="D5B8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cs typeface="+mn-ea"/>
                <a:sym typeface="+mn-lt"/>
              </a:rPr>
              <a:t>   </a:t>
            </a:r>
            <a:endParaRPr lang="en-US" altLang="zh-CN">
              <a:cs typeface="+mn-ea"/>
              <a:sym typeface="+mn-lt"/>
            </a:endParaRPr>
          </a:p>
        </p:txBody>
      </p:sp>
      <p:sp>
        <p:nvSpPr>
          <p:cNvPr id="2" name="任意多边形: 形状 42"/>
          <p:cNvSpPr/>
          <p:nvPr/>
        </p:nvSpPr>
        <p:spPr>
          <a:xfrm rot="5400000" flipV="1">
            <a:off x="11362055" y="6099810"/>
            <a:ext cx="1137920" cy="521335"/>
          </a:xfrm>
          <a:custGeom>
            <a:avLst/>
            <a:gdLst>
              <a:gd name="connsiteX0" fmla="*/ 950582 w 1904596"/>
              <a:gd name="connsiteY0" fmla="*/ 988918 h 1940426"/>
              <a:gd name="connsiteX1" fmla="*/ 1417551 w 1904596"/>
              <a:gd name="connsiteY1" fmla="*/ 1940426 h 1940426"/>
              <a:gd name="connsiteX2" fmla="*/ 1368846 w 1904596"/>
              <a:gd name="connsiteY2" fmla="*/ 1940426 h 1940426"/>
              <a:gd name="connsiteX3" fmla="*/ 950410 w 1904596"/>
              <a:gd name="connsiteY3" fmla="*/ 1087810 h 1940426"/>
              <a:gd name="connsiteX4" fmla="*/ 531974 w 1904596"/>
              <a:gd name="connsiteY4" fmla="*/ 1940426 h 1940426"/>
              <a:gd name="connsiteX5" fmla="*/ 483613 w 1904596"/>
              <a:gd name="connsiteY5" fmla="*/ 1940426 h 1940426"/>
              <a:gd name="connsiteX6" fmla="*/ 950924 w 1904596"/>
              <a:gd name="connsiteY6" fmla="*/ 791134 h 1940426"/>
              <a:gd name="connsiteX7" fmla="*/ 1514959 w 1904596"/>
              <a:gd name="connsiteY7" fmla="*/ 1940426 h 1940426"/>
              <a:gd name="connsiteX8" fmla="*/ 1466255 w 1904596"/>
              <a:gd name="connsiteY8" fmla="*/ 1940426 h 1940426"/>
              <a:gd name="connsiteX9" fmla="*/ 950753 w 1904596"/>
              <a:gd name="connsiteY9" fmla="*/ 890026 h 1940426"/>
              <a:gd name="connsiteX10" fmla="*/ 435251 w 1904596"/>
              <a:gd name="connsiteY10" fmla="*/ 1940426 h 1940426"/>
              <a:gd name="connsiteX11" fmla="*/ 386890 w 1904596"/>
              <a:gd name="connsiteY11" fmla="*/ 1940426 h 1940426"/>
              <a:gd name="connsiteX12" fmla="*/ 951268 w 1904596"/>
              <a:gd name="connsiteY12" fmla="*/ 593351 h 1940426"/>
              <a:gd name="connsiteX13" fmla="*/ 1612369 w 1904596"/>
              <a:gd name="connsiteY13" fmla="*/ 1940426 h 1940426"/>
              <a:gd name="connsiteX14" fmla="*/ 1563664 w 1904596"/>
              <a:gd name="connsiteY14" fmla="*/ 1940426 h 1940426"/>
              <a:gd name="connsiteX15" fmla="*/ 951096 w 1904596"/>
              <a:gd name="connsiteY15" fmla="*/ 692243 h 1940426"/>
              <a:gd name="connsiteX16" fmla="*/ 338529 w 1904596"/>
              <a:gd name="connsiteY16" fmla="*/ 1940426 h 1940426"/>
              <a:gd name="connsiteX17" fmla="*/ 290168 w 1904596"/>
              <a:gd name="connsiteY17" fmla="*/ 1940426 h 1940426"/>
              <a:gd name="connsiteX18" fmla="*/ 951611 w 1904596"/>
              <a:gd name="connsiteY18" fmla="*/ 395567 h 1940426"/>
              <a:gd name="connsiteX19" fmla="*/ 1709778 w 1904596"/>
              <a:gd name="connsiteY19" fmla="*/ 1940426 h 1940426"/>
              <a:gd name="connsiteX20" fmla="*/ 1661073 w 1904596"/>
              <a:gd name="connsiteY20" fmla="*/ 1940426 h 1940426"/>
              <a:gd name="connsiteX21" fmla="*/ 951439 w 1904596"/>
              <a:gd name="connsiteY21" fmla="*/ 494459 h 1940426"/>
              <a:gd name="connsiteX22" fmla="*/ 241806 w 1904596"/>
              <a:gd name="connsiteY22" fmla="*/ 1940426 h 1940426"/>
              <a:gd name="connsiteX23" fmla="*/ 193445 w 1904596"/>
              <a:gd name="connsiteY23" fmla="*/ 1940426 h 1940426"/>
              <a:gd name="connsiteX24" fmla="*/ 951955 w 1904596"/>
              <a:gd name="connsiteY24" fmla="*/ 197784 h 1940426"/>
              <a:gd name="connsiteX25" fmla="*/ 1807187 w 1904596"/>
              <a:gd name="connsiteY25" fmla="*/ 1940426 h 1940426"/>
              <a:gd name="connsiteX26" fmla="*/ 1758483 w 1904596"/>
              <a:gd name="connsiteY26" fmla="*/ 1940426 h 1940426"/>
              <a:gd name="connsiteX27" fmla="*/ 951783 w 1904596"/>
              <a:gd name="connsiteY27" fmla="*/ 296675 h 1940426"/>
              <a:gd name="connsiteX28" fmla="*/ 145084 w 1904596"/>
              <a:gd name="connsiteY28" fmla="*/ 1940426 h 1940426"/>
              <a:gd name="connsiteX29" fmla="*/ 96723 w 1904596"/>
              <a:gd name="connsiteY29" fmla="*/ 1940426 h 1940426"/>
              <a:gd name="connsiteX30" fmla="*/ 952298 w 1904596"/>
              <a:gd name="connsiteY30" fmla="*/ 0 h 1940426"/>
              <a:gd name="connsiteX31" fmla="*/ 1904596 w 1904596"/>
              <a:gd name="connsiteY31" fmla="*/ 1940426 h 1940426"/>
              <a:gd name="connsiteX32" fmla="*/ 1855891 w 1904596"/>
              <a:gd name="connsiteY32" fmla="*/ 1940426 h 1940426"/>
              <a:gd name="connsiteX33" fmla="*/ 952126 w 1904596"/>
              <a:gd name="connsiteY33" fmla="*/ 98892 h 1940426"/>
              <a:gd name="connsiteX34" fmla="*/ 48361 w 1904596"/>
              <a:gd name="connsiteY34" fmla="*/ 1940426 h 1940426"/>
              <a:gd name="connsiteX35" fmla="*/ 0 w 1904596"/>
              <a:gd name="connsiteY35" fmla="*/ 1940426 h 1940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904596" h="1940426">
                <a:moveTo>
                  <a:pt x="950582" y="988918"/>
                </a:moveTo>
                <a:lnTo>
                  <a:pt x="1417551" y="1940426"/>
                </a:lnTo>
                <a:lnTo>
                  <a:pt x="1368846" y="1940426"/>
                </a:lnTo>
                <a:lnTo>
                  <a:pt x="950410" y="1087810"/>
                </a:lnTo>
                <a:lnTo>
                  <a:pt x="531974" y="1940426"/>
                </a:lnTo>
                <a:lnTo>
                  <a:pt x="483613" y="1940426"/>
                </a:lnTo>
                <a:close/>
                <a:moveTo>
                  <a:pt x="950924" y="791134"/>
                </a:moveTo>
                <a:lnTo>
                  <a:pt x="1514959" y="1940426"/>
                </a:lnTo>
                <a:lnTo>
                  <a:pt x="1466255" y="1940426"/>
                </a:lnTo>
                <a:lnTo>
                  <a:pt x="950753" y="890026"/>
                </a:lnTo>
                <a:lnTo>
                  <a:pt x="435251" y="1940426"/>
                </a:lnTo>
                <a:lnTo>
                  <a:pt x="386890" y="1940426"/>
                </a:lnTo>
                <a:close/>
                <a:moveTo>
                  <a:pt x="951268" y="593351"/>
                </a:moveTo>
                <a:lnTo>
                  <a:pt x="1612369" y="1940426"/>
                </a:lnTo>
                <a:lnTo>
                  <a:pt x="1563664" y="1940426"/>
                </a:lnTo>
                <a:lnTo>
                  <a:pt x="951096" y="692243"/>
                </a:lnTo>
                <a:lnTo>
                  <a:pt x="338529" y="1940426"/>
                </a:lnTo>
                <a:lnTo>
                  <a:pt x="290168" y="1940426"/>
                </a:lnTo>
                <a:close/>
                <a:moveTo>
                  <a:pt x="951611" y="395567"/>
                </a:moveTo>
                <a:lnTo>
                  <a:pt x="1709778" y="1940426"/>
                </a:lnTo>
                <a:lnTo>
                  <a:pt x="1661073" y="1940426"/>
                </a:lnTo>
                <a:lnTo>
                  <a:pt x="951439" y="494459"/>
                </a:lnTo>
                <a:lnTo>
                  <a:pt x="241806" y="1940426"/>
                </a:lnTo>
                <a:lnTo>
                  <a:pt x="193445" y="1940426"/>
                </a:lnTo>
                <a:close/>
                <a:moveTo>
                  <a:pt x="951955" y="197784"/>
                </a:moveTo>
                <a:lnTo>
                  <a:pt x="1807187" y="1940426"/>
                </a:lnTo>
                <a:lnTo>
                  <a:pt x="1758483" y="1940426"/>
                </a:lnTo>
                <a:lnTo>
                  <a:pt x="951783" y="296675"/>
                </a:lnTo>
                <a:lnTo>
                  <a:pt x="145084" y="1940426"/>
                </a:lnTo>
                <a:lnTo>
                  <a:pt x="96723" y="1940426"/>
                </a:lnTo>
                <a:close/>
                <a:moveTo>
                  <a:pt x="952298" y="0"/>
                </a:moveTo>
                <a:lnTo>
                  <a:pt x="1904596" y="1940426"/>
                </a:lnTo>
                <a:lnTo>
                  <a:pt x="1855891" y="1940426"/>
                </a:lnTo>
                <a:lnTo>
                  <a:pt x="952126" y="98892"/>
                </a:lnTo>
                <a:lnTo>
                  <a:pt x="48361" y="1940426"/>
                </a:lnTo>
                <a:lnTo>
                  <a:pt x="0" y="1940426"/>
                </a:lnTo>
                <a:close/>
              </a:path>
            </a:pathLst>
          </a:custGeom>
          <a:noFill/>
          <a:ln w="3175">
            <a:solidFill>
              <a:srgbClr val="D5B8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cs typeface="+mn-ea"/>
                <a:sym typeface="+mn-lt"/>
              </a:rPr>
              <a:t>   </a:t>
            </a:r>
            <a:endParaRPr lang="en-US" altLang="zh-CN">
              <a:cs typeface="+mn-ea"/>
              <a:sym typeface="+mn-lt"/>
            </a:endParaRPr>
          </a:p>
        </p:txBody>
      </p:sp>
      <p:sp>
        <p:nvSpPr>
          <p:cNvPr id="14" name="文本框 13"/>
          <p:cNvSpPr txBox="1"/>
          <p:nvPr/>
        </p:nvSpPr>
        <p:spPr>
          <a:xfrm>
            <a:off x="4286250" y="394335"/>
            <a:ext cx="3434080" cy="368300"/>
          </a:xfrm>
          <a:prstGeom prst="rect">
            <a:avLst/>
          </a:prstGeom>
          <a:noFill/>
        </p:spPr>
        <p:txBody>
          <a:bodyPr wrap="square" rtlCol="0">
            <a:spAutoFit/>
          </a:bodyPr>
          <a:lstStyle/>
          <a:p>
            <a:pPr algn="dist"/>
            <a:r>
              <a:rPr lang="zh-CN" altLang="en-US" spc="300" dirty="0">
                <a:gradFill>
                  <a:gsLst>
                    <a:gs pos="0">
                      <a:srgbClr val="EAD9C5"/>
                    </a:gs>
                    <a:gs pos="100000">
                      <a:schemeClr val="bg1"/>
                    </a:gs>
                  </a:gsLst>
                  <a:lin ang="16200000" scaled="0"/>
                </a:gradFill>
                <a:cs typeface="+mn-ea"/>
                <a:sym typeface="+mn-lt"/>
              </a:rPr>
              <a:t>经验反思</a:t>
            </a:r>
            <a:endParaRPr lang="zh-CN" altLang="en-US" spc="300" dirty="0">
              <a:gradFill>
                <a:gsLst>
                  <a:gs pos="0">
                    <a:srgbClr val="EAD9C5"/>
                  </a:gs>
                  <a:gs pos="100000">
                    <a:schemeClr val="bg1"/>
                  </a:gs>
                </a:gsLst>
                <a:lin ang="16200000" scaled="0"/>
              </a:gradFill>
              <a:cs typeface="+mn-ea"/>
              <a:sym typeface="+mn-lt"/>
            </a:endParaRPr>
          </a:p>
        </p:txBody>
      </p:sp>
      <p:pic>
        <p:nvPicPr>
          <p:cNvPr id="3" name="图片 2"/>
          <p:cNvPicPr>
            <a:picLocks noChangeAspect="1"/>
          </p:cNvPicPr>
          <p:nvPr/>
        </p:nvPicPr>
        <p:blipFill rotWithShape="1">
          <a:blip r:embed="rId1" cstate="screen"/>
          <a:srcRect/>
          <a:stretch>
            <a:fillRect/>
          </a:stretch>
        </p:blipFill>
        <p:spPr>
          <a:xfrm>
            <a:off x="4546175" y="1532266"/>
            <a:ext cx="3463815" cy="1730487"/>
          </a:xfrm>
          <a:prstGeom prst="rect">
            <a:avLst/>
          </a:prstGeom>
        </p:spPr>
      </p:pic>
      <p:sp>
        <p:nvSpPr>
          <p:cNvPr id="4" name="矩形 3"/>
          <p:cNvSpPr/>
          <p:nvPr/>
        </p:nvSpPr>
        <p:spPr>
          <a:xfrm>
            <a:off x="939484" y="1532265"/>
            <a:ext cx="3463815" cy="1730487"/>
          </a:xfrm>
          <a:prstGeom prst="rect">
            <a:avLst/>
          </a:prstGeom>
          <a:gradFill>
            <a:gsLst>
              <a:gs pos="0">
                <a:srgbClr val="D5B898"/>
              </a:gs>
              <a:gs pos="100000">
                <a:srgbClr val="B49374"/>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281" tIns="45641" rIns="91281" bIns="45641" rtlCol="0" anchor="ctr"/>
          <a:lstStyle/>
          <a:p>
            <a:pPr algn="ctr"/>
            <a:endParaRPr lang="zh-CN" altLang="en-US" sz="2440">
              <a:cs typeface="+mn-ea"/>
              <a:sym typeface="+mn-lt"/>
            </a:endParaRPr>
          </a:p>
        </p:txBody>
      </p:sp>
      <p:sp>
        <p:nvSpPr>
          <p:cNvPr id="6" name="矩形 5"/>
          <p:cNvSpPr/>
          <p:nvPr/>
        </p:nvSpPr>
        <p:spPr>
          <a:xfrm>
            <a:off x="8143342" y="1532265"/>
            <a:ext cx="3463815" cy="1730487"/>
          </a:xfrm>
          <a:prstGeom prst="rect">
            <a:avLst/>
          </a:prstGeom>
          <a:gradFill>
            <a:gsLst>
              <a:gs pos="0">
                <a:srgbClr val="D5B898"/>
              </a:gs>
              <a:gs pos="100000">
                <a:srgbClr val="B49374"/>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281" tIns="45641" rIns="91281" bIns="45641" numCol="1" spcCol="0" rtlCol="0" fromWordArt="0" anchor="ctr" anchorCtr="0" forceAA="0" compatLnSpc="1">
            <a:noAutofit/>
          </a:bodyPr>
          <a:lstStyle/>
          <a:p>
            <a:pPr algn="ctr"/>
            <a:endParaRPr lang="zh-CN" altLang="en-US" sz="2440">
              <a:cs typeface="+mn-ea"/>
              <a:sym typeface="+mn-lt"/>
            </a:endParaRPr>
          </a:p>
        </p:txBody>
      </p:sp>
      <p:sp>
        <p:nvSpPr>
          <p:cNvPr id="10" name="矩形 9"/>
          <p:cNvSpPr/>
          <p:nvPr/>
        </p:nvSpPr>
        <p:spPr>
          <a:xfrm>
            <a:off x="4546175" y="1538586"/>
            <a:ext cx="3463815" cy="1730487"/>
          </a:xfrm>
          <a:prstGeom prst="rect">
            <a:avLst/>
          </a:prstGeom>
          <a:solidFill>
            <a:srgbClr val="B49374">
              <a:alpha val="9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281" tIns="45641" rIns="91281" bIns="45641" rtlCol="0" anchor="ctr"/>
          <a:lstStyle/>
          <a:p>
            <a:pPr algn="ctr"/>
            <a:endParaRPr lang="zh-CN" altLang="en-US" sz="2440">
              <a:cs typeface="+mn-ea"/>
              <a:sym typeface="+mn-lt"/>
            </a:endParaRPr>
          </a:p>
        </p:txBody>
      </p:sp>
      <p:sp>
        <p:nvSpPr>
          <p:cNvPr id="7" name="TextBox 64"/>
          <p:cNvSpPr txBox="1"/>
          <p:nvPr/>
        </p:nvSpPr>
        <p:spPr>
          <a:xfrm>
            <a:off x="5630363" y="2684753"/>
            <a:ext cx="1499937" cy="467341"/>
          </a:xfrm>
          <a:prstGeom prst="rect">
            <a:avLst/>
          </a:prstGeom>
          <a:noFill/>
        </p:spPr>
        <p:txBody>
          <a:bodyPr wrap="square" lIns="91281" tIns="45641" rIns="91281" bIns="45641" rtlCol="0">
            <a:spAutoFit/>
          </a:bodyPr>
          <a:lstStyle/>
          <a:p>
            <a:pPr algn="ctr"/>
            <a:r>
              <a:rPr lang="en-US" altLang="zh-CN" sz="2440" spc="74">
                <a:solidFill>
                  <a:srgbClr val="FFFFFF"/>
                </a:solidFill>
                <a:cs typeface="+mn-ea"/>
                <a:sym typeface="+mn-lt"/>
              </a:rPr>
              <a:t>7</a:t>
            </a:r>
            <a:r>
              <a:rPr lang="en-US" altLang="zh-CN" sz="2440" spc="74" smtClean="0">
                <a:solidFill>
                  <a:srgbClr val="FFFFFF"/>
                </a:solidFill>
                <a:cs typeface="+mn-ea"/>
                <a:sym typeface="+mn-lt"/>
              </a:rPr>
              <a:t>7</a:t>
            </a:r>
            <a:r>
              <a:rPr lang="en-US" altLang="zh-CN" sz="2440" spc="74">
                <a:solidFill>
                  <a:srgbClr val="FFFFFF"/>
                </a:solidFill>
                <a:cs typeface="+mn-ea"/>
                <a:sym typeface="+mn-lt"/>
              </a:rPr>
              <a:t>%</a:t>
            </a:r>
            <a:endParaRPr lang="zh-CN" altLang="en-US" sz="2440" spc="74" dirty="0">
              <a:solidFill>
                <a:srgbClr val="FFFFFF"/>
              </a:solidFill>
              <a:cs typeface="+mn-ea"/>
              <a:sym typeface="+mn-lt"/>
            </a:endParaRPr>
          </a:p>
        </p:txBody>
      </p:sp>
      <p:sp>
        <p:nvSpPr>
          <p:cNvPr id="12" name="TextBox 64"/>
          <p:cNvSpPr txBox="1"/>
          <p:nvPr/>
        </p:nvSpPr>
        <p:spPr>
          <a:xfrm>
            <a:off x="2017232" y="2697491"/>
            <a:ext cx="1241565" cy="404888"/>
          </a:xfrm>
          <a:prstGeom prst="rect">
            <a:avLst/>
          </a:prstGeom>
          <a:noFill/>
        </p:spPr>
        <p:txBody>
          <a:bodyPr wrap="square" lIns="91281" tIns="45641" rIns="91281" bIns="45641" rtlCol="0">
            <a:spAutoFit/>
          </a:bodyPr>
          <a:lstStyle/>
          <a:p>
            <a:pPr algn="ctr"/>
            <a:r>
              <a:rPr lang="en-US" altLang="zh-CN" sz="2030" spc="74" smtClean="0">
                <a:solidFill>
                  <a:schemeClr val="bg1"/>
                </a:solidFill>
                <a:cs typeface="+mn-ea"/>
                <a:sym typeface="+mn-lt"/>
              </a:rPr>
              <a:t>28%</a:t>
            </a:r>
            <a:endParaRPr lang="en-US" altLang="zh-CN" sz="2030" spc="74" dirty="0" smtClean="0">
              <a:solidFill>
                <a:schemeClr val="bg1"/>
              </a:solidFill>
              <a:cs typeface="+mn-ea"/>
              <a:sym typeface="+mn-lt"/>
            </a:endParaRPr>
          </a:p>
        </p:txBody>
      </p:sp>
      <p:sp>
        <p:nvSpPr>
          <p:cNvPr id="13" name="TextBox 12"/>
          <p:cNvSpPr txBox="1"/>
          <p:nvPr/>
        </p:nvSpPr>
        <p:spPr>
          <a:xfrm>
            <a:off x="9241766" y="2683406"/>
            <a:ext cx="1241565" cy="404888"/>
          </a:xfrm>
          <a:prstGeom prst="rect">
            <a:avLst/>
          </a:prstGeom>
          <a:noFill/>
        </p:spPr>
        <p:txBody>
          <a:bodyPr wrap="square" lIns="91281" tIns="45641" rIns="91281" bIns="45641" rtlCol="0">
            <a:spAutoFit/>
          </a:bodyPr>
          <a:lstStyle/>
          <a:p>
            <a:pPr algn="ctr"/>
            <a:r>
              <a:rPr lang="en-US" altLang="zh-CN" sz="2030" spc="74" dirty="0">
                <a:solidFill>
                  <a:schemeClr val="bg1"/>
                </a:solidFill>
                <a:cs typeface="+mn-ea"/>
                <a:sym typeface="+mn-lt"/>
              </a:rPr>
              <a:t>5</a:t>
            </a:r>
            <a:r>
              <a:rPr lang="en-US" altLang="zh-CN" sz="2030" spc="74" smtClean="0">
                <a:solidFill>
                  <a:schemeClr val="bg1"/>
                </a:solidFill>
                <a:cs typeface="+mn-ea"/>
                <a:sym typeface="+mn-lt"/>
              </a:rPr>
              <a:t>4</a:t>
            </a:r>
            <a:r>
              <a:rPr lang="en-US" altLang="zh-CN" sz="2030" spc="74" dirty="0">
                <a:solidFill>
                  <a:schemeClr val="bg1"/>
                </a:solidFill>
                <a:cs typeface="+mn-ea"/>
                <a:sym typeface="+mn-lt"/>
              </a:rPr>
              <a:t>%</a:t>
            </a:r>
            <a:endParaRPr lang="en-US" altLang="zh-CN" sz="2030" spc="74" dirty="0">
              <a:solidFill>
                <a:schemeClr val="bg1"/>
              </a:solidFill>
              <a:cs typeface="+mn-ea"/>
              <a:sym typeface="+mn-lt"/>
            </a:endParaRPr>
          </a:p>
        </p:txBody>
      </p:sp>
      <p:grpSp>
        <p:nvGrpSpPr>
          <p:cNvPr id="5" name="组合 4"/>
          <p:cNvGrpSpPr/>
          <p:nvPr/>
        </p:nvGrpSpPr>
        <p:grpSpPr>
          <a:xfrm>
            <a:off x="9491073" y="1930145"/>
            <a:ext cx="742950" cy="739602"/>
            <a:chOff x="9318353" y="1960226"/>
            <a:chExt cx="742950" cy="742950"/>
          </a:xfrm>
        </p:grpSpPr>
        <p:sp>
          <p:nvSpPr>
            <p:cNvPr id="8" name="椭圆 7"/>
            <p:cNvSpPr/>
            <p:nvPr/>
          </p:nvSpPr>
          <p:spPr>
            <a:xfrm>
              <a:off x="9318353" y="1960226"/>
              <a:ext cx="742950" cy="742950"/>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40">
                <a:cs typeface="+mn-ea"/>
                <a:sym typeface="+mn-lt"/>
              </a:endParaRPr>
            </a:p>
          </p:txBody>
        </p:sp>
        <p:sp>
          <p:nvSpPr>
            <p:cNvPr id="9" name="Freeform 81"/>
            <p:cNvSpPr>
              <a:spLocks noChangeArrowheads="1"/>
            </p:cNvSpPr>
            <p:nvPr/>
          </p:nvSpPr>
          <p:spPr bwMode="auto">
            <a:xfrm>
              <a:off x="9486681" y="2165710"/>
              <a:ext cx="406294" cy="311974"/>
            </a:xfrm>
            <a:custGeom>
              <a:avLst/>
              <a:gdLst>
                <a:gd name="T0" fmla="*/ 131975 w 619"/>
                <a:gd name="T1" fmla="*/ 79795 h 472"/>
                <a:gd name="T2" fmla="*/ 131975 w 619"/>
                <a:gd name="T3" fmla="*/ 79795 h 472"/>
                <a:gd name="T4" fmla="*/ 105437 w 619"/>
                <a:gd name="T5" fmla="*/ 79795 h 472"/>
                <a:gd name="T6" fmla="*/ 116196 w 619"/>
                <a:gd name="T7" fmla="*/ 48021 h 472"/>
                <a:gd name="T8" fmla="*/ 110816 w 619"/>
                <a:gd name="T9" fmla="*/ 42605 h 472"/>
                <a:gd name="T10" fmla="*/ 100416 w 619"/>
                <a:gd name="T11" fmla="*/ 42605 h 472"/>
                <a:gd name="T12" fmla="*/ 84278 w 619"/>
                <a:gd name="T13" fmla="*/ 85211 h 472"/>
                <a:gd name="T14" fmla="*/ 84278 w 619"/>
                <a:gd name="T15" fmla="*/ 90626 h 472"/>
                <a:gd name="T16" fmla="*/ 89657 w 619"/>
                <a:gd name="T17" fmla="*/ 95681 h 472"/>
                <a:gd name="T18" fmla="*/ 121575 w 619"/>
                <a:gd name="T19" fmla="*/ 95681 h 472"/>
                <a:gd name="T20" fmla="*/ 105437 w 619"/>
                <a:gd name="T21" fmla="*/ 127455 h 472"/>
                <a:gd name="T22" fmla="*/ 105437 w 619"/>
                <a:gd name="T23" fmla="*/ 138287 h 472"/>
                <a:gd name="T24" fmla="*/ 116196 w 619"/>
                <a:gd name="T25" fmla="*/ 133232 h 472"/>
                <a:gd name="T26" fmla="*/ 136996 w 619"/>
                <a:gd name="T27" fmla="*/ 85211 h 472"/>
                <a:gd name="T28" fmla="*/ 131975 w 619"/>
                <a:gd name="T29" fmla="*/ 79795 h 472"/>
                <a:gd name="T30" fmla="*/ 158155 w 619"/>
                <a:gd name="T31" fmla="*/ 37189 h 472"/>
                <a:gd name="T32" fmla="*/ 158155 w 619"/>
                <a:gd name="T33" fmla="*/ 37189 h 472"/>
                <a:gd name="T34" fmla="*/ 105437 w 619"/>
                <a:gd name="T35" fmla="*/ 0 h 472"/>
                <a:gd name="T36" fmla="*/ 42318 w 619"/>
                <a:gd name="T37" fmla="*/ 58492 h 472"/>
                <a:gd name="T38" fmla="*/ 0 w 619"/>
                <a:gd name="T39" fmla="*/ 116984 h 472"/>
                <a:gd name="T40" fmla="*/ 52718 w 619"/>
                <a:gd name="T41" fmla="*/ 170060 h 472"/>
                <a:gd name="T42" fmla="*/ 153134 w 619"/>
                <a:gd name="T43" fmla="*/ 170060 h 472"/>
                <a:gd name="T44" fmla="*/ 221632 w 619"/>
                <a:gd name="T45" fmla="*/ 106513 h 472"/>
                <a:gd name="T46" fmla="*/ 158155 w 619"/>
                <a:gd name="T47" fmla="*/ 37189 h 472"/>
                <a:gd name="T48" fmla="*/ 153134 w 619"/>
                <a:gd name="T49" fmla="*/ 159589 h 472"/>
                <a:gd name="T50" fmla="*/ 153134 w 619"/>
                <a:gd name="T51" fmla="*/ 159589 h 472"/>
                <a:gd name="T52" fmla="*/ 52718 w 619"/>
                <a:gd name="T53" fmla="*/ 159589 h 472"/>
                <a:gd name="T54" fmla="*/ 10400 w 619"/>
                <a:gd name="T55" fmla="*/ 116984 h 472"/>
                <a:gd name="T56" fmla="*/ 52718 w 619"/>
                <a:gd name="T57" fmla="*/ 74379 h 472"/>
                <a:gd name="T58" fmla="*/ 105437 w 619"/>
                <a:gd name="T59" fmla="*/ 15887 h 472"/>
                <a:gd name="T60" fmla="*/ 147755 w 619"/>
                <a:gd name="T61" fmla="*/ 53437 h 472"/>
                <a:gd name="T62" fmla="*/ 211232 w 619"/>
                <a:gd name="T63" fmla="*/ 101097 h 472"/>
                <a:gd name="T64" fmla="*/ 153134 w 619"/>
                <a:gd name="T65" fmla="*/ 159589 h 47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619" h="472">
                  <a:moveTo>
                    <a:pt x="368" y="221"/>
                  </a:moveTo>
                  <a:lnTo>
                    <a:pt x="368" y="221"/>
                  </a:lnTo>
                  <a:cubicBezTo>
                    <a:pt x="294" y="221"/>
                    <a:pt x="294" y="221"/>
                    <a:pt x="294" y="221"/>
                  </a:cubicBezTo>
                  <a:cubicBezTo>
                    <a:pt x="324" y="133"/>
                    <a:pt x="324" y="133"/>
                    <a:pt x="324" y="133"/>
                  </a:cubicBezTo>
                  <a:cubicBezTo>
                    <a:pt x="324" y="133"/>
                    <a:pt x="324" y="118"/>
                    <a:pt x="309" y="118"/>
                  </a:cubicBezTo>
                  <a:cubicBezTo>
                    <a:pt x="294" y="103"/>
                    <a:pt x="294" y="118"/>
                    <a:pt x="280" y="118"/>
                  </a:cubicBezTo>
                  <a:cubicBezTo>
                    <a:pt x="235" y="236"/>
                    <a:pt x="235" y="236"/>
                    <a:pt x="235" y="236"/>
                  </a:cubicBezTo>
                  <a:lnTo>
                    <a:pt x="235" y="251"/>
                  </a:lnTo>
                  <a:lnTo>
                    <a:pt x="250" y="265"/>
                  </a:lnTo>
                  <a:cubicBezTo>
                    <a:pt x="339" y="265"/>
                    <a:pt x="339" y="265"/>
                    <a:pt x="339" y="265"/>
                  </a:cubicBezTo>
                  <a:cubicBezTo>
                    <a:pt x="294" y="353"/>
                    <a:pt x="294" y="353"/>
                    <a:pt x="294" y="353"/>
                  </a:cubicBezTo>
                  <a:cubicBezTo>
                    <a:pt x="280" y="353"/>
                    <a:pt x="294" y="369"/>
                    <a:pt x="294" y="383"/>
                  </a:cubicBezTo>
                  <a:cubicBezTo>
                    <a:pt x="309" y="383"/>
                    <a:pt x="324" y="383"/>
                    <a:pt x="324" y="369"/>
                  </a:cubicBezTo>
                  <a:cubicBezTo>
                    <a:pt x="324" y="369"/>
                    <a:pt x="382" y="251"/>
                    <a:pt x="382" y="236"/>
                  </a:cubicBezTo>
                  <a:cubicBezTo>
                    <a:pt x="382" y="236"/>
                    <a:pt x="382" y="221"/>
                    <a:pt x="368" y="221"/>
                  </a:cubicBezTo>
                  <a:close/>
                  <a:moveTo>
                    <a:pt x="441" y="103"/>
                  </a:moveTo>
                  <a:lnTo>
                    <a:pt x="441" y="103"/>
                  </a:lnTo>
                  <a:cubicBezTo>
                    <a:pt x="412" y="44"/>
                    <a:pt x="353" y="0"/>
                    <a:pt x="294" y="0"/>
                  </a:cubicBezTo>
                  <a:cubicBezTo>
                    <a:pt x="191" y="0"/>
                    <a:pt x="118" y="74"/>
                    <a:pt x="118" y="162"/>
                  </a:cubicBezTo>
                  <a:cubicBezTo>
                    <a:pt x="44" y="192"/>
                    <a:pt x="0" y="251"/>
                    <a:pt x="0" y="324"/>
                  </a:cubicBezTo>
                  <a:cubicBezTo>
                    <a:pt x="0" y="398"/>
                    <a:pt x="59" y="471"/>
                    <a:pt x="147" y="471"/>
                  </a:cubicBezTo>
                  <a:lnTo>
                    <a:pt x="427" y="471"/>
                  </a:lnTo>
                  <a:cubicBezTo>
                    <a:pt x="530" y="471"/>
                    <a:pt x="618" y="398"/>
                    <a:pt x="618" y="295"/>
                  </a:cubicBezTo>
                  <a:cubicBezTo>
                    <a:pt x="618" y="192"/>
                    <a:pt x="544" y="103"/>
                    <a:pt x="441" y="103"/>
                  </a:cubicBezTo>
                  <a:close/>
                  <a:moveTo>
                    <a:pt x="427" y="442"/>
                  </a:moveTo>
                  <a:lnTo>
                    <a:pt x="427" y="442"/>
                  </a:lnTo>
                  <a:lnTo>
                    <a:pt x="147" y="442"/>
                  </a:lnTo>
                  <a:cubicBezTo>
                    <a:pt x="147" y="442"/>
                    <a:pt x="29" y="427"/>
                    <a:pt x="29" y="324"/>
                  </a:cubicBezTo>
                  <a:cubicBezTo>
                    <a:pt x="29" y="265"/>
                    <a:pt x="88" y="206"/>
                    <a:pt x="147" y="206"/>
                  </a:cubicBezTo>
                  <a:cubicBezTo>
                    <a:pt x="147" y="118"/>
                    <a:pt x="206" y="44"/>
                    <a:pt x="294" y="44"/>
                  </a:cubicBezTo>
                  <a:cubicBezTo>
                    <a:pt x="353" y="44"/>
                    <a:pt x="397" y="89"/>
                    <a:pt x="412" y="148"/>
                  </a:cubicBezTo>
                  <a:cubicBezTo>
                    <a:pt x="515" y="133"/>
                    <a:pt x="574" y="221"/>
                    <a:pt x="589" y="280"/>
                  </a:cubicBezTo>
                  <a:cubicBezTo>
                    <a:pt x="589" y="369"/>
                    <a:pt x="500" y="442"/>
                    <a:pt x="427" y="442"/>
                  </a:cubicBezTo>
                  <a:close/>
                </a:path>
              </a:pathLst>
            </a:custGeom>
            <a:solidFill>
              <a:srgbClr val="6E6A84"/>
            </a:solidFill>
            <a:ln>
              <a:noFill/>
            </a:ln>
            <a:effectLst/>
          </p:spPr>
          <p:txBody>
            <a:bodyPr wrap="none" anchor="ctr"/>
            <a:lstStyle/>
            <a:p>
              <a:pPr eaLnBrk="1" hangingPunct="1">
                <a:defRPr/>
              </a:pPr>
              <a:endParaRPr lang="zh-CN" altLang="en-US" sz="2440">
                <a:cs typeface="+mn-ea"/>
                <a:sym typeface="+mn-lt"/>
              </a:endParaRPr>
            </a:p>
          </p:txBody>
        </p:sp>
      </p:grpSp>
      <p:grpSp>
        <p:nvGrpSpPr>
          <p:cNvPr id="17" name="组合 16"/>
          <p:cNvGrpSpPr/>
          <p:nvPr/>
        </p:nvGrpSpPr>
        <p:grpSpPr>
          <a:xfrm>
            <a:off x="2292032" y="1929512"/>
            <a:ext cx="742950" cy="739602"/>
            <a:chOff x="2120581" y="1960226"/>
            <a:chExt cx="742950" cy="742950"/>
          </a:xfrm>
        </p:grpSpPr>
        <p:sp>
          <p:nvSpPr>
            <p:cNvPr id="18" name="椭圆 17"/>
            <p:cNvSpPr/>
            <p:nvPr/>
          </p:nvSpPr>
          <p:spPr>
            <a:xfrm>
              <a:off x="2120581" y="1960226"/>
              <a:ext cx="742950" cy="742950"/>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40">
                <a:cs typeface="+mn-ea"/>
                <a:sym typeface="+mn-lt"/>
              </a:endParaRPr>
            </a:p>
          </p:txBody>
        </p:sp>
        <p:sp>
          <p:nvSpPr>
            <p:cNvPr id="19" name="Freeform 159"/>
            <p:cNvSpPr>
              <a:spLocks noChangeArrowheads="1"/>
            </p:cNvSpPr>
            <p:nvPr/>
          </p:nvSpPr>
          <p:spPr bwMode="auto">
            <a:xfrm>
              <a:off x="2290972" y="2121762"/>
              <a:ext cx="418386" cy="406292"/>
            </a:xfrm>
            <a:custGeom>
              <a:avLst/>
              <a:gdLst>
                <a:gd name="T0" fmla="*/ 63820 w 634"/>
                <a:gd name="T1" fmla="*/ 68484 h 619"/>
                <a:gd name="T2" fmla="*/ 63820 w 634"/>
                <a:gd name="T3" fmla="*/ 68484 h 619"/>
                <a:gd name="T4" fmla="*/ 58411 w 634"/>
                <a:gd name="T5" fmla="*/ 73504 h 619"/>
                <a:gd name="T6" fmla="*/ 58411 w 634"/>
                <a:gd name="T7" fmla="*/ 147724 h 619"/>
                <a:gd name="T8" fmla="*/ 63820 w 634"/>
                <a:gd name="T9" fmla="*/ 152744 h 619"/>
                <a:gd name="T10" fmla="*/ 74637 w 634"/>
                <a:gd name="T11" fmla="*/ 147724 h 619"/>
                <a:gd name="T12" fmla="*/ 74637 w 634"/>
                <a:gd name="T13" fmla="*/ 73504 h 619"/>
                <a:gd name="T14" fmla="*/ 63820 w 634"/>
                <a:gd name="T15" fmla="*/ 68484 h 619"/>
                <a:gd name="T16" fmla="*/ 122231 w 634"/>
                <a:gd name="T17" fmla="*/ 89639 h 619"/>
                <a:gd name="T18" fmla="*/ 122231 w 634"/>
                <a:gd name="T19" fmla="*/ 89639 h 619"/>
                <a:gd name="T20" fmla="*/ 116822 w 634"/>
                <a:gd name="T21" fmla="*/ 94658 h 619"/>
                <a:gd name="T22" fmla="*/ 116822 w 634"/>
                <a:gd name="T23" fmla="*/ 136968 h 619"/>
                <a:gd name="T24" fmla="*/ 122231 w 634"/>
                <a:gd name="T25" fmla="*/ 147724 h 619"/>
                <a:gd name="T26" fmla="*/ 127639 w 634"/>
                <a:gd name="T27" fmla="*/ 136968 h 619"/>
                <a:gd name="T28" fmla="*/ 127639 w 634"/>
                <a:gd name="T29" fmla="*/ 94658 h 619"/>
                <a:gd name="T30" fmla="*/ 122231 w 634"/>
                <a:gd name="T31" fmla="*/ 89639 h 619"/>
                <a:gd name="T32" fmla="*/ 169825 w 634"/>
                <a:gd name="T33" fmla="*/ 0 h 619"/>
                <a:gd name="T34" fmla="*/ 169825 w 634"/>
                <a:gd name="T35" fmla="*/ 0 h 619"/>
                <a:gd name="T36" fmla="*/ 116822 w 634"/>
                <a:gd name="T37" fmla="*/ 41951 h 619"/>
                <a:gd name="T38" fmla="*/ 58411 w 634"/>
                <a:gd name="T39" fmla="*/ 20796 h 619"/>
                <a:gd name="T40" fmla="*/ 0 w 634"/>
                <a:gd name="T41" fmla="*/ 52707 h 619"/>
                <a:gd name="T42" fmla="*/ 0 w 634"/>
                <a:gd name="T43" fmla="*/ 221586 h 619"/>
                <a:gd name="T44" fmla="*/ 58411 w 634"/>
                <a:gd name="T45" fmla="*/ 190034 h 619"/>
                <a:gd name="T46" fmla="*/ 116822 w 634"/>
                <a:gd name="T47" fmla="*/ 210830 h 619"/>
                <a:gd name="T48" fmla="*/ 169825 w 634"/>
                <a:gd name="T49" fmla="*/ 168879 h 619"/>
                <a:gd name="T50" fmla="*/ 228236 w 634"/>
                <a:gd name="T51" fmla="*/ 210830 h 619"/>
                <a:gd name="T52" fmla="*/ 228236 w 634"/>
                <a:gd name="T53" fmla="*/ 41951 h 619"/>
                <a:gd name="T54" fmla="*/ 169825 w 634"/>
                <a:gd name="T55" fmla="*/ 0 h 619"/>
                <a:gd name="T56" fmla="*/ 212372 w 634"/>
                <a:gd name="T57" fmla="*/ 184655 h 619"/>
                <a:gd name="T58" fmla="*/ 212372 w 634"/>
                <a:gd name="T59" fmla="*/ 184655 h 619"/>
                <a:gd name="T60" fmla="*/ 169825 w 634"/>
                <a:gd name="T61" fmla="*/ 152744 h 619"/>
                <a:gd name="T62" fmla="*/ 116822 w 634"/>
                <a:gd name="T63" fmla="*/ 195053 h 619"/>
                <a:gd name="T64" fmla="*/ 58411 w 634"/>
                <a:gd name="T65" fmla="*/ 173899 h 619"/>
                <a:gd name="T66" fmla="*/ 15865 w 634"/>
                <a:gd name="T67" fmla="*/ 200432 h 619"/>
                <a:gd name="T68" fmla="*/ 15865 w 634"/>
                <a:gd name="T69" fmla="*/ 58086 h 619"/>
                <a:gd name="T70" fmla="*/ 58411 w 634"/>
                <a:gd name="T71" fmla="*/ 31553 h 619"/>
                <a:gd name="T72" fmla="*/ 116822 w 634"/>
                <a:gd name="T73" fmla="*/ 52707 h 619"/>
                <a:gd name="T74" fmla="*/ 169825 w 634"/>
                <a:gd name="T75" fmla="*/ 10398 h 619"/>
                <a:gd name="T76" fmla="*/ 212372 w 634"/>
                <a:gd name="T77" fmla="*/ 41951 h 619"/>
                <a:gd name="T78" fmla="*/ 212372 w 634"/>
                <a:gd name="T79" fmla="*/ 184655 h 619"/>
                <a:gd name="T80" fmla="*/ 169825 w 634"/>
                <a:gd name="T81" fmla="*/ 115813 h 619"/>
                <a:gd name="T82" fmla="*/ 169825 w 634"/>
                <a:gd name="T83" fmla="*/ 115813 h 619"/>
                <a:gd name="T84" fmla="*/ 180642 w 634"/>
                <a:gd name="T85" fmla="*/ 126570 h 619"/>
                <a:gd name="T86" fmla="*/ 186051 w 634"/>
                <a:gd name="T87" fmla="*/ 115813 h 619"/>
                <a:gd name="T88" fmla="*/ 186051 w 634"/>
                <a:gd name="T89" fmla="*/ 63106 h 619"/>
                <a:gd name="T90" fmla="*/ 180642 w 634"/>
                <a:gd name="T91" fmla="*/ 52707 h 619"/>
                <a:gd name="T92" fmla="*/ 169825 w 634"/>
                <a:gd name="T93" fmla="*/ 63106 h 619"/>
                <a:gd name="T94" fmla="*/ 169825 w 634"/>
                <a:gd name="T95" fmla="*/ 115813 h 61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634" h="619">
                  <a:moveTo>
                    <a:pt x="177" y="191"/>
                  </a:moveTo>
                  <a:lnTo>
                    <a:pt x="177" y="191"/>
                  </a:lnTo>
                  <a:lnTo>
                    <a:pt x="162" y="205"/>
                  </a:lnTo>
                  <a:cubicBezTo>
                    <a:pt x="162" y="412"/>
                    <a:pt x="162" y="412"/>
                    <a:pt x="162" y="412"/>
                  </a:cubicBezTo>
                  <a:lnTo>
                    <a:pt x="177" y="426"/>
                  </a:lnTo>
                  <a:cubicBezTo>
                    <a:pt x="192" y="426"/>
                    <a:pt x="207" y="412"/>
                    <a:pt x="207" y="412"/>
                  </a:cubicBezTo>
                  <a:cubicBezTo>
                    <a:pt x="207" y="205"/>
                    <a:pt x="207" y="205"/>
                    <a:pt x="207" y="205"/>
                  </a:cubicBezTo>
                  <a:cubicBezTo>
                    <a:pt x="207" y="205"/>
                    <a:pt x="192" y="191"/>
                    <a:pt x="177" y="191"/>
                  </a:cubicBezTo>
                  <a:close/>
                  <a:moveTo>
                    <a:pt x="339" y="250"/>
                  </a:moveTo>
                  <a:lnTo>
                    <a:pt x="339" y="250"/>
                  </a:lnTo>
                  <a:cubicBezTo>
                    <a:pt x="324" y="250"/>
                    <a:pt x="324" y="264"/>
                    <a:pt x="324" y="264"/>
                  </a:cubicBezTo>
                  <a:cubicBezTo>
                    <a:pt x="324" y="382"/>
                    <a:pt x="324" y="382"/>
                    <a:pt x="324" y="382"/>
                  </a:cubicBezTo>
                  <a:cubicBezTo>
                    <a:pt x="324" y="397"/>
                    <a:pt x="324" y="412"/>
                    <a:pt x="339" y="412"/>
                  </a:cubicBezTo>
                  <a:cubicBezTo>
                    <a:pt x="354" y="412"/>
                    <a:pt x="354" y="397"/>
                    <a:pt x="354" y="382"/>
                  </a:cubicBezTo>
                  <a:cubicBezTo>
                    <a:pt x="354" y="264"/>
                    <a:pt x="354" y="264"/>
                    <a:pt x="354" y="264"/>
                  </a:cubicBezTo>
                  <a:cubicBezTo>
                    <a:pt x="354" y="264"/>
                    <a:pt x="354" y="250"/>
                    <a:pt x="339" y="250"/>
                  </a:cubicBezTo>
                  <a:close/>
                  <a:moveTo>
                    <a:pt x="471" y="0"/>
                  </a:moveTo>
                  <a:lnTo>
                    <a:pt x="471" y="0"/>
                  </a:lnTo>
                  <a:cubicBezTo>
                    <a:pt x="324" y="117"/>
                    <a:pt x="324" y="117"/>
                    <a:pt x="324" y="117"/>
                  </a:cubicBezTo>
                  <a:cubicBezTo>
                    <a:pt x="162" y="58"/>
                    <a:pt x="162" y="58"/>
                    <a:pt x="162" y="58"/>
                  </a:cubicBezTo>
                  <a:cubicBezTo>
                    <a:pt x="0" y="147"/>
                    <a:pt x="0" y="147"/>
                    <a:pt x="0" y="147"/>
                  </a:cubicBezTo>
                  <a:cubicBezTo>
                    <a:pt x="0" y="618"/>
                    <a:pt x="0" y="618"/>
                    <a:pt x="0" y="618"/>
                  </a:cubicBezTo>
                  <a:cubicBezTo>
                    <a:pt x="162" y="530"/>
                    <a:pt x="162" y="530"/>
                    <a:pt x="162" y="530"/>
                  </a:cubicBezTo>
                  <a:cubicBezTo>
                    <a:pt x="324" y="588"/>
                    <a:pt x="324" y="588"/>
                    <a:pt x="324" y="588"/>
                  </a:cubicBezTo>
                  <a:cubicBezTo>
                    <a:pt x="471" y="471"/>
                    <a:pt x="471" y="471"/>
                    <a:pt x="471" y="471"/>
                  </a:cubicBezTo>
                  <a:cubicBezTo>
                    <a:pt x="633" y="588"/>
                    <a:pt x="633" y="588"/>
                    <a:pt x="633" y="588"/>
                  </a:cubicBezTo>
                  <a:cubicBezTo>
                    <a:pt x="633" y="117"/>
                    <a:pt x="633" y="117"/>
                    <a:pt x="633" y="117"/>
                  </a:cubicBezTo>
                  <a:lnTo>
                    <a:pt x="471" y="0"/>
                  </a:lnTo>
                  <a:close/>
                  <a:moveTo>
                    <a:pt x="589" y="515"/>
                  </a:moveTo>
                  <a:lnTo>
                    <a:pt x="589" y="515"/>
                  </a:lnTo>
                  <a:cubicBezTo>
                    <a:pt x="471" y="426"/>
                    <a:pt x="471" y="426"/>
                    <a:pt x="471" y="426"/>
                  </a:cubicBezTo>
                  <a:cubicBezTo>
                    <a:pt x="324" y="544"/>
                    <a:pt x="324" y="544"/>
                    <a:pt x="324" y="544"/>
                  </a:cubicBezTo>
                  <a:cubicBezTo>
                    <a:pt x="162" y="485"/>
                    <a:pt x="162" y="485"/>
                    <a:pt x="162" y="485"/>
                  </a:cubicBezTo>
                  <a:cubicBezTo>
                    <a:pt x="44" y="559"/>
                    <a:pt x="44" y="559"/>
                    <a:pt x="44" y="559"/>
                  </a:cubicBezTo>
                  <a:cubicBezTo>
                    <a:pt x="44" y="162"/>
                    <a:pt x="44" y="162"/>
                    <a:pt x="44" y="162"/>
                  </a:cubicBezTo>
                  <a:cubicBezTo>
                    <a:pt x="162" y="88"/>
                    <a:pt x="162" y="88"/>
                    <a:pt x="162" y="88"/>
                  </a:cubicBezTo>
                  <a:cubicBezTo>
                    <a:pt x="324" y="147"/>
                    <a:pt x="324" y="147"/>
                    <a:pt x="324" y="147"/>
                  </a:cubicBezTo>
                  <a:cubicBezTo>
                    <a:pt x="471" y="29"/>
                    <a:pt x="471" y="29"/>
                    <a:pt x="471" y="29"/>
                  </a:cubicBezTo>
                  <a:cubicBezTo>
                    <a:pt x="589" y="117"/>
                    <a:pt x="589" y="117"/>
                    <a:pt x="589" y="117"/>
                  </a:cubicBezTo>
                  <a:lnTo>
                    <a:pt x="589" y="515"/>
                  </a:lnTo>
                  <a:close/>
                  <a:moveTo>
                    <a:pt x="471" y="323"/>
                  </a:moveTo>
                  <a:lnTo>
                    <a:pt x="471" y="323"/>
                  </a:lnTo>
                  <a:cubicBezTo>
                    <a:pt x="471" y="338"/>
                    <a:pt x="486" y="353"/>
                    <a:pt x="501" y="353"/>
                  </a:cubicBezTo>
                  <a:cubicBezTo>
                    <a:pt x="501" y="353"/>
                    <a:pt x="516" y="338"/>
                    <a:pt x="516" y="323"/>
                  </a:cubicBezTo>
                  <a:cubicBezTo>
                    <a:pt x="516" y="176"/>
                    <a:pt x="516" y="176"/>
                    <a:pt x="516" y="176"/>
                  </a:cubicBezTo>
                  <a:cubicBezTo>
                    <a:pt x="516" y="162"/>
                    <a:pt x="501" y="147"/>
                    <a:pt x="501" y="147"/>
                  </a:cubicBezTo>
                  <a:cubicBezTo>
                    <a:pt x="486" y="147"/>
                    <a:pt x="471" y="162"/>
                    <a:pt x="471" y="176"/>
                  </a:cubicBezTo>
                  <a:lnTo>
                    <a:pt x="471" y="323"/>
                  </a:lnTo>
                  <a:close/>
                </a:path>
              </a:pathLst>
            </a:custGeom>
            <a:solidFill>
              <a:srgbClr val="6E6A84"/>
            </a:solidFill>
            <a:ln>
              <a:noFill/>
            </a:ln>
            <a:effectLst/>
          </p:spPr>
          <p:txBody>
            <a:bodyPr wrap="none" anchor="ctr"/>
            <a:lstStyle/>
            <a:p>
              <a:pPr eaLnBrk="1" hangingPunct="1">
                <a:defRPr/>
              </a:pPr>
              <a:endParaRPr lang="zh-CN" altLang="en-US" sz="2440">
                <a:cs typeface="+mn-ea"/>
                <a:sym typeface="+mn-lt"/>
              </a:endParaRPr>
            </a:p>
          </p:txBody>
        </p:sp>
      </p:grpSp>
      <p:grpSp>
        <p:nvGrpSpPr>
          <p:cNvPr id="20" name="组合 19"/>
          <p:cNvGrpSpPr/>
          <p:nvPr/>
        </p:nvGrpSpPr>
        <p:grpSpPr>
          <a:xfrm>
            <a:off x="5939493" y="1844970"/>
            <a:ext cx="881678" cy="877705"/>
            <a:chOff x="10090391" y="587475"/>
            <a:chExt cx="791922" cy="791922"/>
          </a:xfrm>
        </p:grpSpPr>
        <p:sp>
          <p:nvSpPr>
            <p:cNvPr id="21" name="椭圆 20"/>
            <p:cNvSpPr/>
            <p:nvPr/>
          </p:nvSpPr>
          <p:spPr>
            <a:xfrm>
              <a:off x="10090391" y="587475"/>
              <a:ext cx="791922" cy="791922"/>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40">
                <a:cs typeface="+mn-ea"/>
                <a:sym typeface="+mn-lt"/>
              </a:endParaRPr>
            </a:p>
          </p:txBody>
        </p:sp>
        <p:sp>
          <p:nvSpPr>
            <p:cNvPr id="11" name="Freeform 158"/>
            <p:cNvSpPr>
              <a:spLocks noChangeArrowheads="1"/>
            </p:cNvSpPr>
            <p:nvPr/>
          </p:nvSpPr>
          <p:spPr bwMode="auto">
            <a:xfrm>
              <a:off x="10256258" y="787982"/>
              <a:ext cx="460188" cy="420968"/>
            </a:xfrm>
            <a:custGeom>
              <a:avLst/>
              <a:gdLst>
                <a:gd name="T0" fmla="*/ 184545 w 649"/>
                <a:gd name="T1" fmla="*/ 26677 h 590"/>
                <a:gd name="T2" fmla="*/ 184545 w 649"/>
                <a:gd name="T3" fmla="*/ 26677 h 590"/>
                <a:gd name="T4" fmla="*/ 158386 w 649"/>
                <a:gd name="T5" fmla="*/ 0 h 590"/>
                <a:gd name="T6" fmla="*/ 73818 w 649"/>
                <a:gd name="T7" fmla="*/ 0 h 590"/>
                <a:gd name="T8" fmla="*/ 47659 w 649"/>
                <a:gd name="T9" fmla="*/ 26677 h 590"/>
                <a:gd name="T10" fmla="*/ 5375 w 649"/>
                <a:gd name="T11" fmla="*/ 58402 h 590"/>
                <a:gd name="T12" fmla="*/ 47659 w 649"/>
                <a:gd name="T13" fmla="*/ 100941 h 590"/>
                <a:gd name="T14" fmla="*/ 52676 w 649"/>
                <a:gd name="T15" fmla="*/ 100941 h 590"/>
                <a:gd name="T16" fmla="*/ 110727 w 649"/>
                <a:gd name="T17" fmla="*/ 153935 h 590"/>
                <a:gd name="T18" fmla="*/ 110727 w 649"/>
                <a:gd name="T19" fmla="*/ 196474 h 590"/>
                <a:gd name="T20" fmla="*/ 89585 w 649"/>
                <a:gd name="T21" fmla="*/ 196474 h 590"/>
                <a:gd name="T22" fmla="*/ 79193 w 649"/>
                <a:gd name="T23" fmla="*/ 206929 h 590"/>
                <a:gd name="T24" fmla="*/ 89585 w 649"/>
                <a:gd name="T25" fmla="*/ 212336 h 590"/>
                <a:gd name="T26" fmla="*/ 142261 w 649"/>
                <a:gd name="T27" fmla="*/ 212336 h 590"/>
                <a:gd name="T28" fmla="*/ 153011 w 649"/>
                <a:gd name="T29" fmla="*/ 206929 h 590"/>
                <a:gd name="T30" fmla="*/ 142261 w 649"/>
                <a:gd name="T31" fmla="*/ 196474 h 590"/>
                <a:gd name="T32" fmla="*/ 121477 w 649"/>
                <a:gd name="T33" fmla="*/ 196474 h 590"/>
                <a:gd name="T34" fmla="*/ 121477 w 649"/>
                <a:gd name="T35" fmla="*/ 153935 h 590"/>
                <a:gd name="T36" fmla="*/ 179528 w 649"/>
                <a:gd name="T37" fmla="*/ 100941 h 590"/>
                <a:gd name="T38" fmla="*/ 184545 w 649"/>
                <a:gd name="T39" fmla="*/ 100941 h 590"/>
                <a:gd name="T40" fmla="*/ 226829 w 649"/>
                <a:gd name="T41" fmla="*/ 58402 h 590"/>
                <a:gd name="T42" fmla="*/ 184545 w 649"/>
                <a:gd name="T43" fmla="*/ 26677 h 590"/>
                <a:gd name="T44" fmla="*/ 47659 w 649"/>
                <a:gd name="T45" fmla="*/ 85079 h 590"/>
                <a:gd name="T46" fmla="*/ 47659 w 649"/>
                <a:gd name="T47" fmla="*/ 85079 h 590"/>
                <a:gd name="T48" fmla="*/ 15767 w 649"/>
                <a:gd name="T49" fmla="*/ 58402 h 590"/>
                <a:gd name="T50" fmla="*/ 47659 w 649"/>
                <a:gd name="T51" fmla="*/ 42539 h 590"/>
                <a:gd name="T52" fmla="*/ 47659 w 649"/>
                <a:gd name="T53" fmla="*/ 85079 h 590"/>
                <a:gd name="T54" fmla="*/ 174153 w 649"/>
                <a:gd name="T55" fmla="*/ 68856 h 590"/>
                <a:gd name="T56" fmla="*/ 174153 w 649"/>
                <a:gd name="T57" fmla="*/ 68856 h 590"/>
                <a:gd name="T58" fmla="*/ 116102 w 649"/>
                <a:gd name="T59" fmla="*/ 143480 h 590"/>
                <a:gd name="T60" fmla="*/ 58051 w 649"/>
                <a:gd name="T61" fmla="*/ 68856 h 590"/>
                <a:gd name="T62" fmla="*/ 58051 w 649"/>
                <a:gd name="T63" fmla="*/ 26677 h 590"/>
                <a:gd name="T64" fmla="*/ 73818 w 649"/>
                <a:gd name="T65" fmla="*/ 15862 h 590"/>
                <a:gd name="T66" fmla="*/ 158386 w 649"/>
                <a:gd name="T67" fmla="*/ 15862 h 590"/>
                <a:gd name="T68" fmla="*/ 174153 w 649"/>
                <a:gd name="T69" fmla="*/ 26677 h 590"/>
                <a:gd name="T70" fmla="*/ 174153 w 649"/>
                <a:gd name="T71" fmla="*/ 68856 h 590"/>
                <a:gd name="T72" fmla="*/ 184545 w 649"/>
                <a:gd name="T73" fmla="*/ 85079 h 590"/>
                <a:gd name="T74" fmla="*/ 184545 w 649"/>
                <a:gd name="T75" fmla="*/ 85079 h 590"/>
                <a:gd name="T76" fmla="*/ 184545 w 649"/>
                <a:gd name="T77" fmla="*/ 42539 h 590"/>
                <a:gd name="T78" fmla="*/ 216437 w 649"/>
                <a:gd name="T79" fmla="*/ 58402 h 590"/>
                <a:gd name="T80" fmla="*/ 184545 w 649"/>
                <a:gd name="T81" fmla="*/ 85079 h 59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649" h="590">
                  <a:moveTo>
                    <a:pt x="515" y="74"/>
                  </a:moveTo>
                  <a:lnTo>
                    <a:pt x="515" y="74"/>
                  </a:lnTo>
                  <a:cubicBezTo>
                    <a:pt x="515" y="30"/>
                    <a:pt x="486" y="0"/>
                    <a:pt x="442" y="0"/>
                  </a:cubicBezTo>
                  <a:cubicBezTo>
                    <a:pt x="206" y="0"/>
                    <a:pt x="206" y="0"/>
                    <a:pt x="206" y="0"/>
                  </a:cubicBezTo>
                  <a:cubicBezTo>
                    <a:pt x="162" y="0"/>
                    <a:pt x="133" y="30"/>
                    <a:pt x="133" y="74"/>
                  </a:cubicBezTo>
                  <a:cubicBezTo>
                    <a:pt x="0" y="74"/>
                    <a:pt x="15" y="74"/>
                    <a:pt x="15" y="162"/>
                  </a:cubicBezTo>
                  <a:cubicBezTo>
                    <a:pt x="15" y="221"/>
                    <a:pt x="59" y="280"/>
                    <a:pt x="133" y="280"/>
                  </a:cubicBezTo>
                  <a:cubicBezTo>
                    <a:pt x="133" y="280"/>
                    <a:pt x="133" y="280"/>
                    <a:pt x="147" y="280"/>
                  </a:cubicBezTo>
                  <a:cubicBezTo>
                    <a:pt x="162" y="353"/>
                    <a:pt x="236" y="427"/>
                    <a:pt x="309" y="427"/>
                  </a:cubicBezTo>
                  <a:cubicBezTo>
                    <a:pt x="309" y="545"/>
                    <a:pt x="309" y="545"/>
                    <a:pt x="309" y="545"/>
                  </a:cubicBezTo>
                  <a:cubicBezTo>
                    <a:pt x="250" y="545"/>
                    <a:pt x="250" y="545"/>
                    <a:pt x="250" y="545"/>
                  </a:cubicBezTo>
                  <a:cubicBezTo>
                    <a:pt x="236" y="545"/>
                    <a:pt x="221" y="560"/>
                    <a:pt x="221" y="574"/>
                  </a:cubicBezTo>
                  <a:cubicBezTo>
                    <a:pt x="221" y="574"/>
                    <a:pt x="236" y="589"/>
                    <a:pt x="250" y="589"/>
                  </a:cubicBezTo>
                  <a:cubicBezTo>
                    <a:pt x="397" y="589"/>
                    <a:pt x="397" y="589"/>
                    <a:pt x="397" y="589"/>
                  </a:cubicBezTo>
                  <a:cubicBezTo>
                    <a:pt x="413" y="589"/>
                    <a:pt x="427" y="574"/>
                    <a:pt x="427" y="574"/>
                  </a:cubicBezTo>
                  <a:cubicBezTo>
                    <a:pt x="427" y="560"/>
                    <a:pt x="413" y="545"/>
                    <a:pt x="397" y="545"/>
                  </a:cubicBezTo>
                  <a:cubicBezTo>
                    <a:pt x="339" y="545"/>
                    <a:pt x="339" y="545"/>
                    <a:pt x="339" y="545"/>
                  </a:cubicBezTo>
                  <a:cubicBezTo>
                    <a:pt x="339" y="427"/>
                    <a:pt x="339" y="427"/>
                    <a:pt x="339" y="427"/>
                  </a:cubicBezTo>
                  <a:cubicBezTo>
                    <a:pt x="413" y="427"/>
                    <a:pt x="486" y="353"/>
                    <a:pt x="501" y="280"/>
                  </a:cubicBezTo>
                  <a:cubicBezTo>
                    <a:pt x="515" y="280"/>
                    <a:pt x="515" y="280"/>
                    <a:pt x="515" y="280"/>
                  </a:cubicBezTo>
                  <a:cubicBezTo>
                    <a:pt x="589" y="280"/>
                    <a:pt x="633" y="221"/>
                    <a:pt x="633" y="162"/>
                  </a:cubicBezTo>
                  <a:cubicBezTo>
                    <a:pt x="633" y="74"/>
                    <a:pt x="648" y="74"/>
                    <a:pt x="515" y="74"/>
                  </a:cubicBezTo>
                  <a:close/>
                  <a:moveTo>
                    <a:pt x="133" y="236"/>
                  </a:moveTo>
                  <a:lnTo>
                    <a:pt x="133" y="236"/>
                  </a:lnTo>
                  <a:cubicBezTo>
                    <a:pt x="88" y="236"/>
                    <a:pt x="44" y="206"/>
                    <a:pt x="44" y="162"/>
                  </a:cubicBezTo>
                  <a:cubicBezTo>
                    <a:pt x="44" y="118"/>
                    <a:pt x="44" y="118"/>
                    <a:pt x="133" y="118"/>
                  </a:cubicBezTo>
                  <a:lnTo>
                    <a:pt x="133" y="236"/>
                  </a:lnTo>
                  <a:close/>
                  <a:moveTo>
                    <a:pt x="486" y="191"/>
                  </a:moveTo>
                  <a:lnTo>
                    <a:pt x="486" y="191"/>
                  </a:lnTo>
                  <a:cubicBezTo>
                    <a:pt x="486" y="280"/>
                    <a:pt x="413" y="398"/>
                    <a:pt x="324" y="398"/>
                  </a:cubicBezTo>
                  <a:cubicBezTo>
                    <a:pt x="236" y="398"/>
                    <a:pt x="162" y="280"/>
                    <a:pt x="162" y="191"/>
                  </a:cubicBezTo>
                  <a:cubicBezTo>
                    <a:pt x="162" y="74"/>
                    <a:pt x="162" y="74"/>
                    <a:pt x="162" y="74"/>
                  </a:cubicBezTo>
                  <a:cubicBezTo>
                    <a:pt x="162" y="59"/>
                    <a:pt x="192" y="44"/>
                    <a:pt x="206" y="44"/>
                  </a:cubicBezTo>
                  <a:cubicBezTo>
                    <a:pt x="442" y="44"/>
                    <a:pt x="442" y="44"/>
                    <a:pt x="442" y="44"/>
                  </a:cubicBezTo>
                  <a:cubicBezTo>
                    <a:pt x="456" y="44"/>
                    <a:pt x="486" y="59"/>
                    <a:pt x="486" y="74"/>
                  </a:cubicBezTo>
                  <a:lnTo>
                    <a:pt x="486" y="191"/>
                  </a:lnTo>
                  <a:close/>
                  <a:moveTo>
                    <a:pt x="515" y="236"/>
                  </a:moveTo>
                  <a:lnTo>
                    <a:pt x="515" y="236"/>
                  </a:lnTo>
                  <a:cubicBezTo>
                    <a:pt x="515" y="118"/>
                    <a:pt x="515" y="118"/>
                    <a:pt x="515" y="118"/>
                  </a:cubicBezTo>
                  <a:cubicBezTo>
                    <a:pt x="604" y="118"/>
                    <a:pt x="604" y="118"/>
                    <a:pt x="604" y="162"/>
                  </a:cubicBezTo>
                  <a:cubicBezTo>
                    <a:pt x="604" y="206"/>
                    <a:pt x="560" y="236"/>
                    <a:pt x="515" y="236"/>
                  </a:cubicBezTo>
                  <a:close/>
                </a:path>
              </a:pathLst>
            </a:custGeom>
            <a:solidFill>
              <a:srgbClr val="6E6A84"/>
            </a:solidFill>
            <a:ln>
              <a:noFill/>
            </a:ln>
            <a:effectLst/>
          </p:spPr>
          <p:txBody>
            <a:bodyPr wrap="none" anchor="ctr"/>
            <a:lstStyle/>
            <a:p>
              <a:pPr eaLnBrk="1" hangingPunct="1">
                <a:defRPr/>
              </a:pPr>
              <a:endParaRPr lang="zh-CN" altLang="en-US" sz="2440">
                <a:cs typeface="+mn-ea"/>
                <a:sym typeface="+mn-lt"/>
              </a:endParaRPr>
            </a:p>
          </p:txBody>
        </p:sp>
      </p:grpSp>
      <p:sp>
        <p:nvSpPr>
          <p:cNvPr id="33" name="矩形 32"/>
          <p:cNvSpPr/>
          <p:nvPr/>
        </p:nvSpPr>
        <p:spPr>
          <a:xfrm>
            <a:off x="884555" y="3823536"/>
            <a:ext cx="10786737" cy="923330"/>
          </a:xfrm>
          <a:prstGeom prst="rect">
            <a:avLst/>
          </a:prstGeom>
        </p:spPr>
        <p:txBody>
          <a:bodyPr wrap="square">
            <a:spAutoFit/>
          </a:bodyPr>
          <a:lstStyle/>
          <a:p>
            <a:pPr algn="ctr">
              <a:lnSpc>
                <a:spcPct val="150000"/>
              </a:lnSpc>
            </a:pPr>
            <a:r>
              <a:rPr lang="zh-CN" altLang="en-US" sz="1200" dirty="0">
                <a:solidFill>
                  <a:srgbClr val="D5B898"/>
                </a:solidFill>
                <a:cs typeface="+mn-ea"/>
                <a:sym typeface="+mn-lt"/>
              </a:rPr>
              <a:t>点击添加文本信息点击添加文本信息点击添加文本信息点击添加文本信息点击添加文本信息点击添加文本信息点击添加文本信息点击添加文本信息点击添加文本信息点击添加文本信息点击添加文本信息点击添加文本信息</a:t>
            </a:r>
            <a:endParaRPr lang="en-US" altLang="zh-CN" sz="1200" dirty="0">
              <a:solidFill>
                <a:srgbClr val="D5B898"/>
              </a:solidFill>
              <a:cs typeface="+mn-ea"/>
              <a:sym typeface="+mn-lt"/>
            </a:endParaRPr>
          </a:p>
          <a:p>
            <a:pPr algn="ctr" fontAlgn="auto">
              <a:lnSpc>
                <a:spcPct val="150000"/>
              </a:lnSpc>
            </a:pPr>
            <a:endParaRPr lang="en-US" altLang="zh-CN" sz="1200" dirty="0">
              <a:solidFill>
                <a:srgbClr val="D5B898"/>
              </a:solidFill>
              <a:cs typeface="+mn-ea"/>
              <a:sym typeface="+mn-lt"/>
            </a:endParaRPr>
          </a:p>
        </p:txBody>
      </p:sp>
      <p:sp>
        <p:nvSpPr>
          <p:cNvPr id="34" name="圆角矩形 33"/>
          <p:cNvSpPr/>
          <p:nvPr/>
        </p:nvSpPr>
        <p:spPr>
          <a:xfrm>
            <a:off x="1111132" y="4915065"/>
            <a:ext cx="2380790" cy="572191"/>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smtClean="0">
                <a:solidFill>
                  <a:schemeClr val="tx1">
                    <a:lumMod val="75000"/>
                    <a:lumOff val="25000"/>
                  </a:schemeClr>
                </a:solidFill>
                <a:cs typeface="+mn-ea"/>
                <a:sym typeface="+mn-lt"/>
              </a:rPr>
              <a:t>标题</a:t>
            </a:r>
            <a:endParaRPr lang="zh-CN" altLang="en-US" sz="2800" dirty="0" smtClean="0">
              <a:solidFill>
                <a:schemeClr val="tx1">
                  <a:lumMod val="75000"/>
                  <a:lumOff val="25000"/>
                </a:schemeClr>
              </a:solidFill>
              <a:cs typeface="+mn-ea"/>
              <a:sym typeface="+mn-lt"/>
            </a:endParaRPr>
          </a:p>
        </p:txBody>
      </p:sp>
      <p:sp>
        <p:nvSpPr>
          <p:cNvPr id="35" name="圆角矩形 34"/>
          <p:cNvSpPr/>
          <p:nvPr/>
        </p:nvSpPr>
        <p:spPr>
          <a:xfrm>
            <a:off x="4876073" y="4915064"/>
            <a:ext cx="2380790" cy="572191"/>
          </a:xfrm>
          <a:prstGeom prst="roundRect">
            <a:avLst>
              <a:gd name="adj" fmla="val 50000"/>
            </a:avLst>
          </a:prstGeom>
          <a:noFill/>
          <a:ln>
            <a:solidFill>
              <a:srgbClr val="5A56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smtClean="0">
                <a:solidFill>
                  <a:srgbClr val="B49374"/>
                </a:solidFill>
                <a:cs typeface="+mn-ea"/>
                <a:sym typeface="+mn-lt"/>
              </a:rPr>
              <a:t>标题</a:t>
            </a:r>
            <a:endParaRPr lang="zh-CN" altLang="en-US" sz="2800" dirty="0" smtClean="0">
              <a:solidFill>
                <a:srgbClr val="B49374"/>
              </a:solidFill>
              <a:cs typeface="+mn-ea"/>
              <a:sym typeface="+mn-lt"/>
            </a:endParaRPr>
          </a:p>
        </p:txBody>
      </p:sp>
      <p:sp>
        <p:nvSpPr>
          <p:cNvPr id="36" name="圆角矩形 35"/>
          <p:cNvSpPr/>
          <p:nvPr/>
        </p:nvSpPr>
        <p:spPr>
          <a:xfrm>
            <a:off x="8812465" y="4915065"/>
            <a:ext cx="2380790" cy="572191"/>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smtClean="0">
                <a:solidFill>
                  <a:schemeClr val="tx1">
                    <a:lumMod val="75000"/>
                    <a:lumOff val="25000"/>
                  </a:schemeClr>
                </a:solidFill>
                <a:cs typeface="+mn-ea"/>
                <a:sym typeface="+mn-lt"/>
              </a:rPr>
              <a:t>标题</a:t>
            </a:r>
            <a:endParaRPr lang="zh-CN" altLang="en-US" sz="2800" smtClean="0">
              <a:solidFill>
                <a:schemeClr val="tx1">
                  <a:lumMod val="75000"/>
                  <a:lumOff val="25000"/>
                </a:schemeClr>
              </a:solidFill>
              <a:cs typeface="+mn-ea"/>
              <a:sym typeface="+mn-lt"/>
            </a:endParaRPr>
          </a:p>
        </p:txBody>
      </p:sp>
    </p:spTree>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1000"/>
                                        <p:tgtEl>
                                          <p:spTgt spid="10"/>
                                        </p:tgtEl>
                                      </p:cBhvr>
                                    </p:animEffect>
                                    <p:anim calcmode="lin" valueType="num">
                                      <p:cBhvr>
                                        <p:cTn id="23" dur="1000" fill="hold"/>
                                        <p:tgtEl>
                                          <p:spTgt spid="10"/>
                                        </p:tgtEl>
                                        <p:attrNameLst>
                                          <p:attrName>ppt_x</p:attrName>
                                        </p:attrNameLst>
                                      </p:cBhvr>
                                      <p:tavLst>
                                        <p:tav tm="0">
                                          <p:val>
                                            <p:strVal val="#ppt_x"/>
                                          </p:val>
                                        </p:tav>
                                        <p:tav tm="100000">
                                          <p:val>
                                            <p:strVal val="#ppt_x"/>
                                          </p:val>
                                        </p:tav>
                                      </p:tavLst>
                                    </p:anim>
                                    <p:anim calcmode="lin" valueType="num">
                                      <p:cBhvr>
                                        <p:cTn id="24" dur="1000" fill="hold"/>
                                        <p:tgtEl>
                                          <p:spTgt spid="10"/>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anim calcmode="lin" valueType="num">
                                      <p:cBhvr>
                                        <p:cTn id="28" dur="1000" fill="hold"/>
                                        <p:tgtEl>
                                          <p:spTgt spid="7"/>
                                        </p:tgtEl>
                                        <p:attrNameLst>
                                          <p:attrName>ppt_x</p:attrName>
                                        </p:attrNameLst>
                                      </p:cBhvr>
                                      <p:tavLst>
                                        <p:tav tm="0">
                                          <p:val>
                                            <p:strVal val="#ppt_x"/>
                                          </p:val>
                                        </p:tav>
                                        <p:tav tm="100000">
                                          <p:val>
                                            <p:strVal val="#ppt_x"/>
                                          </p:val>
                                        </p:tav>
                                      </p:tavLst>
                                    </p:anim>
                                    <p:anim calcmode="lin" valueType="num">
                                      <p:cBhvr>
                                        <p:cTn id="29" dur="1000" fill="hold"/>
                                        <p:tgtEl>
                                          <p:spTgt spid="7"/>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1000"/>
                                        <p:tgtEl>
                                          <p:spTgt spid="12"/>
                                        </p:tgtEl>
                                      </p:cBhvr>
                                    </p:animEffect>
                                    <p:anim calcmode="lin" valueType="num">
                                      <p:cBhvr>
                                        <p:cTn id="33" dur="1000" fill="hold"/>
                                        <p:tgtEl>
                                          <p:spTgt spid="12"/>
                                        </p:tgtEl>
                                        <p:attrNameLst>
                                          <p:attrName>ppt_x</p:attrName>
                                        </p:attrNameLst>
                                      </p:cBhvr>
                                      <p:tavLst>
                                        <p:tav tm="0">
                                          <p:val>
                                            <p:strVal val="#ppt_x"/>
                                          </p:val>
                                        </p:tav>
                                        <p:tav tm="100000">
                                          <p:val>
                                            <p:strVal val="#ppt_x"/>
                                          </p:val>
                                        </p:tav>
                                      </p:tavLst>
                                    </p:anim>
                                    <p:anim calcmode="lin" valueType="num">
                                      <p:cBhvr>
                                        <p:cTn id="34" dur="1000" fill="hold"/>
                                        <p:tgtEl>
                                          <p:spTgt spid="12"/>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1000"/>
                                        <p:tgtEl>
                                          <p:spTgt spid="13"/>
                                        </p:tgtEl>
                                      </p:cBhvr>
                                    </p:animEffect>
                                    <p:anim calcmode="lin" valueType="num">
                                      <p:cBhvr>
                                        <p:cTn id="38" dur="1000" fill="hold"/>
                                        <p:tgtEl>
                                          <p:spTgt spid="13"/>
                                        </p:tgtEl>
                                        <p:attrNameLst>
                                          <p:attrName>ppt_x</p:attrName>
                                        </p:attrNameLst>
                                      </p:cBhvr>
                                      <p:tavLst>
                                        <p:tav tm="0">
                                          <p:val>
                                            <p:strVal val="#ppt_x"/>
                                          </p:val>
                                        </p:tav>
                                        <p:tav tm="100000">
                                          <p:val>
                                            <p:strVal val="#ppt_x"/>
                                          </p:val>
                                        </p:tav>
                                      </p:tavLst>
                                    </p:anim>
                                    <p:anim calcmode="lin" valueType="num">
                                      <p:cBhvr>
                                        <p:cTn id="39" dur="1000" fill="hold"/>
                                        <p:tgtEl>
                                          <p:spTgt spid="13"/>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1000"/>
                                        <p:tgtEl>
                                          <p:spTgt spid="5"/>
                                        </p:tgtEl>
                                      </p:cBhvr>
                                    </p:animEffect>
                                    <p:anim calcmode="lin" valueType="num">
                                      <p:cBhvr>
                                        <p:cTn id="43" dur="1000" fill="hold"/>
                                        <p:tgtEl>
                                          <p:spTgt spid="5"/>
                                        </p:tgtEl>
                                        <p:attrNameLst>
                                          <p:attrName>ppt_x</p:attrName>
                                        </p:attrNameLst>
                                      </p:cBhvr>
                                      <p:tavLst>
                                        <p:tav tm="0">
                                          <p:val>
                                            <p:strVal val="#ppt_x"/>
                                          </p:val>
                                        </p:tav>
                                        <p:tav tm="100000">
                                          <p:val>
                                            <p:strVal val="#ppt_x"/>
                                          </p:val>
                                        </p:tav>
                                      </p:tavLst>
                                    </p:anim>
                                    <p:anim calcmode="lin" valueType="num">
                                      <p:cBhvr>
                                        <p:cTn id="44" dur="1000" fill="hold"/>
                                        <p:tgtEl>
                                          <p:spTgt spid="5"/>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fade">
                                      <p:cBhvr>
                                        <p:cTn id="47" dur="1000"/>
                                        <p:tgtEl>
                                          <p:spTgt spid="17"/>
                                        </p:tgtEl>
                                      </p:cBhvr>
                                    </p:animEffect>
                                    <p:anim calcmode="lin" valueType="num">
                                      <p:cBhvr>
                                        <p:cTn id="48" dur="1000" fill="hold"/>
                                        <p:tgtEl>
                                          <p:spTgt spid="17"/>
                                        </p:tgtEl>
                                        <p:attrNameLst>
                                          <p:attrName>ppt_x</p:attrName>
                                        </p:attrNameLst>
                                      </p:cBhvr>
                                      <p:tavLst>
                                        <p:tav tm="0">
                                          <p:val>
                                            <p:strVal val="#ppt_x"/>
                                          </p:val>
                                        </p:tav>
                                        <p:tav tm="100000">
                                          <p:val>
                                            <p:strVal val="#ppt_x"/>
                                          </p:val>
                                        </p:tav>
                                      </p:tavLst>
                                    </p:anim>
                                    <p:anim calcmode="lin" valueType="num">
                                      <p:cBhvr>
                                        <p:cTn id="49" dur="1000" fill="hold"/>
                                        <p:tgtEl>
                                          <p:spTgt spid="17"/>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fade">
                                      <p:cBhvr>
                                        <p:cTn id="52" dur="1000"/>
                                        <p:tgtEl>
                                          <p:spTgt spid="20"/>
                                        </p:tgtEl>
                                      </p:cBhvr>
                                    </p:animEffect>
                                    <p:anim calcmode="lin" valueType="num">
                                      <p:cBhvr>
                                        <p:cTn id="53" dur="1000" fill="hold"/>
                                        <p:tgtEl>
                                          <p:spTgt spid="20"/>
                                        </p:tgtEl>
                                        <p:attrNameLst>
                                          <p:attrName>ppt_x</p:attrName>
                                        </p:attrNameLst>
                                      </p:cBhvr>
                                      <p:tavLst>
                                        <p:tav tm="0">
                                          <p:val>
                                            <p:strVal val="#ppt_x"/>
                                          </p:val>
                                        </p:tav>
                                        <p:tav tm="100000">
                                          <p:val>
                                            <p:strVal val="#ppt_x"/>
                                          </p:val>
                                        </p:tav>
                                      </p:tavLst>
                                    </p:anim>
                                    <p:anim calcmode="lin" valueType="num">
                                      <p:cBhvr>
                                        <p:cTn id="54" dur="1000" fill="hold"/>
                                        <p:tgtEl>
                                          <p:spTgt spid="20"/>
                                        </p:tgtEl>
                                        <p:attrNameLst>
                                          <p:attrName>ppt_y</p:attrName>
                                        </p:attrNameLst>
                                      </p:cBhvr>
                                      <p:tavLst>
                                        <p:tav tm="0">
                                          <p:val>
                                            <p:strVal val="#ppt_y+.1"/>
                                          </p:val>
                                        </p:tav>
                                        <p:tav tm="100000">
                                          <p:val>
                                            <p:strVal val="#ppt_y"/>
                                          </p:val>
                                        </p:tav>
                                      </p:tavLst>
                                    </p:anim>
                                  </p:childTnLst>
                                </p:cTn>
                              </p:par>
                            </p:childTnLst>
                          </p:cTn>
                        </p:par>
                        <p:par>
                          <p:cTn id="55" fill="hold">
                            <p:stCondLst>
                              <p:cond delay="1000"/>
                            </p:stCondLst>
                            <p:childTnLst>
                              <p:par>
                                <p:cTn id="56" presetID="12" presetClass="entr" presetSubtype="4" fill="hold" grpId="0" nodeType="afterEffect">
                                  <p:stCondLst>
                                    <p:cond delay="0"/>
                                  </p:stCondLst>
                                  <p:childTnLst>
                                    <p:set>
                                      <p:cBhvr>
                                        <p:cTn id="57" dur="1" fill="hold">
                                          <p:stCondLst>
                                            <p:cond delay="0"/>
                                          </p:stCondLst>
                                        </p:cTn>
                                        <p:tgtEl>
                                          <p:spTgt spid="33"/>
                                        </p:tgtEl>
                                        <p:attrNameLst>
                                          <p:attrName>style.visibility</p:attrName>
                                        </p:attrNameLst>
                                      </p:cBhvr>
                                      <p:to>
                                        <p:strVal val="visible"/>
                                      </p:to>
                                    </p:set>
                                    <p:anim calcmode="lin" valueType="num">
                                      <p:cBhvr additive="base">
                                        <p:cTn id="58" dur="500"/>
                                        <p:tgtEl>
                                          <p:spTgt spid="33"/>
                                        </p:tgtEl>
                                        <p:attrNameLst>
                                          <p:attrName>ppt_y</p:attrName>
                                        </p:attrNameLst>
                                      </p:cBhvr>
                                      <p:tavLst>
                                        <p:tav tm="0">
                                          <p:val>
                                            <p:strVal val="#ppt_y+#ppt_h*1.125000"/>
                                          </p:val>
                                        </p:tav>
                                        <p:tav tm="100000">
                                          <p:val>
                                            <p:strVal val="#ppt_y"/>
                                          </p:val>
                                        </p:tav>
                                      </p:tavLst>
                                    </p:anim>
                                    <p:animEffect transition="in" filter="wipe(up)">
                                      <p:cBhvr>
                                        <p:cTn id="59" dur="500"/>
                                        <p:tgtEl>
                                          <p:spTgt spid="33"/>
                                        </p:tgtEl>
                                      </p:cBhvr>
                                    </p:animEffect>
                                  </p:childTnLst>
                                </p:cTn>
                              </p:par>
                            </p:childTnLst>
                          </p:cTn>
                        </p:par>
                        <p:par>
                          <p:cTn id="60" fill="hold">
                            <p:stCondLst>
                              <p:cond delay="1500"/>
                            </p:stCondLst>
                            <p:childTnLst>
                              <p:par>
                                <p:cTn id="61" presetID="53" presetClass="entr" presetSubtype="16" fill="hold" grpId="0" nodeType="afterEffect">
                                  <p:stCondLst>
                                    <p:cond delay="0"/>
                                  </p:stCondLst>
                                  <p:childTnLst>
                                    <p:set>
                                      <p:cBhvr>
                                        <p:cTn id="62" dur="1" fill="hold">
                                          <p:stCondLst>
                                            <p:cond delay="0"/>
                                          </p:stCondLst>
                                        </p:cTn>
                                        <p:tgtEl>
                                          <p:spTgt spid="34"/>
                                        </p:tgtEl>
                                        <p:attrNameLst>
                                          <p:attrName>style.visibility</p:attrName>
                                        </p:attrNameLst>
                                      </p:cBhvr>
                                      <p:to>
                                        <p:strVal val="visible"/>
                                      </p:to>
                                    </p:set>
                                    <p:anim calcmode="lin" valueType="num">
                                      <p:cBhvr>
                                        <p:cTn id="63" dur="500" fill="hold"/>
                                        <p:tgtEl>
                                          <p:spTgt spid="34"/>
                                        </p:tgtEl>
                                        <p:attrNameLst>
                                          <p:attrName>ppt_w</p:attrName>
                                        </p:attrNameLst>
                                      </p:cBhvr>
                                      <p:tavLst>
                                        <p:tav tm="0">
                                          <p:val>
                                            <p:fltVal val="0"/>
                                          </p:val>
                                        </p:tav>
                                        <p:tav tm="100000">
                                          <p:val>
                                            <p:strVal val="#ppt_w"/>
                                          </p:val>
                                        </p:tav>
                                      </p:tavLst>
                                    </p:anim>
                                    <p:anim calcmode="lin" valueType="num">
                                      <p:cBhvr>
                                        <p:cTn id="64" dur="500" fill="hold"/>
                                        <p:tgtEl>
                                          <p:spTgt spid="34"/>
                                        </p:tgtEl>
                                        <p:attrNameLst>
                                          <p:attrName>ppt_h</p:attrName>
                                        </p:attrNameLst>
                                      </p:cBhvr>
                                      <p:tavLst>
                                        <p:tav tm="0">
                                          <p:val>
                                            <p:fltVal val="0"/>
                                          </p:val>
                                        </p:tav>
                                        <p:tav tm="100000">
                                          <p:val>
                                            <p:strVal val="#ppt_h"/>
                                          </p:val>
                                        </p:tav>
                                      </p:tavLst>
                                    </p:anim>
                                    <p:animEffect transition="in" filter="fade">
                                      <p:cBhvr>
                                        <p:cTn id="65" dur="500"/>
                                        <p:tgtEl>
                                          <p:spTgt spid="34"/>
                                        </p:tgtEl>
                                      </p:cBhvr>
                                    </p:animEffect>
                                  </p:childTnLst>
                                </p:cTn>
                              </p:par>
                            </p:childTnLst>
                          </p:cTn>
                        </p:par>
                        <p:par>
                          <p:cTn id="66" fill="hold">
                            <p:stCondLst>
                              <p:cond delay="2000"/>
                            </p:stCondLst>
                            <p:childTnLst>
                              <p:par>
                                <p:cTn id="67" presetID="53" presetClass="entr" presetSubtype="16" fill="hold" grpId="0" nodeType="afterEffect">
                                  <p:stCondLst>
                                    <p:cond delay="0"/>
                                  </p:stCondLst>
                                  <p:childTnLst>
                                    <p:set>
                                      <p:cBhvr>
                                        <p:cTn id="68" dur="1" fill="hold">
                                          <p:stCondLst>
                                            <p:cond delay="0"/>
                                          </p:stCondLst>
                                        </p:cTn>
                                        <p:tgtEl>
                                          <p:spTgt spid="35"/>
                                        </p:tgtEl>
                                        <p:attrNameLst>
                                          <p:attrName>style.visibility</p:attrName>
                                        </p:attrNameLst>
                                      </p:cBhvr>
                                      <p:to>
                                        <p:strVal val="visible"/>
                                      </p:to>
                                    </p:set>
                                    <p:anim calcmode="lin" valueType="num">
                                      <p:cBhvr>
                                        <p:cTn id="69" dur="500" fill="hold"/>
                                        <p:tgtEl>
                                          <p:spTgt spid="35"/>
                                        </p:tgtEl>
                                        <p:attrNameLst>
                                          <p:attrName>ppt_w</p:attrName>
                                        </p:attrNameLst>
                                      </p:cBhvr>
                                      <p:tavLst>
                                        <p:tav tm="0">
                                          <p:val>
                                            <p:fltVal val="0"/>
                                          </p:val>
                                        </p:tav>
                                        <p:tav tm="100000">
                                          <p:val>
                                            <p:strVal val="#ppt_w"/>
                                          </p:val>
                                        </p:tav>
                                      </p:tavLst>
                                    </p:anim>
                                    <p:anim calcmode="lin" valueType="num">
                                      <p:cBhvr>
                                        <p:cTn id="70" dur="500" fill="hold"/>
                                        <p:tgtEl>
                                          <p:spTgt spid="35"/>
                                        </p:tgtEl>
                                        <p:attrNameLst>
                                          <p:attrName>ppt_h</p:attrName>
                                        </p:attrNameLst>
                                      </p:cBhvr>
                                      <p:tavLst>
                                        <p:tav tm="0">
                                          <p:val>
                                            <p:fltVal val="0"/>
                                          </p:val>
                                        </p:tav>
                                        <p:tav tm="100000">
                                          <p:val>
                                            <p:strVal val="#ppt_h"/>
                                          </p:val>
                                        </p:tav>
                                      </p:tavLst>
                                    </p:anim>
                                    <p:animEffect transition="in" filter="fade">
                                      <p:cBhvr>
                                        <p:cTn id="71" dur="500"/>
                                        <p:tgtEl>
                                          <p:spTgt spid="35"/>
                                        </p:tgtEl>
                                      </p:cBhvr>
                                    </p:animEffect>
                                  </p:childTnLst>
                                </p:cTn>
                              </p:par>
                            </p:childTnLst>
                          </p:cTn>
                        </p:par>
                        <p:par>
                          <p:cTn id="72" fill="hold">
                            <p:stCondLst>
                              <p:cond delay="2500"/>
                            </p:stCondLst>
                            <p:childTnLst>
                              <p:par>
                                <p:cTn id="73" presetID="53" presetClass="entr" presetSubtype="16" fill="hold" grpId="0" nodeType="afterEffect">
                                  <p:stCondLst>
                                    <p:cond delay="0"/>
                                  </p:stCondLst>
                                  <p:childTnLst>
                                    <p:set>
                                      <p:cBhvr>
                                        <p:cTn id="74" dur="1" fill="hold">
                                          <p:stCondLst>
                                            <p:cond delay="0"/>
                                          </p:stCondLst>
                                        </p:cTn>
                                        <p:tgtEl>
                                          <p:spTgt spid="36"/>
                                        </p:tgtEl>
                                        <p:attrNameLst>
                                          <p:attrName>style.visibility</p:attrName>
                                        </p:attrNameLst>
                                      </p:cBhvr>
                                      <p:to>
                                        <p:strVal val="visible"/>
                                      </p:to>
                                    </p:set>
                                    <p:anim calcmode="lin" valueType="num">
                                      <p:cBhvr>
                                        <p:cTn id="75" dur="500" fill="hold"/>
                                        <p:tgtEl>
                                          <p:spTgt spid="36"/>
                                        </p:tgtEl>
                                        <p:attrNameLst>
                                          <p:attrName>ppt_w</p:attrName>
                                        </p:attrNameLst>
                                      </p:cBhvr>
                                      <p:tavLst>
                                        <p:tav tm="0">
                                          <p:val>
                                            <p:fltVal val="0"/>
                                          </p:val>
                                        </p:tav>
                                        <p:tav tm="100000">
                                          <p:val>
                                            <p:strVal val="#ppt_w"/>
                                          </p:val>
                                        </p:tav>
                                      </p:tavLst>
                                    </p:anim>
                                    <p:anim calcmode="lin" valueType="num">
                                      <p:cBhvr>
                                        <p:cTn id="76" dur="500" fill="hold"/>
                                        <p:tgtEl>
                                          <p:spTgt spid="36"/>
                                        </p:tgtEl>
                                        <p:attrNameLst>
                                          <p:attrName>ppt_h</p:attrName>
                                        </p:attrNameLst>
                                      </p:cBhvr>
                                      <p:tavLst>
                                        <p:tav tm="0">
                                          <p:val>
                                            <p:fltVal val="0"/>
                                          </p:val>
                                        </p:tav>
                                        <p:tav tm="100000">
                                          <p:val>
                                            <p:strVal val="#ppt_h"/>
                                          </p:val>
                                        </p:tav>
                                      </p:tavLst>
                                    </p:anim>
                                    <p:animEffect transition="in" filter="fade">
                                      <p:cBhvr>
                                        <p:cTn id="7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6" grpId="0" bldLvl="0" animBg="1"/>
      <p:bldP spid="10" grpId="0" bldLvl="0" animBg="1"/>
      <p:bldP spid="7" grpId="0"/>
      <p:bldP spid="12" grpId="0"/>
      <p:bldP spid="13" grpId="0"/>
      <p:bldP spid="33" grpId="0"/>
      <p:bldP spid="34" grpId="0" bldLvl="0" animBg="1"/>
      <p:bldP spid="35" grpId="0" bldLvl="0" animBg="1"/>
      <p:bldP spid="36"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任意多边形: 形状 42"/>
          <p:cNvSpPr/>
          <p:nvPr/>
        </p:nvSpPr>
        <p:spPr>
          <a:xfrm flipV="1">
            <a:off x="0" y="0"/>
            <a:ext cx="2077720" cy="808355"/>
          </a:xfrm>
          <a:custGeom>
            <a:avLst/>
            <a:gdLst>
              <a:gd name="connsiteX0" fmla="*/ 950582 w 1904596"/>
              <a:gd name="connsiteY0" fmla="*/ 988918 h 1940426"/>
              <a:gd name="connsiteX1" fmla="*/ 1417551 w 1904596"/>
              <a:gd name="connsiteY1" fmla="*/ 1940426 h 1940426"/>
              <a:gd name="connsiteX2" fmla="*/ 1368846 w 1904596"/>
              <a:gd name="connsiteY2" fmla="*/ 1940426 h 1940426"/>
              <a:gd name="connsiteX3" fmla="*/ 950410 w 1904596"/>
              <a:gd name="connsiteY3" fmla="*/ 1087810 h 1940426"/>
              <a:gd name="connsiteX4" fmla="*/ 531974 w 1904596"/>
              <a:gd name="connsiteY4" fmla="*/ 1940426 h 1940426"/>
              <a:gd name="connsiteX5" fmla="*/ 483613 w 1904596"/>
              <a:gd name="connsiteY5" fmla="*/ 1940426 h 1940426"/>
              <a:gd name="connsiteX6" fmla="*/ 950924 w 1904596"/>
              <a:gd name="connsiteY6" fmla="*/ 791134 h 1940426"/>
              <a:gd name="connsiteX7" fmla="*/ 1514959 w 1904596"/>
              <a:gd name="connsiteY7" fmla="*/ 1940426 h 1940426"/>
              <a:gd name="connsiteX8" fmla="*/ 1466255 w 1904596"/>
              <a:gd name="connsiteY8" fmla="*/ 1940426 h 1940426"/>
              <a:gd name="connsiteX9" fmla="*/ 950753 w 1904596"/>
              <a:gd name="connsiteY9" fmla="*/ 890026 h 1940426"/>
              <a:gd name="connsiteX10" fmla="*/ 435251 w 1904596"/>
              <a:gd name="connsiteY10" fmla="*/ 1940426 h 1940426"/>
              <a:gd name="connsiteX11" fmla="*/ 386890 w 1904596"/>
              <a:gd name="connsiteY11" fmla="*/ 1940426 h 1940426"/>
              <a:gd name="connsiteX12" fmla="*/ 951268 w 1904596"/>
              <a:gd name="connsiteY12" fmla="*/ 593351 h 1940426"/>
              <a:gd name="connsiteX13" fmla="*/ 1612369 w 1904596"/>
              <a:gd name="connsiteY13" fmla="*/ 1940426 h 1940426"/>
              <a:gd name="connsiteX14" fmla="*/ 1563664 w 1904596"/>
              <a:gd name="connsiteY14" fmla="*/ 1940426 h 1940426"/>
              <a:gd name="connsiteX15" fmla="*/ 951096 w 1904596"/>
              <a:gd name="connsiteY15" fmla="*/ 692243 h 1940426"/>
              <a:gd name="connsiteX16" fmla="*/ 338529 w 1904596"/>
              <a:gd name="connsiteY16" fmla="*/ 1940426 h 1940426"/>
              <a:gd name="connsiteX17" fmla="*/ 290168 w 1904596"/>
              <a:gd name="connsiteY17" fmla="*/ 1940426 h 1940426"/>
              <a:gd name="connsiteX18" fmla="*/ 951611 w 1904596"/>
              <a:gd name="connsiteY18" fmla="*/ 395567 h 1940426"/>
              <a:gd name="connsiteX19" fmla="*/ 1709778 w 1904596"/>
              <a:gd name="connsiteY19" fmla="*/ 1940426 h 1940426"/>
              <a:gd name="connsiteX20" fmla="*/ 1661073 w 1904596"/>
              <a:gd name="connsiteY20" fmla="*/ 1940426 h 1940426"/>
              <a:gd name="connsiteX21" fmla="*/ 951439 w 1904596"/>
              <a:gd name="connsiteY21" fmla="*/ 494459 h 1940426"/>
              <a:gd name="connsiteX22" fmla="*/ 241806 w 1904596"/>
              <a:gd name="connsiteY22" fmla="*/ 1940426 h 1940426"/>
              <a:gd name="connsiteX23" fmla="*/ 193445 w 1904596"/>
              <a:gd name="connsiteY23" fmla="*/ 1940426 h 1940426"/>
              <a:gd name="connsiteX24" fmla="*/ 951955 w 1904596"/>
              <a:gd name="connsiteY24" fmla="*/ 197784 h 1940426"/>
              <a:gd name="connsiteX25" fmla="*/ 1807187 w 1904596"/>
              <a:gd name="connsiteY25" fmla="*/ 1940426 h 1940426"/>
              <a:gd name="connsiteX26" fmla="*/ 1758483 w 1904596"/>
              <a:gd name="connsiteY26" fmla="*/ 1940426 h 1940426"/>
              <a:gd name="connsiteX27" fmla="*/ 951783 w 1904596"/>
              <a:gd name="connsiteY27" fmla="*/ 296675 h 1940426"/>
              <a:gd name="connsiteX28" fmla="*/ 145084 w 1904596"/>
              <a:gd name="connsiteY28" fmla="*/ 1940426 h 1940426"/>
              <a:gd name="connsiteX29" fmla="*/ 96723 w 1904596"/>
              <a:gd name="connsiteY29" fmla="*/ 1940426 h 1940426"/>
              <a:gd name="connsiteX30" fmla="*/ 952298 w 1904596"/>
              <a:gd name="connsiteY30" fmla="*/ 0 h 1940426"/>
              <a:gd name="connsiteX31" fmla="*/ 1904596 w 1904596"/>
              <a:gd name="connsiteY31" fmla="*/ 1940426 h 1940426"/>
              <a:gd name="connsiteX32" fmla="*/ 1855891 w 1904596"/>
              <a:gd name="connsiteY32" fmla="*/ 1940426 h 1940426"/>
              <a:gd name="connsiteX33" fmla="*/ 952126 w 1904596"/>
              <a:gd name="connsiteY33" fmla="*/ 98892 h 1940426"/>
              <a:gd name="connsiteX34" fmla="*/ 48361 w 1904596"/>
              <a:gd name="connsiteY34" fmla="*/ 1940426 h 1940426"/>
              <a:gd name="connsiteX35" fmla="*/ 0 w 1904596"/>
              <a:gd name="connsiteY35" fmla="*/ 1940426 h 1940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904596" h="1940426">
                <a:moveTo>
                  <a:pt x="950582" y="988918"/>
                </a:moveTo>
                <a:lnTo>
                  <a:pt x="1417551" y="1940426"/>
                </a:lnTo>
                <a:lnTo>
                  <a:pt x="1368846" y="1940426"/>
                </a:lnTo>
                <a:lnTo>
                  <a:pt x="950410" y="1087810"/>
                </a:lnTo>
                <a:lnTo>
                  <a:pt x="531974" y="1940426"/>
                </a:lnTo>
                <a:lnTo>
                  <a:pt x="483613" y="1940426"/>
                </a:lnTo>
                <a:close/>
                <a:moveTo>
                  <a:pt x="950924" y="791134"/>
                </a:moveTo>
                <a:lnTo>
                  <a:pt x="1514959" y="1940426"/>
                </a:lnTo>
                <a:lnTo>
                  <a:pt x="1466255" y="1940426"/>
                </a:lnTo>
                <a:lnTo>
                  <a:pt x="950753" y="890026"/>
                </a:lnTo>
                <a:lnTo>
                  <a:pt x="435251" y="1940426"/>
                </a:lnTo>
                <a:lnTo>
                  <a:pt x="386890" y="1940426"/>
                </a:lnTo>
                <a:close/>
                <a:moveTo>
                  <a:pt x="951268" y="593351"/>
                </a:moveTo>
                <a:lnTo>
                  <a:pt x="1612369" y="1940426"/>
                </a:lnTo>
                <a:lnTo>
                  <a:pt x="1563664" y="1940426"/>
                </a:lnTo>
                <a:lnTo>
                  <a:pt x="951096" y="692243"/>
                </a:lnTo>
                <a:lnTo>
                  <a:pt x="338529" y="1940426"/>
                </a:lnTo>
                <a:lnTo>
                  <a:pt x="290168" y="1940426"/>
                </a:lnTo>
                <a:close/>
                <a:moveTo>
                  <a:pt x="951611" y="395567"/>
                </a:moveTo>
                <a:lnTo>
                  <a:pt x="1709778" y="1940426"/>
                </a:lnTo>
                <a:lnTo>
                  <a:pt x="1661073" y="1940426"/>
                </a:lnTo>
                <a:lnTo>
                  <a:pt x="951439" y="494459"/>
                </a:lnTo>
                <a:lnTo>
                  <a:pt x="241806" y="1940426"/>
                </a:lnTo>
                <a:lnTo>
                  <a:pt x="193445" y="1940426"/>
                </a:lnTo>
                <a:close/>
                <a:moveTo>
                  <a:pt x="951955" y="197784"/>
                </a:moveTo>
                <a:lnTo>
                  <a:pt x="1807187" y="1940426"/>
                </a:lnTo>
                <a:lnTo>
                  <a:pt x="1758483" y="1940426"/>
                </a:lnTo>
                <a:lnTo>
                  <a:pt x="951783" y="296675"/>
                </a:lnTo>
                <a:lnTo>
                  <a:pt x="145084" y="1940426"/>
                </a:lnTo>
                <a:lnTo>
                  <a:pt x="96723" y="1940426"/>
                </a:lnTo>
                <a:close/>
                <a:moveTo>
                  <a:pt x="952298" y="0"/>
                </a:moveTo>
                <a:lnTo>
                  <a:pt x="1904596" y="1940426"/>
                </a:lnTo>
                <a:lnTo>
                  <a:pt x="1855891" y="1940426"/>
                </a:lnTo>
                <a:lnTo>
                  <a:pt x="952126" y="98892"/>
                </a:lnTo>
                <a:lnTo>
                  <a:pt x="48361" y="1940426"/>
                </a:lnTo>
                <a:lnTo>
                  <a:pt x="0" y="1940426"/>
                </a:lnTo>
                <a:close/>
              </a:path>
            </a:pathLst>
          </a:custGeom>
          <a:noFill/>
          <a:ln w="3175">
            <a:solidFill>
              <a:srgbClr val="D5B8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cs typeface="+mn-ea"/>
                <a:sym typeface="+mn-lt"/>
              </a:rPr>
              <a:t>   </a:t>
            </a:r>
            <a:endParaRPr lang="en-US" altLang="zh-CN">
              <a:cs typeface="+mn-ea"/>
              <a:sym typeface="+mn-lt"/>
            </a:endParaRPr>
          </a:p>
        </p:txBody>
      </p:sp>
      <p:sp>
        <p:nvSpPr>
          <p:cNvPr id="2" name="任意多边形: 形状 42"/>
          <p:cNvSpPr/>
          <p:nvPr/>
        </p:nvSpPr>
        <p:spPr>
          <a:xfrm rot="5400000" flipV="1">
            <a:off x="11362055" y="6099810"/>
            <a:ext cx="1137920" cy="521335"/>
          </a:xfrm>
          <a:custGeom>
            <a:avLst/>
            <a:gdLst>
              <a:gd name="connsiteX0" fmla="*/ 950582 w 1904596"/>
              <a:gd name="connsiteY0" fmla="*/ 988918 h 1940426"/>
              <a:gd name="connsiteX1" fmla="*/ 1417551 w 1904596"/>
              <a:gd name="connsiteY1" fmla="*/ 1940426 h 1940426"/>
              <a:gd name="connsiteX2" fmla="*/ 1368846 w 1904596"/>
              <a:gd name="connsiteY2" fmla="*/ 1940426 h 1940426"/>
              <a:gd name="connsiteX3" fmla="*/ 950410 w 1904596"/>
              <a:gd name="connsiteY3" fmla="*/ 1087810 h 1940426"/>
              <a:gd name="connsiteX4" fmla="*/ 531974 w 1904596"/>
              <a:gd name="connsiteY4" fmla="*/ 1940426 h 1940426"/>
              <a:gd name="connsiteX5" fmla="*/ 483613 w 1904596"/>
              <a:gd name="connsiteY5" fmla="*/ 1940426 h 1940426"/>
              <a:gd name="connsiteX6" fmla="*/ 950924 w 1904596"/>
              <a:gd name="connsiteY6" fmla="*/ 791134 h 1940426"/>
              <a:gd name="connsiteX7" fmla="*/ 1514959 w 1904596"/>
              <a:gd name="connsiteY7" fmla="*/ 1940426 h 1940426"/>
              <a:gd name="connsiteX8" fmla="*/ 1466255 w 1904596"/>
              <a:gd name="connsiteY8" fmla="*/ 1940426 h 1940426"/>
              <a:gd name="connsiteX9" fmla="*/ 950753 w 1904596"/>
              <a:gd name="connsiteY9" fmla="*/ 890026 h 1940426"/>
              <a:gd name="connsiteX10" fmla="*/ 435251 w 1904596"/>
              <a:gd name="connsiteY10" fmla="*/ 1940426 h 1940426"/>
              <a:gd name="connsiteX11" fmla="*/ 386890 w 1904596"/>
              <a:gd name="connsiteY11" fmla="*/ 1940426 h 1940426"/>
              <a:gd name="connsiteX12" fmla="*/ 951268 w 1904596"/>
              <a:gd name="connsiteY12" fmla="*/ 593351 h 1940426"/>
              <a:gd name="connsiteX13" fmla="*/ 1612369 w 1904596"/>
              <a:gd name="connsiteY13" fmla="*/ 1940426 h 1940426"/>
              <a:gd name="connsiteX14" fmla="*/ 1563664 w 1904596"/>
              <a:gd name="connsiteY14" fmla="*/ 1940426 h 1940426"/>
              <a:gd name="connsiteX15" fmla="*/ 951096 w 1904596"/>
              <a:gd name="connsiteY15" fmla="*/ 692243 h 1940426"/>
              <a:gd name="connsiteX16" fmla="*/ 338529 w 1904596"/>
              <a:gd name="connsiteY16" fmla="*/ 1940426 h 1940426"/>
              <a:gd name="connsiteX17" fmla="*/ 290168 w 1904596"/>
              <a:gd name="connsiteY17" fmla="*/ 1940426 h 1940426"/>
              <a:gd name="connsiteX18" fmla="*/ 951611 w 1904596"/>
              <a:gd name="connsiteY18" fmla="*/ 395567 h 1940426"/>
              <a:gd name="connsiteX19" fmla="*/ 1709778 w 1904596"/>
              <a:gd name="connsiteY19" fmla="*/ 1940426 h 1940426"/>
              <a:gd name="connsiteX20" fmla="*/ 1661073 w 1904596"/>
              <a:gd name="connsiteY20" fmla="*/ 1940426 h 1940426"/>
              <a:gd name="connsiteX21" fmla="*/ 951439 w 1904596"/>
              <a:gd name="connsiteY21" fmla="*/ 494459 h 1940426"/>
              <a:gd name="connsiteX22" fmla="*/ 241806 w 1904596"/>
              <a:gd name="connsiteY22" fmla="*/ 1940426 h 1940426"/>
              <a:gd name="connsiteX23" fmla="*/ 193445 w 1904596"/>
              <a:gd name="connsiteY23" fmla="*/ 1940426 h 1940426"/>
              <a:gd name="connsiteX24" fmla="*/ 951955 w 1904596"/>
              <a:gd name="connsiteY24" fmla="*/ 197784 h 1940426"/>
              <a:gd name="connsiteX25" fmla="*/ 1807187 w 1904596"/>
              <a:gd name="connsiteY25" fmla="*/ 1940426 h 1940426"/>
              <a:gd name="connsiteX26" fmla="*/ 1758483 w 1904596"/>
              <a:gd name="connsiteY26" fmla="*/ 1940426 h 1940426"/>
              <a:gd name="connsiteX27" fmla="*/ 951783 w 1904596"/>
              <a:gd name="connsiteY27" fmla="*/ 296675 h 1940426"/>
              <a:gd name="connsiteX28" fmla="*/ 145084 w 1904596"/>
              <a:gd name="connsiteY28" fmla="*/ 1940426 h 1940426"/>
              <a:gd name="connsiteX29" fmla="*/ 96723 w 1904596"/>
              <a:gd name="connsiteY29" fmla="*/ 1940426 h 1940426"/>
              <a:gd name="connsiteX30" fmla="*/ 952298 w 1904596"/>
              <a:gd name="connsiteY30" fmla="*/ 0 h 1940426"/>
              <a:gd name="connsiteX31" fmla="*/ 1904596 w 1904596"/>
              <a:gd name="connsiteY31" fmla="*/ 1940426 h 1940426"/>
              <a:gd name="connsiteX32" fmla="*/ 1855891 w 1904596"/>
              <a:gd name="connsiteY32" fmla="*/ 1940426 h 1940426"/>
              <a:gd name="connsiteX33" fmla="*/ 952126 w 1904596"/>
              <a:gd name="connsiteY33" fmla="*/ 98892 h 1940426"/>
              <a:gd name="connsiteX34" fmla="*/ 48361 w 1904596"/>
              <a:gd name="connsiteY34" fmla="*/ 1940426 h 1940426"/>
              <a:gd name="connsiteX35" fmla="*/ 0 w 1904596"/>
              <a:gd name="connsiteY35" fmla="*/ 1940426 h 1940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904596" h="1940426">
                <a:moveTo>
                  <a:pt x="950582" y="988918"/>
                </a:moveTo>
                <a:lnTo>
                  <a:pt x="1417551" y="1940426"/>
                </a:lnTo>
                <a:lnTo>
                  <a:pt x="1368846" y="1940426"/>
                </a:lnTo>
                <a:lnTo>
                  <a:pt x="950410" y="1087810"/>
                </a:lnTo>
                <a:lnTo>
                  <a:pt x="531974" y="1940426"/>
                </a:lnTo>
                <a:lnTo>
                  <a:pt x="483613" y="1940426"/>
                </a:lnTo>
                <a:close/>
                <a:moveTo>
                  <a:pt x="950924" y="791134"/>
                </a:moveTo>
                <a:lnTo>
                  <a:pt x="1514959" y="1940426"/>
                </a:lnTo>
                <a:lnTo>
                  <a:pt x="1466255" y="1940426"/>
                </a:lnTo>
                <a:lnTo>
                  <a:pt x="950753" y="890026"/>
                </a:lnTo>
                <a:lnTo>
                  <a:pt x="435251" y="1940426"/>
                </a:lnTo>
                <a:lnTo>
                  <a:pt x="386890" y="1940426"/>
                </a:lnTo>
                <a:close/>
                <a:moveTo>
                  <a:pt x="951268" y="593351"/>
                </a:moveTo>
                <a:lnTo>
                  <a:pt x="1612369" y="1940426"/>
                </a:lnTo>
                <a:lnTo>
                  <a:pt x="1563664" y="1940426"/>
                </a:lnTo>
                <a:lnTo>
                  <a:pt x="951096" y="692243"/>
                </a:lnTo>
                <a:lnTo>
                  <a:pt x="338529" y="1940426"/>
                </a:lnTo>
                <a:lnTo>
                  <a:pt x="290168" y="1940426"/>
                </a:lnTo>
                <a:close/>
                <a:moveTo>
                  <a:pt x="951611" y="395567"/>
                </a:moveTo>
                <a:lnTo>
                  <a:pt x="1709778" y="1940426"/>
                </a:lnTo>
                <a:lnTo>
                  <a:pt x="1661073" y="1940426"/>
                </a:lnTo>
                <a:lnTo>
                  <a:pt x="951439" y="494459"/>
                </a:lnTo>
                <a:lnTo>
                  <a:pt x="241806" y="1940426"/>
                </a:lnTo>
                <a:lnTo>
                  <a:pt x="193445" y="1940426"/>
                </a:lnTo>
                <a:close/>
                <a:moveTo>
                  <a:pt x="951955" y="197784"/>
                </a:moveTo>
                <a:lnTo>
                  <a:pt x="1807187" y="1940426"/>
                </a:lnTo>
                <a:lnTo>
                  <a:pt x="1758483" y="1940426"/>
                </a:lnTo>
                <a:lnTo>
                  <a:pt x="951783" y="296675"/>
                </a:lnTo>
                <a:lnTo>
                  <a:pt x="145084" y="1940426"/>
                </a:lnTo>
                <a:lnTo>
                  <a:pt x="96723" y="1940426"/>
                </a:lnTo>
                <a:close/>
                <a:moveTo>
                  <a:pt x="952298" y="0"/>
                </a:moveTo>
                <a:lnTo>
                  <a:pt x="1904596" y="1940426"/>
                </a:lnTo>
                <a:lnTo>
                  <a:pt x="1855891" y="1940426"/>
                </a:lnTo>
                <a:lnTo>
                  <a:pt x="952126" y="98892"/>
                </a:lnTo>
                <a:lnTo>
                  <a:pt x="48361" y="1940426"/>
                </a:lnTo>
                <a:lnTo>
                  <a:pt x="0" y="1940426"/>
                </a:lnTo>
                <a:close/>
              </a:path>
            </a:pathLst>
          </a:custGeom>
          <a:noFill/>
          <a:ln w="3175">
            <a:solidFill>
              <a:srgbClr val="D5B8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cs typeface="+mn-ea"/>
                <a:sym typeface="+mn-lt"/>
              </a:rPr>
              <a:t>   </a:t>
            </a:r>
            <a:endParaRPr lang="en-US" altLang="zh-CN">
              <a:cs typeface="+mn-ea"/>
              <a:sym typeface="+mn-lt"/>
            </a:endParaRPr>
          </a:p>
        </p:txBody>
      </p:sp>
      <p:sp>
        <p:nvSpPr>
          <p:cNvPr id="14" name="文本框 13"/>
          <p:cNvSpPr txBox="1"/>
          <p:nvPr/>
        </p:nvSpPr>
        <p:spPr>
          <a:xfrm>
            <a:off x="4286250" y="394335"/>
            <a:ext cx="3434080" cy="368300"/>
          </a:xfrm>
          <a:prstGeom prst="rect">
            <a:avLst/>
          </a:prstGeom>
          <a:noFill/>
        </p:spPr>
        <p:txBody>
          <a:bodyPr wrap="square" rtlCol="0">
            <a:spAutoFit/>
          </a:bodyPr>
          <a:lstStyle/>
          <a:p>
            <a:pPr algn="dist"/>
            <a:r>
              <a:rPr lang="zh-CN" altLang="en-US" spc="300" dirty="0">
                <a:gradFill>
                  <a:gsLst>
                    <a:gs pos="0">
                      <a:srgbClr val="EAD9C5"/>
                    </a:gs>
                    <a:gs pos="100000">
                      <a:schemeClr val="bg1"/>
                    </a:gs>
                  </a:gsLst>
                  <a:lin ang="16200000" scaled="0"/>
                </a:gradFill>
                <a:cs typeface="+mn-ea"/>
                <a:sym typeface="+mn-lt"/>
              </a:rPr>
              <a:t>经验反思</a:t>
            </a:r>
            <a:endParaRPr lang="zh-CN" altLang="en-US" spc="300" dirty="0">
              <a:gradFill>
                <a:gsLst>
                  <a:gs pos="0">
                    <a:srgbClr val="EAD9C5"/>
                  </a:gs>
                  <a:gs pos="100000">
                    <a:schemeClr val="bg1"/>
                  </a:gs>
                </a:gsLst>
                <a:lin ang="16200000" scaled="0"/>
              </a:gradFill>
              <a:cs typeface="+mn-ea"/>
              <a:sym typeface="+mn-lt"/>
            </a:endParaRPr>
          </a:p>
        </p:txBody>
      </p:sp>
      <p:sp>
        <p:nvSpPr>
          <p:cNvPr id="8" name="Rectangle 6"/>
          <p:cNvSpPr/>
          <p:nvPr/>
        </p:nvSpPr>
        <p:spPr>
          <a:xfrm>
            <a:off x="4016058" y="3654743"/>
            <a:ext cx="1927225" cy="1419225"/>
          </a:xfrm>
          <a:prstGeom prst="rect">
            <a:avLst/>
          </a:prstGeom>
          <a:solidFill>
            <a:srgbClr val="AA8462"/>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5pPr>
          </a:lstStyle>
          <a:p>
            <a:pPr marL="0" lvl="0" indent="0" algn="ctr" defTabSz="1217930" eaLnBrk="1" hangingPunct="1">
              <a:lnSpc>
                <a:spcPct val="100000"/>
              </a:lnSpc>
              <a:spcBef>
                <a:spcPct val="0"/>
              </a:spcBef>
              <a:buNone/>
            </a:pPr>
            <a:endParaRPr lang="en-US" altLang="zh-CN" dirty="0">
              <a:solidFill>
                <a:schemeClr val="bg1"/>
              </a:solidFill>
              <a:cs typeface="+mn-ea"/>
              <a:sym typeface="+mn-lt"/>
            </a:endParaRPr>
          </a:p>
        </p:txBody>
      </p:sp>
      <p:cxnSp>
        <p:nvCxnSpPr>
          <p:cNvPr id="9" name="Shape 21"/>
          <p:cNvCxnSpPr>
            <a:stCxn id="8" idx="2"/>
          </p:cNvCxnSpPr>
          <p:nvPr/>
        </p:nvCxnSpPr>
        <p:spPr>
          <a:xfrm rot="5400000">
            <a:off x="3838893" y="4338955"/>
            <a:ext cx="406400" cy="1876425"/>
          </a:xfrm>
          <a:prstGeom prst="bentConnector2">
            <a:avLst/>
          </a:prstGeom>
          <a:ln w="9525" cap="flat" cmpd="sng">
            <a:solidFill>
              <a:srgbClr val="ADBACA"/>
            </a:solidFill>
            <a:prstDash val="solid"/>
            <a:miter/>
            <a:headEnd type="none" w="med" len="med"/>
            <a:tailEnd type="oval" w="med" len="med"/>
          </a:ln>
        </p:spPr>
      </p:cxnSp>
      <p:sp>
        <p:nvSpPr>
          <p:cNvPr id="10" name="Rectangle 4"/>
          <p:cNvSpPr/>
          <p:nvPr/>
        </p:nvSpPr>
        <p:spPr>
          <a:xfrm>
            <a:off x="4016058" y="2133918"/>
            <a:ext cx="1927225" cy="1419225"/>
          </a:xfrm>
          <a:prstGeom prst="rect">
            <a:avLst/>
          </a:prstGeom>
          <a:gradFill>
            <a:gsLst>
              <a:gs pos="0">
                <a:srgbClr val="D5B898"/>
              </a:gs>
              <a:gs pos="100000">
                <a:srgbClr val="B49374"/>
              </a:gs>
            </a:gsLst>
            <a:lin ang="5400000" scaled="0"/>
          </a:gra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5pPr>
          </a:lstStyle>
          <a:p>
            <a:pPr marL="0" lvl="0" indent="0" algn="ctr" defTabSz="1217930" eaLnBrk="1" hangingPunct="1">
              <a:lnSpc>
                <a:spcPct val="100000"/>
              </a:lnSpc>
              <a:spcBef>
                <a:spcPct val="0"/>
              </a:spcBef>
              <a:buNone/>
            </a:pPr>
            <a:endParaRPr lang="en-US" altLang="zh-CN" dirty="0">
              <a:solidFill>
                <a:schemeClr val="bg1"/>
              </a:solidFill>
              <a:cs typeface="+mn-ea"/>
              <a:sym typeface="+mn-lt"/>
            </a:endParaRPr>
          </a:p>
        </p:txBody>
      </p:sp>
      <p:cxnSp>
        <p:nvCxnSpPr>
          <p:cNvPr id="11" name="Shape 11"/>
          <p:cNvCxnSpPr>
            <a:stCxn id="10" idx="0"/>
          </p:cNvCxnSpPr>
          <p:nvPr/>
        </p:nvCxnSpPr>
        <p:spPr>
          <a:xfrm rot="-5400000" flipV="1">
            <a:off x="3839845" y="993458"/>
            <a:ext cx="404813" cy="1876425"/>
          </a:xfrm>
          <a:prstGeom prst="bentConnector2">
            <a:avLst/>
          </a:prstGeom>
          <a:ln w="9525" cap="flat" cmpd="sng">
            <a:solidFill>
              <a:srgbClr val="ADBACA"/>
            </a:solidFill>
            <a:prstDash val="solid"/>
            <a:miter/>
            <a:headEnd type="none" w="med" len="med"/>
            <a:tailEnd type="oval" w="med" len="med"/>
          </a:ln>
        </p:spPr>
      </p:cxnSp>
      <p:sp>
        <p:nvSpPr>
          <p:cNvPr id="12" name="Rectangle 5"/>
          <p:cNvSpPr/>
          <p:nvPr/>
        </p:nvSpPr>
        <p:spPr>
          <a:xfrm>
            <a:off x="6044883" y="2133918"/>
            <a:ext cx="1925637" cy="1419225"/>
          </a:xfrm>
          <a:prstGeom prst="rect">
            <a:avLst/>
          </a:prstGeom>
          <a:solidFill>
            <a:srgbClr val="AA8462"/>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5pPr>
          </a:lstStyle>
          <a:p>
            <a:pPr marL="0" lvl="0" indent="0" algn="ctr" defTabSz="1217930" eaLnBrk="1" hangingPunct="1">
              <a:lnSpc>
                <a:spcPct val="100000"/>
              </a:lnSpc>
              <a:spcBef>
                <a:spcPct val="0"/>
              </a:spcBef>
              <a:buNone/>
            </a:pPr>
            <a:endParaRPr lang="en-US" altLang="zh-CN" dirty="0">
              <a:solidFill>
                <a:schemeClr val="bg1"/>
              </a:solidFill>
              <a:cs typeface="+mn-ea"/>
              <a:sym typeface="+mn-lt"/>
            </a:endParaRPr>
          </a:p>
        </p:txBody>
      </p:sp>
      <p:cxnSp>
        <p:nvCxnSpPr>
          <p:cNvPr id="13" name="Shape 16"/>
          <p:cNvCxnSpPr>
            <a:stCxn id="12" idx="0"/>
          </p:cNvCxnSpPr>
          <p:nvPr/>
        </p:nvCxnSpPr>
        <p:spPr>
          <a:xfrm rot="5400000" flipH="1" flipV="1">
            <a:off x="7793673" y="943293"/>
            <a:ext cx="404812" cy="1976437"/>
          </a:xfrm>
          <a:prstGeom prst="bentConnector2">
            <a:avLst/>
          </a:prstGeom>
          <a:ln w="9525" cap="flat" cmpd="sng">
            <a:solidFill>
              <a:srgbClr val="ADBACA"/>
            </a:solidFill>
            <a:prstDash val="solid"/>
            <a:miter/>
            <a:headEnd type="none" w="med" len="med"/>
            <a:tailEnd type="oval" w="med" len="med"/>
          </a:ln>
        </p:spPr>
      </p:cxnSp>
      <p:sp>
        <p:nvSpPr>
          <p:cNvPr id="15" name="Rectangle 7"/>
          <p:cNvSpPr/>
          <p:nvPr/>
        </p:nvSpPr>
        <p:spPr>
          <a:xfrm>
            <a:off x="6044883" y="3654743"/>
            <a:ext cx="1925637" cy="1419225"/>
          </a:xfrm>
          <a:prstGeom prst="rect">
            <a:avLst/>
          </a:prstGeom>
          <a:gradFill>
            <a:gsLst>
              <a:gs pos="0">
                <a:srgbClr val="D5B898"/>
              </a:gs>
              <a:gs pos="100000">
                <a:srgbClr val="B49374"/>
              </a:gs>
            </a:gsLst>
            <a:lin ang="5400000" scaled="0"/>
          </a:gra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5pPr>
          </a:lstStyle>
          <a:p>
            <a:pPr marL="0" lvl="0" indent="0" algn="ctr" defTabSz="1217930" eaLnBrk="1" hangingPunct="1">
              <a:lnSpc>
                <a:spcPct val="100000"/>
              </a:lnSpc>
              <a:spcBef>
                <a:spcPct val="0"/>
              </a:spcBef>
              <a:buNone/>
            </a:pPr>
            <a:endParaRPr lang="en-US" altLang="zh-CN" dirty="0">
              <a:solidFill>
                <a:schemeClr val="bg1"/>
              </a:solidFill>
              <a:cs typeface="+mn-ea"/>
              <a:sym typeface="+mn-lt"/>
            </a:endParaRPr>
          </a:p>
        </p:txBody>
      </p:sp>
      <p:cxnSp>
        <p:nvCxnSpPr>
          <p:cNvPr id="16" name="Shape 19"/>
          <p:cNvCxnSpPr>
            <a:stCxn id="15" idx="2"/>
          </p:cNvCxnSpPr>
          <p:nvPr/>
        </p:nvCxnSpPr>
        <p:spPr>
          <a:xfrm rot="-5400000" flipH="1">
            <a:off x="7793355" y="4288155"/>
            <a:ext cx="406400" cy="1978025"/>
          </a:xfrm>
          <a:prstGeom prst="bentConnector2">
            <a:avLst/>
          </a:prstGeom>
          <a:ln w="9525" cap="flat" cmpd="sng">
            <a:solidFill>
              <a:srgbClr val="ADBACA"/>
            </a:solidFill>
            <a:prstDash val="solid"/>
            <a:miter/>
            <a:headEnd type="none" w="med" len="med"/>
            <a:tailEnd type="oval" w="med" len="med"/>
          </a:ln>
        </p:spPr>
      </p:cxnSp>
      <p:sp>
        <p:nvSpPr>
          <p:cNvPr id="18" name="Freeform 6"/>
          <p:cNvSpPr>
            <a:spLocks noEditPoints="1"/>
          </p:cNvSpPr>
          <p:nvPr/>
        </p:nvSpPr>
        <p:spPr>
          <a:xfrm>
            <a:off x="4616133" y="2543493"/>
            <a:ext cx="727075" cy="712787"/>
          </a:xfrm>
          <a:custGeom>
            <a:avLst/>
            <a:gdLst/>
            <a:ahLst/>
            <a:cxnLst>
              <a:cxn ang="0">
                <a:pos x="439863" y="0"/>
              </a:cxn>
              <a:cxn ang="0">
                <a:pos x="289473" y="0"/>
              </a:cxn>
              <a:cxn ang="0">
                <a:pos x="227282" y="117666"/>
              </a:cxn>
              <a:cxn ang="0">
                <a:pos x="161698" y="80330"/>
              </a:cxn>
              <a:cxn ang="0">
                <a:pos x="161698" y="308874"/>
              </a:cxn>
              <a:cxn ang="0">
                <a:pos x="374280" y="212705"/>
              </a:cxn>
              <a:cxn ang="0">
                <a:pos x="315480" y="171974"/>
              </a:cxn>
              <a:cxn ang="0">
                <a:pos x="362972" y="83724"/>
              </a:cxn>
              <a:cxn ang="0">
                <a:pos x="439863" y="216099"/>
              </a:cxn>
              <a:cxn ang="0">
                <a:pos x="524670" y="161791"/>
              </a:cxn>
              <a:cxn ang="0">
                <a:pos x="439863" y="0"/>
              </a:cxn>
              <a:cxn ang="0">
                <a:pos x="220497" y="544207"/>
              </a:cxn>
              <a:cxn ang="0">
                <a:pos x="102899" y="544207"/>
              </a:cxn>
              <a:cxn ang="0">
                <a:pos x="197882" y="377890"/>
              </a:cxn>
              <a:cxn ang="0">
                <a:pos x="109683" y="323583"/>
              </a:cxn>
              <a:cxn ang="0">
                <a:pos x="0" y="521579"/>
              </a:cxn>
              <a:cxn ang="0">
                <a:pos x="54276" y="632457"/>
              </a:cxn>
              <a:cxn ang="0">
                <a:pos x="220497" y="632457"/>
              </a:cxn>
              <a:cxn ang="0">
                <a:pos x="220497" y="712787"/>
              </a:cxn>
              <a:cxn ang="0">
                <a:pos x="418379" y="591726"/>
              </a:cxn>
              <a:cxn ang="0">
                <a:pos x="220497" y="466140"/>
              </a:cxn>
              <a:cxn ang="0">
                <a:pos x="220497" y="544207"/>
              </a:cxn>
              <a:cxn ang="0">
                <a:pos x="642268" y="367708"/>
              </a:cxn>
              <a:cxn ang="0">
                <a:pos x="704460" y="326977"/>
              </a:cxn>
              <a:cxn ang="0">
                <a:pos x="498663" y="227413"/>
              </a:cxn>
              <a:cxn ang="0">
                <a:pos x="495270" y="455957"/>
              </a:cxn>
              <a:cxn ang="0">
                <a:pos x="554070" y="418621"/>
              </a:cxn>
              <a:cxn ang="0">
                <a:pos x="624176" y="544207"/>
              </a:cxn>
              <a:cxn ang="0">
                <a:pos x="454563" y="544207"/>
              </a:cxn>
              <a:cxn ang="0">
                <a:pos x="454563" y="632457"/>
              </a:cxn>
              <a:cxn ang="0">
                <a:pos x="671668" y="632457"/>
              </a:cxn>
              <a:cxn ang="0">
                <a:pos x="727075" y="518185"/>
              </a:cxn>
              <a:cxn ang="0">
                <a:pos x="642268" y="367708"/>
              </a:cxn>
            </a:cxnLst>
            <a:rect l="0" t="0" r="0" b="0"/>
            <a:pathLst>
              <a:path w="643" h="630">
                <a:moveTo>
                  <a:pt x="389" y="0"/>
                </a:moveTo>
                <a:lnTo>
                  <a:pt x="256" y="0"/>
                </a:lnTo>
                <a:lnTo>
                  <a:pt x="201" y="104"/>
                </a:lnTo>
                <a:lnTo>
                  <a:pt x="143" y="71"/>
                </a:lnTo>
                <a:lnTo>
                  <a:pt x="143" y="273"/>
                </a:lnTo>
                <a:lnTo>
                  <a:pt x="331" y="188"/>
                </a:lnTo>
                <a:lnTo>
                  <a:pt x="279" y="152"/>
                </a:lnTo>
                <a:lnTo>
                  <a:pt x="321" y="74"/>
                </a:lnTo>
                <a:lnTo>
                  <a:pt x="389" y="191"/>
                </a:lnTo>
                <a:lnTo>
                  <a:pt x="464" y="143"/>
                </a:lnTo>
                <a:lnTo>
                  <a:pt x="389" y="0"/>
                </a:lnTo>
                <a:close/>
                <a:moveTo>
                  <a:pt x="195" y="481"/>
                </a:moveTo>
                <a:lnTo>
                  <a:pt x="91" y="481"/>
                </a:lnTo>
                <a:lnTo>
                  <a:pt x="175" y="334"/>
                </a:lnTo>
                <a:lnTo>
                  <a:pt x="97" y="286"/>
                </a:lnTo>
                <a:lnTo>
                  <a:pt x="0" y="461"/>
                </a:lnTo>
                <a:lnTo>
                  <a:pt x="48" y="559"/>
                </a:lnTo>
                <a:lnTo>
                  <a:pt x="195" y="559"/>
                </a:lnTo>
                <a:lnTo>
                  <a:pt x="195" y="630"/>
                </a:lnTo>
                <a:lnTo>
                  <a:pt x="370" y="523"/>
                </a:lnTo>
                <a:lnTo>
                  <a:pt x="195" y="412"/>
                </a:lnTo>
                <a:lnTo>
                  <a:pt x="195" y="481"/>
                </a:lnTo>
                <a:close/>
                <a:moveTo>
                  <a:pt x="568" y="325"/>
                </a:moveTo>
                <a:lnTo>
                  <a:pt x="623" y="289"/>
                </a:lnTo>
                <a:lnTo>
                  <a:pt x="441" y="201"/>
                </a:lnTo>
                <a:lnTo>
                  <a:pt x="438" y="403"/>
                </a:lnTo>
                <a:lnTo>
                  <a:pt x="490" y="370"/>
                </a:lnTo>
                <a:lnTo>
                  <a:pt x="552" y="481"/>
                </a:lnTo>
                <a:lnTo>
                  <a:pt x="402" y="481"/>
                </a:lnTo>
                <a:lnTo>
                  <a:pt x="402" y="559"/>
                </a:lnTo>
                <a:lnTo>
                  <a:pt x="594" y="559"/>
                </a:lnTo>
                <a:lnTo>
                  <a:pt x="643" y="458"/>
                </a:lnTo>
                <a:lnTo>
                  <a:pt x="568" y="325"/>
                </a:lnTo>
                <a:close/>
              </a:path>
            </a:pathLst>
          </a:custGeom>
          <a:solidFill>
            <a:schemeClr val="bg1">
              <a:alpha val="100000"/>
            </a:schemeClr>
          </a:solidFill>
          <a:ln w="9525">
            <a:noFill/>
          </a:ln>
        </p:spPr>
        <p:txBody>
          <a:bodyPr/>
          <a:lstStyle/>
          <a:p>
            <a:endParaRPr lang="zh-CN" altLang="en-US" sz="1600">
              <a:solidFill>
                <a:schemeClr val="bg1"/>
              </a:solidFill>
              <a:cs typeface="+mn-ea"/>
              <a:sym typeface="+mn-lt"/>
            </a:endParaRPr>
          </a:p>
        </p:txBody>
      </p:sp>
      <p:sp>
        <p:nvSpPr>
          <p:cNvPr id="19" name="Freeform 18"/>
          <p:cNvSpPr>
            <a:spLocks noEditPoints="1"/>
          </p:cNvSpPr>
          <p:nvPr/>
        </p:nvSpPr>
        <p:spPr>
          <a:xfrm>
            <a:off x="6692583" y="4208780"/>
            <a:ext cx="630237" cy="460375"/>
          </a:xfrm>
          <a:custGeom>
            <a:avLst/>
            <a:gdLst/>
            <a:ahLst/>
            <a:cxnLst>
              <a:cxn ang="0">
                <a:pos x="344279" y="343234"/>
              </a:cxn>
              <a:cxn ang="0">
                <a:pos x="335499" y="352681"/>
              </a:cxn>
              <a:cxn ang="0">
                <a:pos x="136081" y="352681"/>
              </a:cxn>
              <a:cxn ang="0">
                <a:pos x="127302" y="343234"/>
              </a:cxn>
              <a:cxn ang="0">
                <a:pos x="136081" y="334417"/>
              </a:cxn>
              <a:cxn ang="0">
                <a:pos x="335499" y="334417"/>
              </a:cxn>
              <a:cxn ang="0">
                <a:pos x="344279" y="343234"/>
              </a:cxn>
              <a:cxn ang="0">
                <a:pos x="344279" y="277107"/>
              </a:cxn>
              <a:cxn ang="0">
                <a:pos x="335499" y="285924"/>
              </a:cxn>
              <a:cxn ang="0">
                <a:pos x="136081" y="285924"/>
              </a:cxn>
              <a:cxn ang="0">
                <a:pos x="127302" y="277107"/>
              </a:cxn>
              <a:cxn ang="0">
                <a:pos x="136081" y="267660"/>
              </a:cxn>
              <a:cxn ang="0">
                <a:pos x="335499" y="267660"/>
              </a:cxn>
              <a:cxn ang="0">
                <a:pos x="344279" y="277107"/>
              </a:cxn>
              <a:cxn ang="0">
                <a:pos x="470326" y="172562"/>
              </a:cxn>
              <a:cxn ang="0">
                <a:pos x="121658" y="172562"/>
              </a:cxn>
              <a:cxn ang="0">
                <a:pos x="112251" y="163745"/>
              </a:cxn>
              <a:cxn ang="0">
                <a:pos x="121658" y="154298"/>
              </a:cxn>
              <a:cxn ang="0">
                <a:pos x="470326" y="154298"/>
              </a:cxn>
              <a:cxn ang="0">
                <a:pos x="479733" y="163745"/>
              </a:cxn>
              <a:cxn ang="0">
                <a:pos x="470326" y="172562"/>
              </a:cxn>
              <a:cxn ang="0">
                <a:pos x="70235" y="95728"/>
              </a:cxn>
              <a:cxn ang="0">
                <a:pos x="79015" y="86911"/>
              </a:cxn>
              <a:cxn ang="0">
                <a:pos x="537426" y="86911"/>
              </a:cxn>
              <a:cxn ang="0">
                <a:pos x="546833" y="95728"/>
              </a:cxn>
              <a:cxn ang="0">
                <a:pos x="537426" y="104545"/>
              </a:cxn>
              <a:cxn ang="0">
                <a:pos x="79015" y="104545"/>
              </a:cxn>
              <a:cxn ang="0">
                <a:pos x="70235" y="95728"/>
              </a:cxn>
              <a:cxn ang="0">
                <a:pos x="543070" y="271439"/>
              </a:cxn>
              <a:cxn ang="0">
                <a:pos x="514223" y="320562"/>
              </a:cxn>
              <a:cxn ang="0">
                <a:pos x="514223" y="321192"/>
              </a:cxn>
              <a:cxn ang="0">
                <a:pos x="514223" y="408103"/>
              </a:cxn>
              <a:cxn ang="0">
                <a:pos x="486004" y="370315"/>
              </a:cxn>
              <a:cxn ang="0">
                <a:pos x="458411" y="408103"/>
              </a:cxn>
              <a:cxn ang="0">
                <a:pos x="458411" y="321192"/>
              </a:cxn>
              <a:cxn ang="0">
                <a:pos x="458411" y="320562"/>
              </a:cxn>
              <a:cxn ang="0">
                <a:pos x="429565" y="271439"/>
              </a:cxn>
              <a:cxn ang="0">
                <a:pos x="486004" y="214758"/>
              </a:cxn>
              <a:cxn ang="0">
                <a:pos x="543070" y="271439"/>
              </a:cxn>
              <a:cxn ang="0">
                <a:pos x="603899" y="434554"/>
              </a:cxn>
              <a:cxn ang="0">
                <a:pos x="25711" y="434554"/>
              </a:cxn>
              <a:cxn ang="0">
                <a:pos x="25711" y="25821"/>
              </a:cxn>
              <a:cxn ang="0">
                <a:pos x="603899" y="25821"/>
              </a:cxn>
              <a:cxn ang="0">
                <a:pos x="603899" y="434554"/>
              </a:cxn>
              <a:cxn ang="0">
                <a:pos x="0" y="460375"/>
              </a:cxn>
              <a:cxn ang="0">
                <a:pos x="630237" y="460375"/>
              </a:cxn>
              <a:cxn ang="0">
                <a:pos x="630237" y="0"/>
              </a:cxn>
              <a:cxn ang="0">
                <a:pos x="0" y="0"/>
              </a:cxn>
              <a:cxn ang="0">
                <a:pos x="0" y="460375"/>
              </a:cxn>
              <a:cxn ang="0">
                <a:pos x="0" y="0"/>
              </a:cxn>
              <a:cxn ang="0">
                <a:pos x="0" y="460375"/>
              </a:cxn>
            </a:cxnLst>
            <a:rect l="0" t="0" r="0" b="0"/>
            <a:pathLst>
              <a:path w="1005" h="731">
                <a:moveTo>
                  <a:pt x="549" y="545"/>
                </a:moveTo>
                <a:cubicBezTo>
                  <a:pt x="549" y="553"/>
                  <a:pt x="543" y="560"/>
                  <a:pt x="535" y="560"/>
                </a:cubicBezTo>
                <a:lnTo>
                  <a:pt x="217" y="560"/>
                </a:lnTo>
                <a:cubicBezTo>
                  <a:pt x="209" y="560"/>
                  <a:pt x="203" y="553"/>
                  <a:pt x="203" y="545"/>
                </a:cubicBezTo>
                <a:cubicBezTo>
                  <a:pt x="203" y="537"/>
                  <a:pt x="209" y="531"/>
                  <a:pt x="217" y="531"/>
                </a:cubicBezTo>
                <a:lnTo>
                  <a:pt x="535" y="531"/>
                </a:lnTo>
                <a:cubicBezTo>
                  <a:pt x="543" y="531"/>
                  <a:pt x="549" y="537"/>
                  <a:pt x="549" y="545"/>
                </a:cubicBezTo>
                <a:close/>
                <a:moveTo>
                  <a:pt x="549" y="440"/>
                </a:moveTo>
                <a:cubicBezTo>
                  <a:pt x="549" y="448"/>
                  <a:pt x="543" y="454"/>
                  <a:pt x="535" y="454"/>
                </a:cubicBezTo>
                <a:lnTo>
                  <a:pt x="217" y="454"/>
                </a:lnTo>
                <a:cubicBezTo>
                  <a:pt x="209" y="454"/>
                  <a:pt x="203" y="448"/>
                  <a:pt x="203" y="440"/>
                </a:cubicBezTo>
                <a:cubicBezTo>
                  <a:pt x="203" y="432"/>
                  <a:pt x="209" y="425"/>
                  <a:pt x="217" y="425"/>
                </a:cubicBezTo>
                <a:lnTo>
                  <a:pt x="535" y="425"/>
                </a:lnTo>
                <a:cubicBezTo>
                  <a:pt x="543" y="425"/>
                  <a:pt x="549" y="432"/>
                  <a:pt x="549" y="440"/>
                </a:cubicBezTo>
                <a:close/>
                <a:moveTo>
                  <a:pt x="750" y="274"/>
                </a:moveTo>
                <a:lnTo>
                  <a:pt x="194" y="274"/>
                </a:lnTo>
                <a:cubicBezTo>
                  <a:pt x="186" y="274"/>
                  <a:pt x="179" y="268"/>
                  <a:pt x="179" y="260"/>
                </a:cubicBezTo>
                <a:cubicBezTo>
                  <a:pt x="179" y="252"/>
                  <a:pt x="186" y="245"/>
                  <a:pt x="194" y="245"/>
                </a:cubicBezTo>
                <a:lnTo>
                  <a:pt x="750" y="245"/>
                </a:lnTo>
                <a:cubicBezTo>
                  <a:pt x="758" y="245"/>
                  <a:pt x="765" y="252"/>
                  <a:pt x="765" y="260"/>
                </a:cubicBezTo>
                <a:cubicBezTo>
                  <a:pt x="765" y="268"/>
                  <a:pt x="758" y="274"/>
                  <a:pt x="750" y="274"/>
                </a:cubicBezTo>
                <a:close/>
                <a:moveTo>
                  <a:pt x="112" y="152"/>
                </a:moveTo>
                <a:cubicBezTo>
                  <a:pt x="112" y="144"/>
                  <a:pt x="118" y="138"/>
                  <a:pt x="126" y="138"/>
                </a:cubicBezTo>
                <a:lnTo>
                  <a:pt x="857" y="138"/>
                </a:lnTo>
                <a:cubicBezTo>
                  <a:pt x="865" y="138"/>
                  <a:pt x="872" y="144"/>
                  <a:pt x="872" y="152"/>
                </a:cubicBezTo>
                <a:cubicBezTo>
                  <a:pt x="872" y="160"/>
                  <a:pt x="865" y="166"/>
                  <a:pt x="857" y="166"/>
                </a:cubicBezTo>
                <a:lnTo>
                  <a:pt x="126" y="166"/>
                </a:lnTo>
                <a:cubicBezTo>
                  <a:pt x="118" y="166"/>
                  <a:pt x="112" y="160"/>
                  <a:pt x="112" y="152"/>
                </a:cubicBezTo>
                <a:close/>
                <a:moveTo>
                  <a:pt x="866" y="431"/>
                </a:moveTo>
                <a:cubicBezTo>
                  <a:pt x="866" y="465"/>
                  <a:pt x="847" y="493"/>
                  <a:pt x="820" y="509"/>
                </a:cubicBezTo>
                <a:cubicBezTo>
                  <a:pt x="820" y="510"/>
                  <a:pt x="820" y="510"/>
                  <a:pt x="820" y="510"/>
                </a:cubicBezTo>
                <a:cubicBezTo>
                  <a:pt x="820" y="510"/>
                  <a:pt x="820" y="648"/>
                  <a:pt x="820" y="648"/>
                </a:cubicBezTo>
                <a:lnTo>
                  <a:pt x="775" y="588"/>
                </a:lnTo>
                <a:lnTo>
                  <a:pt x="731" y="648"/>
                </a:lnTo>
                <a:lnTo>
                  <a:pt x="731" y="510"/>
                </a:lnTo>
                <a:cubicBezTo>
                  <a:pt x="731" y="510"/>
                  <a:pt x="731" y="510"/>
                  <a:pt x="731" y="509"/>
                </a:cubicBezTo>
                <a:cubicBezTo>
                  <a:pt x="703" y="493"/>
                  <a:pt x="685" y="465"/>
                  <a:pt x="685" y="431"/>
                </a:cubicBezTo>
                <a:cubicBezTo>
                  <a:pt x="685" y="381"/>
                  <a:pt x="725" y="341"/>
                  <a:pt x="775" y="341"/>
                </a:cubicBezTo>
                <a:cubicBezTo>
                  <a:pt x="825" y="341"/>
                  <a:pt x="866" y="381"/>
                  <a:pt x="866" y="431"/>
                </a:cubicBezTo>
                <a:close/>
                <a:moveTo>
                  <a:pt x="963" y="690"/>
                </a:moveTo>
                <a:lnTo>
                  <a:pt x="41" y="690"/>
                </a:lnTo>
                <a:lnTo>
                  <a:pt x="41" y="41"/>
                </a:lnTo>
                <a:lnTo>
                  <a:pt x="963" y="41"/>
                </a:lnTo>
                <a:lnTo>
                  <a:pt x="963" y="690"/>
                </a:lnTo>
                <a:close/>
                <a:moveTo>
                  <a:pt x="0" y="731"/>
                </a:moveTo>
                <a:lnTo>
                  <a:pt x="1005" y="731"/>
                </a:lnTo>
                <a:lnTo>
                  <a:pt x="1005" y="0"/>
                </a:lnTo>
                <a:lnTo>
                  <a:pt x="0" y="0"/>
                </a:lnTo>
                <a:lnTo>
                  <a:pt x="0" y="731"/>
                </a:lnTo>
                <a:close/>
                <a:moveTo>
                  <a:pt x="0" y="0"/>
                </a:moveTo>
                <a:lnTo>
                  <a:pt x="0" y="731"/>
                </a:lnTo>
              </a:path>
            </a:pathLst>
          </a:custGeom>
          <a:solidFill>
            <a:schemeClr val="bg1">
              <a:alpha val="100000"/>
            </a:schemeClr>
          </a:solidFill>
          <a:ln w="9525">
            <a:noFill/>
          </a:ln>
        </p:spPr>
        <p:txBody>
          <a:bodyPr/>
          <a:lstStyle/>
          <a:p>
            <a:endParaRPr lang="zh-CN" altLang="en-US" sz="1600">
              <a:solidFill>
                <a:schemeClr val="bg1"/>
              </a:solidFill>
              <a:cs typeface="+mn-ea"/>
              <a:sym typeface="+mn-lt"/>
            </a:endParaRPr>
          </a:p>
        </p:txBody>
      </p:sp>
      <p:sp>
        <p:nvSpPr>
          <p:cNvPr id="20" name="Freeform 101"/>
          <p:cNvSpPr>
            <a:spLocks noEditPoints="1"/>
          </p:cNvSpPr>
          <p:nvPr/>
        </p:nvSpPr>
        <p:spPr>
          <a:xfrm>
            <a:off x="4616133" y="4134168"/>
            <a:ext cx="577850" cy="534987"/>
          </a:xfrm>
          <a:custGeom>
            <a:avLst/>
            <a:gdLst/>
            <a:ahLst/>
            <a:cxnLst>
              <a:cxn ang="0">
                <a:pos x="331414" y="305707"/>
              </a:cxn>
              <a:cxn ang="0">
                <a:pos x="348410" y="373642"/>
              </a:cxn>
              <a:cxn ang="0">
                <a:pos x="297423" y="424593"/>
              </a:cxn>
              <a:cxn ang="0">
                <a:pos x="229440" y="450068"/>
              </a:cxn>
              <a:cxn ang="0">
                <a:pos x="152960" y="450068"/>
              </a:cxn>
              <a:cxn ang="0">
                <a:pos x="93476" y="424593"/>
              </a:cxn>
              <a:cxn ang="0">
                <a:pos x="33991" y="373642"/>
              </a:cxn>
              <a:cxn ang="0">
                <a:pos x="50987" y="305707"/>
              </a:cxn>
              <a:cxn ang="0">
                <a:pos x="0" y="237772"/>
              </a:cxn>
              <a:cxn ang="0">
                <a:pos x="59485" y="195313"/>
              </a:cxn>
              <a:cxn ang="0">
                <a:pos x="33991" y="152853"/>
              </a:cxn>
              <a:cxn ang="0">
                <a:pos x="127467" y="135870"/>
              </a:cxn>
              <a:cxn ang="0">
                <a:pos x="161458" y="67935"/>
              </a:cxn>
              <a:cxn ang="0">
                <a:pos x="237938" y="127378"/>
              </a:cxn>
              <a:cxn ang="0">
                <a:pos x="297423" y="101902"/>
              </a:cxn>
              <a:cxn ang="0">
                <a:pos x="348410" y="161345"/>
              </a:cxn>
              <a:cxn ang="0">
                <a:pos x="382401" y="229280"/>
              </a:cxn>
              <a:cxn ang="0">
                <a:pos x="195449" y="186821"/>
              </a:cxn>
              <a:cxn ang="0">
                <a:pos x="271929" y="263248"/>
              </a:cxn>
              <a:cxn ang="0">
                <a:pos x="535361" y="135870"/>
              </a:cxn>
              <a:cxn ang="0">
                <a:pos x="543859" y="203805"/>
              </a:cxn>
              <a:cxn ang="0">
                <a:pos x="467379" y="186821"/>
              </a:cxn>
              <a:cxn ang="0">
                <a:pos x="390899" y="203805"/>
              </a:cxn>
              <a:cxn ang="0">
                <a:pos x="390899" y="135870"/>
              </a:cxn>
              <a:cxn ang="0">
                <a:pos x="390899" y="76427"/>
              </a:cxn>
              <a:cxn ang="0">
                <a:pos x="390899" y="16984"/>
              </a:cxn>
              <a:cxn ang="0">
                <a:pos x="467379" y="33967"/>
              </a:cxn>
              <a:cxn ang="0">
                <a:pos x="501370" y="0"/>
              </a:cxn>
              <a:cxn ang="0">
                <a:pos x="526863" y="59443"/>
              </a:cxn>
              <a:cxn ang="0">
                <a:pos x="577850" y="127378"/>
              </a:cxn>
              <a:cxn ang="0">
                <a:pos x="526863" y="467052"/>
              </a:cxn>
              <a:cxn ang="0">
                <a:pos x="501370" y="534987"/>
              </a:cxn>
              <a:cxn ang="0">
                <a:pos x="458881" y="501020"/>
              </a:cxn>
              <a:cxn ang="0">
                <a:pos x="382401" y="509511"/>
              </a:cxn>
              <a:cxn ang="0">
                <a:pos x="348410" y="441577"/>
              </a:cxn>
              <a:cxn ang="0">
                <a:pos x="399396" y="373642"/>
              </a:cxn>
              <a:cxn ang="0">
                <a:pos x="424890" y="305707"/>
              </a:cxn>
              <a:cxn ang="0">
                <a:pos x="475876" y="339674"/>
              </a:cxn>
              <a:cxn ang="0">
                <a:pos x="543859" y="331182"/>
              </a:cxn>
              <a:cxn ang="0">
                <a:pos x="535361" y="390625"/>
              </a:cxn>
              <a:cxn ang="0">
                <a:pos x="467379" y="67935"/>
              </a:cxn>
              <a:cxn ang="0">
                <a:pos x="501370" y="110394"/>
              </a:cxn>
              <a:cxn ang="0">
                <a:pos x="424890" y="416101"/>
              </a:cxn>
              <a:cxn ang="0">
                <a:pos x="467379" y="382134"/>
              </a:cxn>
            </a:cxnLst>
            <a:rect l="0" t="0" r="0" b="0"/>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chemeClr val="bg1">
              <a:alpha val="100000"/>
            </a:schemeClr>
          </a:solidFill>
          <a:ln w="9525">
            <a:noFill/>
          </a:ln>
        </p:spPr>
        <p:txBody>
          <a:bodyPr/>
          <a:lstStyle/>
          <a:p>
            <a:endParaRPr lang="zh-CN" altLang="en-US" sz="1600">
              <a:solidFill>
                <a:schemeClr val="bg1"/>
              </a:solidFill>
              <a:cs typeface="+mn-ea"/>
              <a:sym typeface="+mn-lt"/>
            </a:endParaRPr>
          </a:p>
        </p:txBody>
      </p:sp>
      <p:sp>
        <p:nvSpPr>
          <p:cNvPr id="21" name="Freeform 34"/>
          <p:cNvSpPr>
            <a:spLocks noEditPoints="1"/>
          </p:cNvSpPr>
          <p:nvPr/>
        </p:nvSpPr>
        <p:spPr>
          <a:xfrm>
            <a:off x="6668770" y="2578418"/>
            <a:ext cx="677863" cy="642937"/>
          </a:xfrm>
          <a:custGeom>
            <a:avLst/>
            <a:gdLst/>
            <a:ahLst/>
            <a:cxnLst>
              <a:cxn ang="0">
                <a:pos x="641902" y="114446"/>
              </a:cxn>
              <a:cxn ang="0">
                <a:pos x="492065" y="139613"/>
              </a:cxn>
              <a:cxn ang="0">
                <a:pos x="490267" y="182155"/>
              </a:cxn>
              <a:cxn ang="0">
                <a:pos x="549003" y="195937"/>
              </a:cxn>
              <a:cxn ang="0">
                <a:pos x="559791" y="194739"/>
              </a:cxn>
              <a:cxn ang="0">
                <a:pos x="673668" y="130025"/>
              </a:cxn>
              <a:cxn ang="0">
                <a:pos x="157029" y="188747"/>
              </a:cxn>
              <a:cxn ang="0">
                <a:pos x="127062" y="148001"/>
              </a:cxn>
              <a:cxn ang="0">
                <a:pos x="137251" y="155791"/>
              </a:cxn>
              <a:cxn ang="0">
                <a:pos x="163622" y="168973"/>
              </a:cxn>
              <a:cxn ang="0">
                <a:pos x="166619" y="174366"/>
              </a:cxn>
              <a:cxn ang="0">
                <a:pos x="106684" y="236083"/>
              </a:cxn>
              <a:cxn ang="0">
                <a:pos x="99492" y="192941"/>
              </a:cxn>
              <a:cxn ang="0">
                <a:pos x="106684" y="236083"/>
              </a:cxn>
              <a:cxn ang="0">
                <a:pos x="372195" y="303792"/>
              </a:cxn>
              <a:cxn ang="0">
                <a:pos x="353616" y="297201"/>
              </a:cxn>
              <a:cxn ang="0">
                <a:pos x="364404" y="270836"/>
              </a:cxn>
              <a:cxn ang="0">
                <a:pos x="462697" y="171969"/>
              </a:cxn>
              <a:cxn ang="0">
                <a:pos x="408756" y="187548"/>
              </a:cxn>
              <a:cxn ang="0">
                <a:pos x="369199" y="96471"/>
              </a:cxn>
              <a:cxn ang="0">
                <a:pos x="258918" y="67110"/>
              </a:cxn>
              <a:cxn ang="0">
                <a:pos x="143244" y="125831"/>
              </a:cxn>
              <a:cxn ang="0">
                <a:pos x="103088" y="142609"/>
              </a:cxn>
              <a:cxn ang="0">
                <a:pos x="86906" y="129426"/>
              </a:cxn>
              <a:cxn ang="0">
                <a:pos x="7192" y="192941"/>
              </a:cxn>
              <a:cxn ang="0">
                <a:pos x="14984" y="225298"/>
              </a:cxn>
              <a:cxn ang="0">
                <a:pos x="112078" y="307387"/>
              </a:cxn>
              <a:cxn ang="0">
                <a:pos x="191791" y="243873"/>
              </a:cxn>
              <a:cxn ang="0">
                <a:pos x="184000" y="212115"/>
              </a:cxn>
              <a:cxn ang="0">
                <a:pos x="181003" y="194139"/>
              </a:cxn>
              <a:cxn ang="0">
                <a:pos x="184000" y="160584"/>
              </a:cxn>
              <a:cxn ang="0">
                <a:pos x="331440" y="136617"/>
              </a:cxn>
              <a:cxn ang="0">
                <a:pos x="266111" y="318173"/>
              </a:cxn>
              <a:cxn ang="0">
                <a:pos x="426736" y="391874"/>
              </a:cxn>
              <a:cxn ang="0">
                <a:pos x="351218" y="551260"/>
              </a:cxn>
              <a:cxn ang="0">
                <a:pos x="396769" y="544070"/>
              </a:cxn>
              <a:cxn ang="0">
                <a:pos x="508847" y="366109"/>
              </a:cxn>
              <a:cxn ang="0">
                <a:pos x="249329" y="346335"/>
              </a:cxn>
              <a:cxn ang="0">
                <a:pos x="64730" y="587212"/>
              </a:cxn>
              <a:cxn ang="0">
                <a:pos x="87505" y="642937"/>
              </a:cxn>
              <a:cxn ang="0">
                <a:pos x="254723" y="496134"/>
              </a:cxn>
              <a:cxn ang="0">
                <a:pos x="307466" y="373898"/>
              </a:cxn>
              <a:cxn ang="0">
                <a:pos x="249329" y="346335"/>
              </a:cxn>
              <a:cxn ang="0">
                <a:pos x="522032" y="92276"/>
              </a:cxn>
              <a:cxn ang="0">
                <a:pos x="419544" y="39547"/>
              </a:cxn>
            </a:cxnLst>
            <a:rect l="0" t="0" r="0" b="0"/>
            <a:pathLst>
              <a:path w="1131" h="1073">
                <a:moveTo>
                  <a:pt x="1124" y="217"/>
                </a:moveTo>
                <a:cubicBezTo>
                  <a:pt x="1116" y="195"/>
                  <a:pt x="1093" y="183"/>
                  <a:pt x="1071" y="191"/>
                </a:cubicBezTo>
                <a:lnTo>
                  <a:pt x="916" y="243"/>
                </a:lnTo>
                <a:lnTo>
                  <a:pt x="821" y="233"/>
                </a:lnTo>
                <a:cubicBezTo>
                  <a:pt x="835" y="262"/>
                  <a:pt x="827" y="287"/>
                  <a:pt x="821" y="299"/>
                </a:cubicBezTo>
                <a:cubicBezTo>
                  <a:pt x="820" y="301"/>
                  <a:pt x="819" y="302"/>
                  <a:pt x="818" y="304"/>
                </a:cubicBezTo>
                <a:lnTo>
                  <a:pt x="809" y="316"/>
                </a:lnTo>
                <a:lnTo>
                  <a:pt x="916" y="327"/>
                </a:lnTo>
                <a:cubicBezTo>
                  <a:pt x="918" y="327"/>
                  <a:pt x="919" y="327"/>
                  <a:pt x="921" y="327"/>
                </a:cubicBezTo>
                <a:cubicBezTo>
                  <a:pt x="925" y="327"/>
                  <a:pt x="930" y="327"/>
                  <a:pt x="934" y="325"/>
                </a:cubicBezTo>
                <a:lnTo>
                  <a:pt x="1098" y="270"/>
                </a:lnTo>
                <a:cubicBezTo>
                  <a:pt x="1119" y="263"/>
                  <a:pt x="1131" y="239"/>
                  <a:pt x="1124" y="217"/>
                </a:cubicBezTo>
                <a:close/>
                <a:moveTo>
                  <a:pt x="275" y="301"/>
                </a:moveTo>
                <a:lnTo>
                  <a:pt x="262" y="315"/>
                </a:lnTo>
                <a:lnTo>
                  <a:pt x="199" y="262"/>
                </a:lnTo>
                <a:lnTo>
                  <a:pt x="212" y="247"/>
                </a:lnTo>
                <a:cubicBezTo>
                  <a:pt x="215" y="243"/>
                  <a:pt x="220" y="241"/>
                  <a:pt x="225" y="243"/>
                </a:cubicBezTo>
                <a:cubicBezTo>
                  <a:pt x="225" y="249"/>
                  <a:pt x="227" y="254"/>
                  <a:pt x="229" y="260"/>
                </a:cubicBezTo>
                <a:cubicBezTo>
                  <a:pt x="237" y="274"/>
                  <a:pt x="251" y="283"/>
                  <a:pt x="267" y="283"/>
                </a:cubicBezTo>
                <a:cubicBezTo>
                  <a:pt x="269" y="283"/>
                  <a:pt x="271" y="282"/>
                  <a:pt x="273" y="282"/>
                </a:cubicBezTo>
                <a:lnTo>
                  <a:pt x="274" y="283"/>
                </a:lnTo>
                <a:cubicBezTo>
                  <a:pt x="276" y="285"/>
                  <a:pt x="278" y="288"/>
                  <a:pt x="278" y="291"/>
                </a:cubicBezTo>
                <a:cubicBezTo>
                  <a:pt x="278" y="295"/>
                  <a:pt x="277" y="298"/>
                  <a:pt x="275" y="301"/>
                </a:cubicBezTo>
                <a:close/>
                <a:moveTo>
                  <a:pt x="178" y="394"/>
                </a:moveTo>
                <a:lnTo>
                  <a:pt x="135" y="358"/>
                </a:lnTo>
                <a:lnTo>
                  <a:pt x="166" y="322"/>
                </a:lnTo>
                <a:lnTo>
                  <a:pt x="208" y="358"/>
                </a:lnTo>
                <a:lnTo>
                  <a:pt x="178" y="394"/>
                </a:lnTo>
                <a:close/>
                <a:moveTo>
                  <a:pt x="816" y="577"/>
                </a:moveTo>
                <a:lnTo>
                  <a:pt x="621" y="507"/>
                </a:lnTo>
                <a:lnTo>
                  <a:pt x="613" y="504"/>
                </a:lnTo>
                <a:lnTo>
                  <a:pt x="590" y="496"/>
                </a:lnTo>
                <a:cubicBezTo>
                  <a:pt x="579" y="491"/>
                  <a:pt x="573" y="479"/>
                  <a:pt x="577" y="467"/>
                </a:cubicBezTo>
                <a:cubicBezTo>
                  <a:pt x="582" y="454"/>
                  <a:pt x="595" y="447"/>
                  <a:pt x="608" y="452"/>
                </a:cubicBezTo>
                <a:lnTo>
                  <a:pt x="649" y="466"/>
                </a:lnTo>
                <a:lnTo>
                  <a:pt x="772" y="287"/>
                </a:lnTo>
                <a:lnTo>
                  <a:pt x="746" y="275"/>
                </a:lnTo>
                <a:lnTo>
                  <a:pt x="682" y="313"/>
                </a:lnTo>
                <a:lnTo>
                  <a:pt x="693" y="193"/>
                </a:lnTo>
                <a:cubicBezTo>
                  <a:pt x="672" y="182"/>
                  <a:pt x="641" y="166"/>
                  <a:pt x="616" y="161"/>
                </a:cubicBezTo>
                <a:lnTo>
                  <a:pt x="464" y="110"/>
                </a:lnTo>
                <a:cubicBezTo>
                  <a:pt x="454" y="106"/>
                  <a:pt x="442" y="107"/>
                  <a:pt x="432" y="112"/>
                </a:cubicBezTo>
                <a:lnTo>
                  <a:pt x="248" y="203"/>
                </a:lnTo>
                <a:cubicBezTo>
                  <a:pt x="245" y="205"/>
                  <a:pt x="242" y="207"/>
                  <a:pt x="239" y="210"/>
                </a:cubicBezTo>
                <a:cubicBezTo>
                  <a:pt x="220" y="203"/>
                  <a:pt x="198" y="207"/>
                  <a:pt x="184" y="223"/>
                </a:cubicBezTo>
                <a:lnTo>
                  <a:pt x="172" y="238"/>
                </a:lnTo>
                <a:lnTo>
                  <a:pt x="154" y="224"/>
                </a:lnTo>
                <a:lnTo>
                  <a:pt x="145" y="216"/>
                </a:lnTo>
                <a:cubicBezTo>
                  <a:pt x="131" y="204"/>
                  <a:pt x="111" y="206"/>
                  <a:pt x="99" y="219"/>
                </a:cubicBezTo>
                <a:lnTo>
                  <a:pt x="12" y="322"/>
                </a:lnTo>
                <a:cubicBezTo>
                  <a:pt x="0" y="336"/>
                  <a:pt x="2" y="356"/>
                  <a:pt x="16" y="368"/>
                </a:cubicBezTo>
                <a:lnTo>
                  <a:pt x="25" y="376"/>
                </a:lnTo>
                <a:lnTo>
                  <a:pt x="178" y="506"/>
                </a:lnTo>
                <a:lnTo>
                  <a:pt x="187" y="513"/>
                </a:lnTo>
                <a:cubicBezTo>
                  <a:pt x="200" y="525"/>
                  <a:pt x="221" y="523"/>
                  <a:pt x="232" y="510"/>
                </a:cubicBezTo>
                <a:lnTo>
                  <a:pt x="320" y="407"/>
                </a:lnTo>
                <a:cubicBezTo>
                  <a:pt x="331" y="393"/>
                  <a:pt x="330" y="373"/>
                  <a:pt x="316" y="361"/>
                </a:cubicBezTo>
                <a:lnTo>
                  <a:pt x="307" y="354"/>
                </a:lnTo>
                <a:lnTo>
                  <a:pt x="290" y="339"/>
                </a:lnTo>
                <a:lnTo>
                  <a:pt x="302" y="324"/>
                </a:lnTo>
                <a:cubicBezTo>
                  <a:pt x="311" y="314"/>
                  <a:pt x="315" y="301"/>
                  <a:pt x="314" y="289"/>
                </a:cubicBezTo>
                <a:cubicBezTo>
                  <a:pt x="313" y="281"/>
                  <a:pt x="311" y="274"/>
                  <a:pt x="307" y="268"/>
                </a:cubicBezTo>
                <a:lnTo>
                  <a:pt x="454" y="195"/>
                </a:lnTo>
                <a:lnTo>
                  <a:pt x="553" y="228"/>
                </a:lnTo>
                <a:lnTo>
                  <a:pt x="454" y="473"/>
                </a:lnTo>
                <a:cubicBezTo>
                  <a:pt x="445" y="494"/>
                  <a:pt x="439" y="513"/>
                  <a:pt x="444" y="531"/>
                </a:cubicBezTo>
                <a:cubicBezTo>
                  <a:pt x="448" y="549"/>
                  <a:pt x="460" y="564"/>
                  <a:pt x="479" y="571"/>
                </a:cubicBezTo>
                <a:lnTo>
                  <a:pt x="712" y="654"/>
                </a:lnTo>
                <a:lnTo>
                  <a:pt x="574" y="845"/>
                </a:lnTo>
                <a:cubicBezTo>
                  <a:pt x="557" y="869"/>
                  <a:pt x="562" y="903"/>
                  <a:pt x="586" y="920"/>
                </a:cubicBezTo>
                <a:cubicBezTo>
                  <a:pt x="596" y="927"/>
                  <a:pt x="607" y="931"/>
                  <a:pt x="618" y="931"/>
                </a:cubicBezTo>
                <a:cubicBezTo>
                  <a:pt x="635" y="931"/>
                  <a:pt x="651" y="923"/>
                  <a:pt x="662" y="908"/>
                </a:cubicBezTo>
                <a:lnTo>
                  <a:pt x="842" y="659"/>
                </a:lnTo>
                <a:cubicBezTo>
                  <a:pt x="851" y="645"/>
                  <a:pt x="854" y="628"/>
                  <a:pt x="849" y="611"/>
                </a:cubicBezTo>
                <a:cubicBezTo>
                  <a:pt x="844" y="595"/>
                  <a:pt x="832" y="582"/>
                  <a:pt x="816" y="577"/>
                </a:cubicBezTo>
                <a:close/>
                <a:moveTo>
                  <a:pt x="416" y="578"/>
                </a:moveTo>
                <a:lnTo>
                  <a:pt x="343" y="758"/>
                </a:lnTo>
                <a:lnTo>
                  <a:pt x="108" y="980"/>
                </a:lnTo>
                <a:cubicBezTo>
                  <a:pt x="87" y="1001"/>
                  <a:pt x="86" y="1035"/>
                  <a:pt x="106" y="1056"/>
                </a:cubicBezTo>
                <a:cubicBezTo>
                  <a:pt x="117" y="1067"/>
                  <a:pt x="131" y="1073"/>
                  <a:pt x="146" y="1073"/>
                </a:cubicBezTo>
                <a:cubicBezTo>
                  <a:pt x="159" y="1073"/>
                  <a:pt x="172" y="1068"/>
                  <a:pt x="183" y="1058"/>
                </a:cubicBezTo>
                <a:lnTo>
                  <a:pt x="425" y="828"/>
                </a:lnTo>
                <a:cubicBezTo>
                  <a:pt x="431" y="823"/>
                  <a:pt x="435" y="816"/>
                  <a:pt x="438" y="809"/>
                </a:cubicBezTo>
                <a:lnTo>
                  <a:pt x="513" y="624"/>
                </a:lnTo>
                <a:cubicBezTo>
                  <a:pt x="493" y="623"/>
                  <a:pt x="476" y="620"/>
                  <a:pt x="464" y="614"/>
                </a:cubicBezTo>
                <a:cubicBezTo>
                  <a:pt x="442" y="604"/>
                  <a:pt x="426" y="591"/>
                  <a:pt x="416" y="578"/>
                </a:cubicBezTo>
                <a:close/>
                <a:moveTo>
                  <a:pt x="741" y="195"/>
                </a:moveTo>
                <a:cubicBezTo>
                  <a:pt x="789" y="220"/>
                  <a:pt x="847" y="201"/>
                  <a:pt x="871" y="154"/>
                </a:cubicBezTo>
                <a:cubicBezTo>
                  <a:pt x="895" y="107"/>
                  <a:pt x="877" y="49"/>
                  <a:pt x="830" y="24"/>
                </a:cubicBezTo>
                <a:cubicBezTo>
                  <a:pt x="782" y="0"/>
                  <a:pt x="724" y="19"/>
                  <a:pt x="700" y="66"/>
                </a:cubicBezTo>
                <a:cubicBezTo>
                  <a:pt x="676" y="113"/>
                  <a:pt x="694" y="171"/>
                  <a:pt x="741" y="195"/>
                </a:cubicBezTo>
                <a:close/>
              </a:path>
            </a:pathLst>
          </a:custGeom>
          <a:solidFill>
            <a:schemeClr val="bg1">
              <a:alpha val="100000"/>
            </a:schemeClr>
          </a:solidFill>
          <a:ln w="9525">
            <a:noFill/>
          </a:ln>
        </p:spPr>
        <p:txBody>
          <a:bodyPr/>
          <a:lstStyle/>
          <a:p>
            <a:endParaRPr lang="zh-CN" altLang="en-US" sz="1600">
              <a:solidFill>
                <a:schemeClr val="bg1"/>
              </a:solidFill>
              <a:cs typeface="+mn-ea"/>
              <a:sym typeface="+mn-lt"/>
            </a:endParaRPr>
          </a:p>
        </p:txBody>
      </p:sp>
      <p:grpSp>
        <p:nvGrpSpPr>
          <p:cNvPr id="22" name="组合 21"/>
          <p:cNvGrpSpPr/>
          <p:nvPr/>
        </p:nvGrpSpPr>
        <p:grpSpPr bwMode="auto">
          <a:xfrm>
            <a:off x="1122680" y="2133600"/>
            <a:ext cx="1981200" cy="711200"/>
            <a:chOff x="2408" y="3190"/>
            <a:chExt cx="3120" cy="1121"/>
          </a:xfrm>
        </p:grpSpPr>
        <p:sp>
          <p:nvSpPr>
            <p:cNvPr id="23" name="TextBox 45"/>
            <p:cNvSpPr txBox="1">
              <a:spLocks noChangeArrowheads="1"/>
            </p:cNvSpPr>
            <p:nvPr/>
          </p:nvSpPr>
          <p:spPr bwMode="auto">
            <a:xfrm>
              <a:off x="2408" y="3190"/>
              <a:ext cx="3120" cy="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nchorCtr="1"/>
            <a:lstStyle>
              <a:lvl1pPr>
                <a:buFont typeface="Arial" panose="020B0604020202020204" pitchFamily="34" charset="0"/>
                <a:defRPr>
                  <a:solidFill>
                    <a:schemeClr val="tx1"/>
                  </a:solidFill>
                  <a:latin typeface="Arial" panose="020B0604020202020204" pitchFamily="34" charset="0"/>
                  <a:ea typeface="微软雅黑" panose="020B0503020204020204" charset="-122"/>
                </a:defRPr>
              </a:lvl1pPr>
              <a:lvl2pPr marL="742950" indent="-285750">
                <a:buFont typeface="Arial" panose="020B0604020202020204" pitchFamily="34" charset="0"/>
                <a:defRPr>
                  <a:solidFill>
                    <a:schemeClr val="tx1"/>
                  </a:solidFill>
                  <a:latin typeface="Arial" panose="020B0604020202020204" pitchFamily="34" charset="0"/>
                  <a:ea typeface="微软雅黑" panose="020B0503020204020204" charset="-122"/>
                </a:defRPr>
              </a:lvl2pPr>
              <a:lvl3pPr marL="1143000" indent="-228600">
                <a:buFont typeface="Arial" panose="020B0604020202020204" pitchFamily="34" charset="0"/>
                <a:defRPr>
                  <a:solidFill>
                    <a:schemeClr val="tx1"/>
                  </a:solidFill>
                  <a:latin typeface="Arial" panose="020B0604020202020204" pitchFamily="34" charset="0"/>
                  <a:ea typeface="微软雅黑" panose="020B0503020204020204" charset="-122"/>
                </a:defRPr>
              </a:lvl3pPr>
              <a:lvl4pPr marL="1600200" indent="-228600">
                <a:buFont typeface="Arial" panose="020B0604020202020204" pitchFamily="34" charset="0"/>
                <a:defRPr>
                  <a:solidFill>
                    <a:schemeClr val="tx1"/>
                  </a:solidFill>
                  <a:latin typeface="Arial" panose="020B0604020202020204" pitchFamily="34" charset="0"/>
                  <a:ea typeface="微软雅黑" panose="020B0503020204020204" charset="-122"/>
                </a:defRPr>
              </a:lvl4pPr>
              <a:lvl5pPr marL="2057400" indent="-228600">
                <a:buFont typeface="Arial" panose="020B0604020202020204" pitchFamily="34" charset="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9pPr>
            </a:lstStyle>
            <a:p>
              <a:pPr algn="ctr" eaLnBrk="1" hangingPunct="1"/>
              <a:r>
                <a:rPr lang="zh-CN" altLang="en-US" sz="1600" b="1">
                  <a:solidFill>
                    <a:schemeClr val="bg1"/>
                  </a:solidFill>
                  <a:latin typeface="+mn-lt"/>
                  <a:ea typeface="+mn-ea"/>
                  <a:cs typeface="+mn-ea"/>
                  <a:sym typeface="+mn-lt"/>
                </a:rPr>
                <a:t>标题文本预设</a:t>
              </a:r>
              <a:endParaRPr lang="zh-CN" altLang="en-US" sz="1600" b="1">
                <a:solidFill>
                  <a:schemeClr val="bg1"/>
                </a:solidFill>
                <a:latin typeface="+mn-lt"/>
                <a:ea typeface="+mn-ea"/>
                <a:cs typeface="+mn-ea"/>
                <a:sym typeface="+mn-lt"/>
              </a:endParaRPr>
            </a:p>
          </p:txBody>
        </p:sp>
        <p:sp>
          <p:nvSpPr>
            <p:cNvPr id="24" name="TextBox 46"/>
            <p:cNvSpPr txBox="1">
              <a:spLocks noChangeArrowheads="1"/>
            </p:cNvSpPr>
            <p:nvPr/>
          </p:nvSpPr>
          <p:spPr bwMode="auto">
            <a:xfrm>
              <a:off x="2408" y="3853"/>
              <a:ext cx="2977" cy="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1"/>
            <a:lstStyle>
              <a:lvl1pPr>
                <a:buFont typeface="Arial" panose="020B0604020202020204" pitchFamily="34" charset="0"/>
                <a:defRPr>
                  <a:solidFill>
                    <a:schemeClr val="tx1"/>
                  </a:solidFill>
                  <a:latin typeface="Arial" panose="020B0604020202020204" pitchFamily="34" charset="0"/>
                  <a:ea typeface="微软雅黑" panose="020B0503020204020204" charset="-122"/>
                </a:defRPr>
              </a:lvl1pPr>
              <a:lvl2pPr marL="742950" indent="-285750">
                <a:buFont typeface="Arial" panose="020B0604020202020204" pitchFamily="34" charset="0"/>
                <a:defRPr>
                  <a:solidFill>
                    <a:schemeClr val="tx1"/>
                  </a:solidFill>
                  <a:latin typeface="Arial" panose="020B0604020202020204" pitchFamily="34" charset="0"/>
                  <a:ea typeface="微软雅黑" panose="020B0503020204020204" charset="-122"/>
                </a:defRPr>
              </a:lvl2pPr>
              <a:lvl3pPr marL="1143000" indent="-228600">
                <a:buFont typeface="Arial" panose="020B0604020202020204" pitchFamily="34" charset="0"/>
                <a:defRPr>
                  <a:solidFill>
                    <a:schemeClr val="tx1"/>
                  </a:solidFill>
                  <a:latin typeface="Arial" panose="020B0604020202020204" pitchFamily="34" charset="0"/>
                  <a:ea typeface="微软雅黑" panose="020B0503020204020204" charset="-122"/>
                </a:defRPr>
              </a:lvl3pPr>
              <a:lvl4pPr marL="1600200" indent="-228600">
                <a:buFont typeface="Arial" panose="020B0604020202020204" pitchFamily="34" charset="0"/>
                <a:defRPr>
                  <a:solidFill>
                    <a:schemeClr val="tx1"/>
                  </a:solidFill>
                  <a:latin typeface="Arial" panose="020B0604020202020204" pitchFamily="34" charset="0"/>
                  <a:ea typeface="微软雅黑" panose="020B0503020204020204" charset="-122"/>
                </a:defRPr>
              </a:lvl4pPr>
              <a:lvl5pPr marL="2057400" indent="-228600">
                <a:buFont typeface="Arial" panose="020B0604020202020204" pitchFamily="34" charset="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9pPr>
            </a:lstStyle>
            <a:p>
              <a:pPr algn="ctr" eaLnBrk="1" hangingPunct="1">
                <a:lnSpc>
                  <a:spcPct val="120000"/>
                </a:lnSpc>
              </a:pPr>
              <a:r>
                <a:rPr lang="zh-CN" altLang="en-US" sz="900">
                  <a:solidFill>
                    <a:schemeClr val="bg1"/>
                  </a:solidFill>
                  <a:latin typeface="+mn-lt"/>
                  <a:ea typeface="+mn-ea"/>
                  <a:cs typeface="+mn-ea"/>
                  <a:sym typeface="+mn-lt"/>
                </a:rPr>
                <a:t>此部分内容作为文字排版占位显示</a:t>
              </a:r>
              <a:br>
                <a:rPr lang="zh-CN" altLang="en-US" sz="900">
                  <a:solidFill>
                    <a:schemeClr val="bg1"/>
                  </a:solidFill>
                  <a:latin typeface="+mn-lt"/>
                  <a:ea typeface="+mn-ea"/>
                  <a:cs typeface="+mn-ea"/>
                  <a:sym typeface="+mn-lt"/>
                </a:rPr>
              </a:br>
              <a:r>
                <a:rPr lang="zh-CN" altLang="en-US" sz="900">
                  <a:solidFill>
                    <a:schemeClr val="bg1"/>
                  </a:solidFill>
                  <a:latin typeface="+mn-lt"/>
                  <a:ea typeface="+mn-ea"/>
                  <a:cs typeface="+mn-ea"/>
                  <a:sym typeface="+mn-lt"/>
                </a:rPr>
                <a:t>（建议使用主题字体）</a:t>
              </a:r>
              <a:endParaRPr lang="zh-CN" altLang="en-US" sz="900">
                <a:solidFill>
                  <a:schemeClr val="bg1"/>
                </a:solidFill>
                <a:latin typeface="+mn-lt"/>
                <a:ea typeface="+mn-ea"/>
                <a:cs typeface="+mn-ea"/>
                <a:sym typeface="+mn-lt"/>
              </a:endParaRPr>
            </a:p>
          </p:txBody>
        </p:sp>
      </p:grpSp>
      <p:grpSp>
        <p:nvGrpSpPr>
          <p:cNvPr id="25" name="组合 24"/>
          <p:cNvGrpSpPr/>
          <p:nvPr/>
        </p:nvGrpSpPr>
        <p:grpSpPr bwMode="auto">
          <a:xfrm>
            <a:off x="1031875" y="3554095"/>
            <a:ext cx="1981200" cy="711200"/>
            <a:chOff x="2408" y="3190"/>
            <a:chExt cx="3120" cy="1121"/>
          </a:xfrm>
        </p:grpSpPr>
        <p:sp>
          <p:nvSpPr>
            <p:cNvPr id="26" name="TextBox 45"/>
            <p:cNvSpPr txBox="1">
              <a:spLocks noChangeArrowheads="1"/>
            </p:cNvSpPr>
            <p:nvPr/>
          </p:nvSpPr>
          <p:spPr bwMode="auto">
            <a:xfrm>
              <a:off x="2408" y="3190"/>
              <a:ext cx="3120" cy="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nchorCtr="1"/>
            <a:lstStyle>
              <a:lvl1pPr>
                <a:buFont typeface="Arial" panose="020B0604020202020204" pitchFamily="34" charset="0"/>
                <a:defRPr>
                  <a:solidFill>
                    <a:schemeClr val="tx1"/>
                  </a:solidFill>
                  <a:latin typeface="Arial" panose="020B0604020202020204" pitchFamily="34" charset="0"/>
                  <a:ea typeface="微软雅黑" panose="020B0503020204020204" charset="-122"/>
                </a:defRPr>
              </a:lvl1pPr>
              <a:lvl2pPr marL="742950" indent="-285750">
                <a:buFont typeface="Arial" panose="020B0604020202020204" pitchFamily="34" charset="0"/>
                <a:defRPr>
                  <a:solidFill>
                    <a:schemeClr val="tx1"/>
                  </a:solidFill>
                  <a:latin typeface="Arial" panose="020B0604020202020204" pitchFamily="34" charset="0"/>
                  <a:ea typeface="微软雅黑" panose="020B0503020204020204" charset="-122"/>
                </a:defRPr>
              </a:lvl2pPr>
              <a:lvl3pPr marL="1143000" indent="-228600">
                <a:buFont typeface="Arial" panose="020B0604020202020204" pitchFamily="34" charset="0"/>
                <a:defRPr>
                  <a:solidFill>
                    <a:schemeClr val="tx1"/>
                  </a:solidFill>
                  <a:latin typeface="Arial" panose="020B0604020202020204" pitchFamily="34" charset="0"/>
                  <a:ea typeface="微软雅黑" panose="020B0503020204020204" charset="-122"/>
                </a:defRPr>
              </a:lvl3pPr>
              <a:lvl4pPr marL="1600200" indent="-228600">
                <a:buFont typeface="Arial" panose="020B0604020202020204" pitchFamily="34" charset="0"/>
                <a:defRPr>
                  <a:solidFill>
                    <a:schemeClr val="tx1"/>
                  </a:solidFill>
                  <a:latin typeface="Arial" panose="020B0604020202020204" pitchFamily="34" charset="0"/>
                  <a:ea typeface="微软雅黑" panose="020B0503020204020204" charset="-122"/>
                </a:defRPr>
              </a:lvl4pPr>
              <a:lvl5pPr marL="2057400" indent="-228600">
                <a:buFont typeface="Arial" panose="020B0604020202020204" pitchFamily="34" charset="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9pPr>
            </a:lstStyle>
            <a:p>
              <a:pPr algn="ctr" eaLnBrk="1" hangingPunct="1"/>
              <a:r>
                <a:rPr lang="zh-CN" altLang="en-US" sz="1600" b="1">
                  <a:solidFill>
                    <a:schemeClr val="bg1"/>
                  </a:solidFill>
                  <a:latin typeface="+mn-lt"/>
                  <a:ea typeface="+mn-ea"/>
                  <a:cs typeface="+mn-ea"/>
                  <a:sym typeface="+mn-lt"/>
                </a:rPr>
                <a:t>标题文本预设</a:t>
              </a:r>
              <a:endParaRPr lang="zh-CN" altLang="en-US" sz="1600" b="1">
                <a:solidFill>
                  <a:schemeClr val="bg1"/>
                </a:solidFill>
                <a:latin typeface="+mn-lt"/>
                <a:ea typeface="+mn-ea"/>
                <a:cs typeface="+mn-ea"/>
                <a:sym typeface="+mn-lt"/>
              </a:endParaRPr>
            </a:p>
          </p:txBody>
        </p:sp>
        <p:sp>
          <p:nvSpPr>
            <p:cNvPr id="27" name="TextBox 46"/>
            <p:cNvSpPr txBox="1">
              <a:spLocks noChangeArrowheads="1"/>
            </p:cNvSpPr>
            <p:nvPr/>
          </p:nvSpPr>
          <p:spPr bwMode="auto">
            <a:xfrm>
              <a:off x="2408" y="3853"/>
              <a:ext cx="2977" cy="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1"/>
            <a:lstStyle>
              <a:lvl1pPr>
                <a:buFont typeface="Arial" panose="020B0604020202020204" pitchFamily="34" charset="0"/>
                <a:defRPr>
                  <a:solidFill>
                    <a:schemeClr val="tx1"/>
                  </a:solidFill>
                  <a:latin typeface="Arial" panose="020B0604020202020204" pitchFamily="34" charset="0"/>
                  <a:ea typeface="微软雅黑" panose="020B0503020204020204" charset="-122"/>
                </a:defRPr>
              </a:lvl1pPr>
              <a:lvl2pPr marL="742950" indent="-285750">
                <a:buFont typeface="Arial" panose="020B0604020202020204" pitchFamily="34" charset="0"/>
                <a:defRPr>
                  <a:solidFill>
                    <a:schemeClr val="tx1"/>
                  </a:solidFill>
                  <a:latin typeface="Arial" panose="020B0604020202020204" pitchFamily="34" charset="0"/>
                  <a:ea typeface="微软雅黑" panose="020B0503020204020204" charset="-122"/>
                </a:defRPr>
              </a:lvl2pPr>
              <a:lvl3pPr marL="1143000" indent="-228600">
                <a:buFont typeface="Arial" panose="020B0604020202020204" pitchFamily="34" charset="0"/>
                <a:defRPr>
                  <a:solidFill>
                    <a:schemeClr val="tx1"/>
                  </a:solidFill>
                  <a:latin typeface="Arial" panose="020B0604020202020204" pitchFamily="34" charset="0"/>
                  <a:ea typeface="微软雅黑" panose="020B0503020204020204" charset="-122"/>
                </a:defRPr>
              </a:lvl3pPr>
              <a:lvl4pPr marL="1600200" indent="-228600">
                <a:buFont typeface="Arial" panose="020B0604020202020204" pitchFamily="34" charset="0"/>
                <a:defRPr>
                  <a:solidFill>
                    <a:schemeClr val="tx1"/>
                  </a:solidFill>
                  <a:latin typeface="Arial" panose="020B0604020202020204" pitchFamily="34" charset="0"/>
                  <a:ea typeface="微软雅黑" panose="020B0503020204020204" charset="-122"/>
                </a:defRPr>
              </a:lvl4pPr>
              <a:lvl5pPr marL="2057400" indent="-228600">
                <a:buFont typeface="Arial" panose="020B0604020202020204" pitchFamily="34" charset="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9pPr>
            </a:lstStyle>
            <a:p>
              <a:pPr algn="ctr" eaLnBrk="1" hangingPunct="1">
                <a:lnSpc>
                  <a:spcPct val="120000"/>
                </a:lnSpc>
              </a:pPr>
              <a:r>
                <a:rPr lang="zh-CN" altLang="en-US" sz="900">
                  <a:solidFill>
                    <a:schemeClr val="bg1"/>
                  </a:solidFill>
                  <a:latin typeface="+mn-lt"/>
                  <a:ea typeface="+mn-ea"/>
                  <a:cs typeface="+mn-ea"/>
                  <a:sym typeface="+mn-lt"/>
                </a:rPr>
                <a:t>此部分内容作为文字排版占位显示</a:t>
              </a:r>
              <a:br>
                <a:rPr lang="zh-CN" altLang="en-US" sz="900">
                  <a:solidFill>
                    <a:schemeClr val="bg1"/>
                  </a:solidFill>
                  <a:latin typeface="+mn-lt"/>
                  <a:ea typeface="+mn-ea"/>
                  <a:cs typeface="+mn-ea"/>
                  <a:sym typeface="+mn-lt"/>
                </a:rPr>
              </a:br>
              <a:r>
                <a:rPr lang="zh-CN" altLang="en-US" sz="900">
                  <a:solidFill>
                    <a:schemeClr val="bg1"/>
                  </a:solidFill>
                  <a:latin typeface="+mn-lt"/>
                  <a:ea typeface="+mn-ea"/>
                  <a:cs typeface="+mn-ea"/>
                  <a:sym typeface="+mn-lt"/>
                </a:rPr>
                <a:t>（建议使用主题字体）</a:t>
              </a:r>
              <a:endParaRPr lang="zh-CN" altLang="en-US" sz="900">
                <a:solidFill>
                  <a:schemeClr val="bg1"/>
                </a:solidFill>
                <a:latin typeface="+mn-lt"/>
                <a:ea typeface="+mn-ea"/>
                <a:cs typeface="+mn-ea"/>
                <a:sym typeface="+mn-lt"/>
              </a:endParaRPr>
            </a:p>
          </p:txBody>
        </p:sp>
      </p:grpSp>
      <p:grpSp>
        <p:nvGrpSpPr>
          <p:cNvPr id="28" name="组合 27"/>
          <p:cNvGrpSpPr/>
          <p:nvPr/>
        </p:nvGrpSpPr>
        <p:grpSpPr bwMode="auto">
          <a:xfrm>
            <a:off x="8747125" y="2133600"/>
            <a:ext cx="1981200" cy="711200"/>
            <a:chOff x="2408" y="3190"/>
            <a:chExt cx="3120" cy="1121"/>
          </a:xfrm>
        </p:grpSpPr>
        <p:sp>
          <p:nvSpPr>
            <p:cNvPr id="29" name="TextBox 45"/>
            <p:cNvSpPr txBox="1">
              <a:spLocks noChangeArrowheads="1"/>
            </p:cNvSpPr>
            <p:nvPr/>
          </p:nvSpPr>
          <p:spPr bwMode="auto">
            <a:xfrm>
              <a:off x="2408" y="3190"/>
              <a:ext cx="3120" cy="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nchorCtr="1"/>
            <a:lstStyle>
              <a:lvl1pPr>
                <a:buFont typeface="Arial" panose="020B0604020202020204" pitchFamily="34" charset="0"/>
                <a:defRPr>
                  <a:solidFill>
                    <a:schemeClr val="tx1"/>
                  </a:solidFill>
                  <a:latin typeface="Arial" panose="020B0604020202020204" pitchFamily="34" charset="0"/>
                  <a:ea typeface="微软雅黑" panose="020B0503020204020204" charset="-122"/>
                </a:defRPr>
              </a:lvl1pPr>
              <a:lvl2pPr marL="742950" indent="-285750">
                <a:buFont typeface="Arial" panose="020B0604020202020204" pitchFamily="34" charset="0"/>
                <a:defRPr>
                  <a:solidFill>
                    <a:schemeClr val="tx1"/>
                  </a:solidFill>
                  <a:latin typeface="Arial" panose="020B0604020202020204" pitchFamily="34" charset="0"/>
                  <a:ea typeface="微软雅黑" panose="020B0503020204020204" charset="-122"/>
                </a:defRPr>
              </a:lvl2pPr>
              <a:lvl3pPr marL="1143000" indent="-228600">
                <a:buFont typeface="Arial" panose="020B0604020202020204" pitchFamily="34" charset="0"/>
                <a:defRPr>
                  <a:solidFill>
                    <a:schemeClr val="tx1"/>
                  </a:solidFill>
                  <a:latin typeface="Arial" panose="020B0604020202020204" pitchFamily="34" charset="0"/>
                  <a:ea typeface="微软雅黑" panose="020B0503020204020204" charset="-122"/>
                </a:defRPr>
              </a:lvl3pPr>
              <a:lvl4pPr marL="1600200" indent="-228600">
                <a:buFont typeface="Arial" panose="020B0604020202020204" pitchFamily="34" charset="0"/>
                <a:defRPr>
                  <a:solidFill>
                    <a:schemeClr val="tx1"/>
                  </a:solidFill>
                  <a:latin typeface="Arial" panose="020B0604020202020204" pitchFamily="34" charset="0"/>
                  <a:ea typeface="微软雅黑" panose="020B0503020204020204" charset="-122"/>
                </a:defRPr>
              </a:lvl4pPr>
              <a:lvl5pPr marL="2057400" indent="-228600">
                <a:buFont typeface="Arial" panose="020B0604020202020204" pitchFamily="34" charset="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9pPr>
            </a:lstStyle>
            <a:p>
              <a:pPr algn="ctr" eaLnBrk="1" hangingPunct="1"/>
              <a:r>
                <a:rPr lang="zh-CN" altLang="en-US" sz="1600" b="1">
                  <a:solidFill>
                    <a:schemeClr val="bg1"/>
                  </a:solidFill>
                  <a:latin typeface="+mn-lt"/>
                  <a:ea typeface="+mn-ea"/>
                  <a:cs typeface="+mn-ea"/>
                  <a:sym typeface="+mn-lt"/>
                </a:rPr>
                <a:t>标题文本预设</a:t>
              </a:r>
              <a:endParaRPr lang="zh-CN" altLang="en-US" sz="1600" b="1">
                <a:solidFill>
                  <a:schemeClr val="bg1"/>
                </a:solidFill>
                <a:latin typeface="+mn-lt"/>
                <a:ea typeface="+mn-ea"/>
                <a:cs typeface="+mn-ea"/>
                <a:sym typeface="+mn-lt"/>
              </a:endParaRPr>
            </a:p>
          </p:txBody>
        </p:sp>
        <p:sp>
          <p:nvSpPr>
            <p:cNvPr id="30" name="TextBox 46"/>
            <p:cNvSpPr txBox="1">
              <a:spLocks noChangeArrowheads="1"/>
            </p:cNvSpPr>
            <p:nvPr/>
          </p:nvSpPr>
          <p:spPr bwMode="auto">
            <a:xfrm>
              <a:off x="2408" y="3853"/>
              <a:ext cx="2977" cy="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1"/>
            <a:lstStyle>
              <a:lvl1pPr>
                <a:buFont typeface="Arial" panose="020B0604020202020204" pitchFamily="34" charset="0"/>
                <a:defRPr>
                  <a:solidFill>
                    <a:schemeClr val="tx1"/>
                  </a:solidFill>
                  <a:latin typeface="Arial" panose="020B0604020202020204" pitchFamily="34" charset="0"/>
                  <a:ea typeface="微软雅黑" panose="020B0503020204020204" charset="-122"/>
                </a:defRPr>
              </a:lvl1pPr>
              <a:lvl2pPr marL="742950" indent="-285750">
                <a:buFont typeface="Arial" panose="020B0604020202020204" pitchFamily="34" charset="0"/>
                <a:defRPr>
                  <a:solidFill>
                    <a:schemeClr val="tx1"/>
                  </a:solidFill>
                  <a:latin typeface="Arial" panose="020B0604020202020204" pitchFamily="34" charset="0"/>
                  <a:ea typeface="微软雅黑" panose="020B0503020204020204" charset="-122"/>
                </a:defRPr>
              </a:lvl2pPr>
              <a:lvl3pPr marL="1143000" indent="-228600">
                <a:buFont typeface="Arial" panose="020B0604020202020204" pitchFamily="34" charset="0"/>
                <a:defRPr>
                  <a:solidFill>
                    <a:schemeClr val="tx1"/>
                  </a:solidFill>
                  <a:latin typeface="Arial" panose="020B0604020202020204" pitchFamily="34" charset="0"/>
                  <a:ea typeface="微软雅黑" panose="020B0503020204020204" charset="-122"/>
                </a:defRPr>
              </a:lvl3pPr>
              <a:lvl4pPr marL="1600200" indent="-228600">
                <a:buFont typeface="Arial" panose="020B0604020202020204" pitchFamily="34" charset="0"/>
                <a:defRPr>
                  <a:solidFill>
                    <a:schemeClr val="tx1"/>
                  </a:solidFill>
                  <a:latin typeface="Arial" panose="020B0604020202020204" pitchFamily="34" charset="0"/>
                  <a:ea typeface="微软雅黑" panose="020B0503020204020204" charset="-122"/>
                </a:defRPr>
              </a:lvl4pPr>
              <a:lvl5pPr marL="2057400" indent="-228600">
                <a:buFont typeface="Arial" panose="020B0604020202020204" pitchFamily="34" charset="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9pPr>
            </a:lstStyle>
            <a:p>
              <a:pPr algn="ctr" eaLnBrk="1" hangingPunct="1">
                <a:lnSpc>
                  <a:spcPct val="120000"/>
                </a:lnSpc>
              </a:pPr>
              <a:r>
                <a:rPr lang="zh-CN" altLang="en-US" sz="900">
                  <a:solidFill>
                    <a:schemeClr val="bg1"/>
                  </a:solidFill>
                  <a:latin typeface="+mn-lt"/>
                  <a:ea typeface="+mn-ea"/>
                  <a:cs typeface="+mn-ea"/>
                  <a:sym typeface="+mn-lt"/>
                </a:rPr>
                <a:t>此部分内容作为文字排版占位显示</a:t>
              </a:r>
              <a:br>
                <a:rPr lang="zh-CN" altLang="en-US" sz="900">
                  <a:solidFill>
                    <a:schemeClr val="bg1"/>
                  </a:solidFill>
                  <a:latin typeface="+mn-lt"/>
                  <a:ea typeface="+mn-ea"/>
                  <a:cs typeface="+mn-ea"/>
                  <a:sym typeface="+mn-lt"/>
                </a:rPr>
              </a:br>
              <a:r>
                <a:rPr lang="zh-CN" altLang="en-US" sz="900">
                  <a:solidFill>
                    <a:schemeClr val="bg1"/>
                  </a:solidFill>
                  <a:latin typeface="+mn-lt"/>
                  <a:ea typeface="+mn-ea"/>
                  <a:cs typeface="+mn-ea"/>
                  <a:sym typeface="+mn-lt"/>
                </a:rPr>
                <a:t>（建议使用主题字体）</a:t>
              </a:r>
              <a:endParaRPr lang="zh-CN" altLang="en-US" sz="900">
                <a:solidFill>
                  <a:schemeClr val="bg1"/>
                </a:solidFill>
                <a:latin typeface="+mn-lt"/>
                <a:ea typeface="+mn-ea"/>
                <a:cs typeface="+mn-ea"/>
                <a:sym typeface="+mn-lt"/>
              </a:endParaRPr>
            </a:p>
          </p:txBody>
        </p:sp>
      </p:grpSp>
      <p:grpSp>
        <p:nvGrpSpPr>
          <p:cNvPr id="31" name="组合 30"/>
          <p:cNvGrpSpPr/>
          <p:nvPr/>
        </p:nvGrpSpPr>
        <p:grpSpPr bwMode="auto">
          <a:xfrm>
            <a:off x="8656320" y="3554095"/>
            <a:ext cx="1981200" cy="711200"/>
            <a:chOff x="2408" y="3190"/>
            <a:chExt cx="3120" cy="1121"/>
          </a:xfrm>
        </p:grpSpPr>
        <p:sp>
          <p:nvSpPr>
            <p:cNvPr id="32" name="TextBox 45"/>
            <p:cNvSpPr txBox="1">
              <a:spLocks noChangeArrowheads="1"/>
            </p:cNvSpPr>
            <p:nvPr/>
          </p:nvSpPr>
          <p:spPr bwMode="auto">
            <a:xfrm>
              <a:off x="2408" y="3190"/>
              <a:ext cx="3120" cy="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nchorCtr="1"/>
            <a:lstStyle>
              <a:lvl1pPr>
                <a:buFont typeface="Arial" panose="020B0604020202020204" pitchFamily="34" charset="0"/>
                <a:defRPr>
                  <a:solidFill>
                    <a:schemeClr val="tx1"/>
                  </a:solidFill>
                  <a:latin typeface="Arial" panose="020B0604020202020204" pitchFamily="34" charset="0"/>
                  <a:ea typeface="微软雅黑" panose="020B0503020204020204" charset="-122"/>
                </a:defRPr>
              </a:lvl1pPr>
              <a:lvl2pPr marL="742950" indent="-285750">
                <a:buFont typeface="Arial" panose="020B0604020202020204" pitchFamily="34" charset="0"/>
                <a:defRPr>
                  <a:solidFill>
                    <a:schemeClr val="tx1"/>
                  </a:solidFill>
                  <a:latin typeface="Arial" panose="020B0604020202020204" pitchFamily="34" charset="0"/>
                  <a:ea typeface="微软雅黑" panose="020B0503020204020204" charset="-122"/>
                </a:defRPr>
              </a:lvl2pPr>
              <a:lvl3pPr marL="1143000" indent="-228600">
                <a:buFont typeface="Arial" panose="020B0604020202020204" pitchFamily="34" charset="0"/>
                <a:defRPr>
                  <a:solidFill>
                    <a:schemeClr val="tx1"/>
                  </a:solidFill>
                  <a:latin typeface="Arial" panose="020B0604020202020204" pitchFamily="34" charset="0"/>
                  <a:ea typeface="微软雅黑" panose="020B0503020204020204" charset="-122"/>
                </a:defRPr>
              </a:lvl3pPr>
              <a:lvl4pPr marL="1600200" indent="-228600">
                <a:buFont typeface="Arial" panose="020B0604020202020204" pitchFamily="34" charset="0"/>
                <a:defRPr>
                  <a:solidFill>
                    <a:schemeClr val="tx1"/>
                  </a:solidFill>
                  <a:latin typeface="Arial" panose="020B0604020202020204" pitchFamily="34" charset="0"/>
                  <a:ea typeface="微软雅黑" panose="020B0503020204020204" charset="-122"/>
                </a:defRPr>
              </a:lvl4pPr>
              <a:lvl5pPr marL="2057400" indent="-228600">
                <a:buFont typeface="Arial" panose="020B0604020202020204" pitchFamily="34" charset="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9pPr>
            </a:lstStyle>
            <a:p>
              <a:pPr algn="ctr" eaLnBrk="1" hangingPunct="1"/>
              <a:r>
                <a:rPr lang="zh-CN" altLang="en-US" sz="1600" b="1">
                  <a:solidFill>
                    <a:schemeClr val="bg1"/>
                  </a:solidFill>
                  <a:latin typeface="+mn-lt"/>
                  <a:ea typeface="+mn-ea"/>
                  <a:cs typeface="+mn-ea"/>
                  <a:sym typeface="+mn-lt"/>
                </a:rPr>
                <a:t>标题文本预设</a:t>
              </a:r>
              <a:endParaRPr lang="zh-CN" altLang="en-US" sz="1600" b="1">
                <a:solidFill>
                  <a:schemeClr val="bg1"/>
                </a:solidFill>
                <a:latin typeface="+mn-lt"/>
                <a:ea typeface="+mn-ea"/>
                <a:cs typeface="+mn-ea"/>
                <a:sym typeface="+mn-lt"/>
              </a:endParaRPr>
            </a:p>
          </p:txBody>
        </p:sp>
        <p:sp>
          <p:nvSpPr>
            <p:cNvPr id="33" name="TextBox 46"/>
            <p:cNvSpPr txBox="1">
              <a:spLocks noChangeArrowheads="1"/>
            </p:cNvSpPr>
            <p:nvPr/>
          </p:nvSpPr>
          <p:spPr bwMode="auto">
            <a:xfrm>
              <a:off x="2408" y="3853"/>
              <a:ext cx="2977" cy="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1"/>
            <a:lstStyle>
              <a:lvl1pPr>
                <a:buFont typeface="Arial" panose="020B0604020202020204" pitchFamily="34" charset="0"/>
                <a:defRPr>
                  <a:solidFill>
                    <a:schemeClr val="tx1"/>
                  </a:solidFill>
                  <a:latin typeface="Arial" panose="020B0604020202020204" pitchFamily="34" charset="0"/>
                  <a:ea typeface="微软雅黑" panose="020B0503020204020204" charset="-122"/>
                </a:defRPr>
              </a:lvl1pPr>
              <a:lvl2pPr marL="742950" indent="-285750">
                <a:buFont typeface="Arial" panose="020B0604020202020204" pitchFamily="34" charset="0"/>
                <a:defRPr>
                  <a:solidFill>
                    <a:schemeClr val="tx1"/>
                  </a:solidFill>
                  <a:latin typeface="Arial" panose="020B0604020202020204" pitchFamily="34" charset="0"/>
                  <a:ea typeface="微软雅黑" panose="020B0503020204020204" charset="-122"/>
                </a:defRPr>
              </a:lvl2pPr>
              <a:lvl3pPr marL="1143000" indent="-228600">
                <a:buFont typeface="Arial" panose="020B0604020202020204" pitchFamily="34" charset="0"/>
                <a:defRPr>
                  <a:solidFill>
                    <a:schemeClr val="tx1"/>
                  </a:solidFill>
                  <a:latin typeface="Arial" panose="020B0604020202020204" pitchFamily="34" charset="0"/>
                  <a:ea typeface="微软雅黑" panose="020B0503020204020204" charset="-122"/>
                </a:defRPr>
              </a:lvl3pPr>
              <a:lvl4pPr marL="1600200" indent="-228600">
                <a:buFont typeface="Arial" panose="020B0604020202020204" pitchFamily="34" charset="0"/>
                <a:defRPr>
                  <a:solidFill>
                    <a:schemeClr val="tx1"/>
                  </a:solidFill>
                  <a:latin typeface="Arial" panose="020B0604020202020204" pitchFamily="34" charset="0"/>
                  <a:ea typeface="微软雅黑" panose="020B0503020204020204" charset="-122"/>
                </a:defRPr>
              </a:lvl4pPr>
              <a:lvl5pPr marL="2057400" indent="-228600">
                <a:buFont typeface="Arial" panose="020B0604020202020204" pitchFamily="34" charset="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9pPr>
            </a:lstStyle>
            <a:p>
              <a:pPr algn="ctr" eaLnBrk="1" hangingPunct="1">
                <a:lnSpc>
                  <a:spcPct val="120000"/>
                </a:lnSpc>
              </a:pPr>
              <a:r>
                <a:rPr lang="zh-CN" altLang="en-US" sz="900">
                  <a:solidFill>
                    <a:schemeClr val="bg1"/>
                  </a:solidFill>
                  <a:latin typeface="+mn-lt"/>
                  <a:ea typeface="+mn-ea"/>
                  <a:cs typeface="+mn-ea"/>
                  <a:sym typeface="+mn-lt"/>
                </a:rPr>
                <a:t>此部分内容作为文字排版占位显示</a:t>
              </a:r>
              <a:br>
                <a:rPr lang="zh-CN" altLang="en-US" sz="900">
                  <a:solidFill>
                    <a:schemeClr val="bg1"/>
                  </a:solidFill>
                  <a:latin typeface="+mn-lt"/>
                  <a:ea typeface="+mn-ea"/>
                  <a:cs typeface="+mn-ea"/>
                  <a:sym typeface="+mn-lt"/>
                </a:rPr>
              </a:br>
              <a:r>
                <a:rPr lang="zh-CN" altLang="en-US" sz="900">
                  <a:solidFill>
                    <a:schemeClr val="bg1"/>
                  </a:solidFill>
                  <a:latin typeface="+mn-lt"/>
                  <a:ea typeface="+mn-ea"/>
                  <a:cs typeface="+mn-ea"/>
                  <a:sym typeface="+mn-lt"/>
                </a:rPr>
                <a:t>（建议使用主题字体）</a:t>
              </a:r>
              <a:endParaRPr lang="zh-CN" altLang="en-US" sz="900">
                <a:solidFill>
                  <a:schemeClr val="bg1"/>
                </a:solidFill>
                <a:latin typeface="+mn-lt"/>
                <a:ea typeface="+mn-ea"/>
                <a:cs typeface="+mn-ea"/>
                <a:sym typeface="+mn-lt"/>
              </a:endParaRPr>
            </a:p>
          </p:txBody>
        </p:sp>
      </p:grpSp>
    </p:spTree>
  </p:cSld>
  <p:clrMapOvr>
    <a:masterClrMapping/>
  </p:clrMapOvr>
  <p:transition advClick="0" advTm="0">
    <p:random/>
  </p:transition>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par>
                                <p:cTn id="8" presetID="3" presetClass="entr" presetSubtype="1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linds(horizontal)">
                                      <p:cBhvr>
                                        <p:cTn id="10" dur="500"/>
                                        <p:tgtEl>
                                          <p:spTgt spid="9"/>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blinds(horizontal)">
                                      <p:cBhvr>
                                        <p:cTn id="13" dur="500"/>
                                        <p:tgtEl>
                                          <p:spTgt spid="10"/>
                                        </p:tgtEl>
                                      </p:cBhvr>
                                    </p:animEffect>
                                  </p:childTnLst>
                                </p:cTn>
                              </p:par>
                              <p:par>
                                <p:cTn id="14" presetID="3" presetClass="entr" presetSubtype="10"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blinds(horizontal)">
                                      <p:cBhvr>
                                        <p:cTn id="16" dur="500"/>
                                        <p:tgtEl>
                                          <p:spTgt spid="11"/>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blinds(horizontal)">
                                      <p:cBhvr>
                                        <p:cTn id="19" dur="500"/>
                                        <p:tgtEl>
                                          <p:spTgt spid="12"/>
                                        </p:tgtEl>
                                      </p:cBhvr>
                                    </p:animEffect>
                                  </p:childTnLst>
                                </p:cTn>
                              </p:par>
                              <p:par>
                                <p:cTn id="20" presetID="3" presetClass="entr" presetSubtype="10" fill="hold"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blinds(horizontal)">
                                      <p:cBhvr>
                                        <p:cTn id="22" dur="500"/>
                                        <p:tgtEl>
                                          <p:spTgt spid="13"/>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blinds(horizontal)">
                                      <p:cBhvr>
                                        <p:cTn id="25" dur="500"/>
                                        <p:tgtEl>
                                          <p:spTgt spid="15"/>
                                        </p:tgtEl>
                                      </p:cBhvr>
                                    </p:animEffect>
                                  </p:childTnLst>
                                </p:cTn>
                              </p:par>
                              <p:par>
                                <p:cTn id="26" presetID="3" presetClass="entr" presetSubtype="10" fill="hold"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blinds(horizontal)">
                                      <p:cBhvr>
                                        <p:cTn id="28" dur="500"/>
                                        <p:tgtEl>
                                          <p:spTgt spid="16"/>
                                        </p:tgtEl>
                                      </p:cBhvr>
                                    </p:animEffect>
                                  </p:childTnLst>
                                </p:cTn>
                              </p:par>
                              <p:par>
                                <p:cTn id="29" presetID="3" presetClass="entr" presetSubtype="10" fill="hold" nodeType="with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blinds(horizontal)">
                                      <p:cBhvr>
                                        <p:cTn id="31" dur="500"/>
                                        <p:tgtEl>
                                          <p:spTgt spid="18"/>
                                        </p:tgtEl>
                                      </p:cBhvr>
                                    </p:animEffect>
                                  </p:childTnLst>
                                </p:cTn>
                              </p:par>
                              <p:par>
                                <p:cTn id="32" presetID="3" presetClass="entr" presetSubtype="10" fill="hold" nodeType="with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blinds(horizontal)">
                                      <p:cBhvr>
                                        <p:cTn id="34" dur="500"/>
                                        <p:tgtEl>
                                          <p:spTgt spid="19"/>
                                        </p:tgtEl>
                                      </p:cBhvr>
                                    </p:animEffect>
                                  </p:childTnLst>
                                </p:cTn>
                              </p:par>
                              <p:par>
                                <p:cTn id="35" presetID="3" presetClass="entr" presetSubtype="10" fill="hold" nodeType="with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blinds(horizontal)">
                                      <p:cBhvr>
                                        <p:cTn id="37" dur="500"/>
                                        <p:tgtEl>
                                          <p:spTgt spid="20"/>
                                        </p:tgtEl>
                                      </p:cBhvr>
                                    </p:animEffect>
                                  </p:childTnLst>
                                </p:cTn>
                              </p:par>
                              <p:par>
                                <p:cTn id="38" presetID="3" presetClass="entr" presetSubtype="10" fill="hold" nodeType="with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blinds(horizontal)">
                                      <p:cBhvr>
                                        <p:cTn id="40" dur="500"/>
                                        <p:tgtEl>
                                          <p:spTgt spid="21"/>
                                        </p:tgtEl>
                                      </p:cBhvr>
                                    </p:animEffect>
                                  </p:childTnLst>
                                </p:cTn>
                              </p:par>
                            </p:childTnLst>
                          </p:cTn>
                        </p:par>
                        <p:par>
                          <p:cTn id="41" fill="hold">
                            <p:stCondLst>
                              <p:cond delay="500"/>
                            </p:stCondLst>
                            <p:childTnLst>
                              <p:par>
                                <p:cTn id="42" presetID="5" presetClass="entr" presetSubtype="10" fill="hold" nodeType="after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checkerboard(across)">
                                      <p:cBhvr>
                                        <p:cTn id="44" dur="500"/>
                                        <p:tgtEl>
                                          <p:spTgt spid="22"/>
                                        </p:tgtEl>
                                      </p:cBhvr>
                                    </p:animEffect>
                                  </p:childTnLst>
                                </p:cTn>
                              </p:par>
                            </p:childTnLst>
                          </p:cTn>
                        </p:par>
                        <p:par>
                          <p:cTn id="45" fill="hold">
                            <p:stCondLst>
                              <p:cond delay="1000"/>
                            </p:stCondLst>
                            <p:childTnLst>
                              <p:par>
                                <p:cTn id="46" presetID="5" presetClass="entr" presetSubtype="10" fill="hold" nodeType="afterEffect">
                                  <p:stCondLst>
                                    <p:cond delay="0"/>
                                  </p:stCondLst>
                                  <p:childTnLst>
                                    <p:set>
                                      <p:cBhvr>
                                        <p:cTn id="47" dur="1" fill="hold">
                                          <p:stCondLst>
                                            <p:cond delay="0"/>
                                          </p:stCondLst>
                                        </p:cTn>
                                        <p:tgtEl>
                                          <p:spTgt spid="25"/>
                                        </p:tgtEl>
                                        <p:attrNameLst>
                                          <p:attrName>style.visibility</p:attrName>
                                        </p:attrNameLst>
                                      </p:cBhvr>
                                      <p:to>
                                        <p:strVal val="visible"/>
                                      </p:to>
                                    </p:set>
                                    <p:animEffect transition="in" filter="checkerboard(across)">
                                      <p:cBhvr>
                                        <p:cTn id="48" dur="500"/>
                                        <p:tgtEl>
                                          <p:spTgt spid="25"/>
                                        </p:tgtEl>
                                      </p:cBhvr>
                                    </p:animEffect>
                                  </p:childTnLst>
                                </p:cTn>
                              </p:par>
                            </p:childTnLst>
                          </p:cTn>
                        </p:par>
                        <p:par>
                          <p:cTn id="49" fill="hold">
                            <p:stCondLst>
                              <p:cond delay="1500"/>
                            </p:stCondLst>
                            <p:childTnLst>
                              <p:par>
                                <p:cTn id="50" presetID="5" presetClass="entr" presetSubtype="10" fill="hold" nodeType="afterEffect">
                                  <p:stCondLst>
                                    <p:cond delay="0"/>
                                  </p:stCondLst>
                                  <p:childTnLst>
                                    <p:set>
                                      <p:cBhvr>
                                        <p:cTn id="51" dur="1" fill="hold">
                                          <p:stCondLst>
                                            <p:cond delay="0"/>
                                          </p:stCondLst>
                                        </p:cTn>
                                        <p:tgtEl>
                                          <p:spTgt spid="28"/>
                                        </p:tgtEl>
                                        <p:attrNameLst>
                                          <p:attrName>style.visibility</p:attrName>
                                        </p:attrNameLst>
                                      </p:cBhvr>
                                      <p:to>
                                        <p:strVal val="visible"/>
                                      </p:to>
                                    </p:set>
                                    <p:animEffect transition="in" filter="checkerboard(across)">
                                      <p:cBhvr>
                                        <p:cTn id="52" dur="500"/>
                                        <p:tgtEl>
                                          <p:spTgt spid="28"/>
                                        </p:tgtEl>
                                      </p:cBhvr>
                                    </p:animEffect>
                                  </p:childTnLst>
                                </p:cTn>
                              </p:par>
                            </p:childTnLst>
                          </p:cTn>
                        </p:par>
                        <p:par>
                          <p:cTn id="53" fill="hold">
                            <p:stCondLst>
                              <p:cond delay="2000"/>
                            </p:stCondLst>
                            <p:childTnLst>
                              <p:par>
                                <p:cTn id="54" presetID="5" presetClass="entr" presetSubtype="10" fill="hold" nodeType="after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checkerboard(across)">
                                      <p:cBhvr>
                                        <p:cTn id="56"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10" grpId="0" bldLvl="0" animBg="1"/>
      <p:bldP spid="12" grpId="0" bldLvl="0" animBg="1"/>
      <p:bldP spid="15"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形状 3"/>
          <p:cNvSpPr/>
          <p:nvPr/>
        </p:nvSpPr>
        <p:spPr>
          <a:xfrm rot="5400000" flipH="1">
            <a:off x="-588010" y="3816350"/>
            <a:ext cx="3536315" cy="2763520"/>
          </a:xfrm>
          <a:custGeom>
            <a:avLst/>
            <a:gdLst>
              <a:gd name="connsiteX0" fmla="*/ 1575444 w 2181586"/>
              <a:gd name="connsiteY0" fmla="*/ 1943100 h 1943100"/>
              <a:gd name="connsiteX1" fmla="*/ 557392 w 2181586"/>
              <a:gd name="connsiteY1" fmla="*/ 725157 h 1943100"/>
              <a:gd name="connsiteX2" fmla="*/ 0 w 2181586"/>
              <a:gd name="connsiteY2" fmla="*/ 1391991 h 1943100"/>
              <a:gd name="connsiteX3" fmla="*/ 0 w 2181586"/>
              <a:gd name="connsiteY3" fmla="*/ 1464508 h 1943100"/>
              <a:gd name="connsiteX4" fmla="*/ 557393 w 2181586"/>
              <a:gd name="connsiteY4" fmla="*/ 797673 h 1943100"/>
              <a:gd name="connsiteX5" fmla="*/ 1514830 w 2181586"/>
              <a:gd name="connsiteY5" fmla="*/ 1943100 h 1943100"/>
              <a:gd name="connsiteX6" fmla="*/ 1696672 w 2181586"/>
              <a:gd name="connsiteY6" fmla="*/ 1943100 h 1943100"/>
              <a:gd name="connsiteX7" fmla="*/ 557392 w 2181586"/>
              <a:gd name="connsiteY7" fmla="*/ 580125 h 1943100"/>
              <a:gd name="connsiteX8" fmla="*/ 0 w 2181586"/>
              <a:gd name="connsiteY8" fmla="*/ 1246960 h 1943100"/>
              <a:gd name="connsiteX9" fmla="*/ 0 w 2181586"/>
              <a:gd name="connsiteY9" fmla="*/ 1319476 h 1943100"/>
              <a:gd name="connsiteX10" fmla="*/ 557393 w 2181586"/>
              <a:gd name="connsiteY10" fmla="*/ 652641 h 1943100"/>
              <a:gd name="connsiteX11" fmla="*/ 1636059 w 2181586"/>
              <a:gd name="connsiteY11" fmla="*/ 1943100 h 1943100"/>
              <a:gd name="connsiteX12" fmla="*/ 1817900 w 2181586"/>
              <a:gd name="connsiteY12" fmla="*/ 1943100 h 1943100"/>
              <a:gd name="connsiteX13" fmla="*/ 557392 w 2181586"/>
              <a:gd name="connsiteY13" fmla="*/ 435094 h 1943100"/>
              <a:gd name="connsiteX14" fmla="*/ 0 w 2181586"/>
              <a:gd name="connsiteY14" fmla="*/ 1101928 h 1943100"/>
              <a:gd name="connsiteX15" fmla="*/ 0 w 2181586"/>
              <a:gd name="connsiteY15" fmla="*/ 1174445 h 1943100"/>
              <a:gd name="connsiteX16" fmla="*/ 557393 w 2181586"/>
              <a:gd name="connsiteY16" fmla="*/ 507610 h 1943100"/>
              <a:gd name="connsiteX17" fmla="*/ 1757287 w 2181586"/>
              <a:gd name="connsiteY17" fmla="*/ 1943100 h 1943100"/>
              <a:gd name="connsiteX18" fmla="*/ 1939130 w 2181586"/>
              <a:gd name="connsiteY18" fmla="*/ 1943100 h 1943100"/>
              <a:gd name="connsiteX19" fmla="*/ 557392 w 2181586"/>
              <a:gd name="connsiteY19" fmla="*/ 290063 h 1943100"/>
              <a:gd name="connsiteX20" fmla="*/ 0 w 2181586"/>
              <a:gd name="connsiteY20" fmla="*/ 956897 h 1943100"/>
              <a:gd name="connsiteX21" fmla="*/ 0 w 2181586"/>
              <a:gd name="connsiteY21" fmla="*/ 1029414 h 1943100"/>
              <a:gd name="connsiteX22" fmla="*/ 557393 w 2181586"/>
              <a:gd name="connsiteY22" fmla="*/ 362579 h 1943100"/>
              <a:gd name="connsiteX23" fmla="*/ 1878516 w 2181586"/>
              <a:gd name="connsiteY23" fmla="*/ 1943100 h 1943100"/>
              <a:gd name="connsiteX24" fmla="*/ 2060358 w 2181586"/>
              <a:gd name="connsiteY24" fmla="*/ 1943100 h 1943100"/>
              <a:gd name="connsiteX25" fmla="*/ 557392 w 2181586"/>
              <a:gd name="connsiteY25" fmla="*/ 145032 h 1943100"/>
              <a:gd name="connsiteX26" fmla="*/ 0 w 2181586"/>
              <a:gd name="connsiteY26" fmla="*/ 811866 h 1943100"/>
              <a:gd name="connsiteX27" fmla="*/ 0 w 2181586"/>
              <a:gd name="connsiteY27" fmla="*/ 884382 h 1943100"/>
              <a:gd name="connsiteX28" fmla="*/ 557393 w 2181586"/>
              <a:gd name="connsiteY28" fmla="*/ 217547 h 1943100"/>
              <a:gd name="connsiteX29" fmla="*/ 1999744 w 2181586"/>
              <a:gd name="connsiteY29" fmla="*/ 1943100 h 1943100"/>
              <a:gd name="connsiteX30" fmla="*/ 2181586 w 2181586"/>
              <a:gd name="connsiteY30" fmla="*/ 1943100 h 1943100"/>
              <a:gd name="connsiteX31" fmla="*/ 557392 w 2181586"/>
              <a:gd name="connsiteY31" fmla="*/ 0 h 1943100"/>
              <a:gd name="connsiteX32" fmla="*/ 0 w 2181586"/>
              <a:gd name="connsiteY32" fmla="*/ 666835 h 1943100"/>
              <a:gd name="connsiteX33" fmla="*/ 0 w 2181586"/>
              <a:gd name="connsiteY33" fmla="*/ 739351 h 1943100"/>
              <a:gd name="connsiteX34" fmla="*/ 557393 w 2181586"/>
              <a:gd name="connsiteY34" fmla="*/ 72516 h 1943100"/>
              <a:gd name="connsiteX35" fmla="*/ 2120973 w 2181586"/>
              <a:gd name="connsiteY35" fmla="*/ 1943100 h 1943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181586" h="1943100">
                <a:moveTo>
                  <a:pt x="1575444" y="1943100"/>
                </a:moveTo>
                <a:lnTo>
                  <a:pt x="557392" y="725157"/>
                </a:lnTo>
                <a:lnTo>
                  <a:pt x="0" y="1391991"/>
                </a:lnTo>
                <a:lnTo>
                  <a:pt x="0" y="1464508"/>
                </a:lnTo>
                <a:lnTo>
                  <a:pt x="557393" y="797673"/>
                </a:lnTo>
                <a:lnTo>
                  <a:pt x="1514830" y="1943100"/>
                </a:lnTo>
                <a:close/>
                <a:moveTo>
                  <a:pt x="1696672" y="1943100"/>
                </a:moveTo>
                <a:lnTo>
                  <a:pt x="557392" y="580125"/>
                </a:lnTo>
                <a:lnTo>
                  <a:pt x="0" y="1246960"/>
                </a:lnTo>
                <a:lnTo>
                  <a:pt x="0" y="1319476"/>
                </a:lnTo>
                <a:lnTo>
                  <a:pt x="557393" y="652641"/>
                </a:lnTo>
                <a:lnTo>
                  <a:pt x="1636059" y="1943100"/>
                </a:lnTo>
                <a:close/>
                <a:moveTo>
                  <a:pt x="1817900" y="1943100"/>
                </a:moveTo>
                <a:lnTo>
                  <a:pt x="557392" y="435094"/>
                </a:lnTo>
                <a:lnTo>
                  <a:pt x="0" y="1101928"/>
                </a:lnTo>
                <a:lnTo>
                  <a:pt x="0" y="1174445"/>
                </a:lnTo>
                <a:lnTo>
                  <a:pt x="557393" y="507610"/>
                </a:lnTo>
                <a:lnTo>
                  <a:pt x="1757287" y="1943100"/>
                </a:lnTo>
                <a:close/>
                <a:moveTo>
                  <a:pt x="1939130" y="1943100"/>
                </a:moveTo>
                <a:lnTo>
                  <a:pt x="557392" y="290063"/>
                </a:lnTo>
                <a:lnTo>
                  <a:pt x="0" y="956897"/>
                </a:lnTo>
                <a:lnTo>
                  <a:pt x="0" y="1029414"/>
                </a:lnTo>
                <a:lnTo>
                  <a:pt x="557393" y="362579"/>
                </a:lnTo>
                <a:lnTo>
                  <a:pt x="1878516" y="1943100"/>
                </a:lnTo>
                <a:close/>
                <a:moveTo>
                  <a:pt x="2060358" y="1943100"/>
                </a:moveTo>
                <a:lnTo>
                  <a:pt x="557392" y="145032"/>
                </a:lnTo>
                <a:lnTo>
                  <a:pt x="0" y="811866"/>
                </a:lnTo>
                <a:lnTo>
                  <a:pt x="0" y="884382"/>
                </a:lnTo>
                <a:lnTo>
                  <a:pt x="557393" y="217547"/>
                </a:lnTo>
                <a:lnTo>
                  <a:pt x="1999744" y="1943100"/>
                </a:lnTo>
                <a:close/>
                <a:moveTo>
                  <a:pt x="2181586" y="1943100"/>
                </a:moveTo>
                <a:lnTo>
                  <a:pt x="557392" y="0"/>
                </a:lnTo>
                <a:lnTo>
                  <a:pt x="0" y="666835"/>
                </a:lnTo>
                <a:lnTo>
                  <a:pt x="0" y="739351"/>
                </a:lnTo>
                <a:lnTo>
                  <a:pt x="557393" y="72516"/>
                </a:lnTo>
                <a:lnTo>
                  <a:pt x="2120973" y="1943100"/>
                </a:lnTo>
                <a:close/>
              </a:path>
            </a:pathLst>
          </a:custGeom>
          <a:noFill/>
          <a:ln w="1905">
            <a:solidFill>
              <a:srgbClr val="D5B898"/>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任意多边形: 形状 42"/>
          <p:cNvSpPr/>
          <p:nvPr/>
        </p:nvSpPr>
        <p:spPr>
          <a:xfrm flipV="1">
            <a:off x="8315325" y="0"/>
            <a:ext cx="3669030" cy="1915160"/>
          </a:xfrm>
          <a:custGeom>
            <a:avLst/>
            <a:gdLst>
              <a:gd name="connsiteX0" fmla="*/ 950582 w 1904596"/>
              <a:gd name="connsiteY0" fmla="*/ 988918 h 1940426"/>
              <a:gd name="connsiteX1" fmla="*/ 1417551 w 1904596"/>
              <a:gd name="connsiteY1" fmla="*/ 1940426 h 1940426"/>
              <a:gd name="connsiteX2" fmla="*/ 1368846 w 1904596"/>
              <a:gd name="connsiteY2" fmla="*/ 1940426 h 1940426"/>
              <a:gd name="connsiteX3" fmla="*/ 950410 w 1904596"/>
              <a:gd name="connsiteY3" fmla="*/ 1087810 h 1940426"/>
              <a:gd name="connsiteX4" fmla="*/ 531974 w 1904596"/>
              <a:gd name="connsiteY4" fmla="*/ 1940426 h 1940426"/>
              <a:gd name="connsiteX5" fmla="*/ 483613 w 1904596"/>
              <a:gd name="connsiteY5" fmla="*/ 1940426 h 1940426"/>
              <a:gd name="connsiteX6" fmla="*/ 950924 w 1904596"/>
              <a:gd name="connsiteY6" fmla="*/ 791134 h 1940426"/>
              <a:gd name="connsiteX7" fmla="*/ 1514959 w 1904596"/>
              <a:gd name="connsiteY7" fmla="*/ 1940426 h 1940426"/>
              <a:gd name="connsiteX8" fmla="*/ 1466255 w 1904596"/>
              <a:gd name="connsiteY8" fmla="*/ 1940426 h 1940426"/>
              <a:gd name="connsiteX9" fmla="*/ 950753 w 1904596"/>
              <a:gd name="connsiteY9" fmla="*/ 890026 h 1940426"/>
              <a:gd name="connsiteX10" fmla="*/ 435251 w 1904596"/>
              <a:gd name="connsiteY10" fmla="*/ 1940426 h 1940426"/>
              <a:gd name="connsiteX11" fmla="*/ 386890 w 1904596"/>
              <a:gd name="connsiteY11" fmla="*/ 1940426 h 1940426"/>
              <a:gd name="connsiteX12" fmla="*/ 951268 w 1904596"/>
              <a:gd name="connsiteY12" fmla="*/ 593351 h 1940426"/>
              <a:gd name="connsiteX13" fmla="*/ 1612369 w 1904596"/>
              <a:gd name="connsiteY13" fmla="*/ 1940426 h 1940426"/>
              <a:gd name="connsiteX14" fmla="*/ 1563664 w 1904596"/>
              <a:gd name="connsiteY14" fmla="*/ 1940426 h 1940426"/>
              <a:gd name="connsiteX15" fmla="*/ 951096 w 1904596"/>
              <a:gd name="connsiteY15" fmla="*/ 692243 h 1940426"/>
              <a:gd name="connsiteX16" fmla="*/ 338529 w 1904596"/>
              <a:gd name="connsiteY16" fmla="*/ 1940426 h 1940426"/>
              <a:gd name="connsiteX17" fmla="*/ 290168 w 1904596"/>
              <a:gd name="connsiteY17" fmla="*/ 1940426 h 1940426"/>
              <a:gd name="connsiteX18" fmla="*/ 951611 w 1904596"/>
              <a:gd name="connsiteY18" fmla="*/ 395567 h 1940426"/>
              <a:gd name="connsiteX19" fmla="*/ 1709778 w 1904596"/>
              <a:gd name="connsiteY19" fmla="*/ 1940426 h 1940426"/>
              <a:gd name="connsiteX20" fmla="*/ 1661073 w 1904596"/>
              <a:gd name="connsiteY20" fmla="*/ 1940426 h 1940426"/>
              <a:gd name="connsiteX21" fmla="*/ 951439 w 1904596"/>
              <a:gd name="connsiteY21" fmla="*/ 494459 h 1940426"/>
              <a:gd name="connsiteX22" fmla="*/ 241806 w 1904596"/>
              <a:gd name="connsiteY22" fmla="*/ 1940426 h 1940426"/>
              <a:gd name="connsiteX23" fmla="*/ 193445 w 1904596"/>
              <a:gd name="connsiteY23" fmla="*/ 1940426 h 1940426"/>
              <a:gd name="connsiteX24" fmla="*/ 951955 w 1904596"/>
              <a:gd name="connsiteY24" fmla="*/ 197784 h 1940426"/>
              <a:gd name="connsiteX25" fmla="*/ 1807187 w 1904596"/>
              <a:gd name="connsiteY25" fmla="*/ 1940426 h 1940426"/>
              <a:gd name="connsiteX26" fmla="*/ 1758483 w 1904596"/>
              <a:gd name="connsiteY26" fmla="*/ 1940426 h 1940426"/>
              <a:gd name="connsiteX27" fmla="*/ 951783 w 1904596"/>
              <a:gd name="connsiteY27" fmla="*/ 296675 h 1940426"/>
              <a:gd name="connsiteX28" fmla="*/ 145084 w 1904596"/>
              <a:gd name="connsiteY28" fmla="*/ 1940426 h 1940426"/>
              <a:gd name="connsiteX29" fmla="*/ 96723 w 1904596"/>
              <a:gd name="connsiteY29" fmla="*/ 1940426 h 1940426"/>
              <a:gd name="connsiteX30" fmla="*/ 952298 w 1904596"/>
              <a:gd name="connsiteY30" fmla="*/ 0 h 1940426"/>
              <a:gd name="connsiteX31" fmla="*/ 1904596 w 1904596"/>
              <a:gd name="connsiteY31" fmla="*/ 1940426 h 1940426"/>
              <a:gd name="connsiteX32" fmla="*/ 1855891 w 1904596"/>
              <a:gd name="connsiteY32" fmla="*/ 1940426 h 1940426"/>
              <a:gd name="connsiteX33" fmla="*/ 952126 w 1904596"/>
              <a:gd name="connsiteY33" fmla="*/ 98892 h 1940426"/>
              <a:gd name="connsiteX34" fmla="*/ 48361 w 1904596"/>
              <a:gd name="connsiteY34" fmla="*/ 1940426 h 1940426"/>
              <a:gd name="connsiteX35" fmla="*/ 0 w 1904596"/>
              <a:gd name="connsiteY35" fmla="*/ 1940426 h 1940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904596" h="1940426">
                <a:moveTo>
                  <a:pt x="950582" y="988918"/>
                </a:moveTo>
                <a:lnTo>
                  <a:pt x="1417551" y="1940426"/>
                </a:lnTo>
                <a:lnTo>
                  <a:pt x="1368846" y="1940426"/>
                </a:lnTo>
                <a:lnTo>
                  <a:pt x="950410" y="1087810"/>
                </a:lnTo>
                <a:lnTo>
                  <a:pt x="531974" y="1940426"/>
                </a:lnTo>
                <a:lnTo>
                  <a:pt x="483613" y="1940426"/>
                </a:lnTo>
                <a:close/>
                <a:moveTo>
                  <a:pt x="950924" y="791134"/>
                </a:moveTo>
                <a:lnTo>
                  <a:pt x="1514959" y="1940426"/>
                </a:lnTo>
                <a:lnTo>
                  <a:pt x="1466255" y="1940426"/>
                </a:lnTo>
                <a:lnTo>
                  <a:pt x="950753" y="890026"/>
                </a:lnTo>
                <a:lnTo>
                  <a:pt x="435251" y="1940426"/>
                </a:lnTo>
                <a:lnTo>
                  <a:pt x="386890" y="1940426"/>
                </a:lnTo>
                <a:close/>
                <a:moveTo>
                  <a:pt x="951268" y="593351"/>
                </a:moveTo>
                <a:lnTo>
                  <a:pt x="1612369" y="1940426"/>
                </a:lnTo>
                <a:lnTo>
                  <a:pt x="1563664" y="1940426"/>
                </a:lnTo>
                <a:lnTo>
                  <a:pt x="951096" y="692243"/>
                </a:lnTo>
                <a:lnTo>
                  <a:pt x="338529" y="1940426"/>
                </a:lnTo>
                <a:lnTo>
                  <a:pt x="290168" y="1940426"/>
                </a:lnTo>
                <a:close/>
                <a:moveTo>
                  <a:pt x="951611" y="395567"/>
                </a:moveTo>
                <a:lnTo>
                  <a:pt x="1709778" y="1940426"/>
                </a:lnTo>
                <a:lnTo>
                  <a:pt x="1661073" y="1940426"/>
                </a:lnTo>
                <a:lnTo>
                  <a:pt x="951439" y="494459"/>
                </a:lnTo>
                <a:lnTo>
                  <a:pt x="241806" y="1940426"/>
                </a:lnTo>
                <a:lnTo>
                  <a:pt x="193445" y="1940426"/>
                </a:lnTo>
                <a:close/>
                <a:moveTo>
                  <a:pt x="951955" y="197784"/>
                </a:moveTo>
                <a:lnTo>
                  <a:pt x="1807187" y="1940426"/>
                </a:lnTo>
                <a:lnTo>
                  <a:pt x="1758483" y="1940426"/>
                </a:lnTo>
                <a:lnTo>
                  <a:pt x="951783" y="296675"/>
                </a:lnTo>
                <a:lnTo>
                  <a:pt x="145084" y="1940426"/>
                </a:lnTo>
                <a:lnTo>
                  <a:pt x="96723" y="1940426"/>
                </a:lnTo>
                <a:close/>
                <a:moveTo>
                  <a:pt x="952298" y="0"/>
                </a:moveTo>
                <a:lnTo>
                  <a:pt x="1904596" y="1940426"/>
                </a:lnTo>
                <a:lnTo>
                  <a:pt x="1855891" y="1940426"/>
                </a:lnTo>
                <a:lnTo>
                  <a:pt x="952126" y="98892"/>
                </a:lnTo>
                <a:lnTo>
                  <a:pt x="48361" y="1940426"/>
                </a:lnTo>
                <a:lnTo>
                  <a:pt x="0" y="1940426"/>
                </a:lnTo>
                <a:close/>
              </a:path>
            </a:pathLst>
          </a:custGeom>
          <a:noFill/>
          <a:ln w="3175">
            <a:solidFill>
              <a:srgbClr val="D5B8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cs typeface="+mn-ea"/>
                <a:sym typeface="+mn-lt"/>
              </a:rPr>
              <a:t>   </a:t>
            </a:r>
            <a:endParaRPr lang="en-US" altLang="zh-CN">
              <a:cs typeface="+mn-ea"/>
              <a:sym typeface="+mn-lt"/>
            </a:endParaRPr>
          </a:p>
        </p:txBody>
      </p:sp>
      <p:sp>
        <p:nvSpPr>
          <p:cNvPr id="7" name="菱形 6"/>
          <p:cNvSpPr/>
          <p:nvPr/>
        </p:nvSpPr>
        <p:spPr>
          <a:xfrm>
            <a:off x="1943100" y="-604520"/>
            <a:ext cx="8054975" cy="8064500"/>
          </a:xfrm>
          <a:prstGeom prst="diamond">
            <a:avLst/>
          </a:prstGeom>
          <a:solidFill>
            <a:srgbClr val="EEEEF0">
              <a:alpha val="8000"/>
            </a:srgb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cs typeface="+mn-ea"/>
                <a:sym typeface="+mn-lt"/>
              </a:rPr>
              <a:t>  </a:t>
            </a:r>
            <a:endParaRPr lang="en-US" altLang="zh-CN" dirty="0">
              <a:cs typeface="+mn-ea"/>
              <a:sym typeface="+mn-lt"/>
            </a:endParaRPr>
          </a:p>
        </p:txBody>
      </p:sp>
      <p:sp>
        <p:nvSpPr>
          <p:cNvPr id="5" name="文本框 4"/>
          <p:cNvSpPr txBox="1"/>
          <p:nvPr/>
        </p:nvSpPr>
        <p:spPr>
          <a:xfrm>
            <a:off x="2562065" y="762524"/>
            <a:ext cx="2981009" cy="1200329"/>
          </a:xfrm>
          <a:prstGeom prst="rect">
            <a:avLst/>
          </a:prstGeom>
          <a:noFill/>
        </p:spPr>
        <p:txBody>
          <a:bodyPr wrap="none" rtlCol="0">
            <a:spAutoFit/>
          </a:bodyPr>
          <a:lstStyle/>
          <a:p>
            <a:r>
              <a:rPr lang="en-US" altLang="zh-CN" sz="7200" b="1" dirty="0">
                <a:solidFill>
                  <a:schemeClr val="bg1"/>
                </a:solidFill>
                <a:cs typeface="+mn-ea"/>
                <a:sym typeface="+mn-lt"/>
              </a:rPr>
              <a:t>C</a:t>
            </a:r>
            <a:r>
              <a:rPr lang="en-US" altLang="zh-CN" sz="4400" b="1" dirty="0">
                <a:solidFill>
                  <a:schemeClr val="bg1"/>
                </a:solidFill>
                <a:cs typeface="+mn-ea"/>
                <a:sym typeface="+mn-lt"/>
              </a:rPr>
              <a:t>ontents</a:t>
            </a:r>
            <a:endParaRPr lang="en-US" altLang="zh-CN" sz="4400" b="1" dirty="0">
              <a:solidFill>
                <a:schemeClr val="bg1"/>
              </a:solidFill>
              <a:cs typeface="+mn-ea"/>
              <a:sym typeface="+mn-lt"/>
            </a:endParaRPr>
          </a:p>
        </p:txBody>
      </p:sp>
      <p:sp>
        <p:nvSpPr>
          <p:cNvPr id="6" name="文本框 5"/>
          <p:cNvSpPr txBox="1"/>
          <p:nvPr/>
        </p:nvSpPr>
        <p:spPr>
          <a:xfrm>
            <a:off x="3281331" y="985060"/>
            <a:ext cx="877163" cy="369332"/>
          </a:xfrm>
          <a:prstGeom prst="rect">
            <a:avLst/>
          </a:prstGeom>
          <a:noFill/>
        </p:spPr>
        <p:txBody>
          <a:bodyPr wrap="none" rtlCol="0">
            <a:spAutoFit/>
          </a:bodyPr>
          <a:lstStyle/>
          <a:p>
            <a:r>
              <a:rPr lang="en-US" altLang="zh-CN" dirty="0">
                <a:solidFill>
                  <a:schemeClr val="bg1"/>
                </a:solidFill>
                <a:cs typeface="+mn-ea"/>
                <a:sym typeface="+mn-lt"/>
              </a:rPr>
              <a:t>| </a:t>
            </a:r>
            <a:r>
              <a:rPr lang="zh-CN" altLang="en-US" dirty="0">
                <a:solidFill>
                  <a:schemeClr val="bg1"/>
                </a:solidFill>
                <a:cs typeface="+mn-ea"/>
                <a:sym typeface="+mn-lt"/>
              </a:rPr>
              <a:t>目 录</a:t>
            </a:r>
            <a:endParaRPr lang="zh-CN" altLang="en-US" dirty="0">
              <a:solidFill>
                <a:schemeClr val="bg1"/>
              </a:solidFill>
              <a:cs typeface="+mn-ea"/>
              <a:sym typeface="+mn-lt"/>
            </a:endParaRPr>
          </a:p>
        </p:txBody>
      </p:sp>
      <p:grpSp>
        <p:nvGrpSpPr>
          <p:cNvPr id="19" name="组合 18"/>
          <p:cNvGrpSpPr/>
          <p:nvPr/>
        </p:nvGrpSpPr>
        <p:grpSpPr>
          <a:xfrm>
            <a:off x="4044782" y="2312925"/>
            <a:ext cx="3669199" cy="1009030"/>
            <a:chOff x="2162007" y="1793495"/>
            <a:chExt cx="3669199" cy="1009030"/>
          </a:xfrm>
        </p:grpSpPr>
        <p:sp>
          <p:nvSpPr>
            <p:cNvPr id="2" name="菱形 1"/>
            <p:cNvSpPr/>
            <p:nvPr/>
          </p:nvSpPr>
          <p:spPr>
            <a:xfrm>
              <a:off x="2162007" y="1793495"/>
              <a:ext cx="569633" cy="570333"/>
            </a:xfrm>
            <a:prstGeom prst="diamond">
              <a:avLst/>
            </a:prstGeom>
            <a:solidFill>
              <a:srgbClr val="D5B898"/>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bg1"/>
                </a:solidFill>
                <a:cs typeface="+mn-ea"/>
                <a:sym typeface="+mn-lt"/>
              </a:endParaRPr>
            </a:p>
          </p:txBody>
        </p:sp>
        <p:sp>
          <p:nvSpPr>
            <p:cNvPr id="8" name="文本框 7"/>
            <p:cNvSpPr txBox="1"/>
            <p:nvPr/>
          </p:nvSpPr>
          <p:spPr>
            <a:xfrm>
              <a:off x="2269258" y="1848008"/>
              <a:ext cx="355528" cy="521970"/>
            </a:xfrm>
            <a:prstGeom prst="rect">
              <a:avLst/>
            </a:prstGeom>
            <a:noFill/>
          </p:spPr>
          <p:txBody>
            <a:bodyPr wrap="square" rtlCol="0">
              <a:spAutoFit/>
            </a:bodyPr>
            <a:lstStyle/>
            <a:p>
              <a:pPr algn="ctr"/>
              <a:r>
                <a:rPr lang="en-US" altLang="zh-CN" sz="2800" dirty="0">
                  <a:solidFill>
                    <a:schemeClr val="bg1"/>
                  </a:solidFill>
                  <a:cs typeface="+mn-ea"/>
                  <a:sym typeface="+mn-lt"/>
                </a:rPr>
                <a:t>1</a:t>
              </a:r>
              <a:endParaRPr lang="en-US" altLang="zh-CN" sz="2800" dirty="0">
                <a:solidFill>
                  <a:schemeClr val="bg1"/>
                </a:solidFill>
                <a:cs typeface="+mn-ea"/>
                <a:sym typeface="+mn-lt"/>
              </a:endParaRPr>
            </a:p>
          </p:txBody>
        </p:sp>
        <p:sp>
          <p:nvSpPr>
            <p:cNvPr id="9" name="文本框 8"/>
            <p:cNvSpPr txBox="1"/>
            <p:nvPr/>
          </p:nvSpPr>
          <p:spPr>
            <a:xfrm>
              <a:off x="2773224" y="1849390"/>
              <a:ext cx="3057982" cy="953135"/>
            </a:xfrm>
            <a:prstGeom prst="rect">
              <a:avLst/>
            </a:prstGeom>
            <a:noFill/>
          </p:spPr>
          <p:txBody>
            <a:bodyPr wrap="square" rtlCol="0">
              <a:spAutoFit/>
            </a:bodyPr>
            <a:lstStyle/>
            <a:p>
              <a:pPr algn="ctr"/>
              <a:r>
                <a:rPr lang="zh-CN" altLang="en-US" sz="2800">
                  <a:solidFill>
                    <a:schemeClr val="bg1"/>
                  </a:solidFill>
                  <a:cs typeface="+mn-ea"/>
                  <a:sym typeface="+mn-lt"/>
                </a:rPr>
                <a:t>工作概述</a:t>
              </a:r>
              <a:endParaRPr lang="zh-CN" altLang="en-US" sz="2800" noProof="1">
                <a:solidFill>
                  <a:schemeClr val="bg1"/>
                </a:solidFill>
                <a:cs typeface="+mn-ea"/>
                <a:sym typeface="+mn-lt"/>
              </a:endParaRPr>
            </a:p>
            <a:p>
              <a:pPr algn="ctr"/>
              <a:endParaRPr lang="zh-CN" altLang="en-US" sz="2800" b="1" dirty="0">
                <a:solidFill>
                  <a:schemeClr val="bg1"/>
                </a:solidFill>
                <a:cs typeface="+mn-ea"/>
                <a:sym typeface="+mn-lt"/>
              </a:endParaRPr>
            </a:p>
          </p:txBody>
        </p:sp>
      </p:grpSp>
      <p:grpSp>
        <p:nvGrpSpPr>
          <p:cNvPr id="24" name="组合 23"/>
          <p:cNvGrpSpPr/>
          <p:nvPr/>
        </p:nvGrpSpPr>
        <p:grpSpPr>
          <a:xfrm>
            <a:off x="4045417" y="3112390"/>
            <a:ext cx="3668255" cy="593595"/>
            <a:chOff x="2162007" y="1793495"/>
            <a:chExt cx="3668255" cy="593595"/>
          </a:xfrm>
        </p:grpSpPr>
        <p:sp>
          <p:nvSpPr>
            <p:cNvPr id="25" name="菱形 24"/>
            <p:cNvSpPr/>
            <p:nvPr/>
          </p:nvSpPr>
          <p:spPr>
            <a:xfrm>
              <a:off x="2162007" y="1793495"/>
              <a:ext cx="569633" cy="570333"/>
            </a:xfrm>
            <a:prstGeom prst="diamond">
              <a:avLst/>
            </a:prstGeom>
            <a:solidFill>
              <a:srgbClr val="D5B898"/>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bg1"/>
                </a:solidFill>
                <a:cs typeface="+mn-ea"/>
                <a:sym typeface="+mn-lt"/>
              </a:endParaRPr>
            </a:p>
          </p:txBody>
        </p:sp>
        <p:sp>
          <p:nvSpPr>
            <p:cNvPr id="26" name="文本框 25"/>
            <p:cNvSpPr txBox="1"/>
            <p:nvPr/>
          </p:nvSpPr>
          <p:spPr>
            <a:xfrm>
              <a:off x="2269258" y="1848008"/>
              <a:ext cx="355528" cy="521970"/>
            </a:xfrm>
            <a:prstGeom prst="rect">
              <a:avLst/>
            </a:prstGeom>
            <a:noFill/>
          </p:spPr>
          <p:txBody>
            <a:bodyPr wrap="square" rtlCol="0">
              <a:spAutoFit/>
            </a:bodyPr>
            <a:lstStyle/>
            <a:p>
              <a:pPr algn="ctr"/>
              <a:r>
                <a:rPr lang="en-US" altLang="zh-CN" sz="2800" dirty="0">
                  <a:solidFill>
                    <a:schemeClr val="bg1"/>
                  </a:solidFill>
                  <a:cs typeface="+mn-ea"/>
                  <a:sym typeface="+mn-lt"/>
                </a:rPr>
                <a:t>2</a:t>
              </a:r>
              <a:endParaRPr lang="en-US" altLang="zh-CN" sz="2800" dirty="0">
                <a:solidFill>
                  <a:schemeClr val="bg1"/>
                </a:solidFill>
                <a:cs typeface="+mn-ea"/>
                <a:sym typeface="+mn-lt"/>
              </a:endParaRPr>
            </a:p>
          </p:txBody>
        </p:sp>
        <p:sp>
          <p:nvSpPr>
            <p:cNvPr id="27" name="文本框 26"/>
            <p:cNvSpPr txBox="1"/>
            <p:nvPr/>
          </p:nvSpPr>
          <p:spPr>
            <a:xfrm>
              <a:off x="2772280" y="1865120"/>
              <a:ext cx="3057982" cy="521970"/>
            </a:xfrm>
            <a:prstGeom prst="rect">
              <a:avLst/>
            </a:prstGeom>
            <a:noFill/>
          </p:spPr>
          <p:txBody>
            <a:bodyPr wrap="square" rtlCol="0">
              <a:spAutoFit/>
            </a:bodyPr>
            <a:lstStyle/>
            <a:p>
              <a:pPr algn="ctr"/>
              <a:r>
                <a:rPr lang="zh-CN" altLang="en-US" sz="2800">
                  <a:solidFill>
                    <a:schemeClr val="bg1"/>
                  </a:solidFill>
                  <a:cs typeface="+mn-ea"/>
                  <a:sym typeface="+mn-lt"/>
                </a:rPr>
                <a:t>工作成果</a:t>
              </a:r>
              <a:endParaRPr lang="zh-CN" altLang="en-US" sz="2800" b="1" dirty="0">
                <a:solidFill>
                  <a:schemeClr val="bg1"/>
                </a:solidFill>
                <a:cs typeface="+mn-ea"/>
                <a:sym typeface="+mn-lt"/>
              </a:endParaRPr>
            </a:p>
          </p:txBody>
        </p:sp>
      </p:grpSp>
      <p:grpSp>
        <p:nvGrpSpPr>
          <p:cNvPr id="28" name="组合 27"/>
          <p:cNvGrpSpPr/>
          <p:nvPr/>
        </p:nvGrpSpPr>
        <p:grpSpPr>
          <a:xfrm>
            <a:off x="4065737" y="3851530"/>
            <a:ext cx="3025775" cy="662554"/>
            <a:chOff x="2162007" y="1709675"/>
            <a:chExt cx="3025775" cy="662554"/>
          </a:xfrm>
        </p:grpSpPr>
        <p:sp>
          <p:nvSpPr>
            <p:cNvPr id="29" name="菱形 28"/>
            <p:cNvSpPr/>
            <p:nvPr/>
          </p:nvSpPr>
          <p:spPr>
            <a:xfrm>
              <a:off x="2162007" y="1793495"/>
              <a:ext cx="569633" cy="570333"/>
            </a:xfrm>
            <a:prstGeom prst="diamond">
              <a:avLst/>
            </a:prstGeom>
            <a:solidFill>
              <a:srgbClr val="D5B898"/>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bg1"/>
                </a:solidFill>
                <a:cs typeface="+mn-ea"/>
                <a:sym typeface="+mn-lt"/>
              </a:endParaRPr>
            </a:p>
          </p:txBody>
        </p:sp>
        <p:sp>
          <p:nvSpPr>
            <p:cNvPr id="30" name="文本框 29"/>
            <p:cNvSpPr txBox="1"/>
            <p:nvPr/>
          </p:nvSpPr>
          <p:spPr>
            <a:xfrm>
              <a:off x="2269258" y="1848008"/>
              <a:ext cx="355528" cy="521970"/>
            </a:xfrm>
            <a:prstGeom prst="rect">
              <a:avLst/>
            </a:prstGeom>
            <a:noFill/>
          </p:spPr>
          <p:txBody>
            <a:bodyPr wrap="square" rtlCol="0">
              <a:spAutoFit/>
            </a:bodyPr>
            <a:lstStyle/>
            <a:p>
              <a:pPr algn="ctr"/>
              <a:r>
                <a:rPr lang="en-US" altLang="zh-CN" sz="2800" dirty="0">
                  <a:solidFill>
                    <a:schemeClr val="bg1"/>
                  </a:solidFill>
                  <a:cs typeface="+mn-ea"/>
                  <a:sym typeface="+mn-lt"/>
                </a:rPr>
                <a:t>3</a:t>
              </a:r>
              <a:endParaRPr lang="en-US" altLang="zh-CN" sz="2800" dirty="0">
                <a:solidFill>
                  <a:schemeClr val="bg1"/>
                </a:solidFill>
                <a:cs typeface="+mn-ea"/>
                <a:sym typeface="+mn-lt"/>
              </a:endParaRPr>
            </a:p>
          </p:txBody>
        </p:sp>
        <p:sp>
          <p:nvSpPr>
            <p:cNvPr id="31" name="文本框 30"/>
            <p:cNvSpPr txBox="1"/>
            <p:nvPr/>
          </p:nvSpPr>
          <p:spPr>
            <a:xfrm>
              <a:off x="3374857" y="1709675"/>
              <a:ext cx="1812925" cy="662554"/>
            </a:xfrm>
            <a:prstGeom prst="rect">
              <a:avLst/>
            </a:prstGeom>
            <a:noFill/>
          </p:spPr>
          <p:txBody>
            <a:bodyPr wrap="square" rtlCol="0">
              <a:spAutoFit/>
            </a:bodyPr>
            <a:lstStyle/>
            <a:p>
              <a:pPr algn="ctr" fontAlgn="auto">
                <a:lnSpc>
                  <a:spcPct val="150000"/>
                </a:lnSpc>
              </a:pPr>
              <a:r>
                <a:rPr lang="zh-CN" altLang="en-US" sz="2800">
                  <a:solidFill>
                    <a:schemeClr val="bg1"/>
                  </a:solidFill>
                  <a:cs typeface="+mn-ea"/>
                  <a:sym typeface="+mn-lt"/>
                </a:rPr>
                <a:t>经验反思</a:t>
              </a:r>
              <a:endParaRPr lang="zh-CN" altLang="en-US" sz="2800" b="1" dirty="0">
                <a:solidFill>
                  <a:schemeClr val="bg1"/>
                </a:solidFill>
                <a:cs typeface="+mn-ea"/>
                <a:sym typeface="+mn-lt"/>
              </a:endParaRPr>
            </a:p>
          </p:txBody>
        </p:sp>
      </p:grpSp>
      <p:grpSp>
        <p:nvGrpSpPr>
          <p:cNvPr id="32" name="组合 31"/>
          <p:cNvGrpSpPr/>
          <p:nvPr/>
        </p:nvGrpSpPr>
        <p:grpSpPr>
          <a:xfrm>
            <a:off x="4086057" y="4758310"/>
            <a:ext cx="4057650" cy="1007745"/>
            <a:chOff x="2162007" y="1793495"/>
            <a:chExt cx="4057650" cy="1007745"/>
          </a:xfrm>
        </p:grpSpPr>
        <p:sp>
          <p:nvSpPr>
            <p:cNvPr id="33" name="菱形 32"/>
            <p:cNvSpPr/>
            <p:nvPr/>
          </p:nvSpPr>
          <p:spPr>
            <a:xfrm>
              <a:off x="2162007" y="1793495"/>
              <a:ext cx="569633" cy="570333"/>
            </a:xfrm>
            <a:prstGeom prst="diamond">
              <a:avLst/>
            </a:prstGeom>
            <a:solidFill>
              <a:srgbClr val="D5B898"/>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bg1"/>
                </a:solidFill>
                <a:cs typeface="+mn-ea"/>
                <a:sym typeface="+mn-lt"/>
              </a:endParaRPr>
            </a:p>
          </p:txBody>
        </p:sp>
        <p:sp>
          <p:nvSpPr>
            <p:cNvPr id="34" name="文本框 33"/>
            <p:cNvSpPr txBox="1"/>
            <p:nvPr/>
          </p:nvSpPr>
          <p:spPr>
            <a:xfrm>
              <a:off x="2269258" y="1848008"/>
              <a:ext cx="355528" cy="521970"/>
            </a:xfrm>
            <a:prstGeom prst="rect">
              <a:avLst/>
            </a:prstGeom>
            <a:noFill/>
          </p:spPr>
          <p:txBody>
            <a:bodyPr wrap="square" rtlCol="0">
              <a:spAutoFit/>
            </a:bodyPr>
            <a:lstStyle/>
            <a:p>
              <a:pPr algn="ctr"/>
              <a:r>
                <a:rPr lang="en-US" altLang="zh-CN" sz="2800" dirty="0">
                  <a:solidFill>
                    <a:schemeClr val="bg1"/>
                  </a:solidFill>
                  <a:cs typeface="+mn-ea"/>
                  <a:sym typeface="+mn-lt"/>
                </a:rPr>
                <a:t>4</a:t>
              </a:r>
              <a:endParaRPr lang="en-US" altLang="zh-CN" sz="2800" dirty="0">
                <a:solidFill>
                  <a:schemeClr val="bg1"/>
                </a:solidFill>
                <a:cs typeface="+mn-ea"/>
                <a:sym typeface="+mn-lt"/>
              </a:endParaRPr>
            </a:p>
          </p:txBody>
        </p:sp>
        <p:sp>
          <p:nvSpPr>
            <p:cNvPr id="35" name="文本框 34"/>
            <p:cNvSpPr txBox="1"/>
            <p:nvPr/>
          </p:nvSpPr>
          <p:spPr>
            <a:xfrm>
              <a:off x="3443437" y="1848105"/>
              <a:ext cx="2776220" cy="953135"/>
            </a:xfrm>
            <a:prstGeom prst="rect">
              <a:avLst/>
            </a:prstGeom>
            <a:noFill/>
          </p:spPr>
          <p:txBody>
            <a:bodyPr wrap="square" rtlCol="0">
              <a:spAutoFit/>
            </a:bodyPr>
            <a:lstStyle/>
            <a:p>
              <a:pPr algn="l"/>
              <a:r>
                <a:rPr lang="zh-CN" altLang="en-US" sz="2800">
                  <a:solidFill>
                    <a:schemeClr val="bg1"/>
                  </a:solidFill>
                  <a:cs typeface="+mn-ea"/>
                  <a:sym typeface="+mn-lt"/>
                </a:rPr>
                <a:t>目标计划</a:t>
              </a:r>
              <a:endParaRPr lang="zh-CN" altLang="en-US" sz="2800" noProof="1">
                <a:solidFill>
                  <a:schemeClr val="bg1"/>
                </a:solidFill>
                <a:cs typeface="+mn-ea"/>
                <a:sym typeface="+mn-lt"/>
              </a:endParaRPr>
            </a:p>
            <a:p>
              <a:pPr algn="l"/>
              <a:endParaRPr lang="zh-CN" altLang="en-US" sz="2800" b="1" dirty="0">
                <a:solidFill>
                  <a:schemeClr val="bg1"/>
                </a:solidFill>
                <a:cs typeface="+mn-ea"/>
                <a:sym typeface="+mn-lt"/>
              </a:endParaRPr>
            </a:p>
          </p:txBody>
        </p:sp>
      </p:grpSp>
    </p:spTree>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2000"/>
                                        <p:tgtEl>
                                          <p:spTgt spid="7"/>
                                        </p:tgtEl>
                                      </p:cBhvr>
                                    </p:animEffect>
                                  </p:childTnLst>
                                </p:cTn>
                              </p:par>
                            </p:childTnLst>
                          </p:cTn>
                        </p:par>
                        <p:par>
                          <p:cTn id="8" fill="hold">
                            <p:stCondLst>
                              <p:cond delay="2000"/>
                            </p:stCondLst>
                            <p:childTnLst>
                              <p:par>
                                <p:cTn id="9" presetID="2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edge">
                                      <p:cBhvr>
                                        <p:cTn id="11" dur="2000"/>
                                        <p:tgtEl>
                                          <p:spTgt spid="5"/>
                                        </p:tgtEl>
                                      </p:cBhvr>
                                    </p:animEffect>
                                  </p:childTnLst>
                                </p:cTn>
                              </p:par>
                              <p:par>
                                <p:cTn id="12" presetID="20" presetClass="entr" presetSubtype="0"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edge">
                                      <p:cBhvr>
                                        <p:cTn id="14" dur="2000"/>
                                        <p:tgtEl>
                                          <p:spTgt spid="6"/>
                                        </p:tgtEl>
                                      </p:cBhvr>
                                    </p:animEffect>
                                  </p:childTnLst>
                                </p:cTn>
                              </p:par>
                            </p:childTnLst>
                          </p:cTn>
                        </p:par>
                        <p:par>
                          <p:cTn id="15" fill="hold">
                            <p:stCondLst>
                              <p:cond delay="4000"/>
                            </p:stCondLst>
                            <p:childTnLst>
                              <p:par>
                                <p:cTn id="16" presetID="55" presetClass="entr" presetSubtype="0" fill="hold" nodeType="afterEffect">
                                  <p:stCondLst>
                                    <p:cond delay="0"/>
                                  </p:stCondLst>
                                  <p:childTnLst>
                                    <p:set>
                                      <p:cBhvr>
                                        <p:cTn id="17" dur="1" fill="hold">
                                          <p:stCondLst>
                                            <p:cond delay="0"/>
                                          </p:stCondLst>
                                        </p:cTn>
                                        <p:tgtEl>
                                          <p:spTgt spid="19"/>
                                        </p:tgtEl>
                                        <p:attrNameLst>
                                          <p:attrName>style.visibility</p:attrName>
                                        </p:attrNameLst>
                                      </p:cBhvr>
                                      <p:to>
                                        <p:strVal val="visible"/>
                                      </p:to>
                                    </p:set>
                                    <p:anim calcmode="lin" valueType="num">
                                      <p:cBhvr>
                                        <p:cTn id="18" dur="1000" fill="hold"/>
                                        <p:tgtEl>
                                          <p:spTgt spid="19"/>
                                        </p:tgtEl>
                                        <p:attrNameLst>
                                          <p:attrName>ppt_w</p:attrName>
                                        </p:attrNameLst>
                                      </p:cBhvr>
                                      <p:tavLst>
                                        <p:tav tm="0">
                                          <p:val>
                                            <p:strVal val="#ppt_w*0.70"/>
                                          </p:val>
                                        </p:tav>
                                        <p:tav tm="100000">
                                          <p:val>
                                            <p:strVal val="#ppt_w"/>
                                          </p:val>
                                        </p:tav>
                                      </p:tavLst>
                                    </p:anim>
                                    <p:anim calcmode="lin" valueType="num">
                                      <p:cBhvr>
                                        <p:cTn id="19" dur="1000" fill="hold"/>
                                        <p:tgtEl>
                                          <p:spTgt spid="19"/>
                                        </p:tgtEl>
                                        <p:attrNameLst>
                                          <p:attrName>ppt_h</p:attrName>
                                        </p:attrNameLst>
                                      </p:cBhvr>
                                      <p:tavLst>
                                        <p:tav tm="0">
                                          <p:val>
                                            <p:strVal val="#ppt_h"/>
                                          </p:val>
                                        </p:tav>
                                        <p:tav tm="100000">
                                          <p:val>
                                            <p:strVal val="#ppt_h"/>
                                          </p:val>
                                        </p:tav>
                                      </p:tavLst>
                                    </p:anim>
                                    <p:animEffect transition="in" filter="fade">
                                      <p:cBhvr>
                                        <p:cTn id="20" dur="1000"/>
                                        <p:tgtEl>
                                          <p:spTgt spid="19"/>
                                        </p:tgtEl>
                                      </p:cBhvr>
                                    </p:animEffect>
                                  </p:childTnLst>
                                </p:cTn>
                              </p:par>
                              <p:par>
                                <p:cTn id="21" presetID="55" presetClass="entr" presetSubtype="0" fill="hold" nodeType="withEffect">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cBhvr>
                                        <p:cTn id="23" dur="1000" fill="hold"/>
                                        <p:tgtEl>
                                          <p:spTgt spid="24"/>
                                        </p:tgtEl>
                                        <p:attrNameLst>
                                          <p:attrName>ppt_w</p:attrName>
                                        </p:attrNameLst>
                                      </p:cBhvr>
                                      <p:tavLst>
                                        <p:tav tm="0">
                                          <p:val>
                                            <p:strVal val="#ppt_w*0.70"/>
                                          </p:val>
                                        </p:tav>
                                        <p:tav tm="100000">
                                          <p:val>
                                            <p:strVal val="#ppt_w"/>
                                          </p:val>
                                        </p:tav>
                                      </p:tavLst>
                                    </p:anim>
                                    <p:anim calcmode="lin" valueType="num">
                                      <p:cBhvr>
                                        <p:cTn id="24" dur="1000" fill="hold"/>
                                        <p:tgtEl>
                                          <p:spTgt spid="24"/>
                                        </p:tgtEl>
                                        <p:attrNameLst>
                                          <p:attrName>ppt_h</p:attrName>
                                        </p:attrNameLst>
                                      </p:cBhvr>
                                      <p:tavLst>
                                        <p:tav tm="0">
                                          <p:val>
                                            <p:strVal val="#ppt_h"/>
                                          </p:val>
                                        </p:tav>
                                        <p:tav tm="100000">
                                          <p:val>
                                            <p:strVal val="#ppt_h"/>
                                          </p:val>
                                        </p:tav>
                                      </p:tavLst>
                                    </p:anim>
                                    <p:animEffect transition="in" filter="fade">
                                      <p:cBhvr>
                                        <p:cTn id="25" dur="1000"/>
                                        <p:tgtEl>
                                          <p:spTgt spid="24"/>
                                        </p:tgtEl>
                                      </p:cBhvr>
                                    </p:animEffect>
                                  </p:childTnLst>
                                </p:cTn>
                              </p:par>
                              <p:par>
                                <p:cTn id="26" presetID="55" presetClass="entr" presetSubtype="0" fill="hold" nodeType="withEffect">
                                  <p:stCondLst>
                                    <p:cond delay="0"/>
                                  </p:stCondLst>
                                  <p:childTnLst>
                                    <p:set>
                                      <p:cBhvr>
                                        <p:cTn id="27" dur="1" fill="hold">
                                          <p:stCondLst>
                                            <p:cond delay="0"/>
                                          </p:stCondLst>
                                        </p:cTn>
                                        <p:tgtEl>
                                          <p:spTgt spid="28"/>
                                        </p:tgtEl>
                                        <p:attrNameLst>
                                          <p:attrName>style.visibility</p:attrName>
                                        </p:attrNameLst>
                                      </p:cBhvr>
                                      <p:to>
                                        <p:strVal val="visible"/>
                                      </p:to>
                                    </p:set>
                                    <p:anim calcmode="lin" valueType="num">
                                      <p:cBhvr>
                                        <p:cTn id="28" dur="1000" fill="hold"/>
                                        <p:tgtEl>
                                          <p:spTgt spid="28"/>
                                        </p:tgtEl>
                                        <p:attrNameLst>
                                          <p:attrName>ppt_w</p:attrName>
                                        </p:attrNameLst>
                                      </p:cBhvr>
                                      <p:tavLst>
                                        <p:tav tm="0">
                                          <p:val>
                                            <p:strVal val="#ppt_w*0.70"/>
                                          </p:val>
                                        </p:tav>
                                        <p:tav tm="100000">
                                          <p:val>
                                            <p:strVal val="#ppt_w"/>
                                          </p:val>
                                        </p:tav>
                                      </p:tavLst>
                                    </p:anim>
                                    <p:anim calcmode="lin" valueType="num">
                                      <p:cBhvr>
                                        <p:cTn id="29" dur="1000" fill="hold"/>
                                        <p:tgtEl>
                                          <p:spTgt spid="28"/>
                                        </p:tgtEl>
                                        <p:attrNameLst>
                                          <p:attrName>ppt_h</p:attrName>
                                        </p:attrNameLst>
                                      </p:cBhvr>
                                      <p:tavLst>
                                        <p:tav tm="0">
                                          <p:val>
                                            <p:strVal val="#ppt_h"/>
                                          </p:val>
                                        </p:tav>
                                        <p:tav tm="100000">
                                          <p:val>
                                            <p:strVal val="#ppt_h"/>
                                          </p:val>
                                        </p:tav>
                                      </p:tavLst>
                                    </p:anim>
                                    <p:animEffect transition="in" filter="fade">
                                      <p:cBhvr>
                                        <p:cTn id="30" dur="1000"/>
                                        <p:tgtEl>
                                          <p:spTgt spid="28"/>
                                        </p:tgtEl>
                                      </p:cBhvr>
                                    </p:animEffect>
                                  </p:childTnLst>
                                </p:cTn>
                              </p:par>
                              <p:par>
                                <p:cTn id="31" presetID="55" presetClass="entr" presetSubtype="0" fill="hold" nodeType="withEffect">
                                  <p:stCondLst>
                                    <p:cond delay="0"/>
                                  </p:stCondLst>
                                  <p:childTnLst>
                                    <p:set>
                                      <p:cBhvr>
                                        <p:cTn id="32" dur="1" fill="hold">
                                          <p:stCondLst>
                                            <p:cond delay="0"/>
                                          </p:stCondLst>
                                        </p:cTn>
                                        <p:tgtEl>
                                          <p:spTgt spid="32"/>
                                        </p:tgtEl>
                                        <p:attrNameLst>
                                          <p:attrName>style.visibility</p:attrName>
                                        </p:attrNameLst>
                                      </p:cBhvr>
                                      <p:to>
                                        <p:strVal val="visible"/>
                                      </p:to>
                                    </p:set>
                                    <p:anim calcmode="lin" valueType="num">
                                      <p:cBhvr>
                                        <p:cTn id="33" dur="1000" fill="hold"/>
                                        <p:tgtEl>
                                          <p:spTgt spid="32"/>
                                        </p:tgtEl>
                                        <p:attrNameLst>
                                          <p:attrName>ppt_w</p:attrName>
                                        </p:attrNameLst>
                                      </p:cBhvr>
                                      <p:tavLst>
                                        <p:tav tm="0">
                                          <p:val>
                                            <p:strVal val="#ppt_w*0.70"/>
                                          </p:val>
                                        </p:tav>
                                        <p:tav tm="100000">
                                          <p:val>
                                            <p:strVal val="#ppt_w"/>
                                          </p:val>
                                        </p:tav>
                                      </p:tavLst>
                                    </p:anim>
                                    <p:anim calcmode="lin" valueType="num">
                                      <p:cBhvr>
                                        <p:cTn id="34" dur="1000" fill="hold"/>
                                        <p:tgtEl>
                                          <p:spTgt spid="32"/>
                                        </p:tgtEl>
                                        <p:attrNameLst>
                                          <p:attrName>ppt_h</p:attrName>
                                        </p:attrNameLst>
                                      </p:cBhvr>
                                      <p:tavLst>
                                        <p:tav tm="0">
                                          <p:val>
                                            <p:strVal val="#ppt_h"/>
                                          </p:val>
                                        </p:tav>
                                        <p:tav tm="100000">
                                          <p:val>
                                            <p:strVal val="#ppt_h"/>
                                          </p:val>
                                        </p:tav>
                                      </p:tavLst>
                                    </p:anim>
                                    <p:animEffect transition="in" filter="fade">
                                      <p:cBhvr>
                                        <p:cTn id="35" dur="1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5" grpId="0"/>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任意多边形: 形状 31"/>
          <p:cNvSpPr/>
          <p:nvPr/>
        </p:nvSpPr>
        <p:spPr>
          <a:xfrm rot="13184398" flipH="1">
            <a:off x="5598308" y="-1186889"/>
            <a:ext cx="7200" cy="3816000"/>
          </a:xfrm>
          <a:custGeom>
            <a:avLst/>
            <a:gdLst>
              <a:gd name="connsiteX0" fmla="*/ 209863 w 419726"/>
              <a:gd name="connsiteY0" fmla="*/ 0 h 2391448"/>
              <a:gd name="connsiteX1" fmla="*/ 419726 w 419726"/>
              <a:gd name="connsiteY1" fmla="*/ 209863 h 2391448"/>
              <a:gd name="connsiteX2" fmla="*/ 419725 w 419726"/>
              <a:gd name="connsiteY2" fmla="*/ 209873 h 2391448"/>
              <a:gd name="connsiteX3" fmla="*/ 419725 w 419726"/>
              <a:gd name="connsiteY3" fmla="*/ 2391448 h 2391448"/>
              <a:gd name="connsiteX4" fmla="*/ 0 w 419726"/>
              <a:gd name="connsiteY4" fmla="*/ 2391448 h 2391448"/>
              <a:gd name="connsiteX5" fmla="*/ 0 w 419726"/>
              <a:gd name="connsiteY5" fmla="*/ 209863 h 2391448"/>
              <a:gd name="connsiteX6" fmla="*/ 0 w 419726"/>
              <a:gd name="connsiteY6" fmla="*/ 209862 h 2391448"/>
              <a:gd name="connsiteX7" fmla="*/ 0 w 419726"/>
              <a:gd name="connsiteY7" fmla="*/ 209862 h 2391448"/>
              <a:gd name="connsiteX8" fmla="*/ 4264 w 419726"/>
              <a:gd name="connsiteY8" fmla="*/ 167568 h 2391448"/>
              <a:gd name="connsiteX9" fmla="*/ 209863 w 419726"/>
              <a:gd name="connsiteY9" fmla="*/ 0 h 2391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726" h="2391448">
                <a:moveTo>
                  <a:pt x="209863" y="0"/>
                </a:moveTo>
                <a:cubicBezTo>
                  <a:pt x="325767" y="0"/>
                  <a:pt x="419726" y="93959"/>
                  <a:pt x="419726" y="209863"/>
                </a:cubicBezTo>
                <a:lnTo>
                  <a:pt x="419725" y="209873"/>
                </a:lnTo>
                <a:lnTo>
                  <a:pt x="419725" y="2391448"/>
                </a:lnTo>
                <a:lnTo>
                  <a:pt x="0" y="2391448"/>
                </a:lnTo>
                <a:lnTo>
                  <a:pt x="0" y="209863"/>
                </a:lnTo>
                <a:lnTo>
                  <a:pt x="0" y="209862"/>
                </a:lnTo>
                <a:lnTo>
                  <a:pt x="0" y="209862"/>
                </a:lnTo>
                <a:lnTo>
                  <a:pt x="4264" y="167568"/>
                </a:lnTo>
                <a:cubicBezTo>
                  <a:pt x="23833" y="71937"/>
                  <a:pt x="108447" y="0"/>
                  <a:pt x="209863" y="0"/>
                </a:cubicBezTo>
                <a:close/>
              </a:path>
            </a:pathLst>
          </a:custGeom>
          <a:gradFill flip="none" rotWithShape="1">
            <a:gsLst>
              <a:gs pos="0">
                <a:srgbClr val="D5B898">
                  <a:alpha val="0"/>
                </a:srgbClr>
              </a:gs>
              <a:gs pos="100000">
                <a:srgbClr val="D5B898"/>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任意多边形: 形状 32"/>
          <p:cNvSpPr/>
          <p:nvPr/>
        </p:nvSpPr>
        <p:spPr>
          <a:xfrm rot="13184398" flipH="1">
            <a:off x="9844041" y="-1586341"/>
            <a:ext cx="7200" cy="4523362"/>
          </a:xfrm>
          <a:custGeom>
            <a:avLst/>
            <a:gdLst>
              <a:gd name="connsiteX0" fmla="*/ 209863 w 419726"/>
              <a:gd name="connsiteY0" fmla="*/ 0 h 2391448"/>
              <a:gd name="connsiteX1" fmla="*/ 419726 w 419726"/>
              <a:gd name="connsiteY1" fmla="*/ 209863 h 2391448"/>
              <a:gd name="connsiteX2" fmla="*/ 419725 w 419726"/>
              <a:gd name="connsiteY2" fmla="*/ 209873 h 2391448"/>
              <a:gd name="connsiteX3" fmla="*/ 419725 w 419726"/>
              <a:gd name="connsiteY3" fmla="*/ 2391448 h 2391448"/>
              <a:gd name="connsiteX4" fmla="*/ 0 w 419726"/>
              <a:gd name="connsiteY4" fmla="*/ 2391448 h 2391448"/>
              <a:gd name="connsiteX5" fmla="*/ 0 w 419726"/>
              <a:gd name="connsiteY5" fmla="*/ 209863 h 2391448"/>
              <a:gd name="connsiteX6" fmla="*/ 0 w 419726"/>
              <a:gd name="connsiteY6" fmla="*/ 209862 h 2391448"/>
              <a:gd name="connsiteX7" fmla="*/ 0 w 419726"/>
              <a:gd name="connsiteY7" fmla="*/ 209862 h 2391448"/>
              <a:gd name="connsiteX8" fmla="*/ 4264 w 419726"/>
              <a:gd name="connsiteY8" fmla="*/ 167568 h 2391448"/>
              <a:gd name="connsiteX9" fmla="*/ 209863 w 419726"/>
              <a:gd name="connsiteY9" fmla="*/ 0 h 2391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726" h="2391448">
                <a:moveTo>
                  <a:pt x="209863" y="0"/>
                </a:moveTo>
                <a:cubicBezTo>
                  <a:pt x="325767" y="0"/>
                  <a:pt x="419726" y="93959"/>
                  <a:pt x="419726" y="209863"/>
                </a:cubicBezTo>
                <a:lnTo>
                  <a:pt x="419725" y="209873"/>
                </a:lnTo>
                <a:lnTo>
                  <a:pt x="419725" y="2391448"/>
                </a:lnTo>
                <a:lnTo>
                  <a:pt x="0" y="2391448"/>
                </a:lnTo>
                <a:lnTo>
                  <a:pt x="0" y="209863"/>
                </a:lnTo>
                <a:lnTo>
                  <a:pt x="0" y="209862"/>
                </a:lnTo>
                <a:lnTo>
                  <a:pt x="0" y="209862"/>
                </a:lnTo>
                <a:lnTo>
                  <a:pt x="4264" y="167568"/>
                </a:lnTo>
                <a:cubicBezTo>
                  <a:pt x="23833" y="71937"/>
                  <a:pt x="108447" y="0"/>
                  <a:pt x="209863" y="0"/>
                </a:cubicBezTo>
                <a:close/>
              </a:path>
            </a:pathLst>
          </a:custGeom>
          <a:gradFill flip="none" rotWithShape="1">
            <a:gsLst>
              <a:gs pos="0">
                <a:srgbClr val="D5B898">
                  <a:alpha val="0"/>
                </a:srgbClr>
              </a:gs>
              <a:gs pos="100000">
                <a:srgbClr val="D5B898"/>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任意多边形: 形状 33"/>
          <p:cNvSpPr/>
          <p:nvPr/>
        </p:nvSpPr>
        <p:spPr>
          <a:xfrm rot="13184398" flipH="1">
            <a:off x="7623370" y="3381787"/>
            <a:ext cx="7200" cy="3168000"/>
          </a:xfrm>
          <a:custGeom>
            <a:avLst/>
            <a:gdLst>
              <a:gd name="connsiteX0" fmla="*/ 209863 w 419726"/>
              <a:gd name="connsiteY0" fmla="*/ 0 h 2391448"/>
              <a:gd name="connsiteX1" fmla="*/ 419726 w 419726"/>
              <a:gd name="connsiteY1" fmla="*/ 209863 h 2391448"/>
              <a:gd name="connsiteX2" fmla="*/ 419725 w 419726"/>
              <a:gd name="connsiteY2" fmla="*/ 209873 h 2391448"/>
              <a:gd name="connsiteX3" fmla="*/ 419725 w 419726"/>
              <a:gd name="connsiteY3" fmla="*/ 2391448 h 2391448"/>
              <a:gd name="connsiteX4" fmla="*/ 0 w 419726"/>
              <a:gd name="connsiteY4" fmla="*/ 2391448 h 2391448"/>
              <a:gd name="connsiteX5" fmla="*/ 0 w 419726"/>
              <a:gd name="connsiteY5" fmla="*/ 209863 h 2391448"/>
              <a:gd name="connsiteX6" fmla="*/ 0 w 419726"/>
              <a:gd name="connsiteY6" fmla="*/ 209862 h 2391448"/>
              <a:gd name="connsiteX7" fmla="*/ 0 w 419726"/>
              <a:gd name="connsiteY7" fmla="*/ 209862 h 2391448"/>
              <a:gd name="connsiteX8" fmla="*/ 4264 w 419726"/>
              <a:gd name="connsiteY8" fmla="*/ 167568 h 2391448"/>
              <a:gd name="connsiteX9" fmla="*/ 209863 w 419726"/>
              <a:gd name="connsiteY9" fmla="*/ 0 h 2391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726" h="2391448">
                <a:moveTo>
                  <a:pt x="209863" y="0"/>
                </a:moveTo>
                <a:cubicBezTo>
                  <a:pt x="325767" y="0"/>
                  <a:pt x="419726" y="93959"/>
                  <a:pt x="419726" y="209863"/>
                </a:cubicBezTo>
                <a:lnTo>
                  <a:pt x="419725" y="209873"/>
                </a:lnTo>
                <a:lnTo>
                  <a:pt x="419725" y="2391448"/>
                </a:lnTo>
                <a:lnTo>
                  <a:pt x="0" y="2391448"/>
                </a:lnTo>
                <a:lnTo>
                  <a:pt x="0" y="209863"/>
                </a:lnTo>
                <a:lnTo>
                  <a:pt x="0" y="209862"/>
                </a:lnTo>
                <a:lnTo>
                  <a:pt x="0" y="209862"/>
                </a:lnTo>
                <a:lnTo>
                  <a:pt x="4264" y="167568"/>
                </a:lnTo>
                <a:cubicBezTo>
                  <a:pt x="23833" y="71937"/>
                  <a:pt x="108447" y="0"/>
                  <a:pt x="209863" y="0"/>
                </a:cubicBezTo>
                <a:close/>
              </a:path>
            </a:pathLst>
          </a:custGeom>
          <a:gradFill flip="none" rotWithShape="1">
            <a:gsLst>
              <a:gs pos="0">
                <a:srgbClr val="D5B898">
                  <a:alpha val="0"/>
                </a:srgbClr>
              </a:gs>
              <a:gs pos="100000">
                <a:srgbClr val="D5B898"/>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文本框 4"/>
          <p:cNvSpPr txBox="1"/>
          <p:nvPr/>
        </p:nvSpPr>
        <p:spPr>
          <a:xfrm>
            <a:off x="1972945" y="621665"/>
            <a:ext cx="3228975" cy="2646045"/>
          </a:xfrm>
          <a:prstGeom prst="rect">
            <a:avLst/>
          </a:prstGeom>
          <a:noFill/>
        </p:spPr>
        <p:txBody>
          <a:bodyPr wrap="square" rtlCol="0">
            <a:spAutoFit/>
          </a:bodyPr>
          <a:lstStyle/>
          <a:p>
            <a:r>
              <a:rPr lang="en-US" altLang="zh-CN" sz="16600" b="1" dirty="0">
                <a:solidFill>
                  <a:srgbClr val="D5B898">
                    <a:alpha val="10000"/>
                  </a:srgbClr>
                </a:solidFill>
                <a:cs typeface="+mn-ea"/>
                <a:sym typeface="+mn-lt"/>
              </a:rPr>
              <a:t>04</a:t>
            </a:r>
            <a:endParaRPr lang="zh-CN" altLang="en-US" sz="16600" b="1" dirty="0">
              <a:solidFill>
                <a:srgbClr val="D5B898">
                  <a:alpha val="10000"/>
                </a:srgbClr>
              </a:solidFill>
              <a:cs typeface="+mn-ea"/>
              <a:sym typeface="+mn-lt"/>
            </a:endParaRPr>
          </a:p>
        </p:txBody>
      </p:sp>
      <p:sp>
        <p:nvSpPr>
          <p:cNvPr id="11" name="任意多边形: 形状 10"/>
          <p:cNvSpPr/>
          <p:nvPr/>
        </p:nvSpPr>
        <p:spPr>
          <a:xfrm rot="15606436">
            <a:off x="7447280" y="725170"/>
            <a:ext cx="6240780" cy="4709795"/>
          </a:xfrm>
          <a:custGeom>
            <a:avLst/>
            <a:gdLst>
              <a:gd name="connsiteX0" fmla="*/ 3363098 w 3467473"/>
              <a:gd name="connsiteY0" fmla="*/ 1757782 h 2306723"/>
              <a:gd name="connsiteX1" fmla="*/ 3345702 w 3467473"/>
              <a:gd name="connsiteY1" fmla="*/ 1833779 h 2306723"/>
              <a:gd name="connsiteX2" fmla="*/ 2145810 w 3467473"/>
              <a:gd name="connsiteY2" fmla="*/ 651930 h 2306723"/>
              <a:gd name="connsiteX3" fmla="*/ 537073 w 3467473"/>
              <a:gd name="connsiteY3" fmla="*/ 2236475 h 2306723"/>
              <a:gd name="connsiteX4" fmla="*/ 460346 w 3467473"/>
              <a:gd name="connsiteY4" fmla="*/ 2218913 h 2306723"/>
              <a:gd name="connsiteX5" fmla="*/ 2145809 w 3467473"/>
              <a:gd name="connsiteY5" fmla="*/ 558797 h 2306723"/>
              <a:gd name="connsiteX6" fmla="*/ 3310911 w 3467473"/>
              <a:gd name="connsiteY6" fmla="*/ 1985776 h 2306723"/>
              <a:gd name="connsiteX7" fmla="*/ 2145810 w 3467473"/>
              <a:gd name="connsiteY7" fmla="*/ 838196 h 2306723"/>
              <a:gd name="connsiteX8" fmla="*/ 690522 w 3467473"/>
              <a:gd name="connsiteY8" fmla="*/ 2271599 h 2306723"/>
              <a:gd name="connsiteX9" fmla="*/ 613796 w 3467473"/>
              <a:gd name="connsiteY9" fmla="*/ 2254037 h 2306723"/>
              <a:gd name="connsiteX10" fmla="*/ 2145809 w 3467473"/>
              <a:gd name="connsiteY10" fmla="*/ 745063 h 2306723"/>
              <a:gd name="connsiteX11" fmla="*/ 3328306 w 3467473"/>
              <a:gd name="connsiteY11" fmla="*/ 1909780 h 2306723"/>
              <a:gd name="connsiteX12" fmla="*/ 3415286 w 3467473"/>
              <a:gd name="connsiteY12" fmla="*/ 1529784 h 2306723"/>
              <a:gd name="connsiteX13" fmla="*/ 2145810 w 3467473"/>
              <a:gd name="connsiteY13" fmla="*/ 279399 h 2306723"/>
              <a:gd name="connsiteX14" fmla="*/ 230175 w 3467473"/>
              <a:gd name="connsiteY14" fmla="*/ 2166227 h 2306723"/>
              <a:gd name="connsiteX15" fmla="*/ 153449 w 3467473"/>
              <a:gd name="connsiteY15" fmla="*/ 2148665 h 2306723"/>
              <a:gd name="connsiteX16" fmla="*/ 2145809 w 3467473"/>
              <a:gd name="connsiteY16" fmla="*/ 186266 h 2306723"/>
              <a:gd name="connsiteX17" fmla="*/ 3432681 w 3467473"/>
              <a:gd name="connsiteY17" fmla="*/ 1453787 h 2306723"/>
              <a:gd name="connsiteX18" fmla="*/ 3467473 w 3467473"/>
              <a:gd name="connsiteY18" fmla="*/ 1301790 h 2306723"/>
              <a:gd name="connsiteX19" fmla="*/ 3450077 w 3467473"/>
              <a:gd name="connsiteY19" fmla="*/ 1377787 h 2306723"/>
              <a:gd name="connsiteX20" fmla="*/ 2145810 w 3467473"/>
              <a:gd name="connsiteY20" fmla="*/ 93134 h 2306723"/>
              <a:gd name="connsiteX21" fmla="*/ 76725 w 3467473"/>
              <a:gd name="connsiteY21" fmla="*/ 2131103 h 2306723"/>
              <a:gd name="connsiteX22" fmla="*/ 0 w 3467473"/>
              <a:gd name="connsiteY22" fmla="*/ 2113541 h 2306723"/>
              <a:gd name="connsiteX23" fmla="*/ 2145809 w 3467473"/>
              <a:gd name="connsiteY23" fmla="*/ 0 h 2306723"/>
              <a:gd name="connsiteX24" fmla="*/ 3293515 w 3467473"/>
              <a:gd name="connsiteY24" fmla="*/ 2061776 h 2306723"/>
              <a:gd name="connsiteX25" fmla="*/ 3276119 w 3467473"/>
              <a:gd name="connsiteY25" fmla="*/ 2137773 h 2306723"/>
              <a:gd name="connsiteX26" fmla="*/ 2145810 w 3467473"/>
              <a:gd name="connsiteY26" fmla="*/ 1024462 h 2306723"/>
              <a:gd name="connsiteX27" fmla="*/ 843972 w 3467473"/>
              <a:gd name="connsiteY27" fmla="*/ 2306723 h 2306723"/>
              <a:gd name="connsiteX28" fmla="*/ 767245 w 3467473"/>
              <a:gd name="connsiteY28" fmla="*/ 2289161 h 2306723"/>
              <a:gd name="connsiteX29" fmla="*/ 2145809 w 3467473"/>
              <a:gd name="connsiteY29" fmla="*/ 931329 h 2306723"/>
              <a:gd name="connsiteX30" fmla="*/ 3397890 w 3467473"/>
              <a:gd name="connsiteY30" fmla="*/ 1605784 h 2306723"/>
              <a:gd name="connsiteX31" fmla="*/ 3380494 w 3467473"/>
              <a:gd name="connsiteY31" fmla="*/ 1681781 h 2306723"/>
              <a:gd name="connsiteX32" fmla="*/ 2145810 w 3467473"/>
              <a:gd name="connsiteY32" fmla="*/ 465665 h 2306723"/>
              <a:gd name="connsiteX33" fmla="*/ 383624 w 3467473"/>
              <a:gd name="connsiteY33" fmla="*/ 2201351 h 2306723"/>
              <a:gd name="connsiteX34" fmla="*/ 306897 w 3467473"/>
              <a:gd name="connsiteY34" fmla="*/ 2183789 h 2306723"/>
              <a:gd name="connsiteX35" fmla="*/ 2145809 w 3467473"/>
              <a:gd name="connsiteY35" fmla="*/ 372531 h 2306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467473" h="2306723">
                <a:moveTo>
                  <a:pt x="3363098" y="1757782"/>
                </a:moveTo>
                <a:lnTo>
                  <a:pt x="3345702" y="1833779"/>
                </a:lnTo>
                <a:lnTo>
                  <a:pt x="2145810" y="651930"/>
                </a:lnTo>
                <a:lnTo>
                  <a:pt x="537073" y="2236475"/>
                </a:lnTo>
                <a:lnTo>
                  <a:pt x="460346" y="2218913"/>
                </a:lnTo>
                <a:lnTo>
                  <a:pt x="2145809" y="558797"/>
                </a:lnTo>
                <a:close/>
                <a:moveTo>
                  <a:pt x="3310911" y="1985776"/>
                </a:moveTo>
                <a:lnTo>
                  <a:pt x="2145810" y="838196"/>
                </a:lnTo>
                <a:lnTo>
                  <a:pt x="690522" y="2271599"/>
                </a:lnTo>
                <a:lnTo>
                  <a:pt x="613796" y="2254037"/>
                </a:lnTo>
                <a:lnTo>
                  <a:pt x="2145809" y="745063"/>
                </a:lnTo>
                <a:lnTo>
                  <a:pt x="3328306" y="1909780"/>
                </a:lnTo>
                <a:close/>
                <a:moveTo>
                  <a:pt x="3415286" y="1529784"/>
                </a:moveTo>
                <a:lnTo>
                  <a:pt x="2145810" y="279399"/>
                </a:lnTo>
                <a:lnTo>
                  <a:pt x="230175" y="2166227"/>
                </a:lnTo>
                <a:lnTo>
                  <a:pt x="153449" y="2148665"/>
                </a:lnTo>
                <a:lnTo>
                  <a:pt x="2145809" y="186266"/>
                </a:lnTo>
                <a:lnTo>
                  <a:pt x="3432681" y="1453787"/>
                </a:lnTo>
                <a:close/>
                <a:moveTo>
                  <a:pt x="3467473" y="1301790"/>
                </a:moveTo>
                <a:lnTo>
                  <a:pt x="3450077" y="1377787"/>
                </a:lnTo>
                <a:lnTo>
                  <a:pt x="2145810" y="93134"/>
                </a:lnTo>
                <a:lnTo>
                  <a:pt x="76725" y="2131103"/>
                </a:lnTo>
                <a:lnTo>
                  <a:pt x="0" y="2113541"/>
                </a:lnTo>
                <a:lnTo>
                  <a:pt x="2145809" y="0"/>
                </a:lnTo>
                <a:close/>
                <a:moveTo>
                  <a:pt x="3293515" y="2061776"/>
                </a:moveTo>
                <a:lnTo>
                  <a:pt x="3276119" y="2137773"/>
                </a:lnTo>
                <a:lnTo>
                  <a:pt x="2145810" y="1024462"/>
                </a:lnTo>
                <a:lnTo>
                  <a:pt x="843972" y="2306723"/>
                </a:lnTo>
                <a:lnTo>
                  <a:pt x="767245" y="2289161"/>
                </a:lnTo>
                <a:lnTo>
                  <a:pt x="2145809" y="931329"/>
                </a:lnTo>
                <a:close/>
                <a:moveTo>
                  <a:pt x="3397890" y="1605784"/>
                </a:moveTo>
                <a:lnTo>
                  <a:pt x="3380494" y="1681781"/>
                </a:lnTo>
                <a:lnTo>
                  <a:pt x="2145810" y="465665"/>
                </a:lnTo>
                <a:lnTo>
                  <a:pt x="383624" y="2201351"/>
                </a:lnTo>
                <a:lnTo>
                  <a:pt x="306897" y="2183789"/>
                </a:lnTo>
                <a:lnTo>
                  <a:pt x="2145809" y="372531"/>
                </a:lnTo>
                <a:close/>
              </a:path>
            </a:pathLst>
          </a:custGeom>
          <a:noFill/>
          <a:ln w="6350">
            <a:solidFill>
              <a:srgbClr val="D5B898"/>
            </a:solidFill>
            <a:prstDash val="soli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cs typeface="+mn-ea"/>
              <a:sym typeface="+mn-lt"/>
            </a:endParaRPr>
          </a:p>
        </p:txBody>
      </p:sp>
      <p:sp>
        <p:nvSpPr>
          <p:cNvPr id="7" name="任意多边形: 形状 6"/>
          <p:cNvSpPr/>
          <p:nvPr/>
        </p:nvSpPr>
        <p:spPr>
          <a:xfrm rot="16200000" flipV="1">
            <a:off x="-487428" y="4937970"/>
            <a:ext cx="2039158" cy="1064302"/>
          </a:xfrm>
          <a:custGeom>
            <a:avLst/>
            <a:gdLst>
              <a:gd name="connsiteX0" fmla="*/ 950582 w 1904596"/>
              <a:gd name="connsiteY0" fmla="*/ 988918 h 1940426"/>
              <a:gd name="connsiteX1" fmla="*/ 1417551 w 1904596"/>
              <a:gd name="connsiteY1" fmla="*/ 1940426 h 1940426"/>
              <a:gd name="connsiteX2" fmla="*/ 1368846 w 1904596"/>
              <a:gd name="connsiteY2" fmla="*/ 1940426 h 1940426"/>
              <a:gd name="connsiteX3" fmla="*/ 950410 w 1904596"/>
              <a:gd name="connsiteY3" fmla="*/ 1087810 h 1940426"/>
              <a:gd name="connsiteX4" fmla="*/ 531974 w 1904596"/>
              <a:gd name="connsiteY4" fmla="*/ 1940426 h 1940426"/>
              <a:gd name="connsiteX5" fmla="*/ 483613 w 1904596"/>
              <a:gd name="connsiteY5" fmla="*/ 1940426 h 1940426"/>
              <a:gd name="connsiteX6" fmla="*/ 950924 w 1904596"/>
              <a:gd name="connsiteY6" fmla="*/ 791134 h 1940426"/>
              <a:gd name="connsiteX7" fmla="*/ 1514959 w 1904596"/>
              <a:gd name="connsiteY7" fmla="*/ 1940426 h 1940426"/>
              <a:gd name="connsiteX8" fmla="*/ 1466255 w 1904596"/>
              <a:gd name="connsiteY8" fmla="*/ 1940426 h 1940426"/>
              <a:gd name="connsiteX9" fmla="*/ 950753 w 1904596"/>
              <a:gd name="connsiteY9" fmla="*/ 890026 h 1940426"/>
              <a:gd name="connsiteX10" fmla="*/ 435251 w 1904596"/>
              <a:gd name="connsiteY10" fmla="*/ 1940426 h 1940426"/>
              <a:gd name="connsiteX11" fmla="*/ 386890 w 1904596"/>
              <a:gd name="connsiteY11" fmla="*/ 1940426 h 1940426"/>
              <a:gd name="connsiteX12" fmla="*/ 951268 w 1904596"/>
              <a:gd name="connsiteY12" fmla="*/ 593351 h 1940426"/>
              <a:gd name="connsiteX13" fmla="*/ 1612369 w 1904596"/>
              <a:gd name="connsiteY13" fmla="*/ 1940426 h 1940426"/>
              <a:gd name="connsiteX14" fmla="*/ 1563664 w 1904596"/>
              <a:gd name="connsiteY14" fmla="*/ 1940426 h 1940426"/>
              <a:gd name="connsiteX15" fmla="*/ 951096 w 1904596"/>
              <a:gd name="connsiteY15" fmla="*/ 692243 h 1940426"/>
              <a:gd name="connsiteX16" fmla="*/ 338529 w 1904596"/>
              <a:gd name="connsiteY16" fmla="*/ 1940426 h 1940426"/>
              <a:gd name="connsiteX17" fmla="*/ 290168 w 1904596"/>
              <a:gd name="connsiteY17" fmla="*/ 1940426 h 1940426"/>
              <a:gd name="connsiteX18" fmla="*/ 951611 w 1904596"/>
              <a:gd name="connsiteY18" fmla="*/ 395567 h 1940426"/>
              <a:gd name="connsiteX19" fmla="*/ 1709778 w 1904596"/>
              <a:gd name="connsiteY19" fmla="*/ 1940426 h 1940426"/>
              <a:gd name="connsiteX20" fmla="*/ 1661073 w 1904596"/>
              <a:gd name="connsiteY20" fmla="*/ 1940426 h 1940426"/>
              <a:gd name="connsiteX21" fmla="*/ 951439 w 1904596"/>
              <a:gd name="connsiteY21" fmla="*/ 494459 h 1940426"/>
              <a:gd name="connsiteX22" fmla="*/ 241806 w 1904596"/>
              <a:gd name="connsiteY22" fmla="*/ 1940426 h 1940426"/>
              <a:gd name="connsiteX23" fmla="*/ 193445 w 1904596"/>
              <a:gd name="connsiteY23" fmla="*/ 1940426 h 1940426"/>
              <a:gd name="connsiteX24" fmla="*/ 951955 w 1904596"/>
              <a:gd name="connsiteY24" fmla="*/ 197784 h 1940426"/>
              <a:gd name="connsiteX25" fmla="*/ 1807187 w 1904596"/>
              <a:gd name="connsiteY25" fmla="*/ 1940426 h 1940426"/>
              <a:gd name="connsiteX26" fmla="*/ 1758483 w 1904596"/>
              <a:gd name="connsiteY26" fmla="*/ 1940426 h 1940426"/>
              <a:gd name="connsiteX27" fmla="*/ 951783 w 1904596"/>
              <a:gd name="connsiteY27" fmla="*/ 296675 h 1940426"/>
              <a:gd name="connsiteX28" fmla="*/ 145084 w 1904596"/>
              <a:gd name="connsiteY28" fmla="*/ 1940426 h 1940426"/>
              <a:gd name="connsiteX29" fmla="*/ 96723 w 1904596"/>
              <a:gd name="connsiteY29" fmla="*/ 1940426 h 1940426"/>
              <a:gd name="connsiteX30" fmla="*/ 952298 w 1904596"/>
              <a:gd name="connsiteY30" fmla="*/ 0 h 1940426"/>
              <a:gd name="connsiteX31" fmla="*/ 1904596 w 1904596"/>
              <a:gd name="connsiteY31" fmla="*/ 1940426 h 1940426"/>
              <a:gd name="connsiteX32" fmla="*/ 1855891 w 1904596"/>
              <a:gd name="connsiteY32" fmla="*/ 1940426 h 1940426"/>
              <a:gd name="connsiteX33" fmla="*/ 952126 w 1904596"/>
              <a:gd name="connsiteY33" fmla="*/ 98892 h 1940426"/>
              <a:gd name="connsiteX34" fmla="*/ 48361 w 1904596"/>
              <a:gd name="connsiteY34" fmla="*/ 1940426 h 1940426"/>
              <a:gd name="connsiteX35" fmla="*/ 0 w 1904596"/>
              <a:gd name="connsiteY35" fmla="*/ 1940426 h 1940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904596" h="1940426">
                <a:moveTo>
                  <a:pt x="950582" y="988918"/>
                </a:moveTo>
                <a:lnTo>
                  <a:pt x="1417551" y="1940426"/>
                </a:lnTo>
                <a:lnTo>
                  <a:pt x="1368846" y="1940426"/>
                </a:lnTo>
                <a:lnTo>
                  <a:pt x="950410" y="1087810"/>
                </a:lnTo>
                <a:lnTo>
                  <a:pt x="531974" y="1940426"/>
                </a:lnTo>
                <a:lnTo>
                  <a:pt x="483613" y="1940426"/>
                </a:lnTo>
                <a:close/>
                <a:moveTo>
                  <a:pt x="950924" y="791134"/>
                </a:moveTo>
                <a:lnTo>
                  <a:pt x="1514959" y="1940426"/>
                </a:lnTo>
                <a:lnTo>
                  <a:pt x="1466255" y="1940426"/>
                </a:lnTo>
                <a:lnTo>
                  <a:pt x="950753" y="890026"/>
                </a:lnTo>
                <a:lnTo>
                  <a:pt x="435251" y="1940426"/>
                </a:lnTo>
                <a:lnTo>
                  <a:pt x="386890" y="1940426"/>
                </a:lnTo>
                <a:close/>
                <a:moveTo>
                  <a:pt x="951268" y="593351"/>
                </a:moveTo>
                <a:lnTo>
                  <a:pt x="1612369" y="1940426"/>
                </a:lnTo>
                <a:lnTo>
                  <a:pt x="1563664" y="1940426"/>
                </a:lnTo>
                <a:lnTo>
                  <a:pt x="951096" y="692243"/>
                </a:lnTo>
                <a:lnTo>
                  <a:pt x="338529" y="1940426"/>
                </a:lnTo>
                <a:lnTo>
                  <a:pt x="290168" y="1940426"/>
                </a:lnTo>
                <a:close/>
                <a:moveTo>
                  <a:pt x="951611" y="395567"/>
                </a:moveTo>
                <a:lnTo>
                  <a:pt x="1709778" y="1940426"/>
                </a:lnTo>
                <a:lnTo>
                  <a:pt x="1661073" y="1940426"/>
                </a:lnTo>
                <a:lnTo>
                  <a:pt x="951439" y="494459"/>
                </a:lnTo>
                <a:lnTo>
                  <a:pt x="241806" y="1940426"/>
                </a:lnTo>
                <a:lnTo>
                  <a:pt x="193445" y="1940426"/>
                </a:lnTo>
                <a:close/>
                <a:moveTo>
                  <a:pt x="951955" y="197784"/>
                </a:moveTo>
                <a:lnTo>
                  <a:pt x="1807187" y="1940426"/>
                </a:lnTo>
                <a:lnTo>
                  <a:pt x="1758483" y="1940426"/>
                </a:lnTo>
                <a:lnTo>
                  <a:pt x="951783" y="296675"/>
                </a:lnTo>
                <a:lnTo>
                  <a:pt x="145084" y="1940426"/>
                </a:lnTo>
                <a:lnTo>
                  <a:pt x="96723" y="1940426"/>
                </a:lnTo>
                <a:close/>
                <a:moveTo>
                  <a:pt x="952298" y="0"/>
                </a:moveTo>
                <a:lnTo>
                  <a:pt x="1904596" y="1940426"/>
                </a:lnTo>
                <a:lnTo>
                  <a:pt x="1855891" y="1940426"/>
                </a:lnTo>
                <a:lnTo>
                  <a:pt x="952126" y="98892"/>
                </a:lnTo>
                <a:lnTo>
                  <a:pt x="48361" y="1940426"/>
                </a:lnTo>
                <a:lnTo>
                  <a:pt x="0" y="1940426"/>
                </a:lnTo>
                <a:close/>
              </a:path>
            </a:pathLst>
          </a:custGeom>
          <a:noFill/>
          <a:ln w="3175">
            <a:solidFill>
              <a:srgbClr val="D5B8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3" name="组合 12"/>
          <p:cNvGrpSpPr/>
          <p:nvPr/>
        </p:nvGrpSpPr>
        <p:grpSpPr>
          <a:xfrm>
            <a:off x="2751601" y="2668558"/>
            <a:ext cx="5257165" cy="1475105"/>
            <a:chOff x="2829701" y="2440694"/>
            <a:chExt cx="2840404" cy="1475105"/>
          </a:xfrm>
        </p:grpSpPr>
        <p:sp>
          <p:nvSpPr>
            <p:cNvPr id="14" name="文本框 13"/>
            <p:cNvSpPr txBox="1"/>
            <p:nvPr/>
          </p:nvSpPr>
          <p:spPr>
            <a:xfrm>
              <a:off x="2829701" y="2440694"/>
              <a:ext cx="2453428" cy="1014730"/>
            </a:xfrm>
            <a:prstGeom prst="rect">
              <a:avLst/>
            </a:prstGeom>
            <a:noFill/>
          </p:spPr>
          <p:txBody>
            <a:bodyPr wrap="square" rtlCol="0">
              <a:spAutoFit/>
            </a:bodyPr>
            <a:lstStyle/>
            <a:p>
              <a:pPr algn="l"/>
              <a:r>
                <a:rPr lang="zh-CN" altLang="en-US" sz="6000">
                  <a:gradFill>
                    <a:gsLst>
                      <a:gs pos="0">
                        <a:srgbClr val="EAD9C5"/>
                      </a:gs>
                      <a:gs pos="100000">
                        <a:schemeClr val="bg1"/>
                      </a:gs>
                    </a:gsLst>
                    <a:lin ang="16200000" scaled="0"/>
                  </a:gradFill>
                  <a:cs typeface="+mn-ea"/>
                  <a:sym typeface="+mn-lt"/>
                </a:rPr>
                <a:t>目标计划</a:t>
              </a:r>
              <a:endParaRPr lang="zh-CN" altLang="en-US" sz="6000" spc="300" dirty="0">
                <a:gradFill>
                  <a:gsLst>
                    <a:gs pos="0">
                      <a:srgbClr val="EAD9C5"/>
                    </a:gs>
                    <a:gs pos="100000">
                      <a:schemeClr val="bg1"/>
                    </a:gs>
                  </a:gsLst>
                  <a:lin ang="16200000" scaled="0"/>
                </a:gradFill>
                <a:cs typeface="+mn-ea"/>
                <a:sym typeface="+mn-lt"/>
              </a:endParaRPr>
            </a:p>
          </p:txBody>
        </p:sp>
        <p:sp>
          <p:nvSpPr>
            <p:cNvPr id="15" name="文本框 14"/>
            <p:cNvSpPr txBox="1"/>
            <p:nvPr/>
          </p:nvSpPr>
          <p:spPr>
            <a:xfrm>
              <a:off x="2829701" y="3455424"/>
              <a:ext cx="2840404" cy="460375"/>
            </a:xfrm>
            <a:prstGeom prst="rect">
              <a:avLst/>
            </a:prstGeom>
            <a:noFill/>
          </p:spPr>
          <p:txBody>
            <a:bodyPr wrap="square" rtlCol="0">
              <a:spAutoFit/>
            </a:bodyPr>
            <a:lstStyle/>
            <a:p>
              <a:pPr algn="dist"/>
              <a:r>
                <a:rPr lang="en-US" sz="2400" b="1" dirty="0">
                  <a:solidFill>
                    <a:srgbClr val="D5B898"/>
                  </a:solidFill>
                  <a:cs typeface="+mn-ea"/>
                  <a:sym typeface="+mn-lt"/>
                </a:rPr>
                <a:t>ADD YOUR TITLE</a:t>
              </a:r>
              <a:endParaRPr lang="en-US" sz="2400" b="1" dirty="0">
                <a:solidFill>
                  <a:srgbClr val="D5B898"/>
                </a:solidFill>
                <a:cs typeface="+mn-ea"/>
                <a:sym typeface="+mn-lt"/>
              </a:endParaRPr>
            </a:p>
          </p:txBody>
        </p:sp>
      </p:grpSp>
      <p:sp>
        <p:nvSpPr>
          <p:cNvPr id="37" name="任意多边形: 形状 36"/>
          <p:cNvSpPr/>
          <p:nvPr/>
        </p:nvSpPr>
        <p:spPr>
          <a:xfrm rot="13184398" flipH="1">
            <a:off x="3349519" y="3993848"/>
            <a:ext cx="7200" cy="2592000"/>
          </a:xfrm>
          <a:custGeom>
            <a:avLst/>
            <a:gdLst>
              <a:gd name="connsiteX0" fmla="*/ 209863 w 419726"/>
              <a:gd name="connsiteY0" fmla="*/ 0 h 2391448"/>
              <a:gd name="connsiteX1" fmla="*/ 419726 w 419726"/>
              <a:gd name="connsiteY1" fmla="*/ 209863 h 2391448"/>
              <a:gd name="connsiteX2" fmla="*/ 419725 w 419726"/>
              <a:gd name="connsiteY2" fmla="*/ 209873 h 2391448"/>
              <a:gd name="connsiteX3" fmla="*/ 419725 w 419726"/>
              <a:gd name="connsiteY3" fmla="*/ 2391448 h 2391448"/>
              <a:gd name="connsiteX4" fmla="*/ 0 w 419726"/>
              <a:gd name="connsiteY4" fmla="*/ 2391448 h 2391448"/>
              <a:gd name="connsiteX5" fmla="*/ 0 w 419726"/>
              <a:gd name="connsiteY5" fmla="*/ 209863 h 2391448"/>
              <a:gd name="connsiteX6" fmla="*/ 0 w 419726"/>
              <a:gd name="connsiteY6" fmla="*/ 209862 h 2391448"/>
              <a:gd name="connsiteX7" fmla="*/ 0 w 419726"/>
              <a:gd name="connsiteY7" fmla="*/ 209862 h 2391448"/>
              <a:gd name="connsiteX8" fmla="*/ 4264 w 419726"/>
              <a:gd name="connsiteY8" fmla="*/ 167568 h 2391448"/>
              <a:gd name="connsiteX9" fmla="*/ 209863 w 419726"/>
              <a:gd name="connsiteY9" fmla="*/ 0 h 2391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726" h="2391448">
                <a:moveTo>
                  <a:pt x="209863" y="0"/>
                </a:moveTo>
                <a:cubicBezTo>
                  <a:pt x="325767" y="0"/>
                  <a:pt x="419726" y="93959"/>
                  <a:pt x="419726" y="209863"/>
                </a:cubicBezTo>
                <a:lnTo>
                  <a:pt x="419725" y="209873"/>
                </a:lnTo>
                <a:lnTo>
                  <a:pt x="419725" y="2391448"/>
                </a:lnTo>
                <a:lnTo>
                  <a:pt x="0" y="2391448"/>
                </a:lnTo>
                <a:lnTo>
                  <a:pt x="0" y="209863"/>
                </a:lnTo>
                <a:lnTo>
                  <a:pt x="0" y="209862"/>
                </a:lnTo>
                <a:lnTo>
                  <a:pt x="0" y="209862"/>
                </a:lnTo>
                <a:lnTo>
                  <a:pt x="4264" y="167568"/>
                </a:lnTo>
                <a:cubicBezTo>
                  <a:pt x="23833" y="71937"/>
                  <a:pt x="108447" y="0"/>
                  <a:pt x="209863" y="0"/>
                </a:cubicBezTo>
                <a:close/>
              </a:path>
            </a:pathLst>
          </a:custGeom>
          <a:gradFill flip="none" rotWithShape="1">
            <a:gsLst>
              <a:gs pos="0">
                <a:srgbClr val="D5B898">
                  <a:alpha val="0"/>
                </a:srgbClr>
              </a:gs>
              <a:gs pos="100000">
                <a:srgbClr val="D5B898"/>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55" presetClass="entr" presetSubtype="0" fill="hold" nodeType="with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1000" fill="hold"/>
                                        <p:tgtEl>
                                          <p:spTgt spid="13"/>
                                        </p:tgtEl>
                                        <p:attrNameLst>
                                          <p:attrName>ppt_w</p:attrName>
                                        </p:attrNameLst>
                                      </p:cBhvr>
                                      <p:tavLst>
                                        <p:tav tm="0">
                                          <p:val>
                                            <p:strVal val="#ppt_w*0.70"/>
                                          </p:val>
                                        </p:tav>
                                        <p:tav tm="100000">
                                          <p:val>
                                            <p:strVal val="#ppt_w"/>
                                          </p:val>
                                        </p:tav>
                                      </p:tavLst>
                                    </p:anim>
                                    <p:anim calcmode="lin" valueType="num">
                                      <p:cBhvr>
                                        <p:cTn id="13" dur="1000" fill="hold"/>
                                        <p:tgtEl>
                                          <p:spTgt spid="13"/>
                                        </p:tgtEl>
                                        <p:attrNameLst>
                                          <p:attrName>ppt_h</p:attrName>
                                        </p:attrNameLst>
                                      </p:cBhvr>
                                      <p:tavLst>
                                        <p:tav tm="0">
                                          <p:val>
                                            <p:strVal val="#ppt_h"/>
                                          </p:val>
                                        </p:tav>
                                        <p:tav tm="100000">
                                          <p:val>
                                            <p:strVal val="#ppt_h"/>
                                          </p:val>
                                        </p:tav>
                                      </p:tavLst>
                                    </p:anim>
                                    <p:animEffect transition="in" filter="fade">
                                      <p:cBhvr>
                                        <p:cTn id="14"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任意多边形: 形状 42"/>
          <p:cNvSpPr/>
          <p:nvPr/>
        </p:nvSpPr>
        <p:spPr>
          <a:xfrm flipV="1">
            <a:off x="0" y="0"/>
            <a:ext cx="2077720" cy="808355"/>
          </a:xfrm>
          <a:custGeom>
            <a:avLst/>
            <a:gdLst>
              <a:gd name="connsiteX0" fmla="*/ 950582 w 1904596"/>
              <a:gd name="connsiteY0" fmla="*/ 988918 h 1940426"/>
              <a:gd name="connsiteX1" fmla="*/ 1417551 w 1904596"/>
              <a:gd name="connsiteY1" fmla="*/ 1940426 h 1940426"/>
              <a:gd name="connsiteX2" fmla="*/ 1368846 w 1904596"/>
              <a:gd name="connsiteY2" fmla="*/ 1940426 h 1940426"/>
              <a:gd name="connsiteX3" fmla="*/ 950410 w 1904596"/>
              <a:gd name="connsiteY3" fmla="*/ 1087810 h 1940426"/>
              <a:gd name="connsiteX4" fmla="*/ 531974 w 1904596"/>
              <a:gd name="connsiteY4" fmla="*/ 1940426 h 1940426"/>
              <a:gd name="connsiteX5" fmla="*/ 483613 w 1904596"/>
              <a:gd name="connsiteY5" fmla="*/ 1940426 h 1940426"/>
              <a:gd name="connsiteX6" fmla="*/ 950924 w 1904596"/>
              <a:gd name="connsiteY6" fmla="*/ 791134 h 1940426"/>
              <a:gd name="connsiteX7" fmla="*/ 1514959 w 1904596"/>
              <a:gd name="connsiteY7" fmla="*/ 1940426 h 1940426"/>
              <a:gd name="connsiteX8" fmla="*/ 1466255 w 1904596"/>
              <a:gd name="connsiteY8" fmla="*/ 1940426 h 1940426"/>
              <a:gd name="connsiteX9" fmla="*/ 950753 w 1904596"/>
              <a:gd name="connsiteY9" fmla="*/ 890026 h 1940426"/>
              <a:gd name="connsiteX10" fmla="*/ 435251 w 1904596"/>
              <a:gd name="connsiteY10" fmla="*/ 1940426 h 1940426"/>
              <a:gd name="connsiteX11" fmla="*/ 386890 w 1904596"/>
              <a:gd name="connsiteY11" fmla="*/ 1940426 h 1940426"/>
              <a:gd name="connsiteX12" fmla="*/ 951268 w 1904596"/>
              <a:gd name="connsiteY12" fmla="*/ 593351 h 1940426"/>
              <a:gd name="connsiteX13" fmla="*/ 1612369 w 1904596"/>
              <a:gd name="connsiteY13" fmla="*/ 1940426 h 1940426"/>
              <a:gd name="connsiteX14" fmla="*/ 1563664 w 1904596"/>
              <a:gd name="connsiteY14" fmla="*/ 1940426 h 1940426"/>
              <a:gd name="connsiteX15" fmla="*/ 951096 w 1904596"/>
              <a:gd name="connsiteY15" fmla="*/ 692243 h 1940426"/>
              <a:gd name="connsiteX16" fmla="*/ 338529 w 1904596"/>
              <a:gd name="connsiteY16" fmla="*/ 1940426 h 1940426"/>
              <a:gd name="connsiteX17" fmla="*/ 290168 w 1904596"/>
              <a:gd name="connsiteY17" fmla="*/ 1940426 h 1940426"/>
              <a:gd name="connsiteX18" fmla="*/ 951611 w 1904596"/>
              <a:gd name="connsiteY18" fmla="*/ 395567 h 1940426"/>
              <a:gd name="connsiteX19" fmla="*/ 1709778 w 1904596"/>
              <a:gd name="connsiteY19" fmla="*/ 1940426 h 1940426"/>
              <a:gd name="connsiteX20" fmla="*/ 1661073 w 1904596"/>
              <a:gd name="connsiteY20" fmla="*/ 1940426 h 1940426"/>
              <a:gd name="connsiteX21" fmla="*/ 951439 w 1904596"/>
              <a:gd name="connsiteY21" fmla="*/ 494459 h 1940426"/>
              <a:gd name="connsiteX22" fmla="*/ 241806 w 1904596"/>
              <a:gd name="connsiteY22" fmla="*/ 1940426 h 1940426"/>
              <a:gd name="connsiteX23" fmla="*/ 193445 w 1904596"/>
              <a:gd name="connsiteY23" fmla="*/ 1940426 h 1940426"/>
              <a:gd name="connsiteX24" fmla="*/ 951955 w 1904596"/>
              <a:gd name="connsiteY24" fmla="*/ 197784 h 1940426"/>
              <a:gd name="connsiteX25" fmla="*/ 1807187 w 1904596"/>
              <a:gd name="connsiteY25" fmla="*/ 1940426 h 1940426"/>
              <a:gd name="connsiteX26" fmla="*/ 1758483 w 1904596"/>
              <a:gd name="connsiteY26" fmla="*/ 1940426 h 1940426"/>
              <a:gd name="connsiteX27" fmla="*/ 951783 w 1904596"/>
              <a:gd name="connsiteY27" fmla="*/ 296675 h 1940426"/>
              <a:gd name="connsiteX28" fmla="*/ 145084 w 1904596"/>
              <a:gd name="connsiteY28" fmla="*/ 1940426 h 1940426"/>
              <a:gd name="connsiteX29" fmla="*/ 96723 w 1904596"/>
              <a:gd name="connsiteY29" fmla="*/ 1940426 h 1940426"/>
              <a:gd name="connsiteX30" fmla="*/ 952298 w 1904596"/>
              <a:gd name="connsiteY30" fmla="*/ 0 h 1940426"/>
              <a:gd name="connsiteX31" fmla="*/ 1904596 w 1904596"/>
              <a:gd name="connsiteY31" fmla="*/ 1940426 h 1940426"/>
              <a:gd name="connsiteX32" fmla="*/ 1855891 w 1904596"/>
              <a:gd name="connsiteY32" fmla="*/ 1940426 h 1940426"/>
              <a:gd name="connsiteX33" fmla="*/ 952126 w 1904596"/>
              <a:gd name="connsiteY33" fmla="*/ 98892 h 1940426"/>
              <a:gd name="connsiteX34" fmla="*/ 48361 w 1904596"/>
              <a:gd name="connsiteY34" fmla="*/ 1940426 h 1940426"/>
              <a:gd name="connsiteX35" fmla="*/ 0 w 1904596"/>
              <a:gd name="connsiteY35" fmla="*/ 1940426 h 1940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904596" h="1940426">
                <a:moveTo>
                  <a:pt x="950582" y="988918"/>
                </a:moveTo>
                <a:lnTo>
                  <a:pt x="1417551" y="1940426"/>
                </a:lnTo>
                <a:lnTo>
                  <a:pt x="1368846" y="1940426"/>
                </a:lnTo>
                <a:lnTo>
                  <a:pt x="950410" y="1087810"/>
                </a:lnTo>
                <a:lnTo>
                  <a:pt x="531974" y="1940426"/>
                </a:lnTo>
                <a:lnTo>
                  <a:pt x="483613" y="1940426"/>
                </a:lnTo>
                <a:close/>
                <a:moveTo>
                  <a:pt x="950924" y="791134"/>
                </a:moveTo>
                <a:lnTo>
                  <a:pt x="1514959" y="1940426"/>
                </a:lnTo>
                <a:lnTo>
                  <a:pt x="1466255" y="1940426"/>
                </a:lnTo>
                <a:lnTo>
                  <a:pt x="950753" y="890026"/>
                </a:lnTo>
                <a:lnTo>
                  <a:pt x="435251" y="1940426"/>
                </a:lnTo>
                <a:lnTo>
                  <a:pt x="386890" y="1940426"/>
                </a:lnTo>
                <a:close/>
                <a:moveTo>
                  <a:pt x="951268" y="593351"/>
                </a:moveTo>
                <a:lnTo>
                  <a:pt x="1612369" y="1940426"/>
                </a:lnTo>
                <a:lnTo>
                  <a:pt x="1563664" y="1940426"/>
                </a:lnTo>
                <a:lnTo>
                  <a:pt x="951096" y="692243"/>
                </a:lnTo>
                <a:lnTo>
                  <a:pt x="338529" y="1940426"/>
                </a:lnTo>
                <a:lnTo>
                  <a:pt x="290168" y="1940426"/>
                </a:lnTo>
                <a:close/>
                <a:moveTo>
                  <a:pt x="951611" y="395567"/>
                </a:moveTo>
                <a:lnTo>
                  <a:pt x="1709778" y="1940426"/>
                </a:lnTo>
                <a:lnTo>
                  <a:pt x="1661073" y="1940426"/>
                </a:lnTo>
                <a:lnTo>
                  <a:pt x="951439" y="494459"/>
                </a:lnTo>
                <a:lnTo>
                  <a:pt x="241806" y="1940426"/>
                </a:lnTo>
                <a:lnTo>
                  <a:pt x="193445" y="1940426"/>
                </a:lnTo>
                <a:close/>
                <a:moveTo>
                  <a:pt x="951955" y="197784"/>
                </a:moveTo>
                <a:lnTo>
                  <a:pt x="1807187" y="1940426"/>
                </a:lnTo>
                <a:lnTo>
                  <a:pt x="1758483" y="1940426"/>
                </a:lnTo>
                <a:lnTo>
                  <a:pt x="951783" y="296675"/>
                </a:lnTo>
                <a:lnTo>
                  <a:pt x="145084" y="1940426"/>
                </a:lnTo>
                <a:lnTo>
                  <a:pt x="96723" y="1940426"/>
                </a:lnTo>
                <a:close/>
                <a:moveTo>
                  <a:pt x="952298" y="0"/>
                </a:moveTo>
                <a:lnTo>
                  <a:pt x="1904596" y="1940426"/>
                </a:lnTo>
                <a:lnTo>
                  <a:pt x="1855891" y="1940426"/>
                </a:lnTo>
                <a:lnTo>
                  <a:pt x="952126" y="98892"/>
                </a:lnTo>
                <a:lnTo>
                  <a:pt x="48361" y="1940426"/>
                </a:lnTo>
                <a:lnTo>
                  <a:pt x="0" y="1940426"/>
                </a:lnTo>
                <a:close/>
              </a:path>
            </a:pathLst>
          </a:custGeom>
          <a:noFill/>
          <a:ln w="3175">
            <a:solidFill>
              <a:srgbClr val="D5B8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cs typeface="+mn-ea"/>
                <a:sym typeface="+mn-lt"/>
              </a:rPr>
              <a:t>   </a:t>
            </a:r>
            <a:endParaRPr lang="en-US" altLang="zh-CN">
              <a:cs typeface="+mn-ea"/>
              <a:sym typeface="+mn-lt"/>
            </a:endParaRPr>
          </a:p>
        </p:txBody>
      </p:sp>
      <p:sp>
        <p:nvSpPr>
          <p:cNvPr id="2" name="任意多边形: 形状 42"/>
          <p:cNvSpPr/>
          <p:nvPr/>
        </p:nvSpPr>
        <p:spPr>
          <a:xfrm rot="5400000" flipV="1">
            <a:off x="11362055" y="6099810"/>
            <a:ext cx="1137920" cy="521335"/>
          </a:xfrm>
          <a:custGeom>
            <a:avLst/>
            <a:gdLst>
              <a:gd name="connsiteX0" fmla="*/ 950582 w 1904596"/>
              <a:gd name="connsiteY0" fmla="*/ 988918 h 1940426"/>
              <a:gd name="connsiteX1" fmla="*/ 1417551 w 1904596"/>
              <a:gd name="connsiteY1" fmla="*/ 1940426 h 1940426"/>
              <a:gd name="connsiteX2" fmla="*/ 1368846 w 1904596"/>
              <a:gd name="connsiteY2" fmla="*/ 1940426 h 1940426"/>
              <a:gd name="connsiteX3" fmla="*/ 950410 w 1904596"/>
              <a:gd name="connsiteY3" fmla="*/ 1087810 h 1940426"/>
              <a:gd name="connsiteX4" fmla="*/ 531974 w 1904596"/>
              <a:gd name="connsiteY4" fmla="*/ 1940426 h 1940426"/>
              <a:gd name="connsiteX5" fmla="*/ 483613 w 1904596"/>
              <a:gd name="connsiteY5" fmla="*/ 1940426 h 1940426"/>
              <a:gd name="connsiteX6" fmla="*/ 950924 w 1904596"/>
              <a:gd name="connsiteY6" fmla="*/ 791134 h 1940426"/>
              <a:gd name="connsiteX7" fmla="*/ 1514959 w 1904596"/>
              <a:gd name="connsiteY7" fmla="*/ 1940426 h 1940426"/>
              <a:gd name="connsiteX8" fmla="*/ 1466255 w 1904596"/>
              <a:gd name="connsiteY8" fmla="*/ 1940426 h 1940426"/>
              <a:gd name="connsiteX9" fmla="*/ 950753 w 1904596"/>
              <a:gd name="connsiteY9" fmla="*/ 890026 h 1940426"/>
              <a:gd name="connsiteX10" fmla="*/ 435251 w 1904596"/>
              <a:gd name="connsiteY10" fmla="*/ 1940426 h 1940426"/>
              <a:gd name="connsiteX11" fmla="*/ 386890 w 1904596"/>
              <a:gd name="connsiteY11" fmla="*/ 1940426 h 1940426"/>
              <a:gd name="connsiteX12" fmla="*/ 951268 w 1904596"/>
              <a:gd name="connsiteY12" fmla="*/ 593351 h 1940426"/>
              <a:gd name="connsiteX13" fmla="*/ 1612369 w 1904596"/>
              <a:gd name="connsiteY13" fmla="*/ 1940426 h 1940426"/>
              <a:gd name="connsiteX14" fmla="*/ 1563664 w 1904596"/>
              <a:gd name="connsiteY14" fmla="*/ 1940426 h 1940426"/>
              <a:gd name="connsiteX15" fmla="*/ 951096 w 1904596"/>
              <a:gd name="connsiteY15" fmla="*/ 692243 h 1940426"/>
              <a:gd name="connsiteX16" fmla="*/ 338529 w 1904596"/>
              <a:gd name="connsiteY16" fmla="*/ 1940426 h 1940426"/>
              <a:gd name="connsiteX17" fmla="*/ 290168 w 1904596"/>
              <a:gd name="connsiteY17" fmla="*/ 1940426 h 1940426"/>
              <a:gd name="connsiteX18" fmla="*/ 951611 w 1904596"/>
              <a:gd name="connsiteY18" fmla="*/ 395567 h 1940426"/>
              <a:gd name="connsiteX19" fmla="*/ 1709778 w 1904596"/>
              <a:gd name="connsiteY19" fmla="*/ 1940426 h 1940426"/>
              <a:gd name="connsiteX20" fmla="*/ 1661073 w 1904596"/>
              <a:gd name="connsiteY20" fmla="*/ 1940426 h 1940426"/>
              <a:gd name="connsiteX21" fmla="*/ 951439 w 1904596"/>
              <a:gd name="connsiteY21" fmla="*/ 494459 h 1940426"/>
              <a:gd name="connsiteX22" fmla="*/ 241806 w 1904596"/>
              <a:gd name="connsiteY22" fmla="*/ 1940426 h 1940426"/>
              <a:gd name="connsiteX23" fmla="*/ 193445 w 1904596"/>
              <a:gd name="connsiteY23" fmla="*/ 1940426 h 1940426"/>
              <a:gd name="connsiteX24" fmla="*/ 951955 w 1904596"/>
              <a:gd name="connsiteY24" fmla="*/ 197784 h 1940426"/>
              <a:gd name="connsiteX25" fmla="*/ 1807187 w 1904596"/>
              <a:gd name="connsiteY25" fmla="*/ 1940426 h 1940426"/>
              <a:gd name="connsiteX26" fmla="*/ 1758483 w 1904596"/>
              <a:gd name="connsiteY26" fmla="*/ 1940426 h 1940426"/>
              <a:gd name="connsiteX27" fmla="*/ 951783 w 1904596"/>
              <a:gd name="connsiteY27" fmla="*/ 296675 h 1940426"/>
              <a:gd name="connsiteX28" fmla="*/ 145084 w 1904596"/>
              <a:gd name="connsiteY28" fmla="*/ 1940426 h 1940426"/>
              <a:gd name="connsiteX29" fmla="*/ 96723 w 1904596"/>
              <a:gd name="connsiteY29" fmla="*/ 1940426 h 1940426"/>
              <a:gd name="connsiteX30" fmla="*/ 952298 w 1904596"/>
              <a:gd name="connsiteY30" fmla="*/ 0 h 1940426"/>
              <a:gd name="connsiteX31" fmla="*/ 1904596 w 1904596"/>
              <a:gd name="connsiteY31" fmla="*/ 1940426 h 1940426"/>
              <a:gd name="connsiteX32" fmla="*/ 1855891 w 1904596"/>
              <a:gd name="connsiteY32" fmla="*/ 1940426 h 1940426"/>
              <a:gd name="connsiteX33" fmla="*/ 952126 w 1904596"/>
              <a:gd name="connsiteY33" fmla="*/ 98892 h 1940426"/>
              <a:gd name="connsiteX34" fmla="*/ 48361 w 1904596"/>
              <a:gd name="connsiteY34" fmla="*/ 1940426 h 1940426"/>
              <a:gd name="connsiteX35" fmla="*/ 0 w 1904596"/>
              <a:gd name="connsiteY35" fmla="*/ 1940426 h 1940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904596" h="1940426">
                <a:moveTo>
                  <a:pt x="950582" y="988918"/>
                </a:moveTo>
                <a:lnTo>
                  <a:pt x="1417551" y="1940426"/>
                </a:lnTo>
                <a:lnTo>
                  <a:pt x="1368846" y="1940426"/>
                </a:lnTo>
                <a:lnTo>
                  <a:pt x="950410" y="1087810"/>
                </a:lnTo>
                <a:lnTo>
                  <a:pt x="531974" y="1940426"/>
                </a:lnTo>
                <a:lnTo>
                  <a:pt x="483613" y="1940426"/>
                </a:lnTo>
                <a:close/>
                <a:moveTo>
                  <a:pt x="950924" y="791134"/>
                </a:moveTo>
                <a:lnTo>
                  <a:pt x="1514959" y="1940426"/>
                </a:lnTo>
                <a:lnTo>
                  <a:pt x="1466255" y="1940426"/>
                </a:lnTo>
                <a:lnTo>
                  <a:pt x="950753" y="890026"/>
                </a:lnTo>
                <a:lnTo>
                  <a:pt x="435251" y="1940426"/>
                </a:lnTo>
                <a:lnTo>
                  <a:pt x="386890" y="1940426"/>
                </a:lnTo>
                <a:close/>
                <a:moveTo>
                  <a:pt x="951268" y="593351"/>
                </a:moveTo>
                <a:lnTo>
                  <a:pt x="1612369" y="1940426"/>
                </a:lnTo>
                <a:lnTo>
                  <a:pt x="1563664" y="1940426"/>
                </a:lnTo>
                <a:lnTo>
                  <a:pt x="951096" y="692243"/>
                </a:lnTo>
                <a:lnTo>
                  <a:pt x="338529" y="1940426"/>
                </a:lnTo>
                <a:lnTo>
                  <a:pt x="290168" y="1940426"/>
                </a:lnTo>
                <a:close/>
                <a:moveTo>
                  <a:pt x="951611" y="395567"/>
                </a:moveTo>
                <a:lnTo>
                  <a:pt x="1709778" y="1940426"/>
                </a:lnTo>
                <a:lnTo>
                  <a:pt x="1661073" y="1940426"/>
                </a:lnTo>
                <a:lnTo>
                  <a:pt x="951439" y="494459"/>
                </a:lnTo>
                <a:lnTo>
                  <a:pt x="241806" y="1940426"/>
                </a:lnTo>
                <a:lnTo>
                  <a:pt x="193445" y="1940426"/>
                </a:lnTo>
                <a:close/>
                <a:moveTo>
                  <a:pt x="951955" y="197784"/>
                </a:moveTo>
                <a:lnTo>
                  <a:pt x="1807187" y="1940426"/>
                </a:lnTo>
                <a:lnTo>
                  <a:pt x="1758483" y="1940426"/>
                </a:lnTo>
                <a:lnTo>
                  <a:pt x="951783" y="296675"/>
                </a:lnTo>
                <a:lnTo>
                  <a:pt x="145084" y="1940426"/>
                </a:lnTo>
                <a:lnTo>
                  <a:pt x="96723" y="1940426"/>
                </a:lnTo>
                <a:close/>
                <a:moveTo>
                  <a:pt x="952298" y="0"/>
                </a:moveTo>
                <a:lnTo>
                  <a:pt x="1904596" y="1940426"/>
                </a:lnTo>
                <a:lnTo>
                  <a:pt x="1855891" y="1940426"/>
                </a:lnTo>
                <a:lnTo>
                  <a:pt x="952126" y="98892"/>
                </a:lnTo>
                <a:lnTo>
                  <a:pt x="48361" y="1940426"/>
                </a:lnTo>
                <a:lnTo>
                  <a:pt x="0" y="1940426"/>
                </a:lnTo>
                <a:close/>
              </a:path>
            </a:pathLst>
          </a:custGeom>
          <a:noFill/>
          <a:ln w="3175">
            <a:solidFill>
              <a:srgbClr val="D5B8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cs typeface="+mn-ea"/>
                <a:sym typeface="+mn-lt"/>
              </a:rPr>
              <a:t>   </a:t>
            </a:r>
            <a:endParaRPr lang="en-US" altLang="zh-CN">
              <a:cs typeface="+mn-ea"/>
              <a:sym typeface="+mn-lt"/>
            </a:endParaRPr>
          </a:p>
        </p:txBody>
      </p:sp>
      <p:sp>
        <p:nvSpPr>
          <p:cNvPr id="14" name="文本框 13"/>
          <p:cNvSpPr txBox="1"/>
          <p:nvPr/>
        </p:nvSpPr>
        <p:spPr>
          <a:xfrm>
            <a:off x="4286250" y="394335"/>
            <a:ext cx="3434080" cy="368300"/>
          </a:xfrm>
          <a:prstGeom prst="rect">
            <a:avLst/>
          </a:prstGeom>
          <a:noFill/>
        </p:spPr>
        <p:txBody>
          <a:bodyPr wrap="square" rtlCol="0">
            <a:spAutoFit/>
          </a:bodyPr>
          <a:lstStyle/>
          <a:p>
            <a:pPr algn="dist"/>
            <a:r>
              <a:rPr lang="zh-CN" altLang="en-US" spc="300" dirty="0">
                <a:gradFill>
                  <a:gsLst>
                    <a:gs pos="0">
                      <a:srgbClr val="EAD9C5"/>
                    </a:gs>
                    <a:gs pos="100000">
                      <a:schemeClr val="bg1"/>
                    </a:gs>
                  </a:gsLst>
                  <a:lin ang="16200000" scaled="0"/>
                </a:gradFill>
                <a:cs typeface="+mn-ea"/>
                <a:sym typeface="+mn-lt"/>
              </a:rPr>
              <a:t>目标计划</a:t>
            </a:r>
            <a:endParaRPr lang="zh-CN" altLang="en-US" spc="300" dirty="0">
              <a:gradFill>
                <a:gsLst>
                  <a:gs pos="0">
                    <a:srgbClr val="EAD9C5"/>
                  </a:gs>
                  <a:gs pos="100000">
                    <a:schemeClr val="bg1"/>
                  </a:gs>
                </a:gsLst>
                <a:lin ang="16200000" scaled="0"/>
              </a:gradFill>
              <a:cs typeface="+mn-ea"/>
              <a:sym typeface="+mn-lt"/>
            </a:endParaRPr>
          </a:p>
        </p:txBody>
      </p:sp>
      <p:grpSp>
        <p:nvGrpSpPr>
          <p:cNvPr id="33" name="组合 32"/>
          <p:cNvGrpSpPr/>
          <p:nvPr/>
        </p:nvGrpSpPr>
        <p:grpSpPr>
          <a:xfrm>
            <a:off x="1654175" y="3738880"/>
            <a:ext cx="2169160" cy="711835"/>
            <a:chOff x="2408" y="3190"/>
            <a:chExt cx="3120" cy="1121"/>
          </a:xfrm>
        </p:grpSpPr>
        <p:sp>
          <p:nvSpPr>
            <p:cNvPr id="34"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b="1" kern="900" dirty="0">
                  <a:solidFill>
                    <a:schemeClr val="bg1"/>
                  </a:solidFill>
                  <a:cs typeface="+mn-ea"/>
                  <a:sym typeface="+mn-lt"/>
                </a:rPr>
                <a:t>标题文本预设</a:t>
              </a:r>
              <a:endParaRPr lang="zh-CN" altLang="en-US" b="1" kern="900" dirty="0">
                <a:solidFill>
                  <a:schemeClr val="bg1"/>
                </a:solidFill>
                <a:cs typeface="+mn-ea"/>
                <a:sym typeface="+mn-lt"/>
              </a:endParaRPr>
            </a:p>
          </p:txBody>
        </p:sp>
        <p:sp>
          <p:nvSpPr>
            <p:cNvPr id="35"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000">
                  <a:solidFill>
                    <a:schemeClr val="bg1"/>
                  </a:solidFill>
                  <a:cs typeface="+mn-ea"/>
                  <a:sym typeface="+mn-lt"/>
                </a:rPr>
                <a:t>此部分内容作为文字排版占位显示</a:t>
              </a:r>
              <a:br>
                <a:rPr lang="zh-CN" altLang="en-US" sz="1000">
                  <a:solidFill>
                    <a:schemeClr val="bg1"/>
                  </a:solidFill>
                  <a:cs typeface="+mn-ea"/>
                  <a:sym typeface="+mn-lt"/>
                </a:rPr>
              </a:br>
              <a:r>
                <a:rPr lang="zh-CN" altLang="en-US" sz="1000">
                  <a:solidFill>
                    <a:schemeClr val="bg1"/>
                  </a:solidFill>
                  <a:cs typeface="+mn-ea"/>
                  <a:sym typeface="+mn-lt"/>
                </a:rPr>
                <a:t>（建议使用主题字体）</a:t>
              </a:r>
              <a:endParaRPr lang="zh-CN" altLang="en-US" sz="1000">
                <a:solidFill>
                  <a:schemeClr val="bg1"/>
                </a:solidFill>
                <a:cs typeface="+mn-ea"/>
                <a:sym typeface="+mn-lt"/>
              </a:endParaRPr>
            </a:p>
          </p:txBody>
        </p:sp>
      </p:grpSp>
      <p:grpSp>
        <p:nvGrpSpPr>
          <p:cNvPr id="31" name="组合 30"/>
          <p:cNvGrpSpPr/>
          <p:nvPr/>
        </p:nvGrpSpPr>
        <p:grpSpPr>
          <a:xfrm>
            <a:off x="1675765" y="1928495"/>
            <a:ext cx="2169160" cy="711835"/>
            <a:chOff x="2408" y="3190"/>
            <a:chExt cx="3120" cy="1121"/>
          </a:xfrm>
        </p:grpSpPr>
        <p:sp>
          <p:nvSpPr>
            <p:cNvPr id="32"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b="1" kern="900" dirty="0">
                  <a:solidFill>
                    <a:schemeClr val="bg1"/>
                  </a:solidFill>
                  <a:cs typeface="+mn-ea"/>
                  <a:sym typeface="+mn-lt"/>
                </a:rPr>
                <a:t>标题文本预设</a:t>
              </a:r>
              <a:endParaRPr lang="zh-CN" altLang="en-US" b="1" kern="900" dirty="0">
                <a:solidFill>
                  <a:schemeClr val="bg1"/>
                </a:solidFill>
                <a:cs typeface="+mn-ea"/>
                <a:sym typeface="+mn-lt"/>
              </a:endParaRPr>
            </a:p>
          </p:txBody>
        </p:sp>
        <p:sp>
          <p:nvSpPr>
            <p:cNvPr id="36"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000">
                  <a:solidFill>
                    <a:schemeClr val="bg1"/>
                  </a:solidFill>
                  <a:cs typeface="+mn-ea"/>
                  <a:sym typeface="+mn-lt"/>
                </a:rPr>
                <a:t>此部分内容作为文字排版占位显示</a:t>
              </a:r>
              <a:br>
                <a:rPr lang="zh-CN" altLang="en-US" sz="1000">
                  <a:solidFill>
                    <a:schemeClr val="bg1"/>
                  </a:solidFill>
                  <a:cs typeface="+mn-ea"/>
                  <a:sym typeface="+mn-lt"/>
                </a:rPr>
              </a:br>
              <a:r>
                <a:rPr lang="zh-CN" altLang="en-US" sz="1000">
                  <a:solidFill>
                    <a:schemeClr val="bg1"/>
                  </a:solidFill>
                  <a:cs typeface="+mn-ea"/>
                  <a:sym typeface="+mn-lt"/>
                </a:rPr>
                <a:t>（建议使用主题字体）</a:t>
              </a:r>
              <a:endParaRPr lang="zh-CN" altLang="en-US" sz="1000">
                <a:solidFill>
                  <a:schemeClr val="bg1"/>
                </a:solidFill>
                <a:cs typeface="+mn-ea"/>
                <a:sym typeface="+mn-lt"/>
              </a:endParaRPr>
            </a:p>
          </p:txBody>
        </p:sp>
      </p:grpSp>
      <p:grpSp>
        <p:nvGrpSpPr>
          <p:cNvPr id="38" name="组合 37"/>
          <p:cNvGrpSpPr/>
          <p:nvPr/>
        </p:nvGrpSpPr>
        <p:grpSpPr>
          <a:xfrm>
            <a:off x="8636635" y="1928495"/>
            <a:ext cx="2169160" cy="711835"/>
            <a:chOff x="2408" y="3190"/>
            <a:chExt cx="3120" cy="1121"/>
          </a:xfrm>
        </p:grpSpPr>
        <p:sp>
          <p:nvSpPr>
            <p:cNvPr id="39"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b="1" kern="900" dirty="0">
                  <a:solidFill>
                    <a:schemeClr val="bg1"/>
                  </a:solidFill>
                  <a:cs typeface="+mn-ea"/>
                  <a:sym typeface="+mn-lt"/>
                </a:rPr>
                <a:t>标题文本预设</a:t>
              </a:r>
              <a:endParaRPr lang="zh-CN" altLang="en-US" b="1" kern="900" dirty="0">
                <a:solidFill>
                  <a:schemeClr val="bg1"/>
                </a:solidFill>
                <a:cs typeface="+mn-ea"/>
                <a:sym typeface="+mn-lt"/>
              </a:endParaRPr>
            </a:p>
          </p:txBody>
        </p:sp>
        <p:sp>
          <p:nvSpPr>
            <p:cNvPr id="40"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000">
                  <a:solidFill>
                    <a:schemeClr val="bg1"/>
                  </a:solidFill>
                  <a:cs typeface="+mn-ea"/>
                  <a:sym typeface="+mn-lt"/>
                </a:rPr>
                <a:t>此部分内容作为文字排版占位显示</a:t>
              </a:r>
              <a:br>
                <a:rPr lang="zh-CN" altLang="en-US" sz="1000">
                  <a:solidFill>
                    <a:schemeClr val="bg1"/>
                  </a:solidFill>
                  <a:cs typeface="+mn-ea"/>
                  <a:sym typeface="+mn-lt"/>
                </a:rPr>
              </a:br>
              <a:r>
                <a:rPr lang="zh-CN" altLang="en-US" sz="1000">
                  <a:solidFill>
                    <a:schemeClr val="bg1"/>
                  </a:solidFill>
                  <a:cs typeface="+mn-ea"/>
                  <a:sym typeface="+mn-lt"/>
                </a:rPr>
                <a:t>（建议使用主题字体）</a:t>
              </a:r>
              <a:endParaRPr lang="zh-CN" altLang="en-US" sz="1000">
                <a:solidFill>
                  <a:schemeClr val="bg1"/>
                </a:solidFill>
                <a:cs typeface="+mn-ea"/>
                <a:sym typeface="+mn-lt"/>
              </a:endParaRPr>
            </a:p>
          </p:txBody>
        </p:sp>
      </p:grpSp>
      <p:grpSp>
        <p:nvGrpSpPr>
          <p:cNvPr id="27" name="组合 26"/>
          <p:cNvGrpSpPr/>
          <p:nvPr/>
        </p:nvGrpSpPr>
        <p:grpSpPr>
          <a:xfrm>
            <a:off x="4649470" y="1703105"/>
            <a:ext cx="3241675" cy="3143850"/>
            <a:chOff x="7618" y="3136"/>
            <a:chExt cx="4042" cy="3920"/>
          </a:xfrm>
        </p:grpSpPr>
        <p:sp>
          <p:nvSpPr>
            <p:cNvPr id="28" name="矩形: 圆角 2"/>
            <p:cNvSpPr/>
            <p:nvPr/>
          </p:nvSpPr>
          <p:spPr>
            <a:xfrm rot="2700000">
              <a:off x="7829" y="3272"/>
              <a:ext cx="3654" cy="3654"/>
            </a:xfrm>
            <a:prstGeom prst="roundRect">
              <a:avLst/>
            </a:prstGeom>
            <a:noFill/>
            <a:ln w="1016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椭圆 28"/>
            <p:cNvSpPr/>
            <p:nvPr/>
          </p:nvSpPr>
          <p:spPr>
            <a:xfrm>
              <a:off x="7627" y="3151"/>
              <a:ext cx="1327" cy="1327"/>
            </a:xfrm>
            <a:prstGeom prst="ellipse">
              <a:avLst/>
            </a:prstGeom>
            <a:gradFill>
              <a:gsLst>
                <a:gs pos="0">
                  <a:srgbClr val="D5B898"/>
                </a:gs>
                <a:gs pos="100000">
                  <a:srgbClr val="B49374"/>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400" dirty="0">
                <a:cs typeface="+mn-ea"/>
                <a:sym typeface="+mn-lt"/>
              </a:endParaRPr>
            </a:p>
          </p:txBody>
        </p:sp>
        <p:sp>
          <p:nvSpPr>
            <p:cNvPr id="30" name="椭圆 29"/>
            <p:cNvSpPr/>
            <p:nvPr/>
          </p:nvSpPr>
          <p:spPr>
            <a:xfrm>
              <a:off x="10333" y="5729"/>
              <a:ext cx="1327" cy="1327"/>
            </a:xfrm>
            <a:prstGeom prst="ellipse">
              <a:avLst/>
            </a:prstGeom>
            <a:gradFill>
              <a:gsLst>
                <a:gs pos="0">
                  <a:srgbClr val="D5B898"/>
                </a:gs>
                <a:gs pos="100000">
                  <a:srgbClr val="B49374"/>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400" dirty="0">
                <a:cs typeface="+mn-ea"/>
                <a:sym typeface="+mn-lt"/>
              </a:endParaRPr>
            </a:p>
          </p:txBody>
        </p:sp>
        <p:sp>
          <p:nvSpPr>
            <p:cNvPr id="37" name="椭圆 36"/>
            <p:cNvSpPr/>
            <p:nvPr/>
          </p:nvSpPr>
          <p:spPr>
            <a:xfrm>
              <a:off x="10331" y="3136"/>
              <a:ext cx="1327" cy="1327"/>
            </a:xfrm>
            <a:prstGeom prst="ellipse">
              <a:avLst/>
            </a:prstGeom>
            <a:solidFill>
              <a:srgbClr val="B493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400" dirty="0">
                <a:cs typeface="+mn-ea"/>
                <a:sym typeface="+mn-lt"/>
              </a:endParaRPr>
            </a:p>
          </p:txBody>
        </p:sp>
        <p:sp>
          <p:nvSpPr>
            <p:cNvPr id="41" name="椭圆 40"/>
            <p:cNvSpPr/>
            <p:nvPr/>
          </p:nvSpPr>
          <p:spPr>
            <a:xfrm>
              <a:off x="7618" y="5729"/>
              <a:ext cx="1327" cy="1327"/>
            </a:xfrm>
            <a:prstGeom prst="ellipse">
              <a:avLst/>
            </a:prstGeom>
            <a:solidFill>
              <a:srgbClr val="B493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400" dirty="0">
                <a:cs typeface="+mn-ea"/>
                <a:sym typeface="+mn-lt"/>
              </a:endParaRPr>
            </a:p>
          </p:txBody>
        </p:sp>
        <p:sp>
          <p:nvSpPr>
            <p:cNvPr id="42" name="太阳形 44"/>
            <p:cNvSpPr>
              <a:spLocks noChangeArrowheads="1"/>
            </p:cNvSpPr>
            <p:nvPr/>
          </p:nvSpPr>
          <p:spPr bwMode="auto">
            <a:xfrm>
              <a:off x="10674" y="6130"/>
              <a:ext cx="642" cy="619"/>
            </a:xfrm>
            <a:custGeom>
              <a:avLst/>
              <a:gdLst>
                <a:gd name="T0" fmla="*/ 11888 w 12803"/>
                <a:gd name="T1" fmla="*/ 0 h 12345"/>
                <a:gd name="T2" fmla="*/ 914 w 12803"/>
                <a:gd name="T3" fmla="*/ 0 h 12345"/>
                <a:gd name="T4" fmla="*/ 0 w 12803"/>
                <a:gd name="T5" fmla="*/ 914 h 12345"/>
                <a:gd name="T6" fmla="*/ 0 w 12803"/>
                <a:gd name="T7" fmla="*/ 8687 h 12345"/>
                <a:gd name="T8" fmla="*/ 914 w 12803"/>
                <a:gd name="T9" fmla="*/ 9602 h 12345"/>
                <a:gd name="T10" fmla="*/ 3201 w 12803"/>
                <a:gd name="T11" fmla="*/ 9602 h 12345"/>
                <a:gd name="T12" fmla="*/ 3201 w 12803"/>
                <a:gd name="T13" fmla="*/ 12345 h 12345"/>
                <a:gd name="T14" fmla="*/ 8230 w 12803"/>
                <a:gd name="T15" fmla="*/ 9602 h 12345"/>
                <a:gd name="T16" fmla="*/ 11888 w 12803"/>
                <a:gd name="T17" fmla="*/ 9602 h 12345"/>
                <a:gd name="T18" fmla="*/ 12803 w 12803"/>
                <a:gd name="T19" fmla="*/ 8687 h 12345"/>
                <a:gd name="T20" fmla="*/ 12803 w 12803"/>
                <a:gd name="T21" fmla="*/ 914 h 12345"/>
                <a:gd name="T22" fmla="*/ 11888 w 12803"/>
                <a:gd name="T23" fmla="*/ 0 h 12345"/>
                <a:gd name="T24" fmla="*/ 3201 w 12803"/>
                <a:gd name="T25" fmla="*/ 5487 h 12345"/>
                <a:gd name="T26" fmla="*/ 2286 w 12803"/>
                <a:gd name="T27" fmla="*/ 4572 h 12345"/>
                <a:gd name="T28" fmla="*/ 3201 w 12803"/>
                <a:gd name="T29" fmla="*/ 3658 h 12345"/>
                <a:gd name="T30" fmla="*/ 4115 w 12803"/>
                <a:gd name="T31" fmla="*/ 4572 h 12345"/>
                <a:gd name="T32" fmla="*/ 3201 w 12803"/>
                <a:gd name="T33" fmla="*/ 5487 h 12345"/>
                <a:gd name="T34" fmla="*/ 6401 w 12803"/>
                <a:gd name="T35" fmla="*/ 5487 h 12345"/>
                <a:gd name="T36" fmla="*/ 5487 w 12803"/>
                <a:gd name="T37" fmla="*/ 4572 h 12345"/>
                <a:gd name="T38" fmla="*/ 6401 w 12803"/>
                <a:gd name="T39" fmla="*/ 3658 h 12345"/>
                <a:gd name="T40" fmla="*/ 7316 w 12803"/>
                <a:gd name="T41" fmla="*/ 4572 h 12345"/>
                <a:gd name="T42" fmla="*/ 6401 w 12803"/>
                <a:gd name="T43" fmla="*/ 5487 h 12345"/>
                <a:gd name="T44" fmla="*/ 9602 w 12803"/>
                <a:gd name="T45" fmla="*/ 5487 h 12345"/>
                <a:gd name="T46" fmla="*/ 8687 w 12803"/>
                <a:gd name="T47" fmla="*/ 4572 h 12345"/>
                <a:gd name="T48" fmla="*/ 9602 w 12803"/>
                <a:gd name="T49" fmla="*/ 3658 h 12345"/>
                <a:gd name="T50" fmla="*/ 10516 w 12803"/>
                <a:gd name="T51" fmla="*/ 4572 h 12345"/>
                <a:gd name="T52" fmla="*/ 9602 w 12803"/>
                <a:gd name="T53" fmla="*/ 5487 h 12345"/>
                <a:gd name="T54" fmla="*/ 9602 w 12803"/>
                <a:gd name="T55" fmla="*/ 5487 h 12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803" h="12345">
                  <a:moveTo>
                    <a:pt x="11888" y="0"/>
                  </a:moveTo>
                  <a:lnTo>
                    <a:pt x="914" y="0"/>
                  </a:lnTo>
                  <a:cubicBezTo>
                    <a:pt x="409" y="0"/>
                    <a:pt x="0" y="409"/>
                    <a:pt x="0" y="914"/>
                  </a:cubicBezTo>
                  <a:lnTo>
                    <a:pt x="0" y="8687"/>
                  </a:lnTo>
                  <a:cubicBezTo>
                    <a:pt x="0" y="9193"/>
                    <a:pt x="409" y="9602"/>
                    <a:pt x="914" y="9602"/>
                  </a:cubicBezTo>
                  <a:lnTo>
                    <a:pt x="3201" y="9602"/>
                  </a:lnTo>
                  <a:lnTo>
                    <a:pt x="3201" y="12345"/>
                  </a:lnTo>
                  <a:lnTo>
                    <a:pt x="8230" y="9602"/>
                  </a:lnTo>
                  <a:lnTo>
                    <a:pt x="11888" y="9602"/>
                  </a:lnTo>
                  <a:cubicBezTo>
                    <a:pt x="12393" y="9602"/>
                    <a:pt x="12803" y="9193"/>
                    <a:pt x="12803" y="8687"/>
                  </a:cubicBezTo>
                  <a:lnTo>
                    <a:pt x="12803" y="914"/>
                  </a:lnTo>
                  <a:cubicBezTo>
                    <a:pt x="12803" y="409"/>
                    <a:pt x="12393" y="0"/>
                    <a:pt x="11888" y="0"/>
                  </a:cubicBezTo>
                  <a:close/>
                  <a:moveTo>
                    <a:pt x="3201" y="5487"/>
                  </a:moveTo>
                  <a:cubicBezTo>
                    <a:pt x="2695" y="5487"/>
                    <a:pt x="2286" y="5077"/>
                    <a:pt x="2286" y="4572"/>
                  </a:cubicBezTo>
                  <a:cubicBezTo>
                    <a:pt x="2286" y="4067"/>
                    <a:pt x="2695" y="3658"/>
                    <a:pt x="3201" y="3658"/>
                  </a:cubicBezTo>
                  <a:cubicBezTo>
                    <a:pt x="3706" y="3658"/>
                    <a:pt x="4115" y="4067"/>
                    <a:pt x="4115" y="4572"/>
                  </a:cubicBezTo>
                  <a:cubicBezTo>
                    <a:pt x="4115" y="5077"/>
                    <a:pt x="3706" y="5487"/>
                    <a:pt x="3201" y="5487"/>
                  </a:cubicBezTo>
                  <a:close/>
                  <a:moveTo>
                    <a:pt x="6401" y="5487"/>
                  </a:moveTo>
                  <a:cubicBezTo>
                    <a:pt x="5896" y="5487"/>
                    <a:pt x="5487" y="5077"/>
                    <a:pt x="5487" y="4572"/>
                  </a:cubicBezTo>
                  <a:cubicBezTo>
                    <a:pt x="5487" y="4067"/>
                    <a:pt x="5896" y="3658"/>
                    <a:pt x="6401" y="3658"/>
                  </a:cubicBezTo>
                  <a:cubicBezTo>
                    <a:pt x="6907" y="3658"/>
                    <a:pt x="7316" y="4067"/>
                    <a:pt x="7316" y="4572"/>
                  </a:cubicBezTo>
                  <a:cubicBezTo>
                    <a:pt x="7316" y="5077"/>
                    <a:pt x="6907" y="5487"/>
                    <a:pt x="6401" y="5487"/>
                  </a:cubicBezTo>
                  <a:close/>
                  <a:moveTo>
                    <a:pt x="9602" y="5487"/>
                  </a:moveTo>
                  <a:cubicBezTo>
                    <a:pt x="9097" y="5487"/>
                    <a:pt x="8687" y="5077"/>
                    <a:pt x="8687" y="4572"/>
                  </a:cubicBezTo>
                  <a:cubicBezTo>
                    <a:pt x="8687" y="4067"/>
                    <a:pt x="9097" y="3658"/>
                    <a:pt x="9602" y="3658"/>
                  </a:cubicBezTo>
                  <a:cubicBezTo>
                    <a:pt x="10107" y="3658"/>
                    <a:pt x="10516" y="4067"/>
                    <a:pt x="10516" y="4572"/>
                  </a:cubicBezTo>
                  <a:cubicBezTo>
                    <a:pt x="10516" y="5077"/>
                    <a:pt x="10107" y="5487"/>
                    <a:pt x="9602" y="5487"/>
                  </a:cubicBezTo>
                  <a:close/>
                  <a:moveTo>
                    <a:pt x="9602" y="5487"/>
                  </a:moveTo>
                  <a:close/>
                </a:path>
              </a:pathLst>
            </a:custGeom>
            <a:solidFill>
              <a:schemeClr val="bg1"/>
            </a:solidFill>
            <a:ln w="25400">
              <a:noFill/>
              <a:beve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endParaRPr lang="zh-CN" altLang="zh-CN">
                <a:solidFill>
                  <a:srgbClr val="FFFFFF"/>
                </a:solidFill>
                <a:cs typeface="+mn-ea"/>
                <a:sym typeface="+mn-lt"/>
              </a:endParaRPr>
            </a:p>
          </p:txBody>
        </p:sp>
        <p:sp>
          <p:nvSpPr>
            <p:cNvPr id="3" name="太阳形 44"/>
            <p:cNvSpPr>
              <a:spLocks noChangeArrowheads="1"/>
            </p:cNvSpPr>
            <p:nvPr/>
          </p:nvSpPr>
          <p:spPr bwMode="auto">
            <a:xfrm>
              <a:off x="7979" y="6090"/>
              <a:ext cx="642" cy="605"/>
            </a:xfrm>
            <a:custGeom>
              <a:avLst/>
              <a:gdLst>
                <a:gd name="T0" fmla="*/ 12933 w 12933"/>
                <a:gd name="T1" fmla="*/ 5028 h 12198"/>
                <a:gd name="T2" fmla="*/ 7549 w 12933"/>
                <a:gd name="T3" fmla="*/ 1531 h 12198"/>
                <a:gd name="T4" fmla="*/ 6467 w 12933"/>
                <a:gd name="T5" fmla="*/ 0 h 12198"/>
                <a:gd name="T6" fmla="*/ 5384 w 12933"/>
                <a:gd name="T7" fmla="*/ 1531 h 12198"/>
                <a:gd name="T8" fmla="*/ 0 w 12933"/>
                <a:gd name="T9" fmla="*/ 5028 h 12198"/>
                <a:gd name="T10" fmla="*/ 452 w 12933"/>
                <a:gd name="T11" fmla="*/ 7610 h 12198"/>
                <a:gd name="T12" fmla="*/ 10910 w 12933"/>
                <a:gd name="T13" fmla="*/ 12198 h 12198"/>
                <a:gd name="T14" fmla="*/ 12933 w 12933"/>
                <a:gd name="T15" fmla="*/ 7610 h 12198"/>
                <a:gd name="T16" fmla="*/ 6920 w 12933"/>
                <a:gd name="T17" fmla="*/ 8984 h 12198"/>
                <a:gd name="T18" fmla="*/ 8704 w 12933"/>
                <a:gd name="T19" fmla="*/ 7623 h 12198"/>
                <a:gd name="T20" fmla="*/ 6013 w 12933"/>
                <a:gd name="T21" fmla="*/ 11291 h 12198"/>
                <a:gd name="T22" fmla="*/ 4453 w 12933"/>
                <a:gd name="T23" fmla="*/ 9890 h 12198"/>
                <a:gd name="T24" fmla="*/ 6013 w 12933"/>
                <a:gd name="T25" fmla="*/ 11291 h 12198"/>
                <a:gd name="T26" fmla="*/ 4229 w 12933"/>
                <a:gd name="T27" fmla="*/ 7623 h 12198"/>
                <a:gd name="T28" fmla="*/ 6013 w 12933"/>
                <a:gd name="T29" fmla="*/ 8984 h 12198"/>
                <a:gd name="T30" fmla="*/ 4363 w 12933"/>
                <a:gd name="T31" fmla="*/ 8984 h 12198"/>
                <a:gd name="T32" fmla="*/ 6630 w 12933"/>
                <a:gd name="T33" fmla="*/ 1325 h 12198"/>
                <a:gd name="T34" fmla="*/ 6303 w 12933"/>
                <a:gd name="T35" fmla="*/ 1325 h 12198"/>
                <a:gd name="T36" fmla="*/ 6303 w 12933"/>
                <a:gd name="T37" fmla="*/ 971 h 12198"/>
                <a:gd name="T38" fmla="*/ 6630 w 12933"/>
                <a:gd name="T39" fmla="*/ 971 h 12198"/>
                <a:gd name="T40" fmla="*/ 6000 w 12933"/>
                <a:gd name="T41" fmla="*/ 2196 h 12198"/>
                <a:gd name="T42" fmla="*/ 6934 w 12933"/>
                <a:gd name="T43" fmla="*/ 2196 h 12198"/>
                <a:gd name="T44" fmla="*/ 2935 w 12933"/>
                <a:gd name="T45" fmla="*/ 5028 h 12198"/>
                <a:gd name="T46" fmla="*/ 907 w 12933"/>
                <a:gd name="T47" fmla="*/ 5935 h 12198"/>
                <a:gd name="T48" fmla="*/ 12027 w 12933"/>
                <a:gd name="T49" fmla="*/ 6704 h 12198"/>
                <a:gd name="T50" fmla="*/ 907 w 12933"/>
                <a:gd name="T51" fmla="*/ 5935 h 12198"/>
                <a:gd name="T52" fmla="*/ 3452 w 12933"/>
                <a:gd name="T53" fmla="*/ 8984 h 12198"/>
                <a:gd name="T54" fmla="*/ 1415 w 12933"/>
                <a:gd name="T55" fmla="*/ 7623 h 12198"/>
                <a:gd name="T56" fmla="*/ 2671 w 12933"/>
                <a:gd name="T57" fmla="*/ 11291 h 12198"/>
                <a:gd name="T58" fmla="*/ 3542 w 12933"/>
                <a:gd name="T59" fmla="*/ 9890 h 12198"/>
                <a:gd name="T60" fmla="*/ 2671 w 12933"/>
                <a:gd name="T61" fmla="*/ 11291 h 12198"/>
                <a:gd name="T62" fmla="*/ 8480 w 12933"/>
                <a:gd name="T63" fmla="*/ 9890 h 12198"/>
                <a:gd name="T64" fmla="*/ 6920 w 12933"/>
                <a:gd name="T65" fmla="*/ 11291 h 12198"/>
                <a:gd name="T66" fmla="*/ 10263 w 12933"/>
                <a:gd name="T67" fmla="*/ 11291 h 12198"/>
                <a:gd name="T68" fmla="*/ 9391 w 12933"/>
                <a:gd name="T69" fmla="*/ 9890 h 12198"/>
                <a:gd name="T70" fmla="*/ 10263 w 12933"/>
                <a:gd name="T71" fmla="*/ 11291 h 12198"/>
                <a:gd name="T72" fmla="*/ 9481 w 12933"/>
                <a:gd name="T73" fmla="*/ 8984 h 12198"/>
                <a:gd name="T74" fmla="*/ 11519 w 12933"/>
                <a:gd name="T75" fmla="*/ 7623 h 12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933" h="12198">
                  <a:moveTo>
                    <a:pt x="12933" y="7610"/>
                  </a:moveTo>
                  <a:lnTo>
                    <a:pt x="12933" y="5028"/>
                  </a:lnTo>
                  <a:lnTo>
                    <a:pt x="11334" y="5028"/>
                  </a:lnTo>
                  <a:lnTo>
                    <a:pt x="7549" y="1531"/>
                  </a:lnTo>
                  <a:cubicBezTo>
                    <a:pt x="7592" y="1411"/>
                    <a:pt x="7615" y="1282"/>
                    <a:pt x="7615" y="1148"/>
                  </a:cubicBezTo>
                  <a:cubicBezTo>
                    <a:pt x="7615" y="515"/>
                    <a:pt x="7100" y="0"/>
                    <a:pt x="6467" y="0"/>
                  </a:cubicBezTo>
                  <a:cubicBezTo>
                    <a:pt x="5834" y="0"/>
                    <a:pt x="5318" y="515"/>
                    <a:pt x="5318" y="1148"/>
                  </a:cubicBezTo>
                  <a:cubicBezTo>
                    <a:pt x="5318" y="1282"/>
                    <a:pt x="5342" y="1411"/>
                    <a:pt x="5384" y="1531"/>
                  </a:cubicBezTo>
                  <a:lnTo>
                    <a:pt x="1599" y="5028"/>
                  </a:lnTo>
                  <a:lnTo>
                    <a:pt x="0" y="5028"/>
                  </a:lnTo>
                  <a:lnTo>
                    <a:pt x="0" y="7610"/>
                  </a:lnTo>
                  <a:lnTo>
                    <a:pt x="452" y="7610"/>
                  </a:lnTo>
                  <a:lnTo>
                    <a:pt x="2023" y="12198"/>
                  </a:lnTo>
                  <a:lnTo>
                    <a:pt x="10910" y="12198"/>
                  </a:lnTo>
                  <a:lnTo>
                    <a:pt x="12481" y="7610"/>
                  </a:lnTo>
                  <a:lnTo>
                    <a:pt x="12933" y="7610"/>
                  </a:lnTo>
                  <a:close/>
                  <a:moveTo>
                    <a:pt x="8570" y="8984"/>
                  </a:moveTo>
                  <a:lnTo>
                    <a:pt x="6920" y="8984"/>
                  </a:lnTo>
                  <a:lnTo>
                    <a:pt x="6920" y="7623"/>
                  </a:lnTo>
                  <a:lnTo>
                    <a:pt x="8704" y="7623"/>
                  </a:lnTo>
                  <a:lnTo>
                    <a:pt x="8570" y="8984"/>
                  </a:lnTo>
                  <a:close/>
                  <a:moveTo>
                    <a:pt x="6013" y="11291"/>
                  </a:moveTo>
                  <a:lnTo>
                    <a:pt x="4591" y="11291"/>
                  </a:lnTo>
                  <a:lnTo>
                    <a:pt x="4453" y="9890"/>
                  </a:lnTo>
                  <a:lnTo>
                    <a:pt x="6013" y="9890"/>
                  </a:lnTo>
                  <a:lnTo>
                    <a:pt x="6013" y="11291"/>
                  </a:lnTo>
                  <a:close/>
                  <a:moveTo>
                    <a:pt x="4363" y="8984"/>
                  </a:moveTo>
                  <a:lnTo>
                    <a:pt x="4229" y="7623"/>
                  </a:lnTo>
                  <a:lnTo>
                    <a:pt x="6013" y="7623"/>
                  </a:lnTo>
                  <a:lnTo>
                    <a:pt x="6013" y="8984"/>
                  </a:lnTo>
                  <a:lnTo>
                    <a:pt x="4363" y="8984"/>
                  </a:lnTo>
                  <a:lnTo>
                    <a:pt x="4363" y="8984"/>
                  </a:lnTo>
                  <a:close/>
                  <a:moveTo>
                    <a:pt x="6708" y="1148"/>
                  </a:moveTo>
                  <a:cubicBezTo>
                    <a:pt x="6708" y="1218"/>
                    <a:pt x="6678" y="1281"/>
                    <a:pt x="6630" y="1325"/>
                  </a:cubicBezTo>
                  <a:cubicBezTo>
                    <a:pt x="6587" y="1365"/>
                    <a:pt x="6530" y="1389"/>
                    <a:pt x="6467" y="1389"/>
                  </a:cubicBezTo>
                  <a:cubicBezTo>
                    <a:pt x="6403" y="1389"/>
                    <a:pt x="6346" y="1365"/>
                    <a:pt x="6303" y="1325"/>
                  </a:cubicBezTo>
                  <a:cubicBezTo>
                    <a:pt x="6255" y="1281"/>
                    <a:pt x="6225" y="1218"/>
                    <a:pt x="6225" y="1148"/>
                  </a:cubicBezTo>
                  <a:cubicBezTo>
                    <a:pt x="6225" y="1078"/>
                    <a:pt x="6255" y="1015"/>
                    <a:pt x="6303" y="971"/>
                  </a:cubicBezTo>
                  <a:cubicBezTo>
                    <a:pt x="6346" y="931"/>
                    <a:pt x="6403" y="906"/>
                    <a:pt x="6467" y="906"/>
                  </a:cubicBezTo>
                  <a:cubicBezTo>
                    <a:pt x="6530" y="906"/>
                    <a:pt x="6587" y="931"/>
                    <a:pt x="6630" y="971"/>
                  </a:cubicBezTo>
                  <a:cubicBezTo>
                    <a:pt x="6678" y="1015"/>
                    <a:pt x="6708" y="1078"/>
                    <a:pt x="6708" y="1148"/>
                  </a:cubicBezTo>
                  <a:close/>
                  <a:moveTo>
                    <a:pt x="6000" y="2196"/>
                  </a:moveTo>
                  <a:cubicBezTo>
                    <a:pt x="6143" y="2260"/>
                    <a:pt x="6300" y="2296"/>
                    <a:pt x="6467" y="2296"/>
                  </a:cubicBezTo>
                  <a:cubicBezTo>
                    <a:pt x="6633" y="2296"/>
                    <a:pt x="6791" y="2260"/>
                    <a:pt x="6934" y="2196"/>
                  </a:cubicBezTo>
                  <a:lnTo>
                    <a:pt x="9998" y="5028"/>
                  </a:lnTo>
                  <a:lnTo>
                    <a:pt x="2935" y="5028"/>
                  </a:lnTo>
                  <a:lnTo>
                    <a:pt x="6000" y="2196"/>
                  </a:lnTo>
                  <a:close/>
                  <a:moveTo>
                    <a:pt x="907" y="5935"/>
                  </a:moveTo>
                  <a:lnTo>
                    <a:pt x="12027" y="5935"/>
                  </a:lnTo>
                  <a:lnTo>
                    <a:pt x="12027" y="6704"/>
                  </a:lnTo>
                  <a:lnTo>
                    <a:pt x="907" y="6704"/>
                  </a:lnTo>
                  <a:lnTo>
                    <a:pt x="907" y="5935"/>
                  </a:lnTo>
                  <a:close/>
                  <a:moveTo>
                    <a:pt x="3318" y="7623"/>
                  </a:moveTo>
                  <a:lnTo>
                    <a:pt x="3452" y="8984"/>
                  </a:lnTo>
                  <a:lnTo>
                    <a:pt x="1881" y="8984"/>
                  </a:lnTo>
                  <a:lnTo>
                    <a:pt x="1415" y="7623"/>
                  </a:lnTo>
                  <a:lnTo>
                    <a:pt x="3318" y="7623"/>
                  </a:lnTo>
                  <a:close/>
                  <a:moveTo>
                    <a:pt x="2671" y="11291"/>
                  </a:moveTo>
                  <a:lnTo>
                    <a:pt x="2191" y="9890"/>
                  </a:lnTo>
                  <a:lnTo>
                    <a:pt x="3542" y="9890"/>
                  </a:lnTo>
                  <a:lnTo>
                    <a:pt x="3680" y="11291"/>
                  </a:lnTo>
                  <a:lnTo>
                    <a:pt x="2671" y="11291"/>
                  </a:lnTo>
                  <a:close/>
                  <a:moveTo>
                    <a:pt x="6920" y="9890"/>
                  </a:moveTo>
                  <a:lnTo>
                    <a:pt x="8480" y="9890"/>
                  </a:lnTo>
                  <a:lnTo>
                    <a:pt x="8342" y="11291"/>
                  </a:lnTo>
                  <a:lnTo>
                    <a:pt x="6920" y="11291"/>
                  </a:lnTo>
                  <a:lnTo>
                    <a:pt x="6920" y="9890"/>
                  </a:lnTo>
                  <a:close/>
                  <a:moveTo>
                    <a:pt x="10263" y="11291"/>
                  </a:moveTo>
                  <a:lnTo>
                    <a:pt x="9253" y="11291"/>
                  </a:lnTo>
                  <a:lnTo>
                    <a:pt x="9391" y="9890"/>
                  </a:lnTo>
                  <a:lnTo>
                    <a:pt x="10742" y="9890"/>
                  </a:lnTo>
                  <a:lnTo>
                    <a:pt x="10263" y="11291"/>
                  </a:lnTo>
                  <a:close/>
                  <a:moveTo>
                    <a:pt x="11053" y="8984"/>
                  </a:moveTo>
                  <a:lnTo>
                    <a:pt x="9481" y="8984"/>
                  </a:lnTo>
                  <a:lnTo>
                    <a:pt x="9615" y="7623"/>
                  </a:lnTo>
                  <a:lnTo>
                    <a:pt x="11519" y="7623"/>
                  </a:lnTo>
                  <a:lnTo>
                    <a:pt x="11053" y="8984"/>
                  </a:lnTo>
                  <a:close/>
                </a:path>
              </a:pathLst>
            </a:custGeom>
            <a:solidFill>
              <a:schemeClr val="bg1"/>
            </a:solidFill>
            <a:ln w="25400">
              <a:noFill/>
              <a:beve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endParaRPr lang="zh-CN" altLang="zh-CN">
                <a:solidFill>
                  <a:srgbClr val="C00000"/>
                </a:solidFill>
                <a:cs typeface="+mn-ea"/>
                <a:sym typeface="+mn-lt"/>
              </a:endParaRPr>
            </a:p>
          </p:txBody>
        </p:sp>
        <p:sp>
          <p:nvSpPr>
            <p:cNvPr id="44" name="太阳形 44"/>
            <p:cNvSpPr>
              <a:spLocks noChangeArrowheads="1"/>
            </p:cNvSpPr>
            <p:nvPr/>
          </p:nvSpPr>
          <p:spPr bwMode="auto">
            <a:xfrm>
              <a:off x="10674" y="3578"/>
              <a:ext cx="642" cy="499"/>
            </a:xfrm>
            <a:custGeom>
              <a:avLst/>
              <a:gdLst>
                <a:gd name="T0" fmla="*/ 7352 w 7948"/>
                <a:gd name="T1" fmla="*/ 0 h 6182"/>
                <a:gd name="T2" fmla="*/ 596 w 7948"/>
                <a:gd name="T3" fmla="*/ 0 h 6182"/>
                <a:gd name="T4" fmla="*/ 0 w 7948"/>
                <a:gd name="T5" fmla="*/ 580 h 6182"/>
                <a:gd name="T6" fmla="*/ 0 w 7948"/>
                <a:gd name="T7" fmla="*/ 5602 h 6182"/>
                <a:gd name="T8" fmla="*/ 596 w 7948"/>
                <a:gd name="T9" fmla="*/ 6182 h 6182"/>
                <a:gd name="T10" fmla="*/ 7352 w 7948"/>
                <a:gd name="T11" fmla="*/ 6182 h 6182"/>
                <a:gd name="T12" fmla="*/ 7948 w 7948"/>
                <a:gd name="T13" fmla="*/ 5602 h 6182"/>
                <a:gd name="T14" fmla="*/ 7948 w 7948"/>
                <a:gd name="T15" fmla="*/ 580 h 6182"/>
                <a:gd name="T16" fmla="*/ 7352 w 7948"/>
                <a:gd name="T17" fmla="*/ 0 h 6182"/>
                <a:gd name="T18" fmla="*/ 3577 w 7948"/>
                <a:gd name="T19" fmla="*/ 4250 h 6182"/>
                <a:gd name="T20" fmla="*/ 2922 w 7948"/>
                <a:gd name="T21" fmla="*/ 3614 h 6182"/>
                <a:gd name="T22" fmla="*/ 2641 w 7948"/>
                <a:gd name="T23" fmla="*/ 3614 h 6182"/>
                <a:gd name="T24" fmla="*/ 795 w 7948"/>
                <a:gd name="T25" fmla="*/ 5409 h 6182"/>
                <a:gd name="T26" fmla="*/ 795 w 7948"/>
                <a:gd name="T27" fmla="*/ 773 h 6182"/>
                <a:gd name="T28" fmla="*/ 7153 w 7948"/>
                <a:gd name="T29" fmla="*/ 773 h 6182"/>
                <a:gd name="T30" fmla="*/ 3576 w 7948"/>
                <a:gd name="T31" fmla="*/ 4250 h 6182"/>
                <a:gd name="T32" fmla="*/ 3577 w 7948"/>
                <a:gd name="T33" fmla="*/ 4250 h 6182"/>
                <a:gd name="T34" fmla="*/ 2186 w 7948"/>
                <a:gd name="T35" fmla="*/ 2705 h 6182"/>
                <a:gd name="T36" fmla="*/ 2782 w 7948"/>
                <a:gd name="T37" fmla="*/ 2125 h 6182"/>
                <a:gd name="T38" fmla="*/ 2186 w 7948"/>
                <a:gd name="T39" fmla="*/ 1545 h 6182"/>
                <a:gd name="T40" fmla="*/ 1589 w 7948"/>
                <a:gd name="T41" fmla="*/ 2125 h 6182"/>
                <a:gd name="T42" fmla="*/ 2186 w 7948"/>
                <a:gd name="T43" fmla="*/ 2705 h 6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948" h="6182">
                  <a:moveTo>
                    <a:pt x="7352" y="0"/>
                  </a:moveTo>
                  <a:lnTo>
                    <a:pt x="596" y="0"/>
                  </a:lnTo>
                  <a:cubicBezTo>
                    <a:pt x="267" y="0"/>
                    <a:pt x="0" y="260"/>
                    <a:pt x="0" y="580"/>
                  </a:cubicBezTo>
                  <a:lnTo>
                    <a:pt x="0" y="5602"/>
                  </a:lnTo>
                  <a:cubicBezTo>
                    <a:pt x="0" y="5922"/>
                    <a:pt x="267" y="6182"/>
                    <a:pt x="596" y="6182"/>
                  </a:cubicBezTo>
                  <a:lnTo>
                    <a:pt x="7352" y="6182"/>
                  </a:lnTo>
                  <a:cubicBezTo>
                    <a:pt x="7681" y="6182"/>
                    <a:pt x="7948" y="5922"/>
                    <a:pt x="7948" y="5602"/>
                  </a:cubicBezTo>
                  <a:lnTo>
                    <a:pt x="7948" y="580"/>
                  </a:lnTo>
                  <a:cubicBezTo>
                    <a:pt x="7948" y="260"/>
                    <a:pt x="7681" y="0"/>
                    <a:pt x="7352" y="0"/>
                  </a:cubicBezTo>
                  <a:close/>
                  <a:moveTo>
                    <a:pt x="3577" y="4250"/>
                  </a:moveTo>
                  <a:lnTo>
                    <a:pt x="2922" y="3614"/>
                  </a:lnTo>
                  <a:cubicBezTo>
                    <a:pt x="2845" y="3539"/>
                    <a:pt x="2718" y="3539"/>
                    <a:pt x="2641" y="3614"/>
                  </a:cubicBezTo>
                  <a:lnTo>
                    <a:pt x="795" y="5409"/>
                  </a:lnTo>
                  <a:lnTo>
                    <a:pt x="795" y="773"/>
                  </a:lnTo>
                  <a:lnTo>
                    <a:pt x="7153" y="773"/>
                  </a:lnTo>
                  <a:lnTo>
                    <a:pt x="3576" y="4250"/>
                  </a:lnTo>
                  <a:lnTo>
                    <a:pt x="3577" y="4250"/>
                  </a:lnTo>
                  <a:close/>
                  <a:moveTo>
                    <a:pt x="2186" y="2705"/>
                  </a:moveTo>
                  <a:cubicBezTo>
                    <a:pt x="2515" y="2705"/>
                    <a:pt x="2782" y="2445"/>
                    <a:pt x="2782" y="2125"/>
                  </a:cubicBezTo>
                  <a:cubicBezTo>
                    <a:pt x="2782" y="1805"/>
                    <a:pt x="2515" y="1545"/>
                    <a:pt x="2186" y="1545"/>
                  </a:cubicBezTo>
                  <a:cubicBezTo>
                    <a:pt x="1856" y="1545"/>
                    <a:pt x="1589" y="1805"/>
                    <a:pt x="1589" y="2125"/>
                  </a:cubicBezTo>
                  <a:cubicBezTo>
                    <a:pt x="1589" y="2445"/>
                    <a:pt x="1856" y="2705"/>
                    <a:pt x="2186" y="2705"/>
                  </a:cubicBezTo>
                  <a:close/>
                </a:path>
              </a:pathLst>
            </a:custGeom>
            <a:solidFill>
              <a:schemeClr val="bg1"/>
            </a:solidFill>
            <a:ln w="25400">
              <a:noFill/>
              <a:beve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endParaRPr lang="zh-CN" altLang="zh-CN">
                <a:solidFill>
                  <a:srgbClr val="C00000"/>
                </a:solidFill>
                <a:cs typeface="+mn-ea"/>
                <a:sym typeface="+mn-lt"/>
              </a:endParaRPr>
            </a:p>
          </p:txBody>
        </p:sp>
        <p:sp>
          <p:nvSpPr>
            <p:cNvPr id="45" name="太阳形 44"/>
            <p:cNvSpPr>
              <a:spLocks noChangeArrowheads="1"/>
            </p:cNvSpPr>
            <p:nvPr/>
          </p:nvSpPr>
          <p:spPr bwMode="auto">
            <a:xfrm>
              <a:off x="8000" y="3518"/>
              <a:ext cx="642" cy="562"/>
            </a:xfrm>
            <a:custGeom>
              <a:avLst/>
              <a:gdLst>
                <a:gd name="connsiteX0" fmla="*/ 352138 w 608485"/>
                <a:gd name="connsiteY0" fmla="*/ 457876 h 532346"/>
                <a:gd name="connsiteX1" fmla="*/ 352138 w 608485"/>
                <a:gd name="connsiteY1" fmla="*/ 471679 h 532346"/>
                <a:gd name="connsiteX2" fmla="*/ 383994 w 608485"/>
                <a:gd name="connsiteY2" fmla="*/ 483262 h 532346"/>
                <a:gd name="connsiteX3" fmla="*/ 459356 w 608485"/>
                <a:gd name="connsiteY3" fmla="*/ 490502 h 532346"/>
                <a:gd name="connsiteX4" fmla="*/ 534767 w 608485"/>
                <a:gd name="connsiteY4" fmla="*/ 483262 h 532346"/>
                <a:gd name="connsiteX5" fmla="*/ 566574 w 608485"/>
                <a:gd name="connsiteY5" fmla="*/ 471679 h 532346"/>
                <a:gd name="connsiteX6" fmla="*/ 566574 w 608485"/>
                <a:gd name="connsiteY6" fmla="*/ 457876 h 532346"/>
                <a:gd name="connsiteX7" fmla="*/ 555746 w 608485"/>
                <a:gd name="connsiteY7" fmla="*/ 461351 h 532346"/>
                <a:gd name="connsiteX8" fmla="*/ 459356 w 608485"/>
                <a:gd name="connsiteY8" fmla="*/ 472886 h 532346"/>
                <a:gd name="connsiteX9" fmla="*/ 362967 w 608485"/>
                <a:gd name="connsiteY9" fmla="*/ 461351 h 532346"/>
                <a:gd name="connsiteX10" fmla="*/ 352138 w 608485"/>
                <a:gd name="connsiteY10" fmla="*/ 457876 h 532346"/>
                <a:gd name="connsiteX11" fmla="*/ 41901 w 608485"/>
                <a:gd name="connsiteY11" fmla="*/ 455228 h 532346"/>
                <a:gd name="connsiteX12" fmla="*/ 41901 w 608485"/>
                <a:gd name="connsiteY12" fmla="*/ 471396 h 532346"/>
                <a:gd name="connsiteX13" fmla="*/ 73701 w 608485"/>
                <a:gd name="connsiteY13" fmla="*/ 482979 h 532346"/>
                <a:gd name="connsiteX14" fmla="*/ 149094 w 608485"/>
                <a:gd name="connsiteY14" fmla="*/ 490267 h 532346"/>
                <a:gd name="connsiteX15" fmla="*/ 224438 w 608485"/>
                <a:gd name="connsiteY15" fmla="*/ 482979 h 532346"/>
                <a:gd name="connsiteX16" fmla="*/ 256238 w 608485"/>
                <a:gd name="connsiteY16" fmla="*/ 471396 h 532346"/>
                <a:gd name="connsiteX17" fmla="*/ 256238 w 608485"/>
                <a:gd name="connsiteY17" fmla="*/ 455228 h 532346"/>
                <a:gd name="connsiteX18" fmla="*/ 245461 w 608485"/>
                <a:gd name="connsiteY18" fmla="*/ 458703 h 532346"/>
                <a:gd name="connsiteX19" fmla="*/ 149094 w 608485"/>
                <a:gd name="connsiteY19" fmla="*/ 470286 h 532346"/>
                <a:gd name="connsiteX20" fmla="*/ 52678 w 608485"/>
                <a:gd name="connsiteY20" fmla="*/ 458703 h 532346"/>
                <a:gd name="connsiteX21" fmla="*/ 41901 w 608485"/>
                <a:gd name="connsiteY21" fmla="*/ 455228 h 532346"/>
                <a:gd name="connsiteX22" fmla="*/ 352138 w 608485"/>
                <a:gd name="connsiteY22" fmla="*/ 398705 h 532346"/>
                <a:gd name="connsiteX23" fmla="*/ 352138 w 608485"/>
                <a:gd name="connsiteY23" fmla="*/ 411688 h 532346"/>
                <a:gd name="connsiteX24" fmla="*/ 358471 w 608485"/>
                <a:gd name="connsiteY24" fmla="*/ 415307 h 532346"/>
                <a:gd name="connsiteX25" fmla="*/ 383946 w 608485"/>
                <a:gd name="connsiteY25" fmla="*/ 423560 h 532346"/>
                <a:gd name="connsiteX26" fmla="*/ 459356 w 608485"/>
                <a:gd name="connsiteY26" fmla="*/ 431090 h 532346"/>
                <a:gd name="connsiteX27" fmla="*/ 534767 w 608485"/>
                <a:gd name="connsiteY27" fmla="*/ 423560 h 532346"/>
                <a:gd name="connsiteX28" fmla="*/ 560290 w 608485"/>
                <a:gd name="connsiteY28" fmla="*/ 415307 h 532346"/>
                <a:gd name="connsiteX29" fmla="*/ 566574 w 608485"/>
                <a:gd name="connsiteY29" fmla="*/ 411688 h 532346"/>
                <a:gd name="connsiteX30" fmla="*/ 566574 w 608485"/>
                <a:gd name="connsiteY30" fmla="*/ 398705 h 532346"/>
                <a:gd name="connsiteX31" fmla="*/ 555746 w 608485"/>
                <a:gd name="connsiteY31" fmla="*/ 402180 h 532346"/>
                <a:gd name="connsiteX32" fmla="*/ 459356 w 608485"/>
                <a:gd name="connsiteY32" fmla="*/ 413715 h 532346"/>
                <a:gd name="connsiteX33" fmla="*/ 362967 w 608485"/>
                <a:gd name="connsiteY33" fmla="*/ 402180 h 532346"/>
                <a:gd name="connsiteX34" fmla="*/ 352138 w 608485"/>
                <a:gd name="connsiteY34" fmla="*/ 398705 h 532346"/>
                <a:gd name="connsiteX35" fmla="*/ 41901 w 608485"/>
                <a:gd name="connsiteY35" fmla="*/ 394801 h 532346"/>
                <a:gd name="connsiteX36" fmla="*/ 41901 w 608485"/>
                <a:gd name="connsiteY36" fmla="*/ 409039 h 532346"/>
                <a:gd name="connsiteX37" fmla="*/ 48184 w 608485"/>
                <a:gd name="connsiteY37" fmla="*/ 412659 h 532346"/>
                <a:gd name="connsiteX38" fmla="*/ 73701 w 608485"/>
                <a:gd name="connsiteY38" fmla="*/ 420912 h 532346"/>
                <a:gd name="connsiteX39" fmla="*/ 149094 w 608485"/>
                <a:gd name="connsiteY39" fmla="*/ 428441 h 532346"/>
                <a:gd name="connsiteX40" fmla="*/ 224486 w 608485"/>
                <a:gd name="connsiteY40" fmla="*/ 420912 h 532346"/>
                <a:gd name="connsiteX41" fmla="*/ 249955 w 608485"/>
                <a:gd name="connsiteY41" fmla="*/ 412659 h 532346"/>
                <a:gd name="connsiteX42" fmla="*/ 256238 w 608485"/>
                <a:gd name="connsiteY42" fmla="*/ 409039 h 532346"/>
                <a:gd name="connsiteX43" fmla="*/ 256238 w 608485"/>
                <a:gd name="connsiteY43" fmla="*/ 394801 h 532346"/>
                <a:gd name="connsiteX44" fmla="*/ 245461 w 608485"/>
                <a:gd name="connsiteY44" fmla="*/ 398276 h 532346"/>
                <a:gd name="connsiteX45" fmla="*/ 149094 w 608485"/>
                <a:gd name="connsiteY45" fmla="*/ 409811 h 532346"/>
                <a:gd name="connsiteX46" fmla="*/ 52678 w 608485"/>
                <a:gd name="connsiteY46" fmla="*/ 398276 h 532346"/>
                <a:gd name="connsiteX47" fmla="*/ 41901 w 608485"/>
                <a:gd name="connsiteY47" fmla="*/ 394801 h 532346"/>
                <a:gd name="connsiteX48" fmla="*/ 352138 w 608485"/>
                <a:gd name="connsiteY48" fmla="*/ 339534 h 532346"/>
                <a:gd name="connsiteX49" fmla="*/ 352138 w 608485"/>
                <a:gd name="connsiteY49" fmla="*/ 352517 h 532346"/>
                <a:gd name="connsiteX50" fmla="*/ 358471 w 608485"/>
                <a:gd name="connsiteY50" fmla="*/ 356136 h 532346"/>
                <a:gd name="connsiteX51" fmla="*/ 383946 w 608485"/>
                <a:gd name="connsiteY51" fmla="*/ 364390 h 532346"/>
                <a:gd name="connsiteX52" fmla="*/ 459356 w 608485"/>
                <a:gd name="connsiteY52" fmla="*/ 371919 h 532346"/>
                <a:gd name="connsiteX53" fmla="*/ 534767 w 608485"/>
                <a:gd name="connsiteY53" fmla="*/ 364390 h 532346"/>
                <a:gd name="connsiteX54" fmla="*/ 560290 w 608485"/>
                <a:gd name="connsiteY54" fmla="*/ 356136 h 532346"/>
                <a:gd name="connsiteX55" fmla="*/ 566574 w 608485"/>
                <a:gd name="connsiteY55" fmla="*/ 352468 h 532346"/>
                <a:gd name="connsiteX56" fmla="*/ 566574 w 608485"/>
                <a:gd name="connsiteY56" fmla="*/ 339534 h 532346"/>
                <a:gd name="connsiteX57" fmla="*/ 555746 w 608485"/>
                <a:gd name="connsiteY57" fmla="*/ 343009 h 532346"/>
                <a:gd name="connsiteX58" fmla="*/ 459356 w 608485"/>
                <a:gd name="connsiteY58" fmla="*/ 354544 h 532346"/>
                <a:gd name="connsiteX59" fmla="*/ 362967 w 608485"/>
                <a:gd name="connsiteY59" fmla="*/ 343009 h 532346"/>
                <a:gd name="connsiteX60" fmla="*/ 352138 w 608485"/>
                <a:gd name="connsiteY60" fmla="*/ 339534 h 532346"/>
                <a:gd name="connsiteX61" fmla="*/ 41901 w 608485"/>
                <a:gd name="connsiteY61" fmla="*/ 336256 h 532346"/>
                <a:gd name="connsiteX62" fmla="*/ 41901 w 608485"/>
                <a:gd name="connsiteY62" fmla="*/ 348612 h 532346"/>
                <a:gd name="connsiteX63" fmla="*/ 48184 w 608485"/>
                <a:gd name="connsiteY63" fmla="*/ 352232 h 532346"/>
                <a:gd name="connsiteX64" fmla="*/ 73701 w 608485"/>
                <a:gd name="connsiteY64" fmla="*/ 360485 h 532346"/>
                <a:gd name="connsiteX65" fmla="*/ 149094 w 608485"/>
                <a:gd name="connsiteY65" fmla="*/ 368014 h 532346"/>
                <a:gd name="connsiteX66" fmla="*/ 224486 w 608485"/>
                <a:gd name="connsiteY66" fmla="*/ 360485 h 532346"/>
                <a:gd name="connsiteX67" fmla="*/ 249955 w 608485"/>
                <a:gd name="connsiteY67" fmla="*/ 352232 h 532346"/>
                <a:gd name="connsiteX68" fmla="*/ 256238 w 608485"/>
                <a:gd name="connsiteY68" fmla="*/ 348612 h 532346"/>
                <a:gd name="connsiteX69" fmla="*/ 256238 w 608485"/>
                <a:gd name="connsiteY69" fmla="*/ 336256 h 532346"/>
                <a:gd name="connsiteX70" fmla="*/ 245461 w 608485"/>
                <a:gd name="connsiteY70" fmla="*/ 339731 h 532346"/>
                <a:gd name="connsiteX71" fmla="*/ 149094 w 608485"/>
                <a:gd name="connsiteY71" fmla="*/ 351315 h 532346"/>
                <a:gd name="connsiteX72" fmla="*/ 52678 w 608485"/>
                <a:gd name="connsiteY72" fmla="*/ 339731 h 532346"/>
                <a:gd name="connsiteX73" fmla="*/ 41901 w 608485"/>
                <a:gd name="connsiteY73" fmla="*/ 336256 h 532346"/>
                <a:gd name="connsiteX74" fmla="*/ 352138 w 608485"/>
                <a:gd name="connsiteY74" fmla="*/ 280315 h 532346"/>
                <a:gd name="connsiteX75" fmla="*/ 352138 w 608485"/>
                <a:gd name="connsiteY75" fmla="*/ 293298 h 532346"/>
                <a:gd name="connsiteX76" fmla="*/ 358471 w 608485"/>
                <a:gd name="connsiteY76" fmla="*/ 296917 h 532346"/>
                <a:gd name="connsiteX77" fmla="*/ 383946 w 608485"/>
                <a:gd name="connsiteY77" fmla="*/ 305219 h 532346"/>
                <a:gd name="connsiteX78" fmla="*/ 459356 w 608485"/>
                <a:gd name="connsiteY78" fmla="*/ 312699 h 532346"/>
                <a:gd name="connsiteX79" fmla="*/ 534767 w 608485"/>
                <a:gd name="connsiteY79" fmla="*/ 305219 h 532346"/>
                <a:gd name="connsiteX80" fmla="*/ 560290 w 608485"/>
                <a:gd name="connsiteY80" fmla="*/ 296917 h 532346"/>
                <a:gd name="connsiteX81" fmla="*/ 566574 w 608485"/>
                <a:gd name="connsiteY81" fmla="*/ 293298 h 532346"/>
                <a:gd name="connsiteX82" fmla="*/ 566574 w 608485"/>
                <a:gd name="connsiteY82" fmla="*/ 280315 h 532346"/>
                <a:gd name="connsiteX83" fmla="*/ 555746 w 608485"/>
                <a:gd name="connsiteY83" fmla="*/ 283790 h 532346"/>
                <a:gd name="connsiteX84" fmla="*/ 459356 w 608485"/>
                <a:gd name="connsiteY84" fmla="*/ 295373 h 532346"/>
                <a:gd name="connsiteX85" fmla="*/ 362967 w 608485"/>
                <a:gd name="connsiteY85" fmla="*/ 283790 h 532346"/>
                <a:gd name="connsiteX86" fmla="*/ 352138 w 608485"/>
                <a:gd name="connsiteY86" fmla="*/ 280315 h 532346"/>
                <a:gd name="connsiteX87" fmla="*/ 41901 w 608485"/>
                <a:gd name="connsiteY87" fmla="*/ 277712 h 532346"/>
                <a:gd name="connsiteX88" fmla="*/ 41901 w 608485"/>
                <a:gd name="connsiteY88" fmla="*/ 290068 h 532346"/>
                <a:gd name="connsiteX89" fmla="*/ 48184 w 608485"/>
                <a:gd name="connsiteY89" fmla="*/ 293687 h 532346"/>
                <a:gd name="connsiteX90" fmla="*/ 73701 w 608485"/>
                <a:gd name="connsiteY90" fmla="*/ 301941 h 532346"/>
                <a:gd name="connsiteX91" fmla="*/ 149094 w 608485"/>
                <a:gd name="connsiteY91" fmla="*/ 309470 h 532346"/>
                <a:gd name="connsiteX92" fmla="*/ 224486 w 608485"/>
                <a:gd name="connsiteY92" fmla="*/ 301941 h 532346"/>
                <a:gd name="connsiteX93" fmla="*/ 249955 w 608485"/>
                <a:gd name="connsiteY93" fmla="*/ 293687 h 532346"/>
                <a:gd name="connsiteX94" fmla="*/ 256238 w 608485"/>
                <a:gd name="connsiteY94" fmla="*/ 290068 h 532346"/>
                <a:gd name="connsiteX95" fmla="*/ 256286 w 608485"/>
                <a:gd name="connsiteY95" fmla="*/ 290068 h 532346"/>
                <a:gd name="connsiteX96" fmla="*/ 256286 w 608485"/>
                <a:gd name="connsiteY96" fmla="*/ 277712 h 532346"/>
                <a:gd name="connsiteX97" fmla="*/ 245461 w 608485"/>
                <a:gd name="connsiteY97" fmla="*/ 281187 h 532346"/>
                <a:gd name="connsiteX98" fmla="*/ 149094 w 608485"/>
                <a:gd name="connsiteY98" fmla="*/ 292770 h 532346"/>
                <a:gd name="connsiteX99" fmla="*/ 52678 w 608485"/>
                <a:gd name="connsiteY99" fmla="*/ 281187 h 532346"/>
                <a:gd name="connsiteX100" fmla="*/ 41901 w 608485"/>
                <a:gd name="connsiteY100" fmla="*/ 277712 h 532346"/>
                <a:gd name="connsiteX101" fmla="*/ 352138 w 608485"/>
                <a:gd name="connsiteY101" fmla="*/ 221144 h 532346"/>
                <a:gd name="connsiteX102" fmla="*/ 352138 w 608485"/>
                <a:gd name="connsiteY102" fmla="*/ 234127 h 532346"/>
                <a:gd name="connsiteX103" fmla="*/ 358471 w 608485"/>
                <a:gd name="connsiteY103" fmla="*/ 237746 h 532346"/>
                <a:gd name="connsiteX104" fmla="*/ 383946 w 608485"/>
                <a:gd name="connsiteY104" fmla="*/ 245999 h 532346"/>
                <a:gd name="connsiteX105" fmla="*/ 459356 w 608485"/>
                <a:gd name="connsiteY105" fmla="*/ 253529 h 532346"/>
                <a:gd name="connsiteX106" fmla="*/ 534767 w 608485"/>
                <a:gd name="connsiteY106" fmla="*/ 245999 h 532346"/>
                <a:gd name="connsiteX107" fmla="*/ 560290 w 608485"/>
                <a:gd name="connsiteY107" fmla="*/ 237746 h 532346"/>
                <a:gd name="connsiteX108" fmla="*/ 566574 w 608485"/>
                <a:gd name="connsiteY108" fmla="*/ 234127 h 532346"/>
                <a:gd name="connsiteX109" fmla="*/ 566574 w 608485"/>
                <a:gd name="connsiteY109" fmla="*/ 221144 h 532346"/>
                <a:gd name="connsiteX110" fmla="*/ 555746 w 608485"/>
                <a:gd name="connsiteY110" fmla="*/ 224619 h 532346"/>
                <a:gd name="connsiteX111" fmla="*/ 459356 w 608485"/>
                <a:gd name="connsiteY111" fmla="*/ 236202 h 532346"/>
                <a:gd name="connsiteX112" fmla="*/ 362967 w 608485"/>
                <a:gd name="connsiteY112" fmla="*/ 224619 h 532346"/>
                <a:gd name="connsiteX113" fmla="*/ 352138 w 608485"/>
                <a:gd name="connsiteY113" fmla="*/ 221144 h 532346"/>
                <a:gd name="connsiteX114" fmla="*/ 41901 w 608485"/>
                <a:gd name="connsiteY114" fmla="*/ 218540 h 532346"/>
                <a:gd name="connsiteX115" fmla="*/ 41901 w 608485"/>
                <a:gd name="connsiteY115" fmla="*/ 231523 h 532346"/>
                <a:gd name="connsiteX116" fmla="*/ 48184 w 608485"/>
                <a:gd name="connsiteY116" fmla="*/ 235143 h 532346"/>
                <a:gd name="connsiteX117" fmla="*/ 73701 w 608485"/>
                <a:gd name="connsiteY117" fmla="*/ 243396 h 532346"/>
                <a:gd name="connsiteX118" fmla="*/ 149094 w 608485"/>
                <a:gd name="connsiteY118" fmla="*/ 250925 h 532346"/>
                <a:gd name="connsiteX119" fmla="*/ 224486 w 608485"/>
                <a:gd name="connsiteY119" fmla="*/ 243396 h 532346"/>
                <a:gd name="connsiteX120" fmla="*/ 249955 w 608485"/>
                <a:gd name="connsiteY120" fmla="*/ 235143 h 532346"/>
                <a:gd name="connsiteX121" fmla="*/ 256238 w 608485"/>
                <a:gd name="connsiteY121" fmla="*/ 231523 h 532346"/>
                <a:gd name="connsiteX122" fmla="*/ 256238 w 608485"/>
                <a:gd name="connsiteY122" fmla="*/ 218540 h 532346"/>
                <a:gd name="connsiteX123" fmla="*/ 245461 w 608485"/>
                <a:gd name="connsiteY123" fmla="*/ 222015 h 532346"/>
                <a:gd name="connsiteX124" fmla="*/ 149094 w 608485"/>
                <a:gd name="connsiteY124" fmla="*/ 233599 h 532346"/>
                <a:gd name="connsiteX125" fmla="*/ 52678 w 608485"/>
                <a:gd name="connsiteY125" fmla="*/ 222015 h 532346"/>
                <a:gd name="connsiteX126" fmla="*/ 41901 w 608485"/>
                <a:gd name="connsiteY126" fmla="*/ 218540 h 532346"/>
                <a:gd name="connsiteX127" fmla="*/ 459356 w 608485"/>
                <a:gd name="connsiteY127" fmla="*/ 162793 h 532346"/>
                <a:gd name="connsiteX128" fmla="*/ 383946 w 608485"/>
                <a:gd name="connsiteY128" fmla="*/ 170322 h 532346"/>
                <a:gd name="connsiteX129" fmla="*/ 360840 w 608485"/>
                <a:gd name="connsiteY129" fmla="*/ 177514 h 532346"/>
                <a:gd name="connsiteX130" fmla="*/ 358471 w 608485"/>
                <a:gd name="connsiteY130" fmla="*/ 178576 h 532346"/>
                <a:gd name="connsiteX131" fmla="*/ 383946 w 608485"/>
                <a:gd name="connsiteY131" fmla="*/ 186829 h 532346"/>
                <a:gd name="connsiteX132" fmla="*/ 459356 w 608485"/>
                <a:gd name="connsiteY132" fmla="*/ 194358 h 532346"/>
                <a:gd name="connsiteX133" fmla="*/ 534767 w 608485"/>
                <a:gd name="connsiteY133" fmla="*/ 186829 h 532346"/>
                <a:gd name="connsiteX134" fmla="*/ 560290 w 608485"/>
                <a:gd name="connsiteY134" fmla="*/ 178576 h 532346"/>
                <a:gd name="connsiteX135" fmla="*/ 557873 w 608485"/>
                <a:gd name="connsiteY135" fmla="*/ 177514 h 532346"/>
                <a:gd name="connsiteX136" fmla="*/ 534767 w 608485"/>
                <a:gd name="connsiteY136" fmla="*/ 170322 h 532346"/>
                <a:gd name="connsiteX137" fmla="*/ 459356 w 608485"/>
                <a:gd name="connsiteY137" fmla="*/ 162793 h 532346"/>
                <a:gd name="connsiteX138" fmla="*/ 41901 w 608485"/>
                <a:gd name="connsiteY138" fmla="*/ 159368 h 532346"/>
                <a:gd name="connsiteX139" fmla="*/ 41901 w 608485"/>
                <a:gd name="connsiteY139" fmla="*/ 172351 h 532346"/>
                <a:gd name="connsiteX140" fmla="*/ 48184 w 608485"/>
                <a:gd name="connsiteY140" fmla="*/ 175971 h 532346"/>
                <a:gd name="connsiteX141" fmla="*/ 73701 w 608485"/>
                <a:gd name="connsiteY141" fmla="*/ 184224 h 532346"/>
                <a:gd name="connsiteX142" fmla="*/ 149094 w 608485"/>
                <a:gd name="connsiteY142" fmla="*/ 191754 h 532346"/>
                <a:gd name="connsiteX143" fmla="*/ 224486 w 608485"/>
                <a:gd name="connsiteY143" fmla="*/ 184224 h 532346"/>
                <a:gd name="connsiteX144" fmla="*/ 249955 w 608485"/>
                <a:gd name="connsiteY144" fmla="*/ 175971 h 532346"/>
                <a:gd name="connsiteX145" fmla="*/ 256238 w 608485"/>
                <a:gd name="connsiteY145" fmla="*/ 172351 h 532346"/>
                <a:gd name="connsiteX146" fmla="*/ 256286 w 608485"/>
                <a:gd name="connsiteY146" fmla="*/ 172351 h 532346"/>
                <a:gd name="connsiteX147" fmla="*/ 256286 w 608485"/>
                <a:gd name="connsiteY147" fmla="*/ 159368 h 532346"/>
                <a:gd name="connsiteX148" fmla="*/ 245461 w 608485"/>
                <a:gd name="connsiteY148" fmla="*/ 162843 h 532346"/>
                <a:gd name="connsiteX149" fmla="*/ 149094 w 608485"/>
                <a:gd name="connsiteY149" fmla="*/ 174378 h 532346"/>
                <a:gd name="connsiteX150" fmla="*/ 52678 w 608485"/>
                <a:gd name="connsiteY150" fmla="*/ 162843 h 532346"/>
                <a:gd name="connsiteX151" fmla="*/ 41901 w 608485"/>
                <a:gd name="connsiteY151" fmla="*/ 159368 h 532346"/>
                <a:gd name="connsiteX152" fmla="*/ 459356 w 608485"/>
                <a:gd name="connsiteY152" fmla="*/ 120949 h 532346"/>
                <a:gd name="connsiteX153" fmla="*/ 555746 w 608485"/>
                <a:gd name="connsiteY153" fmla="*/ 132532 h 532346"/>
                <a:gd name="connsiteX154" fmla="*/ 589197 w 608485"/>
                <a:gd name="connsiteY154" fmla="*/ 146963 h 532346"/>
                <a:gd name="connsiteX155" fmla="*/ 608437 w 608485"/>
                <a:gd name="connsiteY155" fmla="*/ 177514 h 532346"/>
                <a:gd name="connsiteX156" fmla="*/ 608485 w 608485"/>
                <a:gd name="connsiteY156" fmla="*/ 177514 h 532346"/>
                <a:gd name="connsiteX157" fmla="*/ 608485 w 608485"/>
                <a:gd name="connsiteY157" fmla="*/ 475395 h 532346"/>
                <a:gd name="connsiteX158" fmla="*/ 589101 w 608485"/>
                <a:gd name="connsiteY158" fmla="*/ 506960 h 532346"/>
                <a:gd name="connsiteX159" fmla="*/ 555649 w 608485"/>
                <a:gd name="connsiteY159" fmla="*/ 521149 h 532346"/>
                <a:gd name="connsiteX160" fmla="*/ 459356 w 608485"/>
                <a:gd name="connsiteY160" fmla="*/ 532346 h 532346"/>
                <a:gd name="connsiteX161" fmla="*/ 363112 w 608485"/>
                <a:gd name="connsiteY161" fmla="*/ 521149 h 532346"/>
                <a:gd name="connsiteX162" fmla="*/ 329660 w 608485"/>
                <a:gd name="connsiteY162" fmla="*/ 506960 h 532346"/>
                <a:gd name="connsiteX163" fmla="*/ 310276 w 608485"/>
                <a:gd name="connsiteY163" fmla="*/ 475395 h 532346"/>
                <a:gd name="connsiteX164" fmla="*/ 310276 w 608485"/>
                <a:gd name="connsiteY164" fmla="*/ 415307 h 532346"/>
                <a:gd name="connsiteX165" fmla="*/ 310276 w 608485"/>
                <a:gd name="connsiteY165" fmla="*/ 356136 h 532346"/>
                <a:gd name="connsiteX166" fmla="*/ 310276 w 608485"/>
                <a:gd name="connsiteY166" fmla="*/ 296917 h 532346"/>
                <a:gd name="connsiteX167" fmla="*/ 310276 w 608485"/>
                <a:gd name="connsiteY167" fmla="*/ 237746 h 532346"/>
                <a:gd name="connsiteX168" fmla="*/ 310276 w 608485"/>
                <a:gd name="connsiteY168" fmla="*/ 178576 h 532346"/>
                <a:gd name="connsiteX169" fmla="*/ 310276 w 608485"/>
                <a:gd name="connsiteY169" fmla="*/ 177514 h 532346"/>
                <a:gd name="connsiteX170" fmla="*/ 329515 w 608485"/>
                <a:gd name="connsiteY170" fmla="*/ 146963 h 532346"/>
                <a:gd name="connsiteX171" fmla="*/ 362967 w 608485"/>
                <a:gd name="connsiteY171" fmla="*/ 132532 h 532346"/>
                <a:gd name="connsiteX172" fmla="*/ 459356 w 608485"/>
                <a:gd name="connsiteY172" fmla="*/ 120949 h 532346"/>
                <a:gd name="connsiteX173" fmla="*/ 41901 w 608485"/>
                <a:gd name="connsiteY173" fmla="*/ 100196 h 532346"/>
                <a:gd name="connsiteX174" fmla="*/ 41901 w 608485"/>
                <a:gd name="connsiteY174" fmla="*/ 113180 h 532346"/>
                <a:gd name="connsiteX175" fmla="*/ 48184 w 608485"/>
                <a:gd name="connsiteY175" fmla="*/ 116799 h 532346"/>
                <a:gd name="connsiteX176" fmla="*/ 73701 w 608485"/>
                <a:gd name="connsiteY176" fmla="*/ 125052 h 532346"/>
                <a:gd name="connsiteX177" fmla="*/ 149094 w 608485"/>
                <a:gd name="connsiteY177" fmla="*/ 132582 h 532346"/>
                <a:gd name="connsiteX178" fmla="*/ 224486 w 608485"/>
                <a:gd name="connsiteY178" fmla="*/ 125052 h 532346"/>
                <a:gd name="connsiteX179" fmla="*/ 249955 w 608485"/>
                <a:gd name="connsiteY179" fmla="*/ 116799 h 532346"/>
                <a:gd name="connsiteX180" fmla="*/ 256238 w 608485"/>
                <a:gd name="connsiteY180" fmla="*/ 113180 h 532346"/>
                <a:gd name="connsiteX181" fmla="*/ 256238 w 608485"/>
                <a:gd name="connsiteY181" fmla="*/ 100196 h 532346"/>
                <a:gd name="connsiteX182" fmla="*/ 245461 w 608485"/>
                <a:gd name="connsiteY182" fmla="*/ 103671 h 532346"/>
                <a:gd name="connsiteX183" fmla="*/ 149094 w 608485"/>
                <a:gd name="connsiteY183" fmla="*/ 115207 h 532346"/>
                <a:gd name="connsiteX184" fmla="*/ 52678 w 608485"/>
                <a:gd name="connsiteY184" fmla="*/ 103671 h 532346"/>
                <a:gd name="connsiteX185" fmla="*/ 41901 w 608485"/>
                <a:gd name="connsiteY185" fmla="*/ 100196 h 532346"/>
                <a:gd name="connsiteX186" fmla="*/ 149094 w 608485"/>
                <a:gd name="connsiteY186" fmla="*/ 41845 h 532346"/>
                <a:gd name="connsiteX187" fmla="*/ 73701 w 608485"/>
                <a:gd name="connsiteY187" fmla="*/ 49326 h 532346"/>
                <a:gd name="connsiteX188" fmla="*/ 50552 w 608485"/>
                <a:gd name="connsiteY188" fmla="*/ 56517 h 532346"/>
                <a:gd name="connsiteX189" fmla="*/ 48184 w 608485"/>
                <a:gd name="connsiteY189" fmla="*/ 57627 h 532346"/>
                <a:gd name="connsiteX190" fmla="*/ 73701 w 608485"/>
                <a:gd name="connsiteY190" fmla="*/ 65881 h 532346"/>
                <a:gd name="connsiteX191" fmla="*/ 149094 w 608485"/>
                <a:gd name="connsiteY191" fmla="*/ 73410 h 532346"/>
                <a:gd name="connsiteX192" fmla="*/ 224486 w 608485"/>
                <a:gd name="connsiteY192" fmla="*/ 65881 h 532346"/>
                <a:gd name="connsiteX193" fmla="*/ 249955 w 608485"/>
                <a:gd name="connsiteY193" fmla="*/ 57627 h 532346"/>
                <a:gd name="connsiteX194" fmla="*/ 247587 w 608485"/>
                <a:gd name="connsiteY194" fmla="*/ 56517 h 532346"/>
                <a:gd name="connsiteX195" fmla="*/ 224486 w 608485"/>
                <a:gd name="connsiteY195" fmla="*/ 49326 h 532346"/>
                <a:gd name="connsiteX196" fmla="*/ 149094 w 608485"/>
                <a:gd name="connsiteY196" fmla="*/ 41845 h 532346"/>
                <a:gd name="connsiteX197" fmla="*/ 149094 w 608485"/>
                <a:gd name="connsiteY197" fmla="*/ 0 h 532346"/>
                <a:gd name="connsiteX198" fmla="*/ 245461 w 608485"/>
                <a:gd name="connsiteY198" fmla="*/ 11535 h 532346"/>
                <a:gd name="connsiteX199" fmla="*/ 278904 w 608485"/>
                <a:gd name="connsiteY199" fmla="*/ 26014 h 532346"/>
                <a:gd name="connsiteX200" fmla="*/ 298139 w 608485"/>
                <a:gd name="connsiteY200" fmla="*/ 56517 h 532346"/>
                <a:gd name="connsiteX201" fmla="*/ 298139 w 608485"/>
                <a:gd name="connsiteY201" fmla="*/ 57627 h 532346"/>
                <a:gd name="connsiteX202" fmla="*/ 298139 w 608485"/>
                <a:gd name="connsiteY202" fmla="*/ 116799 h 532346"/>
                <a:gd name="connsiteX203" fmla="*/ 298139 w 608485"/>
                <a:gd name="connsiteY203" fmla="*/ 175971 h 532346"/>
                <a:gd name="connsiteX204" fmla="*/ 298139 w 608485"/>
                <a:gd name="connsiteY204" fmla="*/ 235143 h 532346"/>
                <a:gd name="connsiteX205" fmla="*/ 298139 w 608485"/>
                <a:gd name="connsiteY205" fmla="*/ 293687 h 532346"/>
                <a:gd name="connsiteX206" fmla="*/ 298139 w 608485"/>
                <a:gd name="connsiteY206" fmla="*/ 352232 h 532346"/>
                <a:gd name="connsiteX207" fmla="*/ 298139 w 608485"/>
                <a:gd name="connsiteY207" fmla="*/ 412659 h 532346"/>
                <a:gd name="connsiteX208" fmla="*/ 298139 w 608485"/>
                <a:gd name="connsiteY208" fmla="*/ 475112 h 532346"/>
                <a:gd name="connsiteX209" fmla="*/ 278759 w 608485"/>
                <a:gd name="connsiteY209" fmla="*/ 506677 h 532346"/>
                <a:gd name="connsiteX210" fmla="*/ 245316 w 608485"/>
                <a:gd name="connsiteY210" fmla="*/ 520915 h 532346"/>
                <a:gd name="connsiteX211" fmla="*/ 149094 w 608485"/>
                <a:gd name="connsiteY211" fmla="*/ 532064 h 532346"/>
                <a:gd name="connsiteX212" fmla="*/ 52823 w 608485"/>
                <a:gd name="connsiteY212" fmla="*/ 520915 h 532346"/>
                <a:gd name="connsiteX213" fmla="*/ 19380 w 608485"/>
                <a:gd name="connsiteY213" fmla="*/ 506677 h 532346"/>
                <a:gd name="connsiteX214" fmla="*/ 0 w 608485"/>
                <a:gd name="connsiteY214" fmla="*/ 475112 h 532346"/>
                <a:gd name="connsiteX215" fmla="*/ 0 w 608485"/>
                <a:gd name="connsiteY215" fmla="*/ 412659 h 532346"/>
                <a:gd name="connsiteX216" fmla="*/ 0 w 608485"/>
                <a:gd name="connsiteY216" fmla="*/ 352232 h 532346"/>
                <a:gd name="connsiteX217" fmla="*/ 0 w 608485"/>
                <a:gd name="connsiteY217" fmla="*/ 293687 h 532346"/>
                <a:gd name="connsiteX218" fmla="*/ 0 w 608485"/>
                <a:gd name="connsiteY218" fmla="*/ 235143 h 532346"/>
                <a:gd name="connsiteX219" fmla="*/ 0 w 608485"/>
                <a:gd name="connsiteY219" fmla="*/ 175971 h 532346"/>
                <a:gd name="connsiteX220" fmla="*/ 0 w 608485"/>
                <a:gd name="connsiteY220" fmla="*/ 116799 h 532346"/>
                <a:gd name="connsiteX221" fmla="*/ 0 w 608485"/>
                <a:gd name="connsiteY221" fmla="*/ 57627 h 532346"/>
                <a:gd name="connsiteX222" fmla="*/ 0 w 608485"/>
                <a:gd name="connsiteY222" fmla="*/ 56517 h 532346"/>
                <a:gd name="connsiteX223" fmla="*/ 19235 w 608485"/>
                <a:gd name="connsiteY223" fmla="*/ 26014 h 532346"/>
                <a:gd name="connsiteX224" fmla="*/ 52678 w 608485"/>
                <a:gd name="connsiteY224" fmla="*/ 11535 h 532346"/>
                <a:gd name="connsiteX225" fmla="*/ 149094 w 608485"/>
                <a:gd name="connsiteY225" fmla="*/ 0 h 532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Lst>
              <a:rect l="l" t="t" r="r" b="b"/>
              <a:pathLst>
                <a:path w="608485" h="532346">
                  <a:moveTo>
                    <a:pt x="352138" y="457876"/>
                  </a:moveTo>
                  <a:lnTo>
                    <a:pt x="352138" y="471679"/>
                  </a:lnTo>
                  <a:cubicBezTo>
                    <a:pt x="355667" y="474237"/>
                    <a:pt x="365045" y="479063"/>
                    <a:pt x="383994" y="483262"/>
                  </a:cubicBezTo>
                  <a:cubicBezTo>
                    <a:pt x="404974" y="487944"/>
                    <a:pt x="431754" y="490502"/>
                    <a:pt x="459356" y="490502"/>
                  </a:cubicBezTo>
                  <a:cubicBezTo>
                    <a:pt x="486958" y="490502"/>
                    <a:pt x="513739" y="487944"/>
                    <a:pt x="534767" y="483262"/>
                  </a:cubicBezTo>
                  <a:cubicBezTo>
                    <a:pt x="553668" y="479063"/>
                    <a:pt x="563094" y="474237"/>
                    <a:pt x="566574" y="471679"/>
                  </a:cubicBezTo>
                  <a:lnTo>
                    <a:pt x="566574" y="457876"/>
                  </a:lnTo>
                  <a:cubicBezTo>
                    <a:pt x="563190" y="459082"/>
                    <a:pt x="559565" y="460241"/>
                    <a:pt x="555746" y="461351"/>
                  </a:cubicBezTo>
                  <a:cubicBezTo>
                    <a:pt x="529739" y="468783"/>
                    <a:pt x="495515" y="472886"/>
                    <a:pt x="459356" y="472886"/>
                  </a:cubicBezTo>
                  <a:cubicBezTo>
                    <a:pt x="423246" y="472886"/>
                    <a:pt x="389022" y="468783"/>
                    <a:pt x="362967" y="461351"/>
                  </a:cubicBezTo>
                  <a:cubicBezTo>
                    <a:pt x="359148" y="460241"/>
                    <a:pt x="355571" y="459082"/>
                    <a:pt x="352138" y="457876"/>
                  </a:cubicBezTo>
                  <a:close/>
                  <a:moveTo>
                    <a:pt x="41901" y="455228"/>
                  </a:moveTo>
                  <a:lnTo>
                    <a:pt x="41901" y="471396"/>
                  </a:lnTo>
                  <a:cubicBezTo>
                    <a:pt x="45381" y="473954"/>
                    <a:pt x="54756" y="478780"/>
                    <a:pt x="73701" y="482979"/>
                  </a:cubicBezTo>
                  <a:cubicBezTo>
                    <a:pt x="94724" y="487661"/>
                    <a:pt x="121498" y="490267"/>
                    <a:pt x="149094" y="490267"/>
                  </a:cubicBezTo>
                  <a:cubicBezTo>
                    <a:pt x="176641" y="490267"/>
                    <a:pt x="203415" y="487661"/>
                    <a:pt x="224438" y="482979"/>
                  </a:cubicBezTo>
                  <a:cubicBezTo>
                    <a:pt x="243383" y="478780"/>
                    <a:pt x="252758" y="473954"/>
                    <a:pt x="256238" y="471396"/>
                  </a:cubicBezTo>
                  <a:lnTo>
                    <a:pt x="256238" y="455228"/>
                  </a:lnTo>
                  <a:cubicBezTo>
                    <a:pt x="252855" y="456482"/>
                    <a:pt x="249279" y="457641"/>
                    <a:pt x="245461" y="458703"/>
                  </a:cubicBezTo>
                  <a:cubicBezTo>
                    <a:pt x="219412" y="466184"/>
                    <a:pt x="185195" y="470286"/>
                    <a:pt x="149094" y="470286"/>
                  </a:cubicBezTo>
                  <a:cubicBezTo>
                    <a:pt x="112944" y="470286"/>
                    <a:pt x="78727" y="466184"/>
                    <a:pt x="52678" y="458703"/>
                  </a:cubicBezTo>
                  <a:cubicBezTo>
                    <a:pt x="48909" y="457641"/>
                    <a:pt x="45284" y="456482"/>
                    <a:pt x="41901" y="455228"/>
                  </a:cubicBezTo>
                  <a:close/>
                  <a:moveTo>
                    <a:pt x="352138" y="398705"/>
                  </a:moveTo>
                  <a:lnTo>
                    <a:pt x="352138" y="411688"/>
                  </a:lnTo>
                  <a:cubicBezTo>
                    <a:pt x="353395" y="412605"/>
                    <a:pt x="355425" y="413859"/>
                    <a:pt x="358471" y="415307"/>
                  </a:cubicBezTo>
                  <a:cubicBezTo>
                    <a:pt x="363692" y="417769"/>
                    <a:pt x="371861" y="420809"/>
                    <a:pt x="383946" y="423560"/>
                  </a:cubicBezTo>
                  <a:cubicBezTo>
                    <a:pt x="405071" y="428387"/>
                    <a:pt x="431851" y="431090"/>
                    <a:pt x="459356" y="431090"/>
                  </a:cubicBezTo>
                  <a:cubicBezTo>
                    <a:pt x="486862" y="431090"/>
                    <a:pt x="513642" y="428387"/>
                    <a:pt x="534767" y="423560"/>
                  </a:cubicBezTo>
                  <a:cubicBezTo>
                    <a:pt x="546852" y="420809"/>
                    <a:pt x="555021" y="417769"/>
                    <a:pt x="560290" y="415307"/>
                  </a:cubicBezTo>
                  <a:cubicBezTo>
                    <a:pt x="563287" y="413859"/>
                    <a:pt x="565317" y="412605"/>
                    <a:pt x="566574" y="411688"/>
                  </a:cubicBezTo>
                  <a:lnTo>
                    <a:pt x="566574" y="398705"/>
                  </a:lnTo>
                  <a:cubicBezTo>
                    <a:pt x="563190" y="399911"/>
                    <a:pt x="559565" y="401070"/>
                    <a:pt x="555746" y="402180"/>
                  </a:cubicBezTo>
                  <a:cubicBezTo>
                    <a:pt x="529739" y="409612"/>
                    <a:pt x="495515" y="413715"/>
                    <a:pt x="459356" y="413715"/>
                  </a:cubicBezTo>
                  <a:cubicBezTo>
                    <a:pt x="423246" y="413715"/>
                    <a:pt x="389022" y="409612"/>
                    <a:pt x="362967" y="402180"/>
                  </a:cubicBezTo>
                  <a:cubicBezTo>
                    <a:pt x="359148" y="401070"/>
                    <a:pt x="355571" y="399911"/>
                    <a:pt x="352138" y="398705"/>
                  </a:cubicBezTo>
                  <a:close/>
                  <a:moveTo>
                    <a:pt x="41901" y="394801"/>
                  </a:moveTo>
                  <a:lnTo>
                    <a:pt x="41901" y="409039"/>
                  </a:lnTo>
                  <a:cubicBezTo>
                    <a:pt x="43157" y="410004"/>
                    <a:pt x="45187" y="411259"/>
                    <a:pt x="48184" y="412659"/>
                  </a:cubicBezTo>
                  <a:cubicBezTo>
                    <a:pt x="53403" y="415168"/>
                    <a:pt x="61619" y="418161"/>
                    <a:pt x="73701" y="420912"/>
                  </a:cubicBezTo>
                  <a:cubicBezTo>
                    <a:pt x="94772" y="425786"/>
                    <a:pt x="121546" y="428441"/>
                    <a:pt x="149094" y="428441"/>
                  </a:cubicBezTo>
                  <a:cubicBezTo>
                    <a:pt x="176593" y="428441"/>
                    <a:pt x="203367" y="425786"/>
                    <a:pt x="224486" y="420912"/>
                  </a:cubicBezTo>
                  <a:cubicBezTo>
                    <a:pt x="236520" y="418161"/>
                    <a:pt x="244736" y="415168"/>
                    <a:pt x="249955" y="412659"/>
                  </a:cubicBezTo>
                  <a:cubicBezTo>
                    <a:pt x="252952" y="411259"/>
                    <a:pt x="255030" y="410004"/>
                    <a:pt x="256238" y="409039"/>
                  </a:cubicBezTo>
                  <a:lnTo>
                    <a:pt x="256238" y="394801"/>
                  </a:lnTo>
                  <a:cubicBezTo>
                    <a:pt x="252855" y="396007"/>
                    <a:pt x="249279" y="397166"/>
                    <a:pt x="245461" y="398276"/>
                  </a:cubicBezTo>
                  <a:cubicBezTo>
                    <a:pt x="219412" y="405709"/>
                    <a:pt x="185195" y="409811"/>
                    <a:pt x="149094" y="409811"/>
                  </a:cubicBezTo>
                  <a:cubicBezTo>
                    <a:pt x="112944" y="409811"/>
                    <a:pt x="78727" y="405709"/>
                    <a:pt x="52678" y="398276"/>
                  </a:cubicBezTo>
                  <a:cubicBezTo>
                    <a:pt x="48909" y="397166"/>
                    <a:pt x="45284" y="396007"/>
                    <a:pt x="41901" y="394801"/>
                  </a:cubicBezTo>
                  <a:close/>
                  <a:moveTo>
                    <a:pt x="352138" y="339534"/>
                  </a:moveTo>
                  <a:lnTo>
                    <a:pt x="352138" y="352517"/>
                  </a:lnTo>
                  <a:cubicBezTo>
                    <a:pt x="353395" y="353434"/>
                    <a:pt x="355425" y="354689"/>
                    <a:pt x="358471" y="356136"/>
                  </a:cubicBezTo>
                  <a:cubicBezTo>
                    <a:pt x="363692" y="358598"/>
                    <a:pt x="371861" y="361590"/>
                    <a:pt x="383946" y="364390"/>
                  </a:cubicBezTo>
                  <a:cubicBezTo>
                    <a:pt x="405071" y="369216"/>
                    <a:pt x="431851" y="371919"/>
                    <a:pt x="459356" y="371919"/>
                  </a:cubicBezTo>
                  <a:cubicBezTo>
                    <a:pt x="486862" y="371919"/>
                    <a:pt x="513642" y="369216"/>
                    <a:pt x="534767" y="364390"/>
                  </a:cubicBezTo>
                  <a:cubicBezTo>
                    <a:pt x="546852" y="361590"/>
                    <a:pt x="555021" y="358598"/>
                    <a:pt x="560290" y="356136"/>
                  </a:cubicBezTo>
                  <a:cubicBezTo>
                    <a:pt x="563287" y="354689"/>
                    <a:pt x="565317" y="353434"/>
                    <a:pt x="566574" y="352468"/>
                  </a:cubicBezTo>
                  <a:lnTo>
                    <a:pt x="566574" y="339534"/>
                  </a:lnTo>
                  <a:cubicBezTo>
                    <a:pt x="563190" y="340740"/>
                    <a:pt x="559565" y="341899"/>
                    <a:pt x="555746" y="343009"/>
                  </a:cubicBezTo>
                  <a:cubicBezTo>
                    <a:pt x="529739" y="350441"/>
                    <a:pt x="495515" y="354544"/>
                    <a:pt x="459356" y="354544"/>
                  </a:cubicBezTo>
                  <a:cubicBezTo>
                    <a:pt x="423246" y="354544"/>
                    <a:pt x="389022" y="350441"/>
                    <a:pt x="362967" y="343009"/>
                  </a:cubicBezTo>
                  <a:cubicBezTo>
                    <a:pt x="359148" y="341899"/>
                    <a:pt x="355571" y="340740"/>
                    <a:pt x="352138" y="339534"/>
                  </a:cubicBezTo>
                  <a:close/>
                  <a:moveTo>
                    <a:pt x="41901" y="336256"/>
                  </a:moveTo>
                  <a:lnTo>
                    <a:pt x="41901" y="348612"/>
                  </a:lnTo>
                  <a:cubicBezTo>
                    <a:pt x="43157" y="349529"/>
                    <a:pt x="45187" y="350784"/>
                    <a:pt x="48184" y="352232"/>
                  </a:cubicBezTo>
                  <a:cubicBezTo>
                    <a:pt x="53403" y="354693"/>
                    <a:pt x="61619" y="357686"/>
                    <a:pt x="73701" y="360485"/>
                  </a:cubicBezTo>
                  <a:cubicBezTo>
                    <a:pt x="94772" y="365311"/>
                    <a:pt x="121546" y="368014"/>
                    <a:pt x="149094" y="368014"/>
                  </a:cubicBezTo>
                  <a:cubicBezTo>
                    <a:pt x="176593" y="368014"/>
                    <a:pt x="203367" y="365311"/>
                    <a:pt x="224486" y="360485"/>
                  </a:cubicBezTo>
                  <a:cubicBezTo>
                    <a:pt x="236520" y="357686"/>
                    <a:pt x="244736" y="354693"/>
                    <a:pt x="249955" y="352232"/>
                  </a:cubicBezTo>
                  <a:cubicBezTo>
                    <a:pt x="252952" y="350784"/>
                    <a:pt x="255030" y="349529"/>
                    <a:pt x="256238" y="348612"/>
                  </a:cubicBezTo>
                  <a:lnTo>
                    <a:pt x="256238" y="336256"/>
                  </a:lnTo>
                  <a:cubicBezTo>
                    <a:pt x="252855" y="337511"/>
                    <a:pt x="249279" y="338670"/>
                    <a:pt x="245461" y="339731"/>
                  </a:cubicBezTo>
                  <a:cubicBezTo>
                    <a:pt x="219412" y="347212"/>
                    <a:pt x="185195" y="351315"/>
                    <a:pt x="149094" y="351315"/>
                  </a:cubicBezTo>
                  <a:cubicBezTo>
                    <a:pt x="112944" y="351315"/>
                    <a:pt x="78727" y="347212"/>
                    <a:pt x="52678" y="339731"/>
                  </a:cubicBezTo>
                  <a:cubicBezTo>
                    <a:pt x="48909" y="338670"/>
                    <a:pt x="45284" y="337511"/>
                    <a:pt x="41901" y="336256"/>
                  </a:cubicBezTo>
                  <a:close/>
                  <a:moveTo>
                    <a:pt x="352138" y="280315"/>
                  </a:moveTo>
                  <a:lnTo>
                    <a:pt x="352138" y="293298"/>
                  </a:lnTo>
                  <a:cubicBezTo>
                    <a:pt x="353395" y="294263"/>
                    <a:pt x="355425" y="295518"/>
                    <a:pt x="358471" y="296917"/>
                  </a:cubicBezTo>
                  <a:cubicBezTo>
                    <a:pt x="363692" y="299427"/>
                    <a:pt x="371861" y="302419"/>
                    <a:pt x="383946" y="305219"/>
                  </a:cubicBezTo>
                  <a:cubicBezTo>
                    <a:pt x="405071" y="310045"/>
                    <a:pt x="431851" y="312699"/>
                    <a:pt x="459356" y="312699"/>
                  </a:cubicBezTo>
                  <a:cubicBezTo>
                    <a:pt x="486862" y="312699"/>
                    <a:pt x="513642" y="310045"/>
                    <a:pt x="534767" y="305219"/>
                  </a:cubicBezTo>
                  <a:cubicBezTo>
                    <a:pt x="546852" y="302419"/>
                    <a:pt x="555021" y="299427"/>
                    <a:pt x="560290" y="296917"/>
                  </a:cubicBezTo>
                  <a:cubicBezTo>
                    <a:pt x="563287" y="295518"/>
                    <a:pt x="565317" y="294263"/>
                    <a:pt x="566574" y="293298"/>
                  </a:cubicBezTo>
                  <a:lnTo>
                    <a:pt x="566574" y="280315"/>
                  </a:lnTo>
                  <a:cubicBezTo>
                    <a:pt x="563190" y="281570"/>
                    <a:pt x="559565" y="282728"/>
                    <a:pt x="555746" y="283790"/>
                  </a:cubicBezTo>
                  <a:cubicBezTo>
                    <a:pt x="529739" y="291271"/>
                    <a:pt x="495515" y="295373"/>
                    <a:pt x="459356" y="295373"/>
                  </a:cubicBezTo>
                  <a:cubicBezTo>
                    <a:pt x="423246" y="295373"/>
                    <a:pt x="389022" y="291271"/>
                    <a:pt x="362967" y="283790"/>
                  </a:cubicBezTo>
                  <a:cubicBezTo>
                    <a:pt x="359148" y="282728"/>
                    <a:pt x="355571" y="281570"/>
                    <a:pt x="352138" y="280315"/>
                  </a:cubicBezTo>
                  <a:close/>
                  <a:moveTo>
                    <a:pt x="41901" y="277712"/>
                  </a:moveTo>
                  <a:lnTo>
                    <a:pt x="41901" y="290068"/>
                  </a:lnTo>
                  <a:cubicBezTo>
                    <a:pt x="43157" y="291033"/>
                    <a:pt x="45187" y="292288"/>
                    <a:pt x="48184" y="293687"/>
                  </a:cubicBezTo>
                  <a:cubicBezTo>
                    <a:pt x="53451" y="296197"/>
                    <a:pt x="61619" y="299190"/>
                    <a:pt x="73701" y="301941"/>
                  </a:cubicBezTo>
                  <a:cubicBezTo>
                    <a:pt x="94821" y="306815"/>
                    <a:pt x="121595" y="309470"/>
                    <a:pt x="149094" y="309470"/>
                  </a:cubicBezTo>
                  <a:cubicBezTo>
                    <a:pt x="176593" y="309470"/>
                    <a:pt x="203367" y="306815"/>
                    <a:pt x="224486" y="301941"/>
                  </a:cubicBezTo>
                  <a:cubicBezTo>
                    <a:pt x="236520" y="299190"/>
                    <a:pt x="244736" y="296197"/>
                    <a:pt x="249955" y="293687"/>
                  </a:cubicBezTo>
                  <a:cubicBezTo>
                    <a:pt x="252952" y="292288"/>
                    <a:pt x="255030" y="291033"/>
                    <a:pt x="256238" y="290068"/>
                  </a:cubicBezTo>
                  <a:lnTo>
                    <a:pt x="256286" y="290068"/>
                  </a:lnTo>
                  <a:lnTo>
                    <a:pt x="256286" y="277712"/>
                  </a:lnTo>
                  <a:cubicBezTo>
                    <a:pt x="252855" y="278967"/>
                    <a:pt x="249279" y="280125"/>
                    <a:pt x="245461" y="281187"/>
                  </a:cubicBezTo>
                  <a:cubicBezTo>
                    <a:pt x="219412" y="288668"/>
                    <a:pt x="185195" y="292770"/>
                    <a:pt x="149094" y="292770"/>
                  </a:cubicBezTo>
                  <a:cubicBezTo>
                    <a:pt x="112944" y="292770"/>
                    <a:pt x="78727" y="288668"/>
                    <a:pt x="52678" y="281187"/>
                  </a:cubicBezTo>
                  <a:cubicBezTo>
                    <a:pt x="48909" y="280125"/>
                    <a:pt x="45284" y="278967"/>
                    <a:pt x="41901" y="277712"/>
                  </a:cubicBezTo>
                  <a:close/>
                  <a:moveTo>
                    <a:pt x="352138" y="221144"/>
                  </a:moveTo>
                  <a:lnTo>
                    <a:pt x="352138" y="234127"/>
                  </a:lnTo>
                  <a:cubicBezTo>
                    <a:pt x="353395" y="235092"/>
                    <a:pt x="355425" y="236347"/>
                    <a:pt x="358471" y="237746"/>
                  </a:cubicBezTo>
                  <a:cubicBezTo>
                    <a:pt x="363692" y="240256"/>
                    <a:pt x="371861" y="243248"/>
                    <a:pt x="383946" y="245999"/>
                  </a:cubicBezTo>
                  <a:cubicBezTo>
                    <a:pt x="405071" y="250874"/>
                    <a:pt x="431851" y="253529"/>
                    <a:pt x="459356" y="253529"/>
                  </a:cubicBezTo>
                  <a:cubicBezTo>
                    <a:pt x="486862" y="253529"/>
                    <a:pt x="513642" y="250874"/>
                    <a:pt x="534767" y="245999"/>
                  </a:cubicBezTo>
                  <a:cubicBezTo>
                    <a:pt x="546852" y="243248"/>
                    <a:pt x="555021" y="240256"/>
                    <a:pt x="560290" y="237746"/>
                  </a:cubicBezTo>
                  <a:cubicBezTo>
                    <a:pt x="563287" y="236347"/>
                    <a:pt x="565317" y="235092"/>
                    <a:pt x="566574" y="234127"/>
                  </a:cubicBezTo>
                  <a:lnTo>
                    <a:pt x="566574" y="221144"/>
                  </a:lnTo>
                  <a:cubicBezTo>
                    <a:pt x="563190" y="222399"/>
                    <a:pt x="559565" y="223557"/>
                    <a:pt x="555746" y="224619"/>
                  </a:cubicBezTo>
                  <a:cubicBezTo>
                    <a:pt x="529739" y="232100"/>
                    <a:pt x="495515" y="236202"/>
                    <a:pt x="459356" y="236202"/>
                  </a:cubicBezTo>
                  <a:cubicBezTo>
                    <a:pt x="423246" y="236202"/>
                    <a:pt x="389022" y="232100"/>
                    <a:pt x="362967" y="224619"/>
                  </a:cubicBezTo>
                  <a:cubicBezTo>
                    <a:pt x="359148" y="223557"/>
                    <a:pt x="355571" y="222399"/>
                    <a:pt x="352138" y="221144"/>
                  </a:cubicBezTo>
                  <a:close/>
                  <a:moveTo>
                    <a:pt x="41901" y="218540"/>
                  </a:moveTo>
                  <a:lnTo>
                    <a:pt x="41901" y="231523"/>
                  </a:lnTo>
                  <a:cubicBezTo>
                    <a:pt x="43157" y="232488"/>
                    <a:pt x="45187" y="233743"/>
                    <a:pt x="48184" y="235143"/>
                  </a:cubicBezTo>
                  <a:cubicBezTo>
                    <a:pt x="53403" y="237653"/>
                    <a:pt x="61619" y="240645"/>
                    <a:pt x="73701" y="243396"/>
                  </a:cubicBezTo>
                  <a:cubicBezTo>
                    <a:pt x="94772" y="248271"/>
                    <a:pt x="121546" y="250925"/>
                    <a:pt x="149094" y="250925"/>
                  </a:cubicBezTo>
                  <a:cubicBezTo>
                    <a:pt x="176593" y="250925"/>
                    <a:pt x="203367" y="248271"/>
                    <a:pt x="224486" y="243396"/>
                  </a:cubicBezTo>
                  <a:cubicBezTo>
                    <a:pt x="236520" y="240645"/>
                    <a:pt x="244736" y="237653"/>
                    <a:pt x="249955" y="235143"/>
                  </a:cubicBezTo>
                  <a:cubicBezTo>
                    <a:pt x="252952" y="233743"/>
                    <a:pt x="255030" y="232488"/>
                    <a:pt x="256238" y="231523"/>
                  </a:cubicBezTo>
                  <a:lnTo>
                    <a:pt x="256238" y="218540"/>
                  </a:lnTo>
                  <a:cubicBezTo>
                    <a:pt x="252855" y="219795"/>
                    <a:pt x="249279" y="220953"/>
                    <a:pt x="245461" y="222015"/>
                  </a:cubicBezTo>
                  <a:cubicBezTo>
                    <a:pt x="219412" y="229496"/>
                    <a:pt x="185195" y="233599"/>
                    <a:pt x="149094" y="233599"/>
                  </a:cubicBezTo>
                  <a:cubicBezTo>
                    <a:pt x="112944" y="233599"/>
                    <a:pt x="78727" y="229496"/>
                    <a:pt x="52678" y="222015"/>
                  </a:cubicBezTo>
                  <a:cubicBezTo>
                    <a:pt x="48909" y="220953"/>
                    <a:pt x="45284" y="219795"/>
                    <a:pt x="41901" y="218540"/>
                  </a:cubicBezTo>
                  <a:close/>
                  <a:moveTo>
                    <a:pt x="459356" y="162793"/>
                  </a:moveTo>
                  <a:cubicBezTo>
                    <a:pt x="431851" y="162793"/>
                    <a:pt x="405071" y="165448"/>
                    <a:pt x="383946" y="170322"/>
                  </a:cubicBezTo>
                  <a:cubicBezTo>
                    <a:pt x="373553" y="172687"/>
                    <a:pt x="366060" y="175245"/>
                    <a:pt x="360840" y="177514"/>
                  </a:cubicBezTo>
                  <a:cubicBezTo>
                    <a:pt x="359969" y="177852"/>
                    <a:pt x="359196" y="178238"/>
                    <a:pt x="358471" y="178576"/>
                  </a:cubicBezTo>
                  <a:cubicBezTo>
                    <a:pt x="363692" y="181085"/>
                    <a:pt x="371861" y="184078"/>
                    <a:pt x="383946" y="186829"/>
                  </a:cubicBezTo>
                  <a:cubicBezTo>
                    <a:pt x="405071" y="191703"/>
                    <a:pt x="431851" y="194358"/>
                    <a:pt x="459356" y="194358"/>
                  </a:cubicBezTo>
                  <a:cubicBezTo>
                    <a:pt x="486862" y="194358"/>
                    <a:pt x="513642" y="191703"/>
                    <a:pt x="534767" y="186829"/>
                  </a:cubicBezTo>
                  <a:cubicBezTo>
                    <a:pt x="546852" y="184078"/>
                    <a:pt x="555021" y="181085"/>
                    <a:pt x="560290" y="178576"/>
                  </a:cubicBezTo>
                  <a:cubicBezTo>
                    <a:pt x="559565" y="178238"/>
                    <a:pt x="558743" y="177852"/>
                    <a:pt x="557873" y="177514"/>
                  </a:cubicBezTo>
                  <a:cubicBezTo>
                    <a:pt x="552652" y="175245"/>
                    <a:pt x="545160" y="172687"/>
                    <a:pt x="534767" y="170322"/>
                  </a:cubicBezTo>
                  <a:cubicBezTo>
                    <a:pt x="513642" y="165448"/>
                    <a:pt x="486862" y="162793"/>
                    <a:pt x="459356" y="162793"/>
                  </a:cubicBezTo>
                  <a:close/>
                  <a:moveTo>
                    <a:pt x="41901" y="159368"/>
                  </a:moveTo>
                  <a:lnTo>
                    <a:pt x="41901" y="172351"/>
                  </a:lnTo>
                  <a:cubicBezTo>
                    <a:pt x="43157" y="173268"/>
                    <a:pt x="45187" y="174523"/>
                    <a:pt x="48184" y="175971"/>
                  </a:cubicBezTo>
                  <a:cubicBezTo>
                    <a:pt x="53451" y="178481"/>
                    <a:pt x="61619" y="181473"/>
                    <a:pt x="73701" y="184224"/>
                  </a:cubicBezTo>
                  <a:cubicBezTo>
                    <a:pt x="94821" y="189099"/>
                    <a:pt x="121595" y="191754"/>
                    <a:pt x="149094" y="191754"/>
                  </a:cubicBezTo>
                  <a:cubicBezTo>
                    <a:pt x="176593" y="191754"/>
                    <a:pt x="203367" y="189099"/>
                    <a:pt x="224486" y="184224"/>
                  </a:cubicBezTo>
                  <a:cubicBezTo>
                    <a:pt x="236520" y="181473"/>
                    <a:pt x="244736" y="178481"/>
                    <a:pt x="249955" y="175971"/>
                  </a:cubicBezTo>
                  <a:cubicBezTo>
                    <a:pt x="252952" y="174523"/>
                    <a:pt x="255030" y="173268"/>
                    <a:pt x="256238" y="172351"/>
                  </a:cubicBezTo>
                  <a:lnTo>
                    <a:pt x="256286" y="172351"/>
                  </a:lnTo>
                  <a:lnTo>
                    <a:pt x="256286" y="159368"/>
                  </a:lnTo>
                  <a:cubicBezTo>
                    <a:pt x="252855" y="160575"/>
                    <a:pt x="249279" y="161733"/>
                    <a:pt x="245461" y="162843"/>
                  </a:cubicBezTo>
                  <a:cubicBezTo>
                    <a:pt x="219412" y="170276"/>
                    <a:pt x="185195" y="174378"/>
                    <a:pt x="149094" y="174378"/>
                  </a:cubicBezTo>
                  <a:cubicBezTo>
                    <a:pt x="112944" y="174378"/>
                    <a:pt x="78727" y="170276"/>
                    <a:pt x="52678" y="162843"/>
                  </a:cubicBezTo>
                  <a:cubicBezTo>
                    <a:pt x="48909" y="161733"/>
                    <a:pt x="45284" y="160575"/>
                    <a:pt x="41901" y="159368"/>
                  </a:cubicBezTo>
                  <a:close/>
                  <a:moveTo>
                    <a:pt x="459356" y="120949"/>
                  </a:moveTo>
                  <a:cubicBezTo>
                    <a:pt x="495515" y="120949"/>
                    <a:pt x="529739" y="125051"/>
                    <a:pt x="555746" y="132532"/>
                  </a:cubicBezTo>
                  <a:cubicBezTo>
                    <a:pt x="569668" y="136490"/>
                    <a:pt x="580931" y="141364"/>
                    <a:pt x="589197" y="146963"/>
                  </a:cubicBezTo>
                  <a:cubicBezTo>
                    <a:pt x="604473" y="157291"/>
                    <a:pt x="608195" y="169068"/>
                    <a:pt x="608437" y="177514"/>
                  </a:cubicBezTo>
                  <a:lnTo>
                    <a:pt x="608485" y="177514"/>
                  </a:lnTo>
                  <a:lnTo>
                    <a:pt x="608485" y="475395"/>
                  </a:lnTo>
                  <a:cubicBezTo>
                    <a:pt x="608485" y="483890"/>
                    <a:pt x="605101" y="496245"/>
                    <a:pt x="589101" y="506960"/>
                  </a:cubicBezTo>
                  <a:cubicBezTo>
                    <a:pt x="580786" y="512510"/>
                    <a:pt x="569571" y="517240"/>
                    <a:pt x="555649" y="521149"/>
                  </a:cubicBezTo>
                  <a:cubicBezTo>
                    <a:pt x="529788" y="528340"/>
                    <a:pt x="495611" y="532346"/>
                    <a:pt x="459356" y="532346"/>
                  </a:cubicBezTo>
                  <a:cubicBezTo>
                    <a:pt x="423150" y="532346"/>
                    <a:pt x="388925" y="528340"/>
                    <a:pt x="363112" y="521149"/>
                  </a:cubicBezTo>
                  <a:cubicBezTo>
                    <a:pt x="349190" y="517240"/>
                    <a:pt x="337926" y="512462"/>
                    <a:pt x="329660" y="506960"/>
                  </a:cubicBezTo>
                  <a:cubicBezTo>
                    <a:pt x="313611" y="496245"/>
                    <a:pt x="310276" y="483890"/>
                    <a:pt x="310276" y="475395"/>
                  </a:cubicBezTo>
                  <a:lnTo>
                    <a:pt x="310276" y="415307"/>
                  </a:lnTo>
                  <a:lnTo>
                    <a:pt x="310276" y="356136"/>
                  </a:lnTo>
                  <a:lnTo>
                    <a:pt x="310276" y="296917"/>
                  </a:lnTo>
                  <a:lnTo>
                    <a:pt x="310276" y="237746"/>
                  </a:lnTo>
                  <a:lnTo>
                    <a:pt x="310276" y="178576"/>
                  </a:lnTo>
                  <a:lnTo>
                    <a:pt x="310276" y="177514"/>
                  </a:lnTo>
                  <a:cubicBezTo>
                    <a:pt x="310566" y="169068"/>
                    <a:pt x="314240" y="157291"/>
                    <a:pt x="329515" y="146963"/>
                  </a:cubicBezTo>
                  <a:cubicBezTo>
                    <a:pt x="337830" y="141364"/>
                    <a:pt x="349045" y="136490"/>
                    <a:pt x="362967" y="132532"/>
                  </a:cubicBezTo>
                  <a:cubicBezTo>
                    <a:pt x="389022" y="125051"/>
                    <a:pt x="423246" y="120949"/>
                    <a:pt x="459356" y="120949"/>
                  </a:cubicBezTo>
                  <a:close/>
                  <a:moveTo>
                    <a:pt x="41901" y="100196"/>
                  </a:moveTo>
                  <a:lnTo>
                    <a:pt x="41901" y="113180"/>
                  </a:lnTo>
                  <a:cubicBezTo>
                    <a:pt x="43157" y="114097"/>
                    <a:pt x="45187" y="115351"/>
                    <a:pt x="48184" y="116799"/>
                  </a:cubicBezTo>
                  <a:cubicBezTo>
                    <a:pt x="53403" y="119261"/>
                    <a:pt x="61619" y="122301"/>
                    <a:pt x="73701" y="125052"/>
                  </a:cubicBezTo>
                  <a:cubicBezTo>
                    <a:pt x="94772" y="129927"/>
                    <a:pt x="121546" y="132582"/>
                    <a:pt x="149094" y="132582"/>
                  </a:cubicBezTo>
                  <a:cubicBezTo>
                    <a:pt x="176593" y="132582"/>
                    <a:pt x="203367" y="129879"/>
                    <a:pt x="224486" y="125052"/>
                  </a:cubicBezTo>
                  <a:cubicBezTo>
                    <a:pt x="236520" y="122301"/>
                    <a:pt x="244736" y="119261"/>
                    <a:pt x="249955" y="116799"/>
                  </a:cubicBezTo>
                  <a:cubicBezTo>
                    <a:pt x="252952" y="115351"/>
                    <a:pt x="255030" y="114097"/>
                    <a:pt x="256238" y="113180"/>
                  </a:cubicBezTo>
                  <a:lnTo>
                    <a:pt x="256238" y="100196"/>
                  </a:lnTo>
                  <a:cubicBezTo>
                    <a:pt x="252855" y="101403"/>
                    <a:pt x="249279" y="102561"/>
                    <a:pt x="245461" y="103671"/>
                  </a:cubicBezTo>
                  <a:cubicBezTo>
                    <a:pt x="219412" y="111104"/>
                    <a:pt x="185195" y="115207"/>
                    <a:pt x="149094" y="115207"/>
                  </a:cubicBezTo>
                  <a:cubicBezTo>
                    <a:pt x="112944" y="115207"/>
                    <a:pt x="78727" y="111104"/>
                    <a:pt x="52678" y="103671"/>
                  </a:cubicBezTo>
                  <a:cubicBezTo>
                    <a:pt x="48909" y="102561"/>
                    <a:pt x="45284" y="101403"/>
                    <a:pt x="41901" y="100196"/>
                  </a:cubicBezTo>
                  <a:close/>
                  <a:moveTo>
                    <a:pt x="149094" y="41845"/>
                  </a:moveTo>
                  <a:cubicBezTo>
                    <a:pt x="121595" y="41845"/>
                    <a:pt x="94772" y="44500"/>
                    <a:pt x="73701" y="49326"/>
                  </a:cubicBezTo>
                  <a:cubicBezTo>
                    <a:pt x="63310" y="51739"/>
                    <a:pt x="55820" y="54297"/>
                    <a:pt x="50552" y="56517"/>
                  </a:cubicBezTo>
                  <a:cubicBezTo>
                    <a:pt x="49730" y="56903"/>
                    <a:pt x="48909" y="57241"/>
                    <a:pt x="48184" y="57627"/>
                  </a:cubicBezTo>
                  <a:cubicBezTo>
                    <a:pt x="53403" y="60089"/>
                    <a:pt x="61619" y="63081"/>
                    <a:pt x="73701" y="65881"/>
                  </a:cubicBezTo>
                  <a:cubicBezTo>
                    <a:pt x="94772" y="70707"/>
                    <a:pt x="121546" y="73410"/>
                    <a:pt x="149094" y="73410"/>
                  </a:cubicBezTo>
                  <a:cubicBezTo>
                    <a:pt x="176593" y="73410"/>
                    <a:pt x="203367" y="70707"/>
                    <a:pt x="224486" y="65881"/>
                  </a:cubicBezTo>
                  <a:cubicBezTo>
                    <a:pt x="236520" y="63081"/>
                    <a:pt x="244736" y="60089"/>
                    <a:pt x="249955" y="57627"/>
                  </a:cubicBezTo>
                  <a:cubicBezTo>
                    <a:pt x="249230" y="57241"/>
                    <a:pt x="248409" y="56903"/>
                    <a:pt x="247587" y="56517"/>
                  </a:cubicBezTo>
                  <a:cubicBezTo>
                    <a:pt x="242368" y="54297"/>
                    <a:pt x="234829" y="51739"/>
                    <a:pt x="224486" y="49326"/>
                  </a:cubicBezTo>
                  <a:cubicBezTo>
                    <a:pt x="203367" y="44500"/>
                    <a:pt x="176593" y="41845"/>
                    <a:pt x="149094" y="41845"/>
                  </a:cubicBezTo>
                  <a:close/>
                  <a:moveTo>
                    <a:pt x="149094" y="0"/>
                  </a:moveTo>
                  <a:cubicBezTo>
                    <a:pt x="185195" y="0"/>
                    <a:pt x="219412" y="4103"/>
                    <a:pt x="245461" y="11535"/>
                  </a:cubicBezTo>
                  <a:cubicBezTo>
                    <a:pt x="259331" y="15541"/>
                    <a:pt x="270592" y="20416"/>
                    <a:pt x="278904" y="26014"/>
                  </a:cubicBezTo>
                  <a:cubicBezTo>
                    <a:pt x="294128" y="36343"/>
                    <a:pt x="297849" y="48119"/>
                    <a:pt x="298139" y="56517"/>
                  </a:cubicBezTo>
                  <a:lnTo>
                    <a:pt x="298139" y="57627"/>
                  </a:lnTo>
                  <a:lnTo>
                    <a:pt x="298139" y="116799"/>
                  </a:lnTo>
                  <a:lnTo>
                    <a:pt x="298139" y="175971"/>
                  </a:lnTo>
                  <a:lnTo>
                    <a:pt x="298139" y="235143"/>
                  </a:lnTo>
                  <a:lnTo>
                    <a:pt x="298139" y="293687"/>
                  </a:lnTo>
                  <a:lnTo>
                    <a:pt x="298139" y="352232"/>
                  </a:lnTo>
                  <a:lnTo>
                    <a:pt x="298139" y="412659"/>
                  </a:lnTo>
                  <a:lnTo>
                    <a:pt x="298139" y="475112"/>
                  </a:lnTo>
                  <a:cubicBezTo>
                    <a:pt x="298139" y="483655"/>
                    <a:pt x="294804" y="496011"/>
                    <a:pt x="278759" y="506677"/>
                  </a:cubicBezTo>
                  <a:cubicBezTo>
                    <a:pt x="270495" y="512228"/>
                    <a:pt x="259235" y="517006"/>
                    <a:pt x="245316" y="520915"/>
                  </a:cubicBezTo>
                  <a:cubicBezTo>
                    <a:pt x="219460" y="528106"/>
                    <a:pt x="185292" y="532064"/>
                    <a:pt x="149094" y="532064"/>
                  </a:cubicBezTo>
                  <a:cubicBezTo>
                    <a:pt x="112847" y="532064"/>
                    <a:pt x="78679" y="528106"/>
                    <a:pt x="52823" y="520915"/>
                  </a:cubicBezTo>
                  <a:cubicBezTo>
                    <a:pt x="38905" y="517006"/>
                    <a:pt x="27644" y="512228"/>
                    <a:pt x="19380" y="506677"/>
                  </a:cubicBezTo>
                  <a:cubicBezTo>
                    <a:pt x="3383" y="496011"/>
                    <a:pt x="0" y="483655"/>
                    <a:pt x="0" y="475112"/>
                  </a:cubicBezTo>
                  <a:lnTo>
                    <a:pt x="0" y="412659"/>
                  </a:lnTo>
                  <a:lnTo>
                    <a:pt x="0" y="352232"/>
                  </a:lnTo>
                  <a:lnTo>
                    <a:pt x="0" y="293687"/>
                  </a:lnTo>
                  <a:lnTo>
                    <a:pt x="0" y="235143"/>
                  </a:lnTo>
                  <a:lnTo>
                    <a:pt x="0" y="175971"/>
                  </a:lnTo>
                  <a:lnTo>
                    <a:pt x="0" y="116799"/>
                  </a:lnTo>
                  <a:lnTo>
                    <a:pt x="0" y="57627"/>
                  </a:lnTo>
                  <a:lnTo>
                    <a:pt x="0" y="56517"/>
                  </a:lnTo>
                  <a:cubicBezTo>
                    <a:pt x="290" y="48119"/>
                    <a:pt x="4011" y="36343"/>
                    <a:pt x="19235" y="26014"/>
                  </a:cubicBezTo>
                  <a:cubicBezTo>
                    <a:pt x="27547" y="20416"/>
                    <a:pt x="38808" y="15541"/>
                    <a:pt x="52678" y="11535"/>
                  </a:cubicBezTo>
                  <a:cubicBezTo>
                    <a:pt x="78727" y="4103"/>
                    <a:pt x="112944" y="0"/>
                    <a:pt x="149094" y="0"/>
                  </a:cubicBezTo>
                  <a:close/>
                </a:path>
              </a:pathLst>
            </a:custGeom>
            <a:solidFill>
              <a:schemeClr val="bg1"/>
            </a:solidFill>
            <a:ln w="25400">
              <a:noFill/>
              <a:beve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endParaRPr lang="zh-CN" altLang="zh-CN">
                <a:solidFill>
                  <a:srgbClr val="C00000"/>
                </a:solidFill>
                <a:cs typeface="+mn-ea"/>
                <a:sym typeface="+mn-lt"/>
              </a:endParaRPr>
            </a:p>
          </p:txBody>
        </p:sp>
        <p:sp>
          <p:nvSpPr>
            <p:cNvPr id="46" name="矩形 45"/>
            <p:cNvSpPr/>
            <p:nvPr/>
          </p:nvSpPr>
          <p:spPr>
            <a:xfrm>
              <a:off x="8432" y="4582"/>
              <a:ext cx="2449" cy="1035"/>
            </a:xfrm>
            <a:prstGeom prst="rect">
              <a:avLst/>
            </a:prstGeom>
          </p:spPr>
          <p:txBody>
            <a:bodyPr wrap="square">
              <a:spAutoFit/>
            </a:bodyPr>
            <a:lstStyle/>
            <a:p>
              <a:r>
                <a:rPr lang="en-US" altLang="zh-CN" sz="4800" b="1" dirty="0">
                  <a:solidFill>
                    <a:srgbClr val="E6E6E6"/>
                  </a:solidFill>
                  <a:cs typeface="+mn-ea"/>
                  <a:sym typeface="+mn-lt"/>
                </a:rPr>
                <a:t>PLAN</a:t>
              </a:r>
              <a:endParaRPr lang="en-US" altLang="zh-CN" sz="4800" b="1" dirty="0">
                <a:solidFill>
                  <a:srgbClr val="E6E6E6"/>
                </a:solidFill>
                <a:cs typeface="+mn-ea"/>
                <a:sym typeface="+mn-lt"/>
              </a:endParaRPr>
            </a:p>
          </p:txBody>
        </p:sp>
      </p:grpSp>
      <p:grpSp>
        <p:nvGrpSpPr>
          <p:cNvPr id="58" name="组合 57"/>
          <p:cNvGrpSpPr/>
          <p:nvPr/>
        </p:nvGrpSpPr>
        <p:grpSpPr>
          <a:xfrm>
            <a:off x="8636635" y="3739515"/>
            <a:ext cx="2169160" cy="711835"/>
            <a:chOff x="2408" y="3190"/>
            <a:chExt cx="3120" cy="1121"/>
          </a:xfrm>
        </p:grpSpPr>
        <p:sp>
          <p:nvSpPr>
            <p:cNvPr id="59"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b="1" kern="900" dirty="0">
                  <a:solidFill>
                    <a:schemeClr val="bg1"/>
                  </a:solidFill>
                  <a:cs typeface="+mn-ea"/>
                  <a:sym typeface="+mn-lt"/>
                </a:rPr>
                <a:t>标题文本预设</a:t>
              </a:r>
              <a:endParaRPr lang="zh-CN" altLang="en-US" b="1" kern="900" dirty="0">
                <a:solidFill>
                  <a:schemeClr val="bg1"/>
                </a:solidFill>
                <a:cs typeface="+mn-ea"/>
                <a:sym typeface="+mn-lt"/>
              </a:endParaRPr>
            </a:p>
          </p:txBody>
        </p:sp>
        <p:sp>
          <p:nvSpPr>
            <p:cNvPr id="60"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000">
                  <a:solidFill>
                    <a:schemeClr val="bg1"/>
                  </a:solidFill>
                  <a:cs typeface="+mn-ea"/>
                  <a:sym typeface="+mn-lt"/>
                </a:rPr>
                <a:t>此部分内容作为文字排版占位显示</a:t>
              </a:r>
              <a:br>
                <a:rPr lang="zh-CN" altLang="en-US" sz="1000">
                  <a:solidFill>
                    <a:schemeClr val="bg1"/>
                  </a:solidFill>
                  <a:cs typeface="+mn-ea"/>
                  <a:sym typeface="+mn-lt"/>
                </a:rPr>
              </a:br>
              <a:r>
                <a:rPr lang="zh-CN" altLang="en-US" sz="1000">
                  <a:solidFill>
                    <a:schemeClr val="bg1"/>
                  </a:solidFill>
                  <a:cs typeface="+mn-ea"/>
                  <a:sym typeface="+mn-lt"/>
                </a:rPr>
                <a:t>（建议使用主题字体）</a:t>
              </a:r>
              <a:endParaRPr lang="zh-CN" altLang="en-US" sz="1000">
                <a:solidFill>
                  <a:schemeClr val="bg1"/>
                </a:solidFill>
                <a:cs typeface="+mn-ea"/>
                <a:sym typeface="+mn-lt"/>
              </a:endParaRPr>
            </a:p>
          </p:txBody>
        </p:sp>
      </p:grpSp>
    </p:spTree>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arn(inVertical)">
                                      <p:cBhvr>
                                        <p:cTn id="7" dur="500"/>
                                        <p:tgtEl>
                                          <p:spTgt spid="27"/>
                                        </p:tgtEl>
                                      </p:cBhvr>
                                    </p:animEffect>
                                  </p:childTnLst>
                                </p:cTn>
                              </p:par>
                            </p:childTnLst>
                          </p:cTn>
                        </p:par>
                        <p:par>
                          <p:cTn id="8" fill="hold">
                            <p:stCondLst>
                              <p:cond delay="500"/>
                            </p:stCondLst>
                            <p:childTnLst>
                              <p:par>
                                <p:cTn id="9" presetID="5" presetClass="entr" presetSubtype="10"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checkerboard(across)">
                                      <p:cBhvr>
                                        <p:cTn id="11" dur="500"/>
                                        <p:tgtEl>
                                          <p:spTgt spid="33"/>
                                        </p:tgtEl>
                                      </p:cBhvr>
                                    </p:animEffect>
                                  </p:childTnLst>
                                </p:cTn>
                              </p:par>
                            </p:childTnLst>
                          </p:cTn>
                        </p:par>
                        <p:par>
                          <p:cTn id="12" fill="hold">
                            <p:stCondLst>
                              <p:cond delay="1000"/>
                            </p:stCondLst>
                            <p:childTnLst>
                              <p:par>
                                <p:cTn id="13" presetID="5" presetClass="entr" presetSubtype="10" fill="hold"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checkerboard(across)">
                                      <p:cBhvr>
                                        <p:cTn id="15" dur="500"/>
                                        <p:tgtEl>
                                          <p:spTgt spid="31"/>
                                        </p:tgtEl>
                                      </p:cBhvr>
                                    </p:animEffect>
                                  </p:childTnLst>
                                </p:cTn>
                              </p:par>
                            </p:childTnLst>
                          </p:cTn>
                        </p:par>
                        <p:par>
                          <p:cTn id="16" fill="hold">
                            <p:stCondLst>
                              <p:cond delay="1500"/>
                            </p:stCondLst>
                            <p:childTnLst>
                              <p:par>
                                <p:cTn id="17" presetID="5" presetClass="entr" presetSubtype="10" fill="hold" nodeType="after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checkerboard(across)">
                                      <p:cBhvr>
                                        <p:cTn id="19" dur="500"/>
                                        <p:tgtEl>
                                          <p:spTgt spid="38"/>
                                        </p:tgtEl>
                                      </p:cBhvr>
                                    </p:animEffect>
                                  </p:childTnLst>
                                </p:cTn>
                              </p:par>
                            </p:childTnLst>
                          </p:cTn>
                        </p:par>
                        <p:par>
                          <p:cTn id="20" fill="hold">
                            <p:stCondLst>
                              <p:cond delay="2000"/>
                            </p:stCondLst>
                            <p:childTnLst>
                              <p:par>
                                <p:cTn id="21" presetID="5" presetClass="entr" presetSubtype="10" fill="hold" nodeType="afterEffect">
                                  <p:stCondLst>
                                    <p:cond delay="0"/>
                                  </p:stCondLst>
                                  <p:childTnLst>
                                    <p:set>
                                      <p:cBhvr>
                                        <p:cTn id="22" dur="1" fill="hold">
                                          <p:stCondLst>
                                            <p:cond delay="0"/>
                                          </p:stCondLst>
                                        </p:cTn>
                                        <p:tgtEl>
                                          <p:spTgt spid="58"/>
                                        </p:tgtEl>
                                        <p:attrNameLst>
                                          <p:attrName>style.visibility</p:attrName>
                                        </p:attrNameLst>
                                      </p:cBhvr>
                                      <p:to>
                                        <p:strVal val="visible"/>
                                      </p:to>
                                    </p:set>
                                    <p:animEffect transition="in" filter="checkerboard(across)">
                                      <p:cBhvr>
                                        <p:cTn id="23"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任意多边形: 形状 42"/>
          <p:cNvSpPr/>
          <p:nvPr/>
        </p:nvSpPr>
        <p:spPr>
          <a:xfrm flipV="1">
            <a:off x="0" y="0"/>
            <a:ext cx="2077720" cy="808355"/>
          </a:xfrm>
          <a:custGeom>
            <a:avLst/>
            <a:gdLst>
              <a:gd name="connsiteX0" fmla="*/ 950582 w 1904596"/>
              <a:gd name="connsiteY0" fmla="*/ 988918 h 1940426"/>
              <a:gd name="connsiteX1" fmla="*/ 1417551 w 1904596"/>
              <a:gd name="connsiteY1" fmla="*/ 1940426 h 1940426"/>
              <a:gd name="connsiteX2" fmla="*/ 1368846 w 1904596"/>
              <a:gd name="connsiteY2" fmla="*/ 1940426 h 1940426"/>
              <a:gd name="connsiteX3" fmla="*/ 950410 w 1904596"/>
              <a:gd name="connsiteY3" fmla="*/ 1087810 h 1940426"/>
              <a:gd name="connsiteX4" fmla="*/ 531974 w 1904596"/>
              <a:gd name="connsiteY4" fmla="*/ 1940426 h 1940426"/>
              <a:gd name="connsiteX5" fmla="*/ 483613 w 1904596"/>
              <a:gd name="connsiteY5" fmla="*/ 1940426 h 1940426"/>
              <a:gd name="connsiteX6" fmla="*/ 950924 w 1904596"/>
              <a:gd name="connsiteY6" fmla="*/ 791134 h 1940426"/>
              <a:gd name="connsiteX7" fmla="*/ 1514959 w 1904596"/>
              <a:gd name="connsiteY7" fmla="*/ 1940426 h 1940426"/>
              <a:gd name="connsiteX8" fmla="*/ 1466255 w 1904596"/>
              <a:gd name="connsiteY8" fmla="*/ 1940426 h 1940426"/>
              <a:gd name="connsiteX9" fmla="*/ 950753 w 1904596"/>
              <a:gd name="connsiteY9" fmla="*/ 890026 h 1940426"/>
              <a:gd name="connsiteX10" fmla="*/ 435251 w 1904596"/>
              <a:gd name="connsiteY10" fmla="*/ 1940426 h 1940426"/>
              <a:gd name="connsiteX11" fmla="*/ 386890 w 1904596"/>
              <a:gd name="connsiteY11" fmla="*/ 1940426 h 1940426"/>
              <a:gd name="connsiteX12" fmla="*/ 951268 w 1904596"/>
              <a:gd name="connsiteY12" fmla="*/ 593351 h 1940426"/>
              <a:gd name="connsiteX13" fmla="*/ 1612369 w 1904596"/>
              <a:gd name="connsiteY13" fmla="*/ 1940426 h 1940426"/>
              <a:gd name="connsiteX14" fmla="*/ 1563664 w 1904596"/>
              <a:gd name="connsiteY14" fmla="*/ 1940426 h 1940426"/>
              <a:gd name="connsiteX15" fmla="*/ 951096 w 1904596"/>
              <a:gd name="connsiteY15" fmla="*/ 692243 h 1940426"/>
              <a:gd name="connsiteX16" fmla="*/ 338529 w 1904596"/>
              <a:gd name="connsiteY16" fmla="*/ 1940426 h 1940426"/>
              <a:gd name="connsiteX17" fmla="*/ 290168 w 1904596"/>
              <a:gd name="connsiteY17" fmla="*/ 1940426 h 1940426"/>
              <a:gd name="connsiteX18" fmla="*/ 951611 w 1904596"/>
              <a:gd name="connsiteY18" fmla="*/ 395567 h 1940426"/>
              <a:gd name="connsiteX19" fmla="*/ 1709778 w 1904596"/>
              <a:gd name="connsiteY19" fmla="*/ 1940426 h 1940426"/>
              <a:gd name="connsiteX20" fmla="*/ 1661073 w 1904596"/>
              <a:gd name="connsiteY20" fmla="*/ 1940426 h 1940426"/>
              <a:gd name="connsiteX21" fmla="*/ 951439 w 1904596"/>
              <a:gd name="connsiteY21" fmla="*/ 494459 h 1940426"/>
              <a:gd name="connsiteX22" fmla="*/ 241806 w 1904596"/>
              <a:gd name="connsiteY22" fmla="*/ 1940426 h 1940426"/>
              <a:gd name="connsiteX23" fmla="*/ 193445 w 1904596"/>
              <a:gd name="connsiteY23" fmla="*/ 1940426 h 1940426"/>
              <a:gd name="connsiteX24" fmla="*/ 951955 w 1904596"/>
              <a:gd name="connsiteY24" fmla="*/ 197784 h 1940426"/>
              <a:gd name="connsiteX25" fmla="*/ 1807187 w 1904596"/>
              <a:gd name="connsiteY25" fmla="*/ 1940426 h 1940426"/>
              <a:gd name="connsiteX26" fmla="*/ 1758483 w 1904596"/>
              <a:gd name="connsiteY26" fmla="*/ 1940426 h 1940426"/>
              <a:gd name="connsiteX27" fmla="*/ 951783 w 1904596"/>
              <a:gd name="connsiteY27" fmla="*/ 296675 h 1940426"/>
              <a:gd name="connsiteX28" fmla="*/ 145084 w 1904596"/>
              <a:gd name="connsiteY28" fmla="*/ 1940426 h 1940426"/>
              <a:gd name="connsiteX29" fmla="*/ 96723 w 1904596"/>
              <a:gd name="connsiteY29" fmla="*/ 1940426 h 1940426"/>
              <a:gd name="connsiteX30" fmla="*/ 952298 w 1904596"/>
              <a:gd name="connsiteY30" fmla="*/ 0 h 1940426"/>
              <a:gd name="connsiteX31" fmla="*/ 1904596 w 1904596"/>
              <a:gd name="connsiteY31" fmla="*/ 1940426 h 1940426"/>
              <a:gd name="connsiteX32" fmla="*/ 1855891 w 1904596"/>
              <a:gd name="connsiteY32" fmla="*/ 1940426 h 1940426"/>
              <a:gd name="connsiteX33" fmla="*/ 952126 w 1904596"/>
              <a:gd name="connsiteY33" fmla="*/ 98892 h 1940426"/>
              <a:gd name="connsiteX34" fmla="*/ 48361 w 1904596"/>
              <a:gd name="connsiteY34" fmla="*/ 1940426 h 1940426"/>
              <a:gd name="connsiteX35" fmla="*/ 0 w 1904596"/>
              <a:gd name="connsiteY35" fmla="*/ 1940426 h 1940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904596" h="1940426">
                <a:moveTo>
                  <a:pt x="950582" y="988918"/>
                </a:moveTo>
                <a:lnTo>
                  <a:pt x="1417551" y="1940426"/>
                </a:lnTo>
                <a:lnTo>
                  <a:pt x="1368846" y="1940426"/>
                </a:lnTo>
                <a:lnTo>
                  <a:pt x="950410" y="1087810"/>
                </a:lnTo>
                <a:lnTo>
                  <a:pt x="531974" y="1940426"/>
                </a:lnTo>
                <a:lnTo>
                  <a:pt x="483613" y="1940426"/>
                </a:lnTo>
                <a:close/>
                <a:moveTo>
                  <a:pt x="950924" y="791134"/>
                </a:moveTo>
                <a:lnTo>
                  <a:pt x="1514959" y="1940426"/>
                </a:lnTo>
                <a:lnTo>
                  <a:pt x="1466255" y="1940426"/>
                </a:lnTo>
                <a:lnTo>
                  <a:pt x="950753" y="890026"/>
                </a:lnTo>
                <a:lnTo>
                  <a:pt x="435251" y="1940426"/>
                </a:lnTo>
                <a:lnTo>
                  <a:pt x="386890" y="1940426"/>
                </a:lnTo>
                <a:close/>
                <a:moveTo>
                  <a:pt x="951268" y="593351"/>
                </a:moveTo>
                <a:lnTo>
                  <a:pt x="1612369" y="1940426"/>
                </a:lnTo>
                <a:lnTo>
                  <a:pt x="1563664" y="1940426"/>
                </a:lnTo>
                <a:lnTo>
                  <a:pt x="951096" y="692243"/>
                </a:lnTo>
                <a:lnTo>
                  <a:pt x="338529" y="1940426"/>
                </a:lnTo>
                <a:lnTo>
                  <a:pt x="290168" y="1940426"/>
                </a:lnTo>
                <a:close/>
                <a:moveTo>
                  <a:pt x="951611" y="395567"/>
                </a:moveTo>
                <a:lnTo>
                  <a:pt x="1709778" y="1940426"/>
                </a:lnTo>
                <a:lnTo>
                  <a:pt x="1661073" y="1940426"/>
                </a:lnTo>
                <a:lnTo>
                  <a:pt x="951439" y="494459"/>
                </a:lnTo>
                <a:lnTo>
                  <a:pt x="241806" y="1940426"/>
                </a:lnTo>
                <a:lnTo>
                  <a:pt x="193445" y="1940426"/>
                </a:lnTo>
                <a:close/>
                <a:moveTo>
                  <a:pt x="951955" y="197784"/>
                </a:moveTo>
                <a:lnTo>
                  <a:pt x="1807187" y="1940426"/>
                </a:lnTo>
                <a:lnTo>
                  <a:pt x="1758483" y="1940426"/>
                </a:lnTo>
                <a:lnTo>
                  <a:pt x="951783" y="296675"/>
                </a:lnTo>
                <a:lnTo>
                  <a:pt x="145084" y="1940426"/>
                </a:lnTo>
                <a:lnTo>
                  <a:pt x="96723" y="1940426"/>
                </a:lnTo>
                <a:close/>
                <a:moveTo>
                  <a:pt x="952298" y="0"/>
                </a:moveTo>
                <a:lnTo>
                  <a:pt x="1904596" y="1940426"/>
                </a:lnTo>
                <a:lnTo>
                  <a:pt x="1855891" y="1940426"/>
                </a:lnTo>
                <a:lnTo>
                  <a:pt x="952126" y="98892"/>
                </a:lnTo>
                <a:lnTo>
                  <a:pt x="48361" y="1940426"/>
                </a:lnTo>
                <a:lnTo>
                  <a:pt x="0" y="1940426"/>
                </a:lnTo>
                <a:close/>
              </a:path>
            </a:pathLst>
          </a:custGeom>
          <a:noFill/>
          <a:ln w="3175">
            <a:solidFill>
              <a:srgbClr val="D5B8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cs typeface="+mn-ea"/>
                <a:sym typeface="+mn-lt"/>
              </a:rPr>
              <a:t>   </a:t>
            </a:r>
            <a:endParaRPr lang="en-US" altLang="zh-CN">
              <a:cs typeface="+mn-ea"/>
              <a:sym typeface="+mn-lt"/>
            </a:endParaRPr>
          </a:p>
        </p:txBody>
      </p:sp>
      <p:sp>
        <p:nvSpPr>
          <p:cNvPr id="2" name="任意多边形: 形状 42"/>
          <p:cNvSpPr/>
          <p:nvPr/>
        </p:nvSpPr>
        <p:spPr>
          <a:xfrm rot="5400000" flipV="1">
            <a:off x="11362055" y="6099810"/>
            <a:ext cx="1137920" cy="521335"/>
          </a:xfrm>
          <a:custGeom>
            <a:avLst/>
            <a:gdLst>
              <a:gd name="connsiteX0" fmla="*/ 950582 w 1904596"/>
              <a:gd name="connsiteY0" fmla="*/ 988918 h 1940426"/>
              <a:gd name="connsiteX1" fmla="*/ 1417551 w 1904596"/>
              <a:gd name="connsiteY1" fmla="*/ 1940426 h 1940426"/>
              <a:gd name="connsiteX2" fmla="*/ 1368846 w 1904596"/>
              <a:gd name="connsiteY2" fmla="*/ 1940426 h 1940426"/>
              <a:gd name="connsiteX3" fmla="*/ 950410 w 1904596"/>
              <a:gd name="connsiteY3" fmla="*/ 1087810 h 1940426"/>
              <a:gd name="connsiteX4" fmla="*/ 531974 w 1904596"/>
              <a:gd name="connsiteY4" fmla="*/ 1940426 h 1940426"/>
              <a:gd name="connsiteX5" fmla="*/ 483613 w 1904596"/>
              <a:gd name="connsiteY5" fmla="*/ 1940426 h 1940426"/>
              <a:gd name="connsiteX6" fmla="*/ 950924 w 1904596"/>
              <a:gd name="connsiteY6" fmla="*/ 791134 h 1940426"/>
              <a:gd name="connsiteX7" fmla="*/ 1514959 w 1904596"/>
              <a:gd name="connsiteY7" fmla="*/ 1940426 h 1940426"/>
              <a:gd name="connsiteX8" fmla="*/ 1466255 w 1904596"/>
              <a:gd name="connsiteY8" fmla="*/ 1940426 h 1940426"/>
              <a:gd name="connsiteX9" fmla="*/ 950753 w 1904596"/>
              <a:gd name="connsiteY9" fmla="*/ 890026 h 1940426"/>
              <a:gd name="connsiteX10" fmla="*/ 435251 w 1904596"/>
              <a:gd name="connsiteY10" fmla="*/ 1940426 h 1940426"/>
              <a:gd name="connsiteX11" fmla="*/ 386890 w 1904596"/>
              <a:gd name="connsiteY11" fmla="*/ 1940426 h 1940426"/>
              <a:gd name="connsiteX12" fmla="*/ 951268 w 1904596"/>
              <a:gd name="connsiteY12" fmla="*/ 593351 h 1940426"/>
              <a:gd name="connsiteX13" fmla="*/ 1612369 w 1904596"/>
              <a:gd name="connsiteY13" fmla="*/ 1940426 h 1940426"/>
              <a:gd name="connsiteX14" fmla="*/ 1563664 w 1904596"/>
              <a:gd name="connsiteY14" fmla="*/ 1940426 h 1940426"/>
              <a:gd name="connsiteX15" fmla="*/ 951096 w 1904596"/>
              <a:gd name="connsiteY15" fmla="*/ 692243 h 1940426"/>
              <a:gd name="connsiteX16" fmla="*/ 338529 w 1904596"/>
              <a:gd name="connsiteY16" fmla="*/ 1940426 h 1940426"/>
              <a:gd name="connsiteX17" fmla="*/ 290168 w 1904596"/>
              <a:gd name="connsiteY17" fmla="*/ 1940426 h 1940426"/>
              <a:gd name="connsiteX18" fmla="*/ 951611 w 1904596"/>
              <a:gd name="connsiteY18" fmla="*/ 395567 h 1940426"/>
              <a:gd name="connsiteX19" fmla="*/ 1709778 w 1904596"/>
              <a:gd name="connsiteY19" fmla="*/ 1940426 h 1940426"/>
              <a:gd name="connsiteX20" fmla="*/ 1661073 w 1904596"/>
              <a:gd name="connsiteY20" fmla="*/ 1940426 h 1940426"/>
              <a:gd name="connsiteX21" fmla="*/ 951439 w 1904596"/>
              <a:gd name="connsiteY21" fmla="*/ 494459 h 1940426"/>
              <a:gd name="connsiteX22" fmla="*/ 241806 w 1904596"/>
              <a:gd name="connsiteY22" fmla="*/ 1940426 h 1940426"/>
              <a:gd name="connsiteX23" fmla="*/ 193445 w 1904596"/>
              <a:gd name="connsiteY23" fmla="*/ 1940426 h 1940426"/>
              <a:gd name="connsiteX24" fmla="*/ 951955 w 1904596"/>
              <a:gd name="connsiteY24" fmla="*/ 197784 h 1940426"/>
              <a:gd name="connsiteX25" fmla="*/ 1807187 w 1904596"/>
              <a:gd name="connsiteY25" fmla="*/ 1940426 h 1940426"/>
              <a:gd name="connsiteX26" fmla="*/ 1758483 w 1904596"/>
              <a:gd name="connsiteY26" fmla="*/ 1940426 h 1940426"/>
              <a:gd name="connsiteX27" fmla="*/ 951783 w 1904596"/>
              <a:gd name="connsiteY27" fmla="*/ 296675 h 1940426"/>
              <a:gd name="connsiteX28" fmla="*/ 145084 w 1904596"/>
              <a:gd name="connsiteY28" fmla="*/ 1940426 h 1940426"/>
              <a:gd name="connsiteX29" fmla="*/ 96723 w 1904596"/>
              <a:gd name="connsiteY29" fmla="*/ 1940426 h 1940426"/>
              <a:gd name="connsiteX30" fmla="*/ 952298 w 1904596"/>
              <a:gd name="connsiteY30" fmla="*/ 0 h 1940426"/>
              <a:gd name="connsiteX31" fmla="*/ 1904596 w 1904596"/>
              <a:gd name="connsiteY31" fmla="*/ 1940426 h 1940426"/>
              <a:gd name="connsiteX32" fmla="*/ 1855891 w 1904596"/>
              <a:gd name="connsiteY32" fmla="*/ 1940426 h 1940426"/>
              <a:gd name="connsiteX33" fmla="*/ 952126 w 1904596"/>
              <a:gd name="connsiteY33" fmla="*/ 98892 h 1940426"/>
              <a:gd name="connsiteX34" fmla="*/ 48361 w 1904596"/>
              <a:gd name="connsiteY34" fmla="*/ 1940426 h 1940426"/>
              <a:gd name="connsiteX35" fmla="*/ 0 w 1904596"/>
              <a:gd name="connsiteY35" fmla="*/ 1940426 h 1940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904596" h="1940426">
                <a:moveTo>
                  <a:pt x="950582" y="988918"/>
                </a:moveTo>
                <a:lnTo>
                  <a:pt x="1417551" y="1940426"/>
                </a:lnTo>
                <a:lnTo>
                  <a:pt x="1368846" y="1940426"/>
                </a:lnTo>
                <a:lnTo>
                  <a:pt x="950410" y="1087810"/>
                </a:lnTo>
                <a:lnTo>
                  <a:pt x="531974" y="1940426"/>
                </a:lnTo>
                <a:lnTo>
                  <a:pt x="483613" y="1940426"/>
                </a:lnTo>
                <a:close/>
                <a:moveTo>
                  <a:pt x="950924" y="791134"/>
                </a:moveTo>
                <a:lnTo>
                  <a:pt x="1514959" y="1940426"/>
                </a:lnTo>
                <a:lnTo>
                  <a:pt x="1466255" y="1940426"/>
                </a:lnTo>
                <a:lnTo>
                  <a:pt x="950753" y="890026"/>
                </a:lnTo>
                <a:lnTo>
                  <a:pt x="435251" y="1940426"/>
                </a:lnTo>
                <a:lnTo>
                  <a:pt x="386890" y="1940426"/>
                </a:lnTo>
                <a:close/>
                <a:moveTo>
                  <a:pt x="951268" y="593351"/>
                </a:moveTo>
                <a:lnTo>
                  <a:pt x="1612369" y="1940426"/>
                </a:lnTo>
                <a:lnTo>
                  <a:pt x="1563664" y="1940426"/>
                </a:lnTo>
                <a:lnTo>
                  <a:pt x="951096" y="692243"/>
                </a:lnTo>
                <a:lnTo>
                  <a:pt x="338529" y="1940426"/>
                </a:lnTo>
                <a:lnTo>
                  <a:pt x="290168" y="1940426"/>
                </a:lnTo>
                <a:close/>
                <a:moveTo>
                  <a:pt x="951611" y="395567"/>
                </a:moveTo>
                <a:lnTo>
                  <a:pt x="1709778" y="1940426"/>
                </a:lnTo>
                <a:lnTo>
                  <a:pt x="1661073" y="1940426"/>
                </a:lnTo>
                <a:lnTo>
                  <a:pt x="951439" y="494459"/>
                </a:lnTo>
                <a:lnTo>
                  <a:pt x="241806" y="1940426"/>
                </a:lnTo>
                <a:lnTo>
                  <a:pt x="193445" y="1940426"/>
                </a:lnTo>
                <a:close/>
                <a:moveTo>
                  <a:pt x="951955" y="197784"/>
                </a:moveTo>
                <a:lnTo>
                  <a:pt x="1807187" y="1940426"/>
                </a:lnTo>
                <a:lnTo>
                  <a:pt x="1758483" y="1940426"/>
                </a:lnTo>
                <a:lnTo>
                  <a:pt x="951783" y="296675"/>
                </a:lnTo>
                <a:lnTo>
                  <a:pt x="145084" y="1940426"/>
                </a:lnTo>
                <a:lnTo>
                  <a:pt x="96723" y="1940426"/>
                </a:lnTo>
                <a:close/>
                <a:moveTo>
                  <a:pt x="952298" y="0"/>
                </a:moveTo>
                <a:lnTo>
                  <a:pt x="1904596" y="1940426"/>
                </a:lnTo>
                <a:lnTo>
                  <a:pt x="1855891" y="1940426"/>
                </a:lnTo>
                <a:lnTo>
                  <a:pt x="952126" y="98892"/>
                </a:lnTo>
                <a:lnTo>
                  <a:pt x="48361" y="1940426"/>
                </a:lnTo>
                <a:lnTo>
                  <a:pt x="0" y="1940426"/>
                </a:lnTo>
                <a:close/>
              </a:path>
            </a:pathLst>
          </a:custGeom>
          <a:noFill/>
          <a:ln w="3175">
            <a:solidFill>
              <a:srgbClr val="D5B8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cs typeface="+mn-ea"/>
                <a:sym typeface="+mn-lt"/>
              </a:rPr>
              <a:t>   </a:t>
            </a:r>
            <a:endParaRPr lang="en-US" altLang="zh-CN">
              <a:cs typeface="+mn-ea"/>
              <a:sym typeface="+mn-lt"/>
            </a:endParaRPr>
          </a:p>
        </p:txBody>
      </p:sp>
      <p:sp>
        <p:nvSpPr>
          <p:cNvPr id="14" name="文本框 13"/>
          <p:cNvSpPr txBox="1"/>
          <p:nvPr/>
        </p:nvSpPr>
        <p:spPr>
          <a:xfrm>
            <a:off x="4286250" y="394335"/>
            <a:ext cx="3434080" cy="368300"/>
          </a:xfrm>
          <a:prstGeom prst="rect">
            <a:avLst/>
          </a:prstGeom>
          <a:noFill/>
        </p:spPr>
        <p:txBody>
          <a:bodyPr wrap="square" rtlCol="0">
            <a:spAutoFit/>
          </a:bodyPr>
          <a:lstStyle/>
          <a:p>
            <a:pPr algn="dist"/>
            <a:r>
              <a:rPr lang="zh-CN" altLang="en-US" spc="300" dirty="0">
                <a:gradFill>
                  <a:gsLst>
                    <a:gs pos="0">
                      <a:srgbClr val="EAD9C5"/>
                    </a:gs>
                    <a:gs pos="100000">
                      <a:schemeClr val="bg1"/>
                    </a:gs>
                  </a:gsLst>
                  <a:lin ang="16200000" scaled="0"/>
                </a:gradFill>
                <a:cs typeface="+mn-ea"/>
                <a:sym typeface="+mn-lt"/>
              </a:rPr>
              <a:t>目标计划</a:t>
            </a:r>
            <a:endParaRPr lang="zh-CN" altLang="en-US" spc="300" dirty="0">
              <a:gradFill>
                <a:gsLst>
                  <a:gs pos="0">
                    <a:srgbClr val="EAD9C5"/>
                  </a:gs>
                  <a:gs pos="100000">
                    <a:schemeClr val="bg1"/>
                  </a:gs>
                </a:gsLst>
                <a:lin ang="16200000" scaled="0"/>
              </a:gradFill>
              <a:cs typeface="+mn-ea"/>
              <a:sym typeface="+mn-lt"/>
            </a:endParaRPr>
          </a:p>
        </p:txBody>
      </p:sp>
      <p:grpSp>
        <p:nvGrpSpPr>
          <p:cNvPr id="3" name="组合 2"/>
          <p:cNvGrpSpPr/>
          <p:nvPr/>
        </p:nvGrpSpPr>
        <p:grpSpPr>
          <a:xfrm>
            <a:off x="4224222" y="1472246"/>
            <a:ext cx="1862048" cy="4136147"/>
            <a:chOff x="4373042" y="1599881"/>
            <a:chExt cx="1862048" cy="4136147"/>
          </a:xfrm>
        </p:grpSpPr>
        <p:sp>
          <p:nvSpPr>
            <p:cNvPr id="4" name="文本框 3"/>
            <p:cNvSpPr txBox="1"/>
            <p:nvPr/>
          </p:nvSpPr>
          <p:spPr>
            <a:xfrm rot="16200000">
              <a:off x="4346111" y="3847049"/>
              <a:ext cx="1915910" cy="1862048"/>
            </a:xfrm>
            <a:prstGeom prst="rect">
              <a:avLst/>
            </a:prstGeom>
            <a:noFill/>
          </p:spPr>
          <p:txBody>
            <a:bodyPr wrap="none" rtlCol="0">
              <a:spAutoFit/>
            </a:bodyPr>
            <a:lstStyle/>
            <a:p>
              <a:pPr algn="ctr"/>
              <a:r>
                <a:rPr lang="en-US" altLang="zh-CN" sz="11500" dirty="0">
                  <a:solidFill>
                    <a:srgbClr val="CEBFAD">
                      <a:alpha val="50000"/>
                    </a:srgbClr>
                  </a:solidFill>
                  <a:cs typeface="+mn-ea"/>
                  <a:sym typeface="+mn-lt"/>
                </a:rPr>
                <a:t>01</a:t>
              </a:r>
              <a:endParaRPr lang="en-US" altLang="zh-CN" sz="11500" dirty="0">
                <a:solidFill>
                  <a:srgbClr val="CEBFAD">
                    <a:alpha val="50000"/>
                  </a:srgbClr>
                </a:solidFill>
                <a:cs typeface="+mn-ea"/>
                <a:sym typeface="+mn-lt"/>
              </a:endParaRPr>
            </a:p>
          </p:txBody>
        </p:sp>
        <p:sp>
          <p:nvSpPr>
            <p:cNvPr id="5" name="文本框 4"/>
            <p:cNvSpPr txBox="1"/>
            <p:nvPr/>
          </p:nvSpPr>
          <p:spPr>
            <a:xfrm>
              <a:off x="4392275" y="2112508"/>
              <a:ext cx="1823581" cy="1374735"/>
            </a:xfrm>
            <a:prstGeom prst="rect">
              <a:avLst/>
            </a:prstGeom>
            <a:noFill/>
          </p:spPr>
          <p:txBody>
            <a:bodyPr wrap="square" rtlCol="0">
              <a:spAutoFit/>
            </a:bodyPr>
            <a:lstStyle/>
            <a:p>
              <a:pPr>
                <a:lnSpc>
                  <a:spcPts val="2000"/>
                </a:lnSpc>
              </a:pPr>
              <a:r>
                <a:rPr lang="zh-CN" altLang="en-US" sz="1600" dirty="0">
                  <a:solidFill>
                    <a:schemeClr val="bg1"/>
                  </a:solidFill>
                  <a:cs typeface="+mn-ea"/>
                  <a:sym typeface="+mn-lt"/>
                </a:rPr>
                <a:t>正文内容，本段适应大段文字章节。如果文字较多的内容描述比较适合放在这里</a:t>
              </a:r>
              <a:endParaRPr lang="zh-CN" altLang="en-US" sz="1600" dirty="0">
                <a:solidFill>
                  <a:schemeClr val="bg1"/>
                </a:solidFill>
                <a:cs typeface="+mn-ea"/>
                <a:sym typeface="+mn-lt"/>
              </a:endParaRPr>
            </a:p>
          </p:txBody>
        </p:sp>
        <p:sp>
          <p:nvSpPr>
            <p:cNvPr id="6" name="任意多边形: 形状 29"/>
            <p:cNvSpPr/>
            <p:nvPr/>
          </p:nvSpPr>
          <p:spPr>
            <a:xfrm flipH="1" flipV="1">
              <a:off x="4461819" y="1599881"/>
              <a:ext cx="1684493" cy="367973"/>
            </a:xfrm>
            <a:custGeom>
              <a:avLst/>
              <a:gdLst>
                <a:gd name="connsiteX0" fmla="*/ 1383981 w 1453481"/>
                <a:gd name="connsiteY0" fmla="*/ 482463 h 482463"/>
                <a:gd name="connsiteX1" fmla="*/ 69499 w 1453481"/>
                <a:gd name="connsiteY1" fmla="*/ 482463 h 482463"/>
                <a:gd name="connsiteX2" fmla="*/ 20356 w 1453481"/>
                <a:gd name="connsiteY2" fmla="*/ 462107 h 482463"/>
                <a:gd name="connsiteX3" fmla="*/ 1666 w 1453481"/>
                <a:gd name="connsiteY3" fmla="*/ 416986 h 482463"/>
                <a:gd name="connsiteX4" fmla="*/ 1 w 1453481"/>
                <a:gd name="connsiteY4" fmla="*/ 416986 h 482463"/>
                <a:gd name="connsiteX5" fmla="*/ 1 w 1453481"/>
                <a:gd name="connsiteY5" fmla="*/ 412967 h 482463"/>
                <a:gd name="connsiteX6" fmla="*/ 0 w 1453481"/>
                <a:gd name="connsiteY6" fmla="*/ 412964 h 482463"/>
                <a:gd name="connsiteX7" fmla="*/ 0 w 1453481"/>
                <a:gd name="connsiteY7" fmla="*/ 65477 h 482463"/>
                <a:gd name="connsiteX8" fmla="*/ 1667 w 1453481"/>
                <a:gd name="connsiteY8" fmla="*/ 65477 h 482463"/>
                <a:gd name="connsiteX9" fmla="*/ 20357 w 1453481"/>
                <a:gd name="connsiteY9" fmla="*/ 20356 h 482463"/>
                <a:gd name="connsiteX10" fmla="*/ 69500 w 1453481"/>
                <a:gd name="connsiteY10" fmla="*/ 0 h 482463"/>
                <a:gd name="connsiteX11" fmla="*/ 1383982 w 1453481"/>
                <a:gd name="connsiteY11" fmla="*/ 0 h 482463"/>
                <a:gd name="connsiteX12" fmla="*/ 1433125 w 1453481"/>
                <a:gd name="connsiteY12" fmla="*/ 20356 h 482463"/>
                <a:gd name="connsiteX13" fmla="*/ 1451815 w 1453481"/>
                <a:gd name="connsiteY13" fmla="*/ 65477 h 482463"/>
                <a:gd name="connsiteX14" fmla="*/ 1453480 w 1453481"/>
                <a:gd name="connsiteY14" fmla="*/ 65477 h 482463"/>
                <a:gd name="connsiteX15" fmla="*/ 1453480 w 1453481"/>
                <a:gd name="connsiteY15" fmla="*/ 69497 h 482463"/>
                <a:gd name="connsiteX16" fmla="*/ 1453481 w 1453481"/>
                <a:gd name="connsiteY16" fmla="*/ 69499 h 482463"/>
                <a:gd name="connsiteX17" fmla="*/ 1453481 w 1453481"/>
                <a:gd name="connsiteY17" fmla="*/ 416986 h 482463"/>
                <a:gd name="connsiteX18" fmla="*/ 1451814 w 1453481"/>
                <a:gd name="connsiteY18" fmla="*/ 416986 h 482463"/>
                <a:gd name="connsiteX19" fmla="*/ 1433124 w 1453481"/>
                <a:gd name="connsiteY19" fmla="*/ 462107 h 482463"/>
                <a:gd name="connsiteX20" fmla="*/ 1383981 w 1453481"/>
                <a:gd name="connsiteY20" fmla="*/ 482463 h 482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453481" h="482463">
                  <a:moveTo>
                    <a:pt x="1383981" y="482463"/>
                  </a:moveTo>
                  <a:lnTo>
                    <a:pt x="69499" y="482463"/>
                  </a:lnTo>
                  <a:cubicBezTo>
                    <a:pt x="50308" y="482463"/>
                    <a:pt x="32933" y="474684"/>
                    <a:pt x="20356" y="462107"/>
                  </a:cubicBezTo>
                  <a:lnTo>
                    <a:pt x="1666" y="416986"/>
                  </a:lnTo>
                  <a:lnTo>
                    <a:pt x="1" y="416986"/>
                  </a:lnTo>
                  <a:lnTo>
                    <a:pt x="1" y="412967"/>
                  </a:lnTo>
                  <a:lnTo>
                    <a:pt x="0" y="412964"/>
                  </a:lnTo>
                  <a:lnTo>
                    <a:pt x="0" y="65477"/>
                  </a:lnTo>
                  <a:lnTo>
                    <a:pt x="1667" y="65477"/>
                  </a:lnTo>
                  <a:lnTo>
                    <a:pt x="20357" y="20356"/>
                  </a:lnTo>
                  <a:cubicBezTo>
                    <a:pt x="32934" y="7779"/>
                    <a:pt x="50309" y="0"/>
                    <a:pt x="69500" y="0"/>
                  </a:cubicBezTo>
                  <a:lnTo>
                    <a:pt x="1383982" y="0"/>
                  </a:lnTo>
                  <a:cubicBezTo>
                    <a:pt x="1403174" y="0"/>
                    <a:pt x="1420548" y="7779"/>
                    <a:pt x="1433125" y="20356"/>
                  </a:cubicBezTo>
                  <a:lnTo>
                    <a:pt x="1451815" y="65477"/>
                  </a:lnTo>
                  <a:lnTo>
                    <a:pt x="1453480" y="65477"/>
                  </a:lnTo>
                  <a:lnTo>
                    <a:pt x="1453480" y="69497"/>
                  </a:lnTo>
                  <a:lnTo>
                    <a:pt x="1453481" y="69499"/>
                  </a:lnTo>
                  <a:lnTo>
                    <a:pt x="1453481" y="416986"/>
                  </a:lnTo>
                  <a:lnTo>
                    <a:pt x="1451814" y="416986"/>
                  </a:lnTo>
                  <a:lnTo>
                    <a:pt x="1433124" y="462107"/>
                  </a:lnTo>
                  <a:cubicBezTo>
                    <a:pt x="1420547" y="474684"/>
                    <a:pt x="1403173" y="482463"/>
                    <a:pt x="1383981" y="482463"/>
                  </a:cubicBezTo>
                  <a:close/>
                </a:path>
              </a:pathLst>
            </a:custGeom>
            <a:gradFill>
              <a:gsLst>
                <a:gs pos="0">
                  <a:srgbClr val="DBA97F"/>
                </a:gs>
                <a:gs pos="100000">
                  <a:srgbClr val="CFAF8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7" name="文本框 6"/>
            <p:cNvSpPr txBox="1"/>
            <p:nvPr/>
          </p:nvSpPr>
          <p:spPr>
            <a:xfrm>
              <a:off x="4698771" y="1603582"/>
              <a:ext cx="1210588" cy="400110"/>
            </a:xfrm>
            <a:prstGeom prst="rect">
              <a:avLst/>
            </a:prstGeom>
            <a:noFill/>
          </p:spPr>
          <p:txBody>
            <a:bodyPr wrap="none" rtlCol="0">
              <a:spAutoFit/>
            </a:bodyPr>
            <a:lstStyle/>
            <a:p>
              <a:r>
                <a:rPr lang="zh-CN" altLang="en-US" sz="2000" dirty="0">
                  <a:solidFill>
                    <a:schemeClr val="bg1"/>
                  </a:solidFill>
                  <a:cs typeface="+mn-ea"/>
                  <a:sym typeface="+mn-lt"/>
                </a:rPr>
                <a:t>项目名称</a:t>
              </a:r>
              <a:endParaRPr lang="zh-CN" altLang="en-US" sz="2000" dirty="0">
                <a:solidFill>
                  <a:schemeClr val="bg1"/>
                </a:solidFill>
                <a:cs typeface="+mn-ea"/>
                <a:sym typeface="+mn-lt"/>
              </a:endParaRPr>
            </a:p>
          </p:txBody>
        </p:sp>
      </p:grpSp>
      <p:grpSp>
        <p:nvGrpSpPr>
          <p:cNvPr id="8" name="组合 7"/>
          <p:cNvGrpSpPr/>
          <p:nvPr/>
        </p:nvGrpSpPr>
        <p:grpSpPr>
          <a:xfrm>
            <a:off x="6579450" y="1329733"/>
            <a:ext cx="1862048" cy="4393056"/>
            <a:chOff x="6858215" y="1457368"/>
            <a:chExt cx="1862048" cy="4393056"/>
          </a:xfrm>
        </p:grpSpPr>
        <p:sp>
          <p:nvSpPr>
            <p:cNvPr id="9" name="文本框 8"/>
            <p:cNvSpPr txBox="1"/>
            <p:nvPr/>
          </p:nvSpPr>
          <p:spPr>
            <a:xfrm rot="16200000">
              <a:off x="6831284" y="1484299"/>
              <a:ext cx="1915910" cy="1862048"/>
            </a:xfrm>
            <a:prstGeom prst="rect">
              <a:avLst/>
            </a:prstGeom>
            <a:noFill/>
          </p:spPr>
          <p:txBody>
            <a:bodyPr wrap="none" rtlCol="0">
              <a:spAutoFit/>
            </a:bodyPr>
            <a:lstStyle/>
            <a:p>
              <a:pPr algn="ctr"/>
              <a:r>
                <a:rPr lang="en-US" altLang="zh-CN" sz="11500" dirty="0">
                  <a:solidFill>
                    <a:srgbClr val="CEBFAD">
                      <a:alpha val="50000"/>
                    </a:srgbClr>
                  </a:solidFill>
                  <a:cs typeface="+mn-ea"/>
                  <a:sym typeface="+mn-lt"/>
                </a:rPr>
                <a:t>02</a:t>
              </a:r>
              <a:endParaRPr lang="en-US" altLang="zh-CN" sz="11500" dirty="0">
                <a:solidFill>
                  <a:srgbClr val="CEBFAD">
                    <a:alpha val="50000"/>
                  </a:srgbClr>
                </a:solidFill>
                <a:cs typeface="+mn-ea"/>
                <a:sym typeface="+mn-lt"/>
              </a:endParaRPr>
            </a:p>
          </p:txBody>
        </p:sp>
        <p:sp>
          <p:nvSpPr>
            <p:cNvPr id="11" name="文本框 10"/>
            <p:cNvSpPr txBox="1"/>
            <p:nvPr/>
          </p:nvSpPr>
          <p:spPr>
            <a:xfrm>
              <a:off x="6877448" y="4475689"/>
              <a:ext cx="1823581" cy="1374735"/>
            </a:xfrm>
            <a:prstGeom prst="rect">
              <a:avLst/>
            </a:prstGeom>
            <a:noFill/>
          </p:spPr>
          <p:txBody>
            <a:bodyPr wrap="square" rtlCol="0">
              <a:spAutoFit/>
            </a:bodyPr>
            <a:lstStyle/>
            <a:p>
              <a:pPr>
                <a:lnSpc>
                  <a:spcPts val="2000"/>
                </a:lnSpc>
              </a:pPr>
              <a:r>
                <a:rPr lang="zh-CN" altLang="en-US" sz="1600" dirty="0">
                  <a:solidFill>
                    <a:schemeClr val="bg1"/>
                  </a:solidFill>
                  <a:cs typeface="+mn-ea"/>
                  <a:sym typeface="+mn-lt"/>
                </a:rPr>
                <a:t>正文内容，本段适应大段文字章节。如果文字较多的内容描述比较适合放在这里</a:t>
              </a:r>
              <a:endParaRPr lang="zh-CN" altLang="en-US" sz="1600" dirty="0">
                <a:solidFill>
                  <a:schemeClr val="bg1"/>
                </a:solidFill>
                <a:cs typeface="+mn-ea"/>
                <a:sym typeface="+mn-lt"/>
              </a:endParaRPr>
            </a:p>
          </p:txBody>
        </p:sp>
        <p:sp>
          <p:nvSpPr>
            <p:cNvPr id="13" name="任意多边形: 形状 29"/>
            <p:cNvSpPr/>
            <p:nvPr/>
          </p:nvSpPr>
          <p:spPr>
            <a:xfrm flipH="1" flipV="1">
              <a:off x="6946992" y="3963062"/>
              <a:ext cx="1684493" cy="367973"/>
            </a:xfrm>
            <a:custGeom>
              <a:avLst/>
              <a:gdLst>
                <a:gd name="connsiteX0" fmla="*/ 1383981 w 1453481"/>
                <a:gd name="connsiteY0" fmla="*/ 482463 h 482463"/>
                <a:gd name="connsiteX1" fmla="*/ 69499 w 1453481"/>
                <a:gd name="connsiteY1" fmla="*/ 482463 h 482463"/>
                <a:gd name="connsiteX2" fmla="*/ 20356 w 1453481"/>
                <a:gd name="connsiteY2" fmla="*/ 462107 h 482463"/>
                <a:gd name="connsiteX3" fmla="*/ 1666 w 1453481"/>
                <a:gd name="connsiteY3" fmla="*/ 416986 h 482463"/>
                <a:gd name="connsiteX4" fmla="*/ 1 w 1453481"/>
                <a:gd name="connsiteY4" fmla="*/ 416986 h 482463"/>
                <a:gd name="connsiteX5" fmla="*/ 1 w 1453481"/>
                <a:gd name="connsiteY5" fmla="*/ 412967 h 482463"/>
                <a:gd name="connsiteX6" fmla="*/ 0 w 1453481"/>
                <a:gd name="connsiteY6" fmla="*/ 412964 h 482463"/>
                <a:gd name="connsiteX7" fmla="*/ 0 w 1453481"/>
                <a:gd name="connsiteY7" fmla="*/ 65477 h 482463"/>
                <a:gd name="connsiteX8" fmla="*/ 1667 w 1453481"/>
                <a:gd name="connsiteY8" fmla="*/ 65477 h 482463"/>
                <a:gd name="connsiteX9" fmla="*/ 20357 w 1453481"/>
                <a:gd name="connsiteY9" fmla="*/ 20356 h 482463"/>
                <a:gd name="connsiteX10" fmla="*/ 69500 w 1453481"/>
                <a:gd name="connsiteY10" fmla="*/ 0 h 482463"/>
                <a:gd name="connsiteX11" fmla="*/ 1383982 w 1453481"/>
                <a:gd name="connsiteY11" fmla="*/ 0 h 482463"/>
                <a:gd name="connsiteX12" fmla="*/ 1433125 w 1453481"/>
                <a:gd name="connsiteY12" fmla="*/ 20356 h 482463"/>
                <a:gd name="connsiteX13" fmla="*/ 1451815 w 1453481"/>
                <a:gd name="connsiteY13" fmla="*/ 65477 h 482463"/>
                <a:gd name="connsiteX14" fmla="*/ 1453480 w 1453481"/>
                <a:gd name="connsiteY14" fmla="*/ 65477 h 482463"/>
                <a:gd name="connsiteX15" fmla="*/ 1453480 w 1453481"/>
                <a:gd name="connsiteY15" fmla="*/ 69497 h 482463"/>
                <a:gd name="connsiteX16" fmla="*/ 1453481 w 1453481"/>
                <a:gd name="connsiteY16" fmla="*/ 69499 h 482463"/>
                <a:gd name="connsiteX17" fmla="*/ 1453481 w 1453481"/>
                <a:gd name="connsiteY17" fmla="*/ 416986 h 482463"/>
                <a:gd name="connsiteX18" fmla="*/ 1451814 w 1453481"/>
                <a:gd name="connsiteY18" fmla="*/ 416986 h 482463"/>
                <a:gd name="connsiteX19" fmla="*/ 1433124 w 1453481"/>
                <a:gd name="connsiteY19" fmla="*/ 462107 h 482463"/>
                <a:gd name="connsiteX20" fmla="*/ 1383981 w 1453481"/>
                <a:gd name="connsiteY20" fmla="*/ 482463 h 482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453481" h="482463">
                  <a:moveTo>
                    <a:pt x="1383981" y="482463"/>
                  </a:moveTo>
                  <a:lnTo>
                    <a:pt x="69499" y="482463"/>
                  </a:lnTo>
                  <a:cubicBezTo>
                    <a:pt x="50308" y="482463"/>
                    <a:pt x="32933" y="474684"/>
                    <a:pt x="20356" y="462107"/>
                  </a:cubicBezTo>
                  <a:lnTo>
                    <a:pt x="1666" y="416986"/>
                  </a:lnTo>
                  <a:lnTo>
                    <a:pt x="1" y="416986"/>
                  </a:lnTo>
                  <a:lnTo>
                    <a:pt x="1" y="412967"/>
                  </a:lnTo>
                  <a:lnTo>
                    <a:pt x="0" y="412964"/>
                  </a:lnTo>
                  <a:lnTo>
                    <a:pt x="0" y="65477"/>
                  </a:lnTo>
                  <a:lnTo>
                    <a:pt x="1667" y="65477"/>
                  </a:lnTo>
                  <a:lnTo>
                    <a:pt x="20357" y="20356"/>
                  </a:lnTo>
                  <a:cubicBezTo>
                    <a:pt x="32934" y="7779"/>
                    <a:pt x="50309" y="0"/>
                    <a:pt x="69500" y="0"/>
                  </a:cubicBezTo>
                  <a:lnTo>
                    <a:pt x="1383982" y="0"/>
                  </a:lnTo>
                  <a:cubicBezTo>
                    <a:pt x="1403174" y="0"/>
                    <a:pt x="1420548" y="7779"/>
                    <a:pt x="1433125" y="20356"/>
                  </a:cubicBezTo>
                  <a:lnTo>
                    <a:pt x="1451815" y="65477"/>
                  </a:lnTo>
                  <a:lnTo>
                    <a:pt x="1453480" y="65477"/>
                  </a:lnTo>
                  <a:lnTo>
                    <a:pt x="1453480" y="69497"/>
                  </a:lnTo>
                  <a:lnTo>
                    <a:pt x="1453481" y="69499"/>
                  </a:lnTo>
                  <a:lnTo>
                    <a:pt x="1453481" y="416986"/>
                  </a:lnTo>
                  <a:lnTo>
                    <a:pt x="1451814" y="416986"/>
                  </a:lnTo>
                  <a:lnTo>
                    <a:pt x="1433124" y="462107"/>
                  </a:lnTo>
                  <a:cubicBezTo>
                    <a:pt x="1420547" y="474684"/>
                    <a:pt x="1403173" y="482463"/>
                    <a:pt x="1383981" y="482463"/>
                  </a:cubicBezTo>
                  <a:close/>
                </a:path>
              </a:pathLst>
            </a:custGeom>
            <a:gradFill>
              <a:gsLst>
                <a:gs pos="0">
                  <a:srgbClr val="DBA97F"/>
                </a:gs>
                <a:gs pos="100000">
                  <a:srgbClr val="CFAF8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16" name="文本框 15"/>
            <p:cNvSpPr txBox="1"/>
            <p:nvPr/>
          </p:nvSpPr>
          <p:spPr>
            <a:xfrm>
              <a:off x="7183944" y="3949209"/>
              <a:ext cx="1210588" cy="400110"/>
            </a:xfrm>
            <a:prstGeom prst="rect">
              <a:avLst/>
            </a:prstGeom>
            <a:noFill/>
          </p:spPr>
          <p:txBody>
            <a:bodyPr wrap="none" rtlCol="0">
              <a:spAutoFit/>
            </a:bodyPr>
            <a:lstStyle/>
            <a:p>
              <a:r>
                <a:rPr lang="zh-CN" altLang="en-US" sz="2000" dirty="0">
                  <a:solidFill>
                    <a:schemeClr val="bg1"/>
                  </a:solidFill>
                  <a:cs typeface="+mn-ea"/>
                  <a:sym typeface="+mn-lt"/>
                </a:rPr>
                <a:t>项目名称</a:t>
              </a:r>
              <a:endParaRPr lang="zh-CN" altLang="en-US" sz="2000" dirty="0">
                <a:solidFill>
                  <a:schemeClr val="bg1"/>
                </a:solidFill>
                <a:cs typeface="+mn-ea"/>
                <a:sym typeface="+mn-lt"/>
              </a:endParaRPr>
            </a:p>
          </p:txBody>
        </p:sp>
      </p:grpSp>
      <p:grpSp>
        <p:nvGrpSpPr>
          <p:cNvPr id="17" name="组合 16"/>
          <p:cNvGrpSpPr/>
          <p:nvPr/>
        </p:nvGrpSpPr>
        <p:grpSpPr>
          <a:xfrm>
            <a:off x="8865133" y="1472246"/>
            <a:ext cx="1862048" cy="4214281"/>
            <a:chOff x="9325713" y="1599881"/>
            <a:chExt cx="1862048" cy="4214281"/>
          </a:xfrm>
        </p:grpSpPr>
        <p:sp>
          <p:nvSpPr>
            <p:cNvPr id="18" name="文本框 17"/>
            <p:cNvSpPr txBox="1"/>
            <p:nvPr/>
          </p:nvSpPr>
          <p:spPr>
            <a:xfrm rot="16200000">
              <a:off x="9298782" y="3925183"/>
              <a:ext cx="1915910" cy="1862048"/>
            </a:xfrm>
            <a:prstGeom prst="rect">
              <a:avLst/>
            </a:prstGeom>
            <a:noFill/>
          </p:spPr>
          <p:txBody>
            <a:bodyPr wrap="none" rtlCol="0">
              <a:spAutoFit/>
            </a:bodyPr>
            <a:lstStyle/>
            <a:p>
              <a:pPr algn="ctr"/>
              <a:r>
                <a:rPr lang="en-US" altLang="zh-CN" sz="11500" dirty="0">
                  <a:solidFill>
                    <a:srgbClr val="CEBFAD">
                      <a:alpha val="50000"/>
                    </a:srgbClr>
                  </a:solidFill>
                  <a:cs typeface="+mn-ea"/>
                  <a:sym typeface="+mn-lt"/>
                </a:rPr>
                <a:t>03</a:t>
              </a:r>
              <a:endParaRPr lang="en-US" altLang="zh-CN" sz="11500" dirty="0">
                <a:solidFill>
                  <a:srgbClr val="CEBFAD">
                    <a:alpha val="50000"/>
                  </a:srgbClr>
                </a:solidFill>
                <a:cs typeface="+mn-ea"/>
                <a:sym typeface="+mn-lt"/>
              </a:endParaRPr>
            </a:p>
          </p:txBody>
        </p:sp>
        <p:sp>
          <p:nvSpPr>
            <p:cNvPr id="19" name="文本框 18"/>
            <p:cNvSpPr txBox="1"/>
            <p:nvPr/>
          </p:nvSpPr>
          <p:spPr>
            <a:xfrm>
              <a:off x="9344947" y="2112508"/>
              <a:ext cx="1823581" cy="1374735"/>
            </a:xfrm>
            <a:prstGeom prst="rect">
              <a:avLst/>
            </a:prstGeom>
            <a:noFill/>
          </p:spPr>
          <p:txBody>
            <a:bodyPr wrap="square" rtlCol="0">
              <a:spAutoFit/>
            </a:bodyPr>
            <a:lstStyle/>
            <a:p>
              <a:pPr>
                <a:lnSpc>
                  <a:spcPts val="2000"/>
                </a:lnSpc>
              </a:pPr>
              <a:r>
                <a:rPr lang="zh-CN" altLang="en-US" sz="1600" dirty="0">
                  <a:solidFill>
                    <a:schemeClr val="bg1"/>
                  </a:solidFill>
                  <a:cs typeface="+mn-ea"/>
                  <a:sym typeface="+mn-lt"/>
                </a:rPr>
                <a:t>正文内容，本段适应大段文字章节。如果文字较多的内容描述比较适合放在这里</a:t>
              </a:r>
              <a:endParaRPr lang="zh-CN" altLang="en-US" sz="1600" dirty="0">
                <a:solidFill>
                  <a:schemeClr val="bg1"/>
                </a:solidFill>
                <a:cs typeface="+mn-ea"/>
                <a:sym typeface="+mn-lt"/>
              </a:endParaRPr>
            </a:p>
          </p:txBody>
        </p:sp>
        <p:sp>
          <p:nvSpPr>
            <p:cNvPr id="40" name="任意多边形: 形状 29"/>
            <p:cNvSpPr/>
            <p:nvPr/>
          </p:nvSpPr>
          <p:spPr>
            <a:xfrm flipH="1" flipV="1">
              <a:off x="9414491" y="1599881"/>
              <a:ext cx="1684493" cy="367973"/>
            </a:xfrm>
            <a:custGeom>
              <a:avLst/>
              <a:gdLst>
                <a:gd name="connsiteX0" fmla="*/ 1383981 w 1453481"/>
                <a:gd name="connsiteY0" fmla="*/ 482463 h 482463"/>
                <a:gd name="connsiteX1" fmla="*/ 69499 w 1453481"/>
                <a:gd name="connsiteY1" fmla="*/ 482463 h 482463"/>
                <a:gd name="connsiteX2" fmla="*/ 20356 w 1453481"/>
                <a:gd name="connsiteY2" fmla="*/ 462107 h 482463"/>
                <a:gd name="connsiteX3" fmla="*/ 1666 w 1453481"/>
                <a:gd name="connsiteY3" fmla="*/ 416986 h 482463"/>
                <a:gd name="connsiteX4" fmla="*/ 1 w 1453481"/>
                <a:gd name="connsiteY4" fmla="*/ 416986 h 482463"/>
                <a:gd name="connsiteX5" fmla="*/ 1 w 1453481"/>
                <a:gd name="connsiteY5" fmla="*/ 412967 h 482463"/>
                <a:gd name="connsiteX6" fmla="*/ 0 w 1453481"/>
                <a:gd name="connsiteY6" fmla="*/ 412964 h 482463"/>
                <a:gd name="connsiteX7" fmla="*/ 0 w 1453481"/>
                <a:gd name="connsiteY7" fmla="*/ 65477 h 482463"/>
                <a:gd name="connsiteX8" fmla="*/ 1667 w 1453481"/>
                <a:gd name="connsiteY8" fmla="*/ 65477 h 482463"/>
                <a:gd name="connsiteX9" fmla="*/ 20357 w 1453481"/>
                <a:gd name="connsiteY9" fmla="*/ 20356 h 482463"/>
                <a:gd name="connsiteX10" fmla="*/ 69500 w 1453481"/>
                <a:gd name="connsiteY10" fmla="*/ 0 h 482463"/>
                <a:gd name="connsiteX11" fmla="*/ 1383982 w 1453481"/>
                <a:gd name="connsiteY11" fmla="*/ 0 h 482463"/>
                <a:gd name="connsiteX12" fmla="*/ 1433125 w 1453481"/>
                <a:gd name="connsiteY12" fmla="*/ 20356 h 482463"/>
                <a:gd name="connsiteX13" fmla="*/ 1451815 w 1453481"/>
                <a:gd name="connsiteY13" fmla="*/ 65477 h 482463"/>
                <a:gd name="connsiteX14" fmla="*/ 1453480 w 1453481"/>
                <a:gd name="connsiteY14" fmla="*/ 65477 h 482463"/>
                <a:gd name="connsiteX15" fmla="*/ 1453480 w 1453481"/>
                <a:gd name="connsiteY15" fmla="*/ 69497 h 482463"/>
                <a:gd name="connsiteX16" fmla="*/ 1453481 w 1453481"/>
                <a:gd name="connsiteY16" fmla="*/ 69499 h 482463"/>
                <a:gd name="connsiteX17" fmla="*/ 1453481 w 1453481"/>
                <a:gd name="connsiteY17" fmla="*/ 416986 h 482463"/>
                <a:gd name="connsiteX18" fmla="*/ 1451814 w 1453481"/>
                <a:gd name="connsiteY18" fmla="*/ 416986 h 482463"/>
                <a:gd name="connsiteX19" fmla="*/ 1433124 w 1453481"/>
                <a:gd name="connsiteY19" fmla="*/ 462107 h 482463"/>
                <a:gd name="connsiteX20" fmla="*/ 1383981 w 1453481"/>
                <a:gd name="connsiteY20" fmla="*/ 482463 h 482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453481" h="482463">
                  <a:moveTo>
                    <a:pt x="1383981" y="482463"/>
                  </a:moveTo>
                  <a:lnTo>
                    <a:pt x="69499" y="482463"/>
                  </a:lnTo>
                  <a:cubicBezTo>
                    <a:pt x="50308" y="482463"/>
                    <a:pt x="32933" y="474684"/>
                    <a:pt x="20356" y="462107"/>
                  </a:cubicBezTo>
                  <a:lnTo>
                    <a:pt x="1666" y="416986"/>
                  </a:lnTo>
                  <a:lnTo>
                    <a:pt x="1" y="416986"/>
                  </a:lnTo>
                  <a:lnTo>
                    <a:pt x="1" y="412967"/>
                  </a:lnTo>
                  <a:lnTo>
                    <a:pt x="0" y="412964"/>
                  </a:lnTo>
                  <a:lnTo>
                    <a:pt x="0" y="65477"/>
                  </a:lnTo>
                  <a:lnTo>
                    <a:pt x="1667" y="65477"/>
                  </a:lnTo>
                  <a:lnTo>
                    <a:pt x="20357" y="20356"/>
                  </a:lnTo>
                  <a:cubicBezTo>
                    <a:pt x="32934" y="7779"/>
                    <a:pt x="50309" y="0"/>
                    <a:pt x="69500" y="0"/>
                  </a:cubicBezTo>
                  <a:lnTo>
                    <a:pt x="1383982" y="0"/>
                  </a:lnTo>
                  <a:cubicBezTo>
                    <a:pt x="1403174" y="0"/>
                    <a:pt x="1420548" y="7779"/>
                    <a:pt x="1433125" y="20356"/>
                  </a:cubicBezTo>
                  <a:lnTo>
                    <a:pt x="1451815" y="65477"/>
                  </a:lnTo>
                  <a:lnTo>
                    <a:pt x="1453480" y="65477"/>
                  </a:lnTo>
                  <a:lnTo>
                    <a:pt x="1453480" y="69497"/>
                  </a:lnTo>
                  <a:lnTo>
                    <a:pt x="1453481" y="69499"/>
                  </a:lnTo>
                  <a:lnTo>
                    <a:pt x="1453481" y="416986"/>
                  </a:lnTo>
                  <a:lnTo>
                    <a:pt x="1451814" y="416986"/>
                  </a:lnTo>
                  <a:lnTo>
                    <a:pt x="1433124" y="462107"/>
                  </a:lnTo>
                  <a:cubicBezTo>
                    <a:pt x="1420547" y="474684"/>
                    <a:pt x="1403173" y="482463"/>
                    <a:pt x="1383981" y="482463"/>
                  </a:cubicBezTo>
                  <a:close/>
                </a:path>
              </a:pathLst>
            </a:custGeom>
            <a:gradFill>
              <a:gsLst>
                <a:gs pos="0">
                  <a:srgbClr val="DBA97F"/>
                </a:gs>
                <a:gs pos="100000">
                  <a:srgbClr val="CFAF8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41" name="文本框 40"/>
            <p:cNvSpPr txBox="1"/>
            <p:nvPr/>
          </p:nvSpPr>
          <p:spPr>
            <a:xfrm>
              <a:off x="9651443" y="1599881"/>
              <a:ext cx="1210588" cy="400110"/>
            </a:xfrm>
            <a:prstGeom prst="rect">
              <a:avLst/>
            </a:prstGeom>
            <a:noFill/>
          </p:spPr>
          <p:txBody>
            <a:bodyPr wrap="none" rtlCol="0">
              <a:spAutoFit/>
            </a:bodyPr>
            <a:lstStyle/>
            <a:p>
              <a:r>
                <a:rPr lang="zh-CN" altLang="en-US" sz="2000" dirty="0">
                  <a:solidFill>
                    <a:schemeClr val="bg1"/>
                  </a:solidFill>
                  <a:cs typeface="+mn-ea"/>
                  <a:sym typeface="+mn-lt"/>
                </a:rPr>
                <a:t>项目名称</a:t>
              </a:r>
              <a:endParaRPr lang="zh-CN" altLang="en-US" sz="2000" dirty="0">
                <a:solidFill>
                  <a:schemeClr val="bg1"/>
                </a:solidFill>
                <a:cs typeface="+mn-ea"/>
                <a:sym typeface="+mn-lt"/>
              </a:endParaRPr>
            </a:p>
          </p:txBody>
        </p:sp>
      </p:grpSp>
      <p:grpSp>
        <p:nvGrpSpPr>
          <p:cNvPr id="42" name="组合 41"/>
          <p:cNvGrpSpPr/>
          <p:nvPr/>
        </p:nvGrpSpPr>
        <p:grpSpPr>
          <a:xfrm>
            <a:off x="905531" y="2000313"/>
            <a:ext cx="2876108" cy="2703630"/>
            <a:chOff x="1091558" y="2013437"/>
            <a:chExt cx="2876108" cy="2703630"/>
          </a:xfrm>
        </p:grpSpPr>
        <p:sp>
          <p:nvSpPr>
            <p:cNvPr id="44" name="文本框 43"/>
            <p:cNvSpPr txBox="1"/>
            <p:nvPr/>
          </p:nvSpPr>
          <p:spPr>
            <a:xfrm>
              <a:off x="1261708" y="3296101"/>
              <a:ext cx="2434565" cy="1118255"/>
            </a:xfrm>
            <a:prstGeom prst="rect">
              <a:avLst/>
            </a:prstGeom>
            <a:noFill/>
          </p:spPr>
          <p:txBody>
            <a:bodyPr wrap="square" rtlCol="0">
              <a:spAutoFit/>
            </a:bodyPr>
            <a:lstStyle/>
            <a:p>
              <a:pPr>
                <a:lnSpc>
                  <a:spcPts val="2000"/>
                </a:lnSpc>
              </a:pPr>
              <a:r>
                <a:rPr lang="zh-CN" altLang="en-US" sz="1600" dirty="0">
                  <a:solidFill>
                    <a:schemeClr val="bg1"/>
                  </a:solidFill>
                  <a:cs typeface="+mn-ea"/>
                  <a:sym typeface="+mn-lt"/>
                </a:rPr>
                <a:t>正文内容，本段适应大段文字章节。文字较多的内容描述比较适合放在这里。</a:t>
              </a:r>
              <a:endParaRPr lang="zh-CN" altLang="en-US" sz="1600" dirty="0">
                <a:solidFill>
                  <a:schemeClr val="bg1"/>
                </a:solidFill>
                <a:cs typeface="+mn-ea"/>
                <a:sym typeface="+mn-lt"/>
              </a:endParaRPr>
            </a:p>
          </p:txBody>
        </p:sp>
        <p:grpSp>
          <p:nvGrpSpPr>
            <p:cNvPr id="45" name="组合 44"/>
            <p:cNvGrpSpPr/>
            <p:nvPr/>
          </p:nvGrpSpPr>
          <p:grpSpPr>
            <a:xfrm>
              <a:off x="1705627" y="4234467"/>
              <a:ext cx="1546225" cy="482600"/>
              <a:chOff x="1459668" y="4668292"/>
              <a:chExt cx="1546225" cy="482600"/>
            </a:xfrm>
          </p:grpSpPr>
          <p:sp>
            <p:nvSpPr>
              <p:cNvPr id="46" name="矩形: 圆角 29"/>
              <p:cNvSpPr/>
              <p:nvPr/>
            </p:nvSpPr>
            <p:spPr>
              <a:xfrm flipH="1" flipV="1">
                <a:off x="1459668" y="4668292"/>
                <a:ext cx="1546225" cy="482600"/>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7" name="文本框 46"/>
              <p:cNvSpPr txBox="1"/>
              <p:nvPr/>
            </p:nvSpPr>
            <p:spPr>
              <a:xfrm>
                <a:off x="1593136" y="4709468"/>
                <a:ext cx="1183914" cy="400110"/>
              </a:xfrm>
              <a:prstGeom prst="rect">
                <a:avLst/>
              </a:prstGeom>
              <a:noFill/>
            </p:spPr>
            <p:txBody>
              <a:bodyPr wrap="none" rtlCol="0">
                <a:spAutoFit/>
              </a:bodyPr>
              <a:lstStyle/>
              <a:p>
                <a:r>
                  <a:rPr lang="en-US" altLang="zh-CN" sz="2000" dirty="0">
                    <a:solidFill>
                      <a:schemeClr val="bg1"/>
                    </a:solidFill>
                    <a:cs typeface="+mn-ea"/>
                    <a:sym typeface="+mn-lt"/>
                  </a:rPr>
                  <a:t>DETAILS</a:t>
                </a:r>
                <a:endParaRPr lang="en-US" altLang="zh-CN" sz="2000" dirty="0">
                  <a:solidFill>
                    <a:schemeClr val="bg1"/>
                  </a:solidFill>
                  <a:cs typeface="+mn-ea"/>
                  <a:sym typeface="+mn-lt"/>
                </a:endParaRPr>
              </a:p>
            </p:txBody>
          </p:sp>
        </p:grpSp>
        <p:grpSp>
          <p:nvGrpSpPr>
            <p:cNvPr id="48" name="组合 47"/>
            <p:cNvGrpSpPr/>
            <p:nvPr/>
          </p:nvGrpSpPr>
          <p:grpSpPr>
            <a:xfrm>
              <a:off x="1091558" y="2013437"/>
              <a:ext cx="2876108" cy="1077220"/>
              <a:chOff x="-2869712" y="1799542"/>
              <a:chExt cx="2876108" cy="1077220"/>
            </a:xfrm>
          </p:grpSpPr>
          <p:sp>
            <p:nvSpPr>
              <p:cNvPr id="49" name="文本框 48"/>
              <p:cNvSpPr txBox="1"/>
              <p:nvPr/>
            </p:nvSpPr>
            <p:spPr>
              <a:xfrm>
                <a:off x="-2625720" y="1799542"/>
                <a:ext cx="2287806" cy="769441"/>
              </a:xfrm>
              <a:prstGeom prst="rect">
                <a:avLst/>
              </a:prstGeom>
              <a:noFill/>
            </p:spPr>
            <p:txBody>
              <a:bodyPr wrap="none" rtlCol="0">
                <a:spAutoFit/>
              </a:bodyPr>
              <a:lstStyle/>
              <a:p>
                <a:r>
                  <a:rPr lang="zh-CN" altLang="en-US" sz="4400" spc="-300" dirty="0">
                    <a:solidFill>
                      <a:srgbClr val="EAD2B8"/>
                    </a:solidFill>
                    <a:cs typeface="+mn-ea"/>
                    <a:sym typeface="+mn-lt"/>
                  </a:rPr>
                  <a:t>工作计划</a:t>
                </a:r>
                <a:endParaRPr lang="zh-CN" altLang="en-US" sz="4400" spc="-300" dirty="0">
                  <a:solidFill>
                    <a:srgbClr val="EAD2B8"/>
                  </a:solidFill>
                  <a:cs typeface="+mn-ea"/>
                  <a:sym typeface="+mn-lt"/>
                </a:endParaRPr>
              </a:p>
            </p:txBody>
          </p:sp>
          <p:sp>
            <p:nvSpPr>
              <p:cNvPr id="50" name="矩形 49"/>
              <p:cNvSpPr/>
              <p:nvPr/>
            </p:nvSpPr>
            <p:spPr>
              <a:xfrm>
                <a:off x="-2869712" y="2568985"/>
                <a:ext cx="2876108" cy="307777"/>
              </a:xfrm>
              <a:prstGeom prst="rect">
                <a:avLst/>
              </a:prstGeom>
            </p:spPr>
            <p:txBody>
              <a:bodyPr wrap="none">
                <a:spAutoFit/>
              </a:bodyPr>
              <a:lstStyle/>
              <a:p>
                <a:r>
                  <a:rPr lang="en-US" altLang="zh-CN" sz="1400" dirty="0">
                    <a:solidFill>
                      <a:schemeClr val="bg1">
                        <a:alpha val="50000"/>
                      </a:schemeClr>
                    </a:solidFill>
                    <a:cs typeface="+mn-ea"/>
                    <a:sym typeface="+mn-lt"/>
                  </a:rPr>
                  <a:t>FUTURE WORK PLAN PROJECT</a:t>
                </a:r>
                <a:endParaRPr lang="en-US" altLang="zh-CN" sz="1400" dirty="0">
                  <a:solidFill>
                    <a:schemeClr val="bg1">
                      <a:alpha val="50000"/>
                    </a:schemeClr>
                  </a:solidFill>
                  <a:cs typeface="+mn-ea"/>
                  <a:sym typeface="+mn-lt"/>
                </a:endParaRPr>
              </a:p>
            </p:txBody>
          </p:sp>
        </p:grpSp>
      </p:grpSp>
    </p:spTree>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blinds(horizontal)">
                                      <p:cBhvr>
                                        <p:cTn id="7" dur="500"/>
                                        <p:tgtEl>
                                          <p:spTgt spid="42"/>
                                        </p:tgtEl>
                                      </p:cBhvr>
                                    </p:animEffect>
                                  </p:childTnLst>
                                </p:cTn>
                              </p:par>
                            </p:childTnLst>
                          </p:cTn>
                        </p:par>
                        <p:par>
                          <p:cTn id="8" fill="hold">
                            <p:stCondLst>
                              <p:cond delay="500"/>
                            </p:stCondLst>
                            <p:childTnLst>
                              <p:par>
                                <p:cTn id="9" presetID="47"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7" presetClass="entr" presetSubtype="0"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1000"/>
                                        <p:tgtEl>
                                          <p:spTgt spid="17"/>
                                        </p:tgtEl>
                                      </p:cBhvr>
                                    </p:animEffect>
                                    <p:anim calcmode="lin" valueType="num">
                                      <p:cBhvr>
                                        <p:cTn id="24" dur="1000" fill="hold"/>
                                        <p:tgtEl>
                                          <p:spTgt spid="17"/>
                                        </p:tgtEl>
                                        <p:attrNameLst>
                                          <p:attrName>ppt_x</p:attrName>
                                        </p:attrNameLst>
                                      </p:cBhvr>
                                      <p:tavLst>
                                        <p:tav tm="0">
                                          <p:val>
                                            <p:strVal val="#ppt_x"/>
                                          </p:val>
                                        </p:tav>
                                        <p:tav tm="100000">
                                          <p:val>
                                            <p:strVal val="#ppt_x"/>
                                          </p:val>
                                        </p:tav>
                                      </p:tavLst>
                                    </p:anim>
                                    <p:anim calcmode="lin" valueType="num">
                                      <p:cBhvr>
                                        <p:cTn id="25"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任意多边形: 形状 42"/>
          <p:cNvSpPr/>
          <p:nvPr/>
        </p:nvSpPr>
        <p:spPr>
          <a:xfrm flipV="1">
            <a:off x="0" y="0"/>
            <a:ext cx="2077720" cy="808355"/>
          </a:xfrm>
          <a:custGeom>
            <a:avLst/>
            <a:gdLst>
              <a:gd name="connsiteX0" fmla="*/ 950582 w 1904596"/>
              <a:gd name="connsiteY0" fmla="*/ 988918 h 1940426"/>
              <a:gd name="connsiteX1" fmla="*/ 1417551 w 1904596"/>
              <a:gd name="connsiteY1" fmla="*/ 1940426 h 1940426"/>
              <a:gd name="connsiteX2" fmla="*/ 1368846 w 1904596"/>
              <a:gd name="connsiteY2" fmla="*/ 1940426 h 1940426"/>
              <a:gd name="connsiteX3" fmla="*/ 950410 w 1904596"/>
              <a:gd name="connsiteY3" fmla="*/ 1087810 h 1940426"/>
              <a:gd name="connsiteX4" fmla="*/ 531974 w 1904596"/>
              <a:gd name="connsiteY4" fmla="*/ 1940426 h 1940426"/>
              <a:gd name="connsiteX5" fmla="*/ 483613 w 1904596"/>
              <a:gd name="connsiteY5" fmla="*/ 1940426 h 1940426"/>
              <a:gd name="connsiteX6" fmla="*/ 950924 w 1904596"/>
              <a:gd name="connsiteY6" fmla="*/ 791134 h 1940426"/>
              <a:gd name="connsiteX7" fmla="*/ 1514959 w 1904596"/>
              <a:gd name="connsiteY7" fmla="*/ 1940426 h 1940426"/>
              <a:gd name="connsiteX8" fmla="*/ 1466255 w 1904596"/>
              <a:gd name="connsiteY8" fmla="*/ 1940426 h 1940426"/>
              <a:gd name="connsiteX9" fmla="*/ 950753 w 1904596"/>
              <a:gd name="connsiteY9" fmla="*/ 890026 h 1940426"/>
              <a:gd name="connsiteX10" fmla="*/ 435251 w 1904596"/>
              <a:gd name="connsiteY10" fmla="*/ 1940426 h 1940426"/>
              <a:gd name="connsiteX11" fmla="*/ 386890 w 1904596"/>
              <a:gd name="connsiteY11" fmla="*/ 1940426 h 1940426"/>
              <a:gd name="connsiteX12" fmla="*/ 951268 w 1904596"/>
              <a:gd name="connsiteY12" fmla="*/ 593351 h 1940426"/>
              <a:gd name="connsiteX13" fmla="*/ 1612369 w 1904596"/>
              <a:gd name="connsiteY13" fmla="*/ 1940426 h 1940426"/>
              <a:gd name="connsiteX14" fmla="*/ 1563664 w 1904596"/>
              <a:gd name="connsiteY14" fmla="*/ 1940426 h 1940426"/>
              <a:gd name="connsiteX15" fmla="*/ 951096 w 1904596"/>
              <a:gd name="connsiteY15" fmla="*/ 692243 h 1940426"/>
              <a:gd name="connsiteX16" fmla="*/ 338529 w 1904596"/>
              <a:gd name="connsiteY16" fmla="*/ 1940426 h 1940426"/>
              <a:gd name="connsiteX17" fmla="*/ 290168 w 1904596"/>
              <a:gd name="connsiteY17" fmla="*/ 1940426 h 1940426"/>
              <a:gd name="connsiteX18" fmla="*/ 951611 w 1904596"/>
              <a:gd name="connsiteY18" fmla="*/ 395567 h 1940426"/>
              <a:gd name="connsiteX19" fmla="*/ 1709778 w 1904596"/>
              <a:gd name="connsiteY19" fmla="*/ 1940426 h 1940426"/>
              <a:gd name="connsiteX20" fmla="*/ 1661073 w 1904596"/>
              <a:gd name="connsiteY20" fmla="*/ 1940426 h 1940426"/>
              <a:gd name="connsiteX21" fmla="*/ 951439 w 1904596"/>
              <a:gd name="connsiteY21" fmla="*/ 494459 h 1940426"/>
              <a:gd name="connsiteX22" fmla="*/ 241806 w 1904596"/>
              <a:gd name="connsiteY22" fmla="*/ 1940426 h 1940426"/>
              <a:gd name="connsiteX23" fmla="*/ 193445 w 1904596"/>
              <a:gd name="connsiteY23" fmla="*/ 1940426 h 1940426"/>
              <a:gd name="connsiteX24" fmla="*/ 951955 w 1904596"/>
              <a:gd name="connsiteY24" fmla="*/ 197784 h 1940426"/>
              <a:gd name="connsiteX25" fmla="*/ 1807187 w 1904596"/>
              <a:gd name="connsiteY25" fmla="*/ 1940426 h 1940426"/>
              <a:gd name="connsiteX26" fmla="*/ 1758483 w 1904596"/>
              <a:gd name="connsiteY26" fmla="*/ 1940426 h 1940426"/>
              <a:gd name="connsiteX27" fmla="*/ 951783 w 1904596"/>
              <a:gd name="connsiteY27" fmla="*/ 296675 h 1940426"/>
              <a:gd name="connsiteX28" fmla="*/ 145084 w 1904596"/>
              <a:gd name="connsiteY28" fmla="*/ 1940426 h 1940426"/>
              <a:gd name="connsiteX29" fmla="*/ 96723 w 1904596"/>
              <a:gd name="connsiteY29" fmla="*/ 1940426 h 1940426"/>
              <a:gd name="connsiteX30" fmla="*/ 952298 w 1904596"/>
              <a:gd name="connsiteY30" fmla="*/ 0 h 1940426"/>
              <a:gd name="connsiteX31" fmla="*/ 1904596 w 1904596"/>
              <a:gd name="connsiteY31" fmla="*/ 1940426 h 1940426"/>
              <a:gd name="connsiteX32" fmla="*/ 1855891 w 1904596"/>
              <a:gd name="connsiteY32" fmla="*/ 1940426 h 1940426"/>
              <a:gd name="connsiteX33" fmla="*/ 952126 w 1904596"/>
              <a:gd name="connsiteY33" fmla="*/ 98892 h 1940426"/>
              <a:gd name="connsiteX34" fmla="*/ 48361 w 1904596"/>
              <a:gd name="connsiteY34" fmla="*/ 1940426 h 1940426"/>
              <a:gd name="connsiteX35" fmla="*/ 0 w 1904596"/>
              <a:gd name="connsiteY35" fmla="*/ 1940426 h 1940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904596" h="1940426">
                <a:moveTo>
                  <a:pt x="950582" y="988918"/>
                </a:moveTo>
                <a:lnTo>
                  <a:pt x="1417551" y="1940426"/>
                </a:lnTo>
                <a:lnTo>
                  <a:pt x="1368846" y="1940426"/>
                </a:lnTo>
                <a:lnTo>
                  <a:pt x="950410" y="1087810"/>
                </a:lnTo>
                <a:lnTo>
                  <a:pt x="531974" y="1940426"/>
                </a:lnTo>
                <a:lnTo>
                  <a:pt x="483613" y="1940426"/>
                </a:lnTo>
                <a:close/>
                <a:moveTo>
                  <a:pt x="950924" y="791134"/>
                </a:moveTo>
                <a:lnTo>
                  <a:pt x="1514959" y="1940426"/>
                </a:lnTo>
                <a:lnTo>
                  <a:pt x="1466255" y="1940426"/>
                </a:lnTo>
                <a:lnTo>
                  <a:pt x="950753" y="890026"/>
                </a:lnTo>
                <a:lnTo>
                  <a:pt x="435251" y="1940426"/>
                </a:lnTo>
                <a:lnTo>
                  <a:pt x="386890" y="1940426"/>
                </a:lnTo>
                <a:close/>
                <a:moveTo>
                  <a:pt x="951268" y="593351"/>
                </a:moveTo>
                <a:lnTo>
                  <a:pt x="1612369" y="1940426"/>
                </a:lnTo>
                <a:lnTo>
                  <a:pt x="1563664" y="1940426"/>
                </a:lnTo>
                <a:lnTo>
                  <a:pt x="951096" y="692243"/>
                </a:lnTo>
                <a:lnTo>
                  <a:pt x="338529" y="1940426"/>
                </a:lnTo>
                <a:lnTo>
                  <a:pt x="290168" y="1940426"/>
                </a:lnTo>
                <a:close/>
                <a:moveTo>
                  <a:pt x="951611" y="395567"/>
                </a:moveTo>
                <a:lnTo>
                  <a:pt x="1709778" y="1940426"/>
                </a:lnTo>
                <a:lnTo>
                  <a:pt x="1661073" y="1940426"/>
                </a:lnTo>
                <a:lnTo>
                  <a:pt x="951439" y="494459"/>
                </a:lnTo>
                <a:lnTo>
                  <a:pt x="241806" y="1940426"/>
                </a:lnTo>
                <a:lnTo>
                  <a:pt x="193445" y="1940426"/>
                </a:lnTo>
                <a:close/>
                <a:moveTo>
                  <a:pt x="951955" y="197784"/>
                </a:moveTo>
                <a:lnTo>
                  <a:pt x="1807187" y="1940426"/>
                </a:lnTo>
                <a:lnTo>
                  <a:pt x="1758483" y="1940426"/>
                </a:lnTo>
                <a:lnTo>
                  <a:pt x="951783" y="296675"/>
                </a:lnTo>
                <a:lnTo>
                  <a:pt x="145084" y="1940426"/>
                </a:lnTo>
                <a:lnTo>
                  <a:pt x="96723" y="1940426"/>
                </a:lnTo>
                <a:close/>
                <a:moveTo>
                  <a:pt x="952298" y="0"/>
                </a:moveTo>
                <a:lnTo>
                  <a:pt x="1904596" y="1940426"/>
                </a:lnTo>
                <a:lnTo>
                  <a:pt x="1855891" y="1940426"/>
                </a:lnTo>
                <a:lnTo>
                  <a:pt x="952126" y="98892"/>
                </a:lnTo>
                <a:lnTo>
                  <a:pt x="48361" y="1940426"/>
                </a:lnTo>
                <a:lnTo>
                  <a:pt x="0" y="1940426"/>
                </a:lnTo>
                <a:close/>
              </a:path>
            </a:pathLst>
          </a:custGeom>
          <a:noFill/>
          <a:ln w="3175">
            <a:solidFill>
              <a:srgbClr val="D5B8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cs typeface="+mn-ea"/>
                <a:sym typeface="+mn-lt"/>
              </a:rPr>
              <a:t>   </a:t>
            </a:r>
            <a:endParaRPr lang="en-US" altLang="zh-CN">
              <a:cs typeface="+mn-ea"/>
              <a:sym typeface="+mn-lt"/>
            </a:endParaRPr>
          </a:p>
        </p:txBody>
      </p:sp>
      <p:sp>
        <p:nvSpPr>
          <p:cNvPr id="2" name="任意多边形: 形状 42"/>
          <p:cNvSpPr/>
          <p:nvPr/>
        </p:nvSpPr>
        <p:spPr>
          <a:xfrm rot="5400000" flipV="1">
            <a:off x="11362055" y="6099810"/>
            <a:ext cx="1137920" cy="521335"/>
          </a:xfrm>
          <a:custGeom>
            <a:avLst/>
            <a:gdLst>
              <a:gd name="connsiteX0" fmla="*/ 950582 w 1904596"/>
              <a:gd name="connsiteY0" fmla="*/ 988918 h 1940426"/>
              <a:gd name="connsiteX1" fmla="*/ 1417551 w 1904596"/>
              <a:gd name="connsiteY1" fmla="*/ 1940426 h 1940426"/>
              <a:gd name="connsiteX2" fmla="*/ 1368846 w 1904596"/>
              <a:gd name="connsiteY2" fmla="*/ 1940426 h 1940426"/>
              <a:gd name="connsiteX3" fmla="*/ 950410 w 1904596"/>
              <a:gd name="connsiteY3" fmla="*/ 1087810 h 1940426"/>
              <a:gd name="connsiteX4" fmla="*/ 531974 w 1904596"/>
              <a:gd name="connsiteY4" fmla="*/ 1940426 h 1940426"/>
              <a:gd name="connsiteX5" fmla="*/ 483613 w 1904596"/>
              <a:gd name="connsiteY5" fmla="*/ 1940426 h 1940426"/>
              <a:gd name="connsiteX6" fmla="*/ 950924 w 1904596"/>
              <a:gd name="connsiteY6" fmla="*/ 791134 h 1940426"/>
              <a:gd name="connsiteX7" fmla="*/ 1514959 w 1904596"/>
              <a:gd name="connsiteY7" fmla="*/ 1940426 h 1940426"/>
              <a:gd name="connsiteX8" fmla="*/ 1466255 w 1904596"/>
              <a:gd name="connsiteY8" fmla="*/ 1940426 h 1940426"/>
              <a:gd name="connsiteX9" fmla="*/ 950753 w 1904596"/>
              <a:gd name="connsiteY9" fmla="*/ 890026 h 1940426"/>
              <a:gd name="connsiteX10" fmla="*/ 435251 w 1904596"/>
              <a:gd name="connsiteY10" fmla="*/ 1940426 h 1940426"/>
              <a:gd name="connsiteX11" fmla="*/ 386890 w 1904596"/>
              <a:gd name="connsiteY11" fmla="*/ 1940426 h 1940426"/>
              <a:gd name="connsiteX12" fmla="*/ 951268 w 1904596"/>
              <a:gd name="connsiteY12" fmla="*/ 593351 h 1940426"/>
              <a:gd name="connsiteX13" fmla="*/ 1612369 w 1904596"/>
              <a:gd name="connsiteY13" fmla="*/ 1940426 h 1940426"/>
              <a:gd name="connsiteX14" fmla="*/ 1563664 w 1904596"/>
              <a:gd name="connsiteY14" fmla="*/ 1940426 h 1940426"/>
              <a:gd name="connsiteX15" fmla="*/ 951096 w 1904596"/>
              <a:gd name="connsiteY15" fmla="*/ 692243 h 1940426"/>
              <a:gd name="connsiteX16" fmla="*/ 338529 w 1904596"/>
              <a:gd name="connsiteY16" fmla="*/ 1940426 h 1940426"/>
              <a:gd name="connsiteX17" fmla="*/ 290168 w 1904596"/>
              <a:gd name="connsiteY17" fmla="*/ 1940426 h 1940426"/>
              <a:gd name="connsiteX18" fmla="*/ 951611 w 1904596"/>
              <a:gd name="connsiteY18" fmla="*/ 395567 h 1940426"/>
              <a:gd name="connsiteX19" fmla="*/ 1709778 w 1904596"/>
              <a:gd name="connsiteY19" fmla="*/ 1940426 h 1940426"/>
              <a:gd name="connsiteX20" fmla="*/ 1661073 w 1904596"/>
              <a:gd name="connsiteY20" fmla="*/ 1940426 h 1940426"/>
              <a:gd name="connsiteX21" fmla="*/ 951439 w 1904596"/>
              <a:gd name="connsiteY21" fmla="*/ 494459 h 1940426"/>
              <a:gd name="connsiteX22" fmla="*/ 241806 w 1904596"/>
              <a:gd name="connsiteY22" fmla="*/ 1940426 h 1940426"/>
              <a:gd name="connsiteX23" fmla="*/ 193445 w 1904596"/>
              <a:gd name="connsiteY23" fmla="*/ 1940426 h 1940426"/>
              <a:gd name="connsiteX24" fmla="*/ 951955 w 1904596"/>
              <a:gd name="connsiteY24" fmla="*/ 197784 h 1940426"/>
              <a:gd name="connsiteX25" fmla="*/ 1807187 w 1904596"/>
              <a:gd name="connsiteY25" fmla="*/ 1940426 h 1940426"/>
              <a:gd name="connsiteX26" fmla="*/ 1758483 w 1904596"/>
              <a:gd name="connsiteY26" fmla="*/ 1940426 h 1940426"/>
              <a:gd name="connsiteX27" fmla="*/ 951783 w 1904596"/>
              <a:gd name="connsiteY27" fmla="*/ 296675 h 1940426"/>
              <a:gd name="connsiteX28" fmla="*/ 145084 w 1904596"/>
              <a:gd name="connsiteY28" fmla="*/ 1940426 h 1940426"/>
              <a:gd name="connsiteX29" fmla="*/ 96723 w 1904596"/>
              <a:gd name="connsiteY29" fmla="*/ 1940426 h 1940426"/>
              <a:gd name="connsiteX30" fmla="*/ 952298 w 1904596"/>
              <a:gd name="connsiteY30" fmla="*/ 0 h 1940426"/>
              <a:gd name="connsiteX31" fmla="*/ 1904596 w 1904596"/>
              <a:gd name="connsiteY31" fmla="*/ 1940426 h 1940426"/>
              <a:gd name="connsiteX32" fmla="*/ 1855891 w 1904596"/>
              <a:gd name="connsiteY32" fmla="*/ 1940426 h 1940426"/>
              <a:gd name="connsiteX33" fmla="*/ 952126 w 1904596"/>
              <a:gd name="connsiteY33" fmla="*/ 98892 h 1940426"/>
              <a:gd name="connsiteX34" fmla="*/ 48361 w 1904596"/>
              <a:gd name="connsiteY34" fmla="*/ 1940426 h 1940426"/>
              <a:gd name="connsiteX35" fmla="*/ 0 w 1904596"/>
              <a:gd name="connsiteY35" fmla="*/ 1940426 h 1940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904596" h="1940426">
                <a:moveTo>
                  <a:pt x="950582" y="988918"/>
                </a:moveTo>
                <a:lnTo>
                  <a:pt x="1417551" y="1940426"/>
                </a:lnTo>
                <a:lnTo>
                  <a:pt x="1368846" y="1940426"/>
                </a:lnTo>
                <a:lnTo>
                  <a:pt x="950410" y="1087810"/>
                </a:lnTo>
                <a:lnTo>
                  <a:pt x="531974" y="1940426"/>
                </a:lnTo>
                <a:lnTo>
                  <a:pt x="483613" y="1940426"/>
                </a:lnTo>
                <a:close/>
                <a:moveTo>
                  <a:pt x="950924" y="791134"/>
                </a:moveTo>
                <a:lnTo>
                  <a:pt x="1514959" y="1940426"/>
                </a:lnTo>
                <a:lnTo>
                  <a:pt x="1466255" y="1940426"/>
                </a:lnTo>
                <a:lnTo>
                  <a:pt x="950753" y="890026"/>
                </a:lnTo>
                <a:lnTo>
                  <a:pt x="435251" y="1940426"/>
                </a:lnTo>
                <a:lnTo>
                  <a:pt x="386890" y="1940426"/>
                </a:lnTo>
                <a:close/>
                <a:moveTo>
                  <a:pt x="951268" y="593351"/>
                </a:moveTo>
                <a:lnTo>
                  <a:pt x="1612369" y="1940426"/>
                </a:lnTo>
                <a:lnTo>
                  <a:pt x="1563664" y="1940426"/>
                </a:lnTo>
                <a:lnTo>
                  <a:pt x="951096" y="692243"/>
                </a:lnTo>
                <a:lnTo>
                  <a:pt x="338529" y="1940426"/>
                </a:lnTo>
                <a:lnTo>
                  <a:pt x="290168" y="1940426"/>
                </a:lnTo>
                <a:close/>
                <a:moveTo>
                  <a:pt x="951611" y="395567"/>
                </a:moveTo>
                <a:lnTo>
                  <a:pt x="1709778" y="1940426"/>
                </a:lnTo>
                <a:lnTo>
                  <a:pt x="1661073" y="1940426"/>
                </a:lnTo>
                <a:lnTo>
                  <a:pt x="951439" y="494459"/>
                </a:lnTo>
                <a:lnTo>
                  <a:pt x="241806" y="1940426"/>
                </a:lnTo>
                <a:lnTo>
                  <a:pt x="193445" y="1940426"/>
                </a:lnTo>
                <a:close/>
                <a:moveTo>
                  <a:pt x="951955" y="197784"/>
                </a:moveTo>
                <a:lnTo>
                  <a:pt x="1807187" y="1940426"/>
                </a:lnTo>
                <a:lnTo>
                  <a:pt x="1758483" y="1940426"/>
                </a:lnTo>
                <a:lnTo>
                  <a:pt x="951783" y="296675"/>
                </a:lnTo>
                <a:lnTo>
                  <a:pt x="145084" y="1940426"/>
                </a:lnTo>
                <a:lnTo>
                  <a:pt x="96723" y="1940426"/>
                </a:lnTo>
                <a:close/>
                <a:moveTo>
                  <a:pt x="952298" y="0"/>
                </a:moveTo>
                <a:lnTo>
                  <a:pt x="1904596" y="1940426"/>
                </a:lnTo>
                <a:lnTo>
                  <a:pt x="1855891" y="1940426"/>
                </a:lnTo>
                <a:lnTo>
                  <a:pt x="952126" y="98892"/>
                </a:lnTo>
                <a:lnTo>
                  <a:pt x="48361" y="1940426"/>
                </a:lnTo>
                <a:lnTo>
                  <a:pt x="0" y="1940426"/>
                </a:lnTo>
                <a:close/>
              </a:path>
            </a:pathLst>
          </a:custGeom>
          <a:noFill/>
          <a:ln w="3175">
            <a:solidFill>
              <a:srgbClr val="D5B8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cs typeface="+mn-ea"/>
                <a:sym typeface="+mn-lt"/>
              </a:rPr>
              <a:t>   </a:t>
            </a:r>
            <a:endParaRPr lang="en-US" altLang="zh-CN">
              <a:cs typeface="+mn-ea"/>
              <a:sym typeface="+mn-lt"/>
            </a:endParaRPr>
          </a:p>
        </p:txBody>
      </p:sp>
      <p:sp>
        <p:nvSpPr>
          <p:cNvPr id="14" name="文本框 13"/>
          <p:cNvSpPr txBox="1"/>
          <p:nvPr/>
        </p:nvSpPr>
        <p:spPr>
          <a:xfrm>
            <a:off x="4286250" y="394335"/>
            <a:ext cx="3434080" cy="368300"/>
          </a:xfrm>
          <a:prstGeom prst="rect">
            <a:avLst/>
          </a:prstGeom>
          <a:noFill/>
        </p:spPr>
        <p:txBody>
          <a:bodyPr wrap="square" rtlCol="0">
            <a:spAutoFit/>
          </a:bodyPr>
          <a:lstStyle/>
          <a:p>
            <a:pPr algn="dist"/>
            <a:r>
              <a:rPr lang="zh-CN" altLang="en-US" spc="300" dirty="0">
                <a:gradFill>
                  <a:gsLst>
                    <a:gs pos="0">
                      <a:srgbClr val="EAD9C5"/>
                    </a:gs>
                    <a:gs pos="100000">
                      <a:schemeClr val="bg1"/>
                    </a:gs>
                  </a:gsLst>
                  <a:lin ang="16200000" scaled="0"/>
                </a:gradFill>
                <a:cs typeface="+mn-ea"/>
                <a:sym typeface="+mn-lt"/>
              </a:rPr>
              <a:t>目标计划</a:t>
            </a:r>
            <a:endParaRPr lang="zh-CN" altLang="en-US" spc="300" dirty="0">
              <a:gradFill>
                <a:gsLst>
                  <a:gs pos="0">
                    <a:srgbClr val="EAD9C5"/>
                  </a:gs>
                  <a:gs pos="100000">
                    <a:schemeClr val="bg1"/>
                  </a:gs>
                </a:gsLst>
                <a:lin ang="16200000" scaled="0"/>
              </a:gradFill>
              <a:cs typeface="+mn-ea"/>
              <a:sym typeface="+mn-lt"/>
            </a:endParaRPr>
          </a:p>
        </p:txBody>
      </p:sp>
      <p:cxnSp>
        <p:nvCxnSpPr>
          <p:cNvPr id="56" name="Straight Connector 102"/>
          <p:cNvCxnSpPr/>
          <p:nvPr/>
        </p:nvCxnSpPr>
        <p:spPr>
          <a:xfrm>
            <a:off x="6096000" y="2617788"/>
            <a:ext cx="0" cy="2852737"/>
          </a:xfrm>
          <a:prstGeom prst="line">
            <a:avLst/>
          </a:prstGeom>
          <a:ln w="571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101"/>
          <p:cNvCxnSpPr/>
          <p:nvPr/>
        </p:nvCxnSpPr>
        <p:spPr>
          <a:xfrm>
            <a:off x="6496050" y="3128963"/>
            <a:ext cx="2089150" cy="1524000"/>
          </a:xfrm>
          <a:prstGeom prst="line">
            <a:avLst/>
          </a:prstGeom>
          <a:ln w="571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8" name="Straight Connector 98"/>
          <p:cNvCxnSpPr/>
          <p:nvPr/>
        </p:nvCxnSpPr>
        <p:spPr>
          <a:xfrm flipV="1">
            <a:off x="3606800" y="3048000"/>
            <a:ext cx="2089150" cy="1524000"/>
          </a:xfrm>
          <a:prstGeom prst="line">
            <a:avLst/>
          </a:prstGeom>
          <a:ln w="571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6"/>
          <p:cNvCxnSpPr/>
          <p:nvPr/>
        </p:nvCxnSpPr>
        <p:spPr>
          <a:xfrm>
            <a:off x="2881313" y="2533650"/>
            <a:ext cx="6429375" cy="0"/>
          </a:xfrm>
          <a:prstGeom prst="line">
            <a:avLst/>
          </a:prstGeom>
          <a:ln w="571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60" name="Oval 4"/>
          <p:cNvSpPr/>
          <p:nvPr/>
        </p:nvSpPr>
        <p:spPr>
          <a:xfrm>
            <a:off x="4910138" y="1430338"/>
            <a:ext cx="2371725" cy="2373312"/>
          </a:xfrm>
          <a:prstGeom prst="ellipse">
            <a:avLst/>
          </a:prstGeom>
          <a:gradFill>
            <a:gsLst>
              <a:gs pos="0">
                <a:srgbClr val="D5B898"/>
              </a:gs>
              <a:gs pos="100000">
                <a:srgbClr val="B49374"/>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eaLnBrk="0" fontAlgn="base" hangingPunct="0">
              <a:spcBef>
                <a:spcPct val="0"/>
              </a:spcBef>
              <a:spcAft>
                <a:spcPct val="0"/>
              </a:spcAft>
              <a:defRPr>
                <a:solidFill>
                  <a:schemeClr val="tx1"/>
                </a:solidFill>
                <a:latin typeface="Calibri" panose="020F0502020204030204" charset="0"/>
              </a:defRPr>
            </a:lvl6pPr>
            <a:lvl7pPr marL="2971800" indent="-228600" eaLnBrk="0" fontAlgn="base" hangingPunct="0">
              <a:spcBef>
                <a:spcPct val="0"/>
              </a:spcBef>
              <a:spcAft>
                <a:spcPct val="0"/>
              </a:spcAft>
              <a:defRPr>
                <a:solidFill>
                  <a:schemeClr val="tx1"/>
                </a:solidFill>
                <a:latin typeface="Calibri" panose="020F0502020204030204" charset="0"/>
              </a:defRPr>
            </a:lvl7pPr>
            <a:lvl8pPr marL="3429000" indent="-228600" eaLnBrk="0" fontAlgn="base" hangingPunct="0">
              <a:spcBef>
                <a:spcPct val="0"/>
              </a:spcBef>
              <a:spcAft>
                <a:spcPct val="0"/>
              </a:spcAft>
              <a:defRPr>
                <a:solidFill>
                  <a:schemeClr val="tx1"/>
                </a:solidFill>
                <a:latin typeface="Calibri" panose="020F0502020204030204" charset="0"/>
              </a:defRPr>
            </a:lvl8pPr>
            <a:lvl9pPr marL="3886200" indent="-228600" eaLnBrk="0" fontAlgn="base" hangingPunct="0">
              <a:spcBef>
                <a:spcPct val="0"/>
              </a:spcBef>
              <a:spcAft>
                <a:spcPct val="0"/>
              </a:spcAft>
              <a:defRPr>
                <a:solidFill>
                  <a:schemeClr val="tx1"/>
                </a:solidFill>
                <a:latin typeface="Calibri" panose="020F0502020204030204" charset="0"/>
              </a:defRPr>
            </a:lvl9pPr>
          </a:lstStyle>
          <a:p>
            <a:pPr algn="ctr" eaLnBrk="1" hangingPunct="1"/>
            <a:endParaRPr lang="en-US" altLang="zh-CN">
              <a:solidFill>
                <a:srgbClr val="FFFFFF"/>
              </a:solidFill>
              <a:latin typeface="+mn-lt"/>
              <a:cs typeface="+mn-ea"/>
              <a:sym typeface="+mn-lt"/>
            </a:endParaRPr>
          </a:p>
        </p:txBody>
      </p:sp>
      <p:sp>
        <p:nvSpPr>
          <p:cNvPr id="61" name="Oval 88"/>
          <p:cNvSpPr/>
          <p:nvPr/>
        </p:nvSpPr>
        <p:spPr>
          <a:xfrm>
            <a:off x="8575675" y="1804988"/>
            <a:ext cx="1643063" cy="1643062"/>
          </a:xfrm>
          <a:prstGeom prst="ellipse">
            <a:avLst/>
          </a:prstGeom>
          <a:solidFill>
            <a:srgbClr val="AA846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eaLnBrk="0" fontAlgn="base" hangingPunct="0">
              <a:spcBef>
                <a:spcPct val="0"/>
              </a:spcBef>
              <a:spcAft>
                <a:spcPct val="0"/>
              </a:spcAft>
              <a:defRPr>
                <a:solidFill>
                  <a:schemeClr val="tx1"/>
                </a:solidFill>
                <a:latin typeface="Calibri" panose="020F0502020204030204" charset="0"/>
              </a:defRPr>
            </a:lvl6pPr>
            <a:lvl7pPr marL="2971800" indent="-228600" eaLnBrk="0" fontAlgn="base" hangingPunct="0">
              <a:spcBef>
                <a:spcPct val="0"/>
              </a:spcBef>
              <a:spcAft>
                <a:spcPct val="0"/>
              </a:spcAft>
              <a:defRPr>
                <a:solidFill>
                  <a:schemeClr val="tx1"/>
                </a:solidFill>
                <a:latin typeface="Calibri" panose="020F0502020204030204" charset="0"/>
              </a:defRPr>
            </a:lvl7pPr>
            <a:lvl8pPr marL="3429000" indent="-228600" eaLnBrk="0" fontAlgn="base" hangingPunct="0">
              <a:spcBef>
                <a:spcPct val="0"/>
              </a:spcBef>
              <a:spcAft>
                <a:spcPct val="0"/>
              </a:spcAft>
              <a:defRPr>
                <a:solidFill>
                  <a:schemeClr val="tx1"/>
                </a:solidFill>
                <a:latin typeface="Calibri" panose="020F0502020204030204" charset="0"/>
              </a:defRPr>
            </a:lvl8pPr>
            <a:lvl9pPr marL="3886200" indent="-228600" eaLnBrk="0" fontAlgn="base" hangingPunct="0">
              <a:spcBef>
                <a:spcPct val="0"/>
              </a:spcBef>
              <a:spcAft>
                <a:spcPct val="0"/>
              </a:spcAft>
              <a:defRPr>
                <a:solidFill>
                  <a:schemeClr val="tx1"/>
                </a:solidFill>
                <a:latin typeface="Calibri" panose="020F0502020204030204" charset="0"/>
              </a:defRPr>
            </a:lvl9pPr>
          </a:lstStyle>
          <a:p>
            <a:pPr algn="ctr" eaLnBrk="1" hangingPunct="1"/>
            <a:endParaRPr lang="en-US" altLang="zh-CN">
              <a:solidFill>
                <a:srgbClr val="FFFFFF"/>
              </a:solidFill>
              <a:latin typeface="+mn-lt"/>
              <a:cs typeface="+mn-ea"/>
              <a:sym typeface="+mn-lt"/>
            </a:endParaRPr>
          </a:p>
        </p:txBody>
      </p:sp>
      <p:sp>
        <p:nvSpPr>
          <p:cNvPr id="62" name="Oval 89"/>
          <p:cNvSpPr/>
          <p:nvPr/>
        </p:nvSpPr>
        <p:spPr>
          <a:xfrm>
            <a:off x="1963738" y="1804988"/>
            <a:ext cx="1643062" cy="1643062"/>
          </a:xfrm>
          <a:prstGeom prst="ellipse">
            <a:avLst/>
          </a:prstGeom>
          <a:solidFill>
            <a:srgbClr val="AA846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eaLnBrk="0" fontAlgn="base" hangingPunct="0">
              <a:spcBef>
                <a:spcPct val="0"/>
              </a:spcBef>
              <a:spcAft>
                <a:spcPct val="0"/>
              </a:spcAft>
              <a:defRPr>
                <a:solidFill>
                  <a:schemeClr val="tx1"/>
                </a:solidFill>
                <a:latin typeface="Calibri" panose="020F0502020204030204" charset="0"/>
              </a:defRPr>
            </a:lvl6pPr>
            <a:lvl7pPr marL="2971800" indent="-228600" eaLnBrk="0" fontAlgn="base" hangingPunct="0">
              <a:spcBef>
                <a:spcPct val="0"/>
              </a:spcBef>
              <a:spcAft>
                <a:spcPct val="0"/>
              </a:spcAft>
              <a:defRPr>
                <a:solidFill>
                  <a:schemeClr val="tx1"/>
                </a:solidFill>
                <a:latin typeface="Calibri" panose="020F0502020204030204" charset="0"/>
              </a:defRPr>
            </a:lvl7pPr>
            <a:lvl8pPr marL="3429000" indent="-228600" eaLnBrk="0" fontAlgn="base" hangingPunct="0">
              <a:spcBef>
                <a:spcPct val="0"/>
              </a:spcBef>
              <a:spcAft>
                <a:spcPct val="0"/>
              </a:spcAft>
              <a:defRPr>
                <a:solidFill>
                  <a:schemeClr val="tx1"/>
                </a:solidFill>
                <a:latin typeface="Calibri" panose="020F0502020204030204" charset="0"/>
              </a:defRPr>
            </a:lvl8pPr>
            <a:lvl9pPr marL="3886200" indent="-228600" eaLnBrk="0" fontAlgn="base" hangingPunct="0">
              <a:spcBef>
                <a:spcPct val="0"/>
              </a:spcBef>
              <a:spcAft>
                <a:spcPct val="0"/>
              </a:spcAft>
              <a:defRPr>
                <a:solidFill>
                  <a:schemeClr val="tx1"/>
                </a:solidFill>
                <a:latin typeface="Calibri" panose="020F0502020204030204" charset="0"/>
              </a:defRPr>
            </a:lvl9pPr>
          </a:lstStyle>
          <a:p>
            <a:pPr algn="ctr" eaLnBrk="1" hangingPunct="1"/>
            <a:endParaRPr lang="en-US" altLang="zh-CN">
              <a:solidFill>
                <a:srgbClr val="FFFFFF"/>
              </a:solidFill>
              <a:latin typeface="+mn-lt"/>
              <a:cs typeface="+mn-ea"/>
              <a:sym typeface="+mn-lt"/>
            </a:endParaRPr>
          </a:p>
        </p:txBody>
      </p:sp>
      <p:sp>
        <p:nvSpPr>
          <p:cNvPr id="63" name="Oval 90"/>
          <p:cNvSpPr/>
          <p:nvPr/>
        </p:nvSpPr>
        <p:spPr>
          <a:xfrm>
            <a:off x="5264150" y="4343400"/>
            <a:ext cx="1644650" cy="1643063"/>
          </a:xfrm>
          <a:prstGeom prst="ellipse">
            <a:avLst/>
          </a:prstGeom>
          <a:solidFill>
            <a:srgbClr val="AA846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eaLnBrk="0" fontAlgn="base" hangingPunct="0">
              <a:spcBef>
                <a:spcPct val="0"/>
              </a:spcBef>
              <a:spcAft>
                <a:spcPct val="0"/>
              </a:spcAft>
              <a:defRPr>
                <a:solidFill>
                  <a:schemeClr val="tx1"/>
                </a:solidFill>
                <a:latin typeface="Calibri" panose="020F0502020204030204" charset="0"/>
              </a:defRPr>
            </a:lvl6pPr>
            <a:lvl7pPr marL="2971800" indent="-228600" eaLnBrk="0" fontAlgn="base" hangingPunct="0">
              <a:spcBef>
                <a:spcPct val="0"/>
              </a:spcBef>
              <a:spcAft>
                <a:spcPct val="0"/>
              </a:spcAft>
              <a:defRPr>
                <a:solidFill>
                  <a:schemeClr val="tx1"/>
                </a:solidFill>
                <a:latin typeface="Calibri" panose="020F0502020204030204" charset="0"/>
              </a:defRPr>
            </a:lvl7pPr>
            <a:lvl8pPr marL="3429000" indent="-228600" eaLnBrk="0" fontAlgn="base" hangingPunct="0">
              <a:spcBef>
                <a:spcPct val="0"/>
              </a:spcBef>
              <a:spcAft>
                <a:spcPct val="0"/>
              </a:spcAft>
              <a:defRPr>
                <a:solidFill>
                  <a:schemeClr val="tx1"/>
                </a:solidFill>
                <a:latin typeface="Calibri" panose="020F0502020204030204" charset="0"/>
              </a:defRPr>
            </a:lvl8pPr>
            <a:lvl9pPr marL="3886200" indent="-228600" eaLnBrk="0" fontAlgn="base" hangingPunct="0">
              <a:spcBef>
                <a:spcPct val="0"/>
              </a:spcBef>
              <a:spcAft>
                <a:spcPct val="0"/>
              </a:spcAft>
              <a:defRPr>
                <a:solidFill>
                  <a:schemeClr val="tx1"/>
                </a:solidFill>
                <a:latin typeface="Calibri" panose="020F0502020204030204" charset="0"/>
              </a:defRPr>
            </a:lvl9pPr>
          </a:lstStyle>
          <a:p>
            <a:pPr algn="ctr" eaLnBrk="1" hangingPunct="1"/>
            <a:endParaRPr lang="en-US" altLang="zh-CN">
              <a:solidFill>
                <a:srgbClr val="FFFFFF"/>
              </a:solidFill>
              <a:latin typeface="+mn-lt"/>
              <a:cs typeface="+mn-ea"/>
              <a:sym typeface="+mn-lt"/>
            </a:endParaRPr>
          </a:p>
        </p:txBody>
      </p:sp>
      <p:sp>
        <p:nvSpPr>
          <p:cNvPr id="64" name="Oval 91"/>
          <p:cNvSpPr/>
          <p:nvPr/>
        </p:nvSpPr>
        <p:spPr>
          <a:xfrm>
            <a:off x="7667625" y="3803650"/>
            <a:ext cx="1643063" cy="1643063"/>
          </a:xfrm>
          <a:prstGeom prst="ellipse">
            <a:avLst/>
          </a:prstGeom>
          <a:gradFill>
            <a:gsLst>
              <a:gs pos="0">
                <a:srgbClr val="D5B898"/>
              </a:gs>
              <a:gs pos="100000">
                <a:srgbClr val="B49374"/>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eaLnBrk="0" fontAlgn="base" hangingPunct="0">
              <a:spcBef>
                <a:spcPct val="0"/>
              </a:spcBef>
              <a:spcAft>
                <a:spcPct val="0"/>
              </a:spcAft>
              <a:defRPr>
                <a:solidFill>
                  <a:schemeClr val="tx1"/>
                </a:solidFill>
                <a:latin typeface="Calibri" panose="020F0502020204030204" charset="0"/>
              </a:defRPr>
            </a:lvl6pPr>
            <a:lvl7pPr marL="2971800" indent="-228600" eaLnBrk="0" fontAlgn="base" hangingPunct="0">
              <a:spcBef>
                <a:spcPct val="0"/>
              </a:spcBef>
              <a:spcAft>
                <a:spcPct val="0"/>
              </a:spcAft>
              <a:defRPr>
                <a:solidFill>
                  <a:schemeClr val="tx1"/>
                </a:solidFill>
                <a:latin typeface="Calibri" panose="020F0502020204030204" charset="0"/>
              </a:defRPr>
            </a:lvl7pPr>
            <a:lvl8pPr marL="3429000" indent="-228600" eaLnBrk="0" fontAlgn="base" hangingPunct="0">
              <a:spcBef>
                <a:spcPct val="0"/>
              </a:spcBef>
              <a:spcAft>
                <a:spcPct val="0"/>
              </a:spcAft>
              <a:defRPr>
                <a:solidFill>
                  <a:schemeClr val="tx1"/>
                </a:solidFill>
                <a:latin typeface="Calibri" panose="020F0502020204030204" charset="0"/>
              </a:defRPr>
            </a:lvl8pPr>
            <a:lvl9pPr marL="3886200" indent="-228600" eaLnBrk="0" fontAlgn="base" hangingPunct="0">
              <a:spcBef>
                <a:spcPct val="0"/>
              </a:spcBef>
              <a:spcAft>
                <a:spcPct val="0"/>
              </a:spcAft>
              <a:defRPr>
                <a:solidFill>
                  <a:schemeClr val="tx1"/>
                </a:solidFill>
                <a:latin typeface="Calibri" panose="020F0502020204030204" charset="0"/>
              </a:defRPr>
            </a:lvl9pPr>
          </a:lstStyle>
          <a:p>
            <a:pPr algn="ctr" eaLnBrk="1" hangingPunct="1"/>
            <a:endParaRPr lang="en-US" altLang="zh-CN">
              <a:solidFill>
                <a:srgbClr val="FFFFFF"/>
              </a:solidFill>
              <a:latin typeface="+mn-lt"/>
              <a:cs typeface="+mn-ea"/>
              <a:sym typeface="+mn-lt"/>
            </a:endParaRPr>
          </a:p>
        </p:txBody>
      </p:sp>
      <p:sp>
        <p:nvSpPr>
          <p:cNvPr id="65" name="Oval 97"/>
          <p:cNvSpPr/>
          <p:nvPr/>
        </p:nvSpPr>
        <p:spPr>
          <a:xfrm>
            <a:off x="2881313" y="3803650"/>
            <a:ext cx="1643062" cy="1643063"/>
          </a:xfrm>
          <a:prstGeom prst="ellipse">
            <a:avLst/>
          </a:prstGeom>
          <a:gradFill>
            <a:gsLst>
              <a:gs pos="0">
                <a:srgbClr val="D5B898"/>
              </a:gs>
              <a:gs pos="100000">
                <a:srgbClr val="B49374"/>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eaLnBrk="0" fontAlgn="base" hangingPunct="0">
              <a:spcBef>
                <a:spcPct val="0"/>
              </a:spcBef>
              <a:spcAft>
                <a:spcPct val="0"/>
              </a:spcAft>
              <a:defRPr>
                <a:solidFill>
                  <a:schemeClr val="tx1"/>
                </a:solidFill>
                <a:latin typeface="Calibri" panose="020F0502020204030204" charset="0"/>
              </a:defRPr>
            </a:lvl6pPr>
            <a:lvl7pPr marL="2971800" indent="-228600" eaLnBrk="0" fontAlgn="base" hangingPunct="0">
              <a:spcBef>
                <a:spcPct val="0"/>
              </a:spcBef>
              <a:spcAft>
                <a:spcPct val="0"/>
              </a:spcAft>
              <a:defRPr>
                <a:solidFill>
                  <a:schemeClr val="tx1"/>
                </a:solidFill>
                <a:latin typeface="Calibri" panose="020F0502020204030204" charset="0"/>
              </a:defRPr>
            </a:lvl7pPr>
            <a:lvl8pPr marL="3429000" indent="-228600" eaLnBrk="0" fontAlgn="base" hangingPunct="0">
              <a:spcBef>
                <a:spcPct val="0"/>
              </a:spcBef>
              <a:spcAft>
                <a:spcPct val="0"/>
              </a:spcAft>
              <a:defRPr>
                <a:solidFill>
                  <a:schemeClr val="tx1"/>
                </a:solidFill>
                <a:latin typeface="Calibri" panose="020F0502020204030204" charset="0"/>
              </a:defRPr>
            </a:lvl8pPr>
            <a:lvl9pPr marL="3886200" indent="-228600" eaLnBrk="0" fontAlgn="base" hangingPunct="0">
              <a:spcBef>
                <a:spcPct val="0"/>
              </a:spcBef>
              <a:spcAft>
                <a:spcPct val="0"/>
              </a:spcAft>
              <a:defRPr>
                <a:solidFill>
                  <a:schemeClr val="tx1"/>
                </a:solidFill>
                <a:latin typeface="Calibri" panose="020F0502020204030204" charset="0"/>
              </a:defRPr>
            </a:lvl9pPr>
          </a:lstStyle>
          <a:p>
            <a:pPr algn="ctr" eaLnBrk="1" hangingPunct="1"/>
            <a:endParaRPr lang="en-US" altLang="zh-CN">
              <a:solidFill>
                <a:srgbClr val="FFFFFF"/>
              </a:solidFill>
              <a:latin typeface="+mn-lt"/>
              <a:cs typeface="+mn-ea"/>
              <a:sym typeface="+mn-lt"/>
            </a:endParaRPr>
          </a:p>
        </p:txBody>
      </p:sp>
      <p:sp>
        <p:nvSpPr>
          <p:cNvPr id="66" name="Rectangle 11"/>
          <p:cNvSpPr/>
          <p:nvPr/>
        </p:nvSpPr>
        <p:spPr>
          <a:xfrm>
            <a:off x="5273675" y="2340610"/>
            <a:ext cx="1676400" cy="511807"/>
          </a:xfrm>
          <a:prstGeom prst="rect">
            <a:avLst/>
          </a:prstGeom>
        </p:spPr>
        <p:txBody>
          <a:bodyPr wrap="square">
            <a:spAutoFit/>
          </a:bodyPr>
          <a:lstStyle/>
          <a:p>
            <a:pPr algn="ctr">
              <a:lnSpc>
                <a:spcPct val="125000"/>
              </a:lnSpc>
            </a:pPr>
            <a:r>
              <a:rPr lang="zh-CN" altLang="en-US" sz="2400" b="1" dirty="0">
                <a:solidFill>
                  <a:schemeClr val="bg1"/>
                </a:solidFill>
                <a:cs typeface="+mn-ea"/>
                <a:sym typeface="+mn-lt"/>
              </a:rPr>
              <a:t>计划要点</a:t>
            </a:r>
            <a:endParaRPr lang="zh-CN" altLang="en-US" sz="2400" b="1" dirty="0">
              <a:solidFill>
                <a:schemeClr val="bg1"/>
              </a:solidFill>
              <a:cs typeface="+mn-ea"/>
              <a:sym typeface="+mn-lt"/>
            </a:endParaRPr>
          </a:p>
        </p:txBody>
      </p:sp>
      <p:sp>
        <p:nvSpPr>
          <p:cNvPr id="67" name="Rectangle 11"/>
          <p:cNvSpPr/>
          <p:nvPr/>
        </p:nvSpPr>
        <p:spPr>
          <a:xfrm>
            <a:off x="2110478" y="2430981"/>
            <a:ext cx="1349581" cy="372025"/>
          </a:xfrm>
          <a:prstGeom prst="rect">
            <a:avLst/>
          </a:prstGeom>
        </p:spPr>
        <p:txBody>
          <a:bodyPr wrap="square">
            <a:spAutoFit/>
          </a:bodyPr>
          <a:lstStyle/>
          <a:p>
            <a:pPr algn="ctr">
              <a:lnSpc>
                <a:spcPct val="125000"/>
              </a:lnSpc>
            </a:pPr>
            <a:r>
              <a:rPr lang="en-US" altLang="zh-CN" sz="1600" b="1" dirty="0">
                <a:solidFill>
                  <a:schemeClr val="bg1"/>
                </a:solidFill>
                <a:cs typeface="+mn-ea"/>
                <a:sym typeface="+mn-lt"/>
              </a:rPr>
              <a:t>KEYWORD</a:t>
            </a:r>
            <a:endParaRPr lang="zh-CN" altLang="en-US" sz="1600" b="1" dirty="0">
              <a:solidFill>
                <a:schemeClr val="bg1"/>
              </a:solidFill>
              <a:cs typeface="+mn-ea"/>
              <a:sym typeface="+mn-lt"/>
            </a:endParaRPr>
          </a:p>
        </p:txBody>
      </p:sp>
      <p:sp>
        <p:nvSpPr>
          <p:cNvPr id="68" name="Rectangle 11"/>
          <p:cNvSpPr/>
          <p:nvPr/>
        </p:nvSpPr>
        <p:spPr>
          <a:xfrm>
            <a:off x="3028053" y="4466950"/>
            <a:ext cx="1349581" cy="372025"/>
          </a:xfrm>
          <a:prstGeom prst="rect">
            <a:avLst/>
          </a:prstGeom>
        </p:spPr>
        <p:txBody>
          <a:bodyPr wrap="square">
            <a:spAutoFit/>
          </a:bodyPr>
          <a:lstStyle/>
          <a:p>
            <a:pPr algn="ctr">
              <a:lnSpc>
                <a:spcPct val="125000"/>
              </a:lnSpc>
            </a:pPr>
            <a:r>
              <a:rPr lang="en-US" altLang="zh-CN" sz="1600" b="1" dirty="0">
                <a:solidFill>
                  <a:schemeClr val="bg1"/>
                </a:solidFill>
                <a:cs typeface="+mn-ea"/>
                <a:sym typeface="+mn-lt"/>
              </a:rPr>
              <a:t>KEYWORD</a:t>
            </a:r>
            <a:endParaRPr lang="zh-CN" altLang="en-US" sz="1600" b="1" dirty="0">
              <a:solidFill>
                <a:schemeClr val="bg1"/>
              </a:solidFill>
              <a:cs typeface="+mn-ea"/>
              <a:sym typeface="+mn-lt"/>
            </a:endParaRPr>
          </a:p>
        </p:txBody>
      </p:sp>
      <p:sp>
        <p:nvSpPr>
          <p:cNvPr id="69" name="Rectangle 11"/>
          <p:cNvSpPr/>
          <p:nvPr/>
        </p:nvSpPr>
        <p:spPr>
          <a:xfrm>
            <a:off x="7814366" y="4466950"/>
            <a:ext cx="1349581" cy="372025"/>
          </a:xfrm>
          <a:prstGeom prst="rect">
            <a:avLst/>
          </a:prstGeom>
        </p:spPr>
        <p:txBody>
          <a:bodyPr wrap="square">
            <a:spAutoFit/>
          </a:bodyPr>
          <a:lstStyle/>
          <a:p>
            <a:pPr algn="ctr">
              <a:lnSpc>
                <a:spcPct val="125000"/>
              </a:lnSpc>
            </a:pPr>
            <a:r>
              <a:rPr lang="en-US" altLang="zh-CN" sz="1600" b="1" dirty="0">
                <a:solidFill>
                  <a:schemeClr val="bg1"/>
                </a:solidFill>
                <a:cs typeface="+mn-ea"/>
                <a:sym typeface="+mn-lt"/>
              </a:rPr>
              <a:t>KEYWORD</a:t>
            </a:r>
            <a:endParaRPr lang="zh-CN" altLang="en-US" sz="1600" b="1" dirty="0">
              <a:solidFill>
                <a:schemeClr val="bg1"/>
              </a:solidFill>
              <a:cs typeface="+mn-ea"/>
              <a:sym typeface="+mn-lt"/>
            </a:endParaRPr>
          </a:p>
        </p:txBody>
      </p:sp>
      <p:sp>
        <p:nvSpPr>
          <p:cNvPr id="70" name="Rectangle 11"/>
          <p:cNvSpPr/>
          <p:nvPr/>
        </p:nvSpPr>
        <p:spPr>
          <a:xfrm>
            <a:off x="8736025" y="2430981"/>
            <a:ext cx="1349581" cy="372025"/>
          </a:xfrm>
          <a:prstGeom prst="rect">
            <a:avLst/>
          </a:prstGeom>
        </p:spPr>
        <p:txBody>
          <a:bodyPr wrap="square">
            <a:spAutoFit/>
          </a:bodyPr>
          <a:lstStyle/>
          <a:p>
            <a:pPr algn="ctr">
              <a:lnSpc>
                <a:spcPct val="125000"/>
              </a:lnSpc>
            </a:pPr>
            <a:r>
              <a:rPr lang="en-US" altLang="zh-CN" sz="1600" b="1" dirty="0">
                <a:solidFill>
                  <a:schemeClr val="bg1"/>
                </a:solidFill>
                <a:cs typeface="+mn-ea"/>
                <a:sym typeface="+mn-lt"/>
              </a:rPr>
              <a:t>KEYWORD</a:t>
            </a:r>
            <a:endParaRPr lang="zh-CN" altLang="en-US" sz="1600" b="1" dirty="0">
              <a:solidFill>
                <a:schemeClr val="bg1"/>
              </a:solidFill>
              <a:cs typeface="+mn-ea"/>
              <a:sym typeface="+mn-lt"/>
            </a:endParaRPr>
          </a:p>
        </p:txBody>
      </p:sp>
      <p:sp>
        <p:nvSpPr>
          <p:cNvPr id="71" name="Rectangle 11"/>
          <p:cNvSpPr/>
          <p:nvPr/>
        </p:nvSpPr>
        <p:spPr>
          <a:xfrm>
            <a:off x="5421209" y="4969393"/>
            <a:ext cx="1349581" cy="372025"/>
          </a:xfrm>
          <a:prstGeom prst="rect">
            <a:avLst/>
          </a:prstGeom>
        </p:spPr>
        <p:txBody>
          <a:bodyPr wrap="square">
            <a:spAutoFit/>
          </a:bodyPr>
          <a:lstStyle/>
          <a:p>
            <a:pPr algn="ctr">
              <a:lnSpc>
                <a:spcPct val="125000"/>
              </a:lnSpc>
            </a:pPr>
            <a:r>
              <a:rPr lang="en-US" altLang="zh-CN" sz="1600" b="1" dirty="0">
                <a:solidFill>
                  <a:schemeClr val="bg1"/>
                </a:solidFill>
                <a:cs typeface="+mn-ea"/>
                <a:sym typeface="+mn-lt"/>
              </a:rPr>
              <a:t>KEYWORD</a:t>
            </a:r>
            <a:endParaRPr lang="zh-CN" altLang="en-US" sz="1600" b="1" dirty="0">
              <a:solidFill>
                <a:schemeClr val="bg1"/>
              </a:solidFill>
              <a:cs typeface="+mn-ea"/>
              <a:sym typeface="+mn-lt"/>
            </a:endParaRPr>
          </a:p>
        </p:txBody>
      </p:sp>
    </p:spTree>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wheel(1)">
                                      <p:cBhvr>
                                        <p:cTn id="7" dur="2000"/>
                                        <p:tgtEl>
                                          <p:spTgt spid="56"/>
                                        </p:tgtEl>
                                      </p:cBhvr>
                                    </p:animEffect>
                                  </p:childTnLst>
                                </p:cTn>
                              </p:par>
                              <p:par>
                                <p:cTn id="8" presetID="21" presetClass="entr" presetSubtype="1" fill="hold" nodeType="withEffect">
                                  <p:stCondLst>
                                    <p:cond delay="0"/>
                                  </p:stCondLst>
                                  <p:childTnLst>
                                    <p:set>
                                      <p:cBhvr>
                                        <p:cTn id="9" dur="1" fill="hold">
                                          <p:stCondLst>
                                            <p:cond delay="0"/>
                                          </p:stCondLst>
                                        </p:cTn>
                                        <p:tgtEl>
                                          <p:spTgt spid="57"/>
                                        </p:tgtEl>
                                        <p:attrNameLst>
                                          <p:attrName>style.visibility</p:attrName>
                                        </p:attrNameLst>
                                      </p:cBhvr>
                                      <p:to>
                                        <p:strVal val="visible"/>
                                      </p:to>
                                    </p:set>
                                    <p:animEffect transition="in" filter="wheel(1)">
                                      <p:cBhvr>
                                        <p:cTn id="10" dur="2000"/>
                                        <p:tgtEl>
                                          <p:spTgt spid="57"/>
                                        </p:tgtEl>
                                      </p:cBhvr>
                                    </p:animEffect>
                                  </p:childTnLst>
                                </p:cTn>
                              </p:par>
                              <p:par>
                                <p:cTn id="11" presetID="21" presetClass="entr" presetSubtype="1" fill="hold" nodeType="withEffect">
                                  <p:stCondLst>
                                    <p:cond delay="0"/>
                                  </p:stCondLst>
                                  <p:childTnLst>
                                    <p:set>
                                      <p:cBhvr>
                                        <p:cTn id="12" dur="1" fill="hold">
                                          <p:stCondLst>
                                            <p:cond delay="0"/>
                                          </p:stCondLst>
                                        </p:cTn>
                                        <p:tgtEl>
                                          <p:spTgt spid="58"/>
                                        </p:tgtEl>
                                        <p:attrNameLst>
                                          <p:attrName>style.visibility</p:attrName>
                                        </p:attrNameLst>
                                      </p:cBhvr>
                                      <p:to>
                                        <p:strVal val="visible"/>
                                      </p:to>
                                    </p:set>
                                    <p:animEffect transition="in" filter="wheel(1)">
                                      <p:cBhvr>
                                        <p:cTn id="13" dur="2000"/>
                                        <p:tgtEl>
                                          <p:spTgt spid="58"/>
                                        </p:tgtEl>
                                      </p:cBhvr>
                                    </p:animEffect>
                                  </p:childTnLst>
                                </p:cTn>
                              </p:par>
                              <p:par>
                                <p:cTn id="14" presetID="21" presetClass="entr" presetSubtype="1" fill="hold" nodeType="with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wheel(1)">
                                      <p:cBhvr>
                                        <p:cTn id="16" dur="2000"/>
                                        <p:tgtEl>
                                          <p:spTgt spid="59"/>
                                        </p:tgtEl>
                                      </p:cBhvr>
                                    </p:animEffect>
                                  </p:childTnLst>
                                </p:cTn>
                              </p:par>
                              <p:par>
                                <p:cTn id="17" presetID="21" presetClass="entr" presetSubtype="1" fill="hold" grpId="0" nodeType="withEffect">
                                  <p:stCondLst>
                                    <p:cond delay="0"/>
                                  </p:stCondLst>
                                  <p:childTnLst>
                                    <p:set>
                                      <p:cBhvr>
                                        <p:cTn id="18" dur="1" fill="hold">
                                          <p:stCondLst>
                                            <p:cond delay="0"/>
                                          </p:stCondLst>
                                        </p:cTn>
                                        <p:tgtEl>
                                          <p:spTgt spid="60"/>
                                        </p:tgtEl>
                                        <p:attrNameLst>
                                          <p:attrName>style.visibility</p:attrName>
                                        </p:attrNameLst>
                                      </p:cBhvr>
                                      <p:to>
                                        <p:strVal val="visible"/>
                                      </p:to>
                                    </p:set>
                                    <p:animEffect transition="in" filter="wheel(1)">
                                      <p:cBhvr>
                                        <p:cTn id="19" dur="2000"/>
                                        <p:tgtEl>
                                          <p:spTgt spid="60"/>
                                        </p:tgtEl>
                                      </p:cBhvr>
                                    </p:animEffect>
                                  </p:childTnLst>
                                </p:cTn>
                              </p:par>
                              <p:par>
                                <p:cTn id="20" presetID="21" presetClass="entr" presetSubtype="1" fill="hold" grpId="0" nodeType="withEffect">
                                  <p:stCondLst>
                                    <p:cond delay="0"/>
                                  </p:stCondLst>
                                  <p:childTnLst>
                                    <p:set>
                                      <p:cBhvr>
                                        <p:cTn id="21" dur="1" fill="hold">
                                          <p:stCondLst>
                                            <p:cond delay="0"/>
                                          </p:stCondLst>
                                        </p:cTn>
                                        <p:tgtEl>
                                          <p:spTgt spid="61"/>
                                        </p:tgtEl>
                                        <p:attrNameLst>
                                          <p:attrName>style.visibility</p:attrName>
                                        </p:attrNameLst>
                                      </p:cBhvr>
                                      <p:to>
                                        <p:strVal val="visible"/>
                                      </p:to>
                                    </p:set>
                                    <p:animEffect transition="in" filter="wheel(1)">
                                      <p:cBhvr>
                                        <p:cTn id="22" dur="2000"/>
                                        <p:tgtEl>
                                          <p:spTgt spid="61"/>
                                        </p:tgtEl>
                                      </p:cBhvr>
                                    </p:animEffect>
                                  </p:childTnLst>
                                </p:cTn>
                              </p:par>
                              <p:par>
                                <p:cTn id="23" presetID="21" presetClass="entr" presetSubtype="1" fill="hold" grpId="0" nodeType="withEffect">
                                  <p:stCondLst>
                                    <p:cond delay="0"/>
                                  </p:stCondLst>
                                  <p:childTnLst>
                                    <p:set>
                                      <p:cBhvr>
                                        <p:cTn id="24" dur="1" fill="hold">
                                          <p:stCondLst>
                                            <p:cond delay="0"/>
                                          </p:stCondLst>
                                        </p:cTn>
                                        <p:tgtEl>
                                          <p:spTgt spid="62"/>
                                        </p:tgtEl>
                                        <p:attrNameLst>
                                          <p:attrName>style.visibility</p:attrName>
                                        </p:attrNameLst>
                                      </p:cBhvr>
                                      <p:to>
                                        <p:strVal val="visible"/>
                                      </p:to>
                                    </p:set>
                                    <p:animEffect transition="in" filter="wheel(1)">
                                      <p:cBhvr>
                                        <p:cTn id="25" dur="2000"/>
                                        <p:tgtEl>
                                          <p:spTgt spid="62"/>
                                        </p:tgtEl>
                                      </p:cBhvr>
                                    </p:animEffect>
                                  </p:childTnLst>
                                </p:cTn>
                              </p:par>
                              <p:par>
                                <p:cTn id="26" presetID="21" presetClass="entr" presetSubtype="1" fill="hold" grpId="0" nodeType="withEffect">
                                  <p:stCondLst>
                                    <p:cond delay="0"/>
                                  </p:stCondLst>
                                  <p:childTnLst>
                                    <p:set>
                                      <p:cBhvr>
                                        <p:cTn id="27" dur="1" fill="hold">
                                          <p:stCondLst>
                                            <p:cond delay="0"/>
                                          </p:stCondLst>
                                        </p:cTn>
                                        <p:tgtEl>
                                          <p:spTgt spid="63"/>
                                        </p:tgtEl>
                                        <p:attrNameLst>
                                          <p:attrName>style.visibility</p:attrName>
                                        </p:attrNameLst>
                                      </p:cBhvr>
                                      <p:to>
                                        <p:strVal val="visible"/>
                                      </p:to>
                                    </p:set>
                                    <p:animEffect transition="in" filter="wheel(1)">
                                      <p:cBhvr>
                                        <p:cTn id="28" dur="2000"/>
                                        <p:tgtEl>
                                          <p:spTgt spid="63"/>
                                        </p:tgtEl>
                                      </p:cBhvr>
                                    </p:animEffect>
                                  </p:childTnLst>
                                </p:cTn>
                              </p:par>
                              <p:par>
                                <p:cTn id="29" presetID="21" presetClass="entr" presetSubtype="1" fill="hold" grpId="0" nodeType="withEffect">
                                  <p:stCondLst>
                                    <p:cond delay="0"/>
                                  </p:stCondLst>
                                  <p:childTnLst>
                                    <p:set>
                                      <p:cBhvr>
                                        <p:cTn id="30" dur="1" fill="hold">
                                          <p:stCondLst>
                                            <p:cond delay="0"/>
                                          </p:stCondLst>
                                        </p:cTn>
                                        <p:tgtEl>
                                          <p:spTgt spid="64"/>
                                        </p:tgtEl>
                                        <p:attrNameLst>
                                          <p:attrName>style.visibility</p:attrName>
                                        </p:attrNameLst>
                                      </p:cBhvr>
                                      <p:to>
                                        <p:strVal val="visible"/>
                                      </p:to>
                                    </p:set>
                                    <p:animEffect transition="in" filter="wheel(1)">
                                      <p:cBhvr>
                                        <p:cTn id="31" dur="2000"/>
                                        <p:tgtEl>
                                          <p:spTgt spid="64"/>
                                        </p:tgtEl>
                                      </p:cBhvr>
                                    </p:animEffect>
                                  </p:childTnLst>
                                </p:cTn>
                              </p:par>
                              <p:par>
                                <p:cTn id="32" presetID="21" presetClass="entr" presetSubtype="1" fill="hold" grpId="0" nodeType="withEffect">
                                  <p:stCondLst>
                                    <p:cond delay="0"/>
                                  </p:stCondLst>
                                  <p:childTnLst>
                                    <p:set>
                                      <p:cBhvr>
                                        <p:cTn id="33" dur="1" fill="hold">
                                          <p:stCondLst>
                                            <p:cond delay="0"/>
                                          </p:stCondLst>
                                        </p:cTn>
                                        <p:tgtEl>
                                          <p:spTgt spid="65"/>
                                        </p:tgtEl>
                                        <p:attrNameLst>
                                          <p:attrName>style.visibility</p:attrName>
                                        </p:attrNameLst>
                                      </p:cBhvr>
                                      <p:to>
                                        <p:strVal val="visible"/>
                                      </p:to>
                                    </p:set>
                                    <p:animEffect transition="in" filter="wheel(1)">
                                      <p:cBhvr>
                                        <p:cTn id="34" dur="2000"/>
                                        <p:tgtEl>
                                          <p:spTgt spid="65"/>
                                        </p:tgtEl>
                                      </p:cBhvr>
                                    </p:animEffect>
                                  </p:childTnLst>
                                </p:cTn>
                              </p:par>
                              <p:par>
                                <p:cTn id="35" presetID="21" presetClass="entr" presetSubtype="1" fill="hold" grpId="0" nodeType="withEffect">
                                  <p:stCondLst>
                                    <p:cond delay="0"/>
                                  </p:stCondLst>
                                  <p:childTnLst>
                                    <p:set>
                                      <p:cBhvr>
                                        <p:cTn id="36" dur="1" fill="hold">
                                          <p:stCondLst>
                                            <p:cond delay="0"/>
                                          </p:stCondLst>
                                        </p:cTn>
                                        <p:tgtEl>
                                          <p:spTgt spid="66"/>
                                        </p:tgtEl>
                                        <p:attrNameLst>
                                          <p:attrName>style.visibility</p:attrName>
                                        </p:attrNameLst>
                                      </p:cBhvr>
                                      <p:to>
                                        <p:strVal val="visible"/>
                                      </p:to>
                                    </p:set>
                                    <p:animEffect transition="in" filter="wheel(1)">
                                      <p:cBhvr>
                                        <p:cTn id="37" dur="2000"/>
                                        <p:tgtEl>
                                          <p:spTgt spid="66"/>
                                        </p:tgtEl>
                                      </p:cBhvr>
                                    </p:animEffect>
                                  </p:childTnLst>
                                </p:cTn>
                              </p:par>
                              <p:par>
                                <p:cTn id="38" presetID="21" presetClass="entr" presetSubtype="1" fill="hold" grpId="0" nodeType="withEffect">
                                  <p:stCondLst>
                                    <p:cond delay="0"/>
                                  </p:stCondLst>
                                  <p:childTnLst>
                                    <p:set>
                                      <p:cBhvr>
                                        <p:cTn id="39" dur="1" fill="hold">
                                          <p:stCondLst>
                                            <p:cond delay="0"/>
                                          </p:stCondLst>
                                        </p:cTn>
                                        <p:tgtEl>
                                          <p:spTgt spid="67"/>
                                        </p:tgtEl>
                                        <p:attrNameLst>
                                          <p:attrName>style.visibility</p:attrName>
                                        </p:attrNameLst>
                                      </p:cBhvr>
                                      <p:to>
                                        <p:strVal val="visible"/>
                                      </p:to>
                                    </p:set>
                                    <p:animEffect transition="in" filter="wheel(1)">
                                      <p:cBhvr>
                                        <p:cTn id="40" dur="2000"/>
                                        <p:tgtEl>
                                          <p:spTgt spid="67"/>
                                        </p:tgtEl>
                                      </p:cBhvr>
                                    </p:animEffect>
                                  </p:childTnLst>
                                </p:cTn>
                              </p:par>
                              <p:par>
                                <p:cTn id="41" presetID="21" presetClass="entr" presetSubtype="1" fill="hold" grpId="0" nodeType="withEffect">
                                  <p:stCondLst>
                                    <p:cond delay="0"/>
                                  </p:stCondLst>
                                  <p:childTnLst>
                                    <p:set>
                                      <p:cBhvr>
                                        <p:cTn id="42" dur="1" fill="hold">
                                          <p:stCondLst>
                                            <p:cond delay="0"/>
                                          </p:stCondLst>
                                        </p:cTn>
                                        <p:tgtEl>
                                          <p:spTgt spid="68"/>
                                        </p:tgtEl>
                                        <p:attrNameLst>
                                          <p:attrName>style.visibility</p:attrName>
                                        </p:attrNameLst>
                                      </p:cBhvr>
                                      <p:to>
                                        <p:strVal val="visible"/>
                                      </p:to>
                                    </p:set>
                                    <p:animEffect transition="in" filter="wheel(1)">
                                      <p:cBhvr>
                                        <p:cTn id="43" dur="2000"/>
                                        <p:tgtEl>
                                          <p:spTgt spid="68"/>
                                        </p:tgtEl>
                                      </p:cBhvr>
                                    </p:animEffect>
                                  </p:childTnLst>
                                </p:cTn>
                              </p:par>
                              <p:par>
                                <p:cTn id="44" presetID="21" presetClass="entr" presetSubtype="1" fill="hold" grpId="0" nodeType="withEffect">
                                  <p:stCondLst>
                                    <p:cond delay="0"/>
                                  </p:stCondLst>
                                  <p:childTnLst>
                                    <p:set>
                                      <p:cBhvr>
                                        <p:cTn id="45" dur="1" fill="hold">
                                          <p:stCondLst>
                                            <p:cond delay="0"/>
                                          </p:stCondLst>
                                        </p:cTn>
                                        <p:tgtEl>
                                          <p:spTgt spid="69"/>
                                        </p:tgtEl>
                                        <p:attrNameLst>
                                          <p:attrName>style.visibility</p:attrName>
                                        </p:attrNameLst>
                                      </p:cBhvr>
                                      <p:to>
                                        <p:strVal val="visible"/>
                                      </p:to>
                                    </p:set>
                                    <p:animEffect transition="in" filter="wheel(1)">
                                      <p:cBhvr>
                                        <p:cTn id="46" dur="2000"/>
                                        <p:tgtEl>
                                          <p:spTgt spid="69"/>
                                        </p:tgtEl>
                                      </p:cBhvr>
                                    </p:animEffect>
                                  </p:childTnLst>
                                </p:cTn>
                              </p:par>
                              <p:par>
                                <p:cTn id="47" presetID="21" presetClass="entr" presetSubtype="1" fill="hold" grpId="0" nodeType="withEffect">
                                  <p:stCondLst>
                                    <p:cond delay="0"/>
                                  </p:stCondLst>
                                  <p:childTnLst>
                                    <p:set>
                                      <p:cBhvr>
                                        <p:cTn id="48" dur="1" fill="hold">
                                          <p:stCondLst>
                                            <p:cond delay="0"/>
                                          </p:stCondLst>
                                        </p:cTn>
                                        <p:tgtEl>
                                          <p:spTgt spid="70"/>
                                        </p:tgtEl>
                                        <p:attrNameLst>
                                          <p:attrName>style.visibility</p:attrName>
                                        </p:attrNameLst>
                                      </p:cBhvr>
                                      <p:to>
                                        <p:strVal val="visible"/>
                                      </p:to>
                                    </p:set>
                                    <p:animEffect transition="in" filter="wheel(1)">
                                      <p:cBhvr>
                                        <p:cTn id="49" dur="2000"/>
                                        <p:tgtEl>
                                          <p:spTgt spid="70"/>
                                        </p:tgtEl>
                                      </p:cBhvr>
                                    </p:animEffect>
                                  </p:childTnLst>
                                </p:cTn>
                              </p:par>
                              <p:par>
                                <p:cTn id="50" presetID="21" presetClass="entr" presetSubtype="1" fill="hold" grpId="0" nodeType="withEffect">
                                  <p:stCondLst>
                                    <p:cond delay="0"/>
                                  </p:stCondLst>
                                  <p:childTnLst>
                                    <p:set>
                                      <p:cBhvr>
                                        <p:cTn id="51" dur="1" fill="hold">
                                          <p:stCondLst>
                                            <p:cond delay="0"/>
                                          </p:stCondLst>
                                        </p:cTn>
                                        <p:tgtEl>
                                          <p:spTgt spid="71"/>
                                        </p:tgtEl>
                                        <p:attrNameLst>
                                          <p:attrName>style.visibility</p:attrName>
                                        </p:attrNameLst>
                                      </p:cBhvr>
                                      <p:to>
                                        <p:strVal val="visible"/>
                                      </p:to>
                                    </p:set>
                                    <p:animEffect transition="in" filter="wheel(1)">
                                      <p:cBhvr>
                                        <p:cTn id="52" dur="20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bldLvl="0" animBg="1"/>
      <p:bldP spid="61" grpId="0" bldLvl="0" animBg="1"/>
      <p:bldP spid="62" grpId="0" bldLvl="0" animBg="1"/>
      <p:bldP spid="63" grpId="0" bldLvl="0" animBg="1"/>
      <p:bldP spid="64" grpId="0" bldLvl="0" animBg="1"/>
      <p:bldP spid="65" grpId="0" bldLvl="0" animBg="1"/>
      <p:bldP spid="66" grpId="0"/>
      <p:bldP spid="67" grpId="0"/>
      <p:bldP spid="68" grpId="0"/>
      <p:bldP spid="69" grpId="0"/>
      <p:bldP spid="70" grpId="0"/>
      <p:bldP spid="7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任意多边形: 形状 42"/>
          <p:cNvSpPr/>
          <p:nvPr/>
        </p:nvSpPr>
        <p:spPr>
          <a:xfrm flipV="1">
            <a:off x="0" y="0"/>
            <a:ext cx="2077720" cy="808355"/>
          </a:xfrm>
          <a:custGeom>
            <a:avLst/>
            <a:gdLst>
              <a:gd name="connsiteX0" fmla="*/ 950582 w 1904596"/>
              <a:gd name="connsiteY0" fmla="*/ 988918 h 1940426"/>
              <a:gd name="connsiteX1" fmla="*/ 1417551 w 1904596"/>
              <a:gd name="connsiteY1" fmla="*/ 1940426 h 1940426"/>
              <a:gd name="connsiteX2" fmla="*/ 1368846 w 1904596"/>
              <a:gd name="connsiteY2" fmla="*/ 1940426 h 1940426"/>
              <a:gd name="connsiteX3" fmla="*/ 950410 w 1904596"/>
              <a:gd name="connsiteY3" fmla="*/ 1087810 h 1940426"/>
              <a:gd name="connsiteX4" fmla="*/ 531974 w 1904596"/>
              <a:gd name="connsiteY4" fmla="*/ 1940426 h 1940426"/>
              <a:gd name="connsiteX5" fmla="*/ 483613 w 1904596"/>
              <a:gd name="connsiteY5" fmla="*/ 1940426 h 1940426"/>
              <a:gd name="connsiteX6" fmla="*/ 950924 w 1904596"/>
              <a:gd name="connsiteY6" fmla="*/ 791134 h 1940426"/>
              <a:gd name="connsiteX7" fmla="*/ 1514959 w 1904596"/>
              <a:gd name="connsiteY7" fmla="*/ 1940426 h 1940426"/>
              <a:gd name="connsiteX8" fmla="*/ 1466255 w 1904596"/>
              <a:gd name="connsiteY8" fmla="*/ 1940426 h 1940426"/>
              <a:gd name="connsiteX9" fmla="*/ 950753 w 1904596"/>
              <a:gd name="connsiteY9" fmla="*/ 890026 h 1940426"/>
              <a:gd name="connsiteX10" fmla="*/ 435251 w 1904596"/>
              <a:gd name="connsiteY10" fmla="*/ 1940426 h 1940426"/>
              <a:gd name="connsiteX11" fmla="*/ 386890 w 1904596"/>
              <a:gd name="connsiteY11" fmla="*/ 1940426 h 1940426"/>
              <a:gd name="connsiteX12" fmla="*/ 951268 w 1904596"/>
              <a:gd name="connsiteY12" fmla="*/ 593351 h 1940426"/>
              <a:gd name="connsiteX13" fmla="*/ 1612369 w 1904596"/>
              <a:gd name="connsiteY13" fmla="*/ 1940426 h 1940426"/>
              <a:gd name="connsiteX14" fmla="*/ 1563664 w 1904596"/>
              <a:gd name="connsiteY14" fmla="*/ 1940426 h 1940426"/>
              <a:gd name="connsiteX15" fmla="*/ 951096 w 1904596"/>
              <a:gd name="connsiteY15" fmla="*/ 692243 h 1940426"/>
              <a:gd name="connsiteX16" fmla="*/ 338529 w 1904596"/>
              <a:gd name="connsiteY16" fmla="*/ 1940426 h 1940426"/>
              <a:gd name="connsiteX17" fmla="*/ 290168 w 1904596"/>
              <a:gd name="connsiteY17" fmla="*/ 1940426 h 1940426"/>
              <a:gd name="connsiteX18" fmla="*/ 951611 w 1904596"/>
              <a:gd name="connsiteY18" fmla="*/ 395567 h 1940426"/>
              <a:gd name="connsiteX19" fmla="*/ 1709778 w 1904596"/>
              <a:gd name="connsiteY19" fmla="*/ 1940426 h 1940426"/>
              <a:gd name="connsiteX20" fmla="*/ 1661073 w 1904596"/>
              <a:gd name="connsiteY20" fmla="*/ 1940426 h 1940426"/>
              <a:gd name="connsiteX21" fmla="*/ 951439 w 1904596"/>
              <a:gd name="connsiteY21" fmla="*/ 494459 h 1940426"/>
              <a:gd name="connsiteX22" fmla="*/ 241806 w 1904596"/>
              <a:gd name="connsiteY22" fmla="*/ 1940426 h 1940426"/>
              <a:gd name="connsiteX23" fmla="*/ 193445 w 1904596"/>
              <a:gd name="connsiteY23" fmla="*/ 1940426 h 1940426"/>
              <a:gd name="connsiteX24" fmla="*/ 951955 w 1904596"/>
              <a:gd name="connsiteY24" fmla="*/ 197784 h 1940426"/>
              <a:gd name="connsiteX25" fmla="*/ 1807187 w 1904596"/>
              <a:gd name="connsiteY25" fmla="*/ 1940426 h 1940426"/>
              <a:gd name="connsiteX26" fmla="*/ 1758483 w 1904596"/>
              <a:gd name="connsiteY26" fmla="*/ 1940426 h 1940426"/>
              <a:gd name="connsiteX27" fmla="*/ 951783 w 1904596"/>
              <a:gd name="connsiteY27" fmla="*/ 296675 h 1940426"/>
              <a:gd name="connsiteX28" fmla="*/ 145084 w 1904596"/>
              <a:gd name="connsiteY28" fmla="*/ 1940426 h 1940426"/>
              <a:gd name="connsiteX29" fmla="*/ 96723 w 1904596"/>
              <a:gd name="connsiteY29" fmla="*/ 1940426 h 1940426"/>
              <a:gd name="connsiteX30" fmla="*/ 952298 w 1904596"/>
              <a:gd name="connsiteY30" fmla="*/ 0 h 1940426"/>
              <a:gd name="connsiteX31" fmla="*/ 1904596 w 1904596"/>
              <a:gd name="connsiteY31" fmla="*/ 1940426 h 1940426"/>
              <a:gd name="connsiteX32" fmla="*/ 1855891 w 1904596"/>
              <a:gd name="connsiteY32" fmla="*/ 1940426 h 1940426"/>
              <a:gd name="connsiteX33" fmla="*/ 952126 w 1904596"/>
              <a:gd name="connsiteY33" fmla="*/ 98892 h 1940426"/>
              <a:gd name="connsiteX34" fmla="*/ 48361 w 1904596"/>
              <a:gd name="connsiteY34" fmla="*/ 1940426 h 1940426"/>
              <a:gd name="connsiteX35" fmla="*/ 0 w 1904596"/>
              <a:gd name="connsiteY35" fmla="*/ 1940426 h 1940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904596" h="1940426">
                <a:moveTo>
                  <a:pt x="950582" y="988918"/>
                </a:moveTo>
                <a:lnTo>
                  <a:pt x="1417551" y="1940426"/>
                </a:lnTo>
                <a:lnTo>
                  <a:pt x="1368846" y="1940426"/>
                </a:lnTo>
                <a:lnTo>
                  <a:pt x="950410" y="1087810"/>
                </a:lnTo>
                <a:lnTo>
                  <a:pt x="531974" y="1940426"/>
                </a:lnTo>
                <a:lnTo>
                  <a:pt x="483613" y="1940426"/>
                </a:lnTo>
                <a:close/>
                <a:moveTo>
                  <a:pt x="950924" y="791134"/>
                </a:moveTo>
                <a:lnTo>
                  <a:pt x="1514959" y="1940426"/>
                </a:lnTo>
                <a:lnTo>
                  <a:pt x="1466255" y="1940426"/>
                </a:lnTo>
                <a:lnTo>
                  <a:pt x="950753" y="890026"/>
                </a:lnTo>
                <a:lnTo>
                  <a:pt x="435251" y="1940426"/>
                </a:lnTo>
                <a:lnTo>
                  <a:pt x="386890" y="1940426"/>
                </a:lnTo>
                <a:close/>
                <a:moveTo>
                  <a:pt x="951268" y="593351"/>
                </a:moveTo>
                <a:lnTo>
                  <a:pt x="1612369" y="1940426"/>
                </a:lnTo>
                <a:lnTo>
                  <a:pt x="1563664" y="1940426"/>
                </a:lnTo>
                <a:lnTo>
                  <a:pt x="951096" y="692243"/>
                </a:lnTo>
                <a:lnTo>
                  <a:pt x="338529" y="1940426"/>
                </a:lnTo>
                <a:lnTo>
                  <a:pt x="290168" y="1940426"/>
                </a:lnTo>
                <a:close/>
                <a:moveTo>
                  <a:pt x="951611" y="395567"/>
                </a:moveTo>
                <a:lnTo>
                  <a:pt x="1709778" y="1940426"/>
                </a:lnTo>
                <a:lnTo>
                  <a:pt x="1661073" y="1940426"/>
                </a:lnTo>
                <a:lnTo>
                  <a:pt x="951439" y="494459"/>
                </a:lnTo>
                <a:lnTo>
                  <a:pt x="241806" y="1940426"/>
                </a:lnTo>
                <a:lnTo>
                  <a:pt x="193445" y="1940426"/>
                </a:lnTo>
                <a:close/>
                <a:moveTo>
                  <a:pt x="951955" y="197784"/>
                </a:moveTo>
                <a:lnTo>
                  <a:pt x="1807187" y="1940426"/>
                </a:lnTo>
                <a:lnTo>
                  <a:pt x="1758483" y="1940426"/>
                </a:lnTo>
                <a:lnTo>
                  <a:pt x="951783" y="296675"/>
                </a:lnTo>
                <a:lnTo>
                  <a:pt x="145084" y="1940426"/>
                </a:lnTo>
                <a:lnTo>
                  <a:pt x="96723" y="1940426"/>
                </a:lnTo>
                <a:close/>
                <a:moveTo>
                  <a:pt x="952298" y="0"/>
                </a:moveTo>
                <a:lnTo>
                  <a:pt x="1904596" y="1940426"/>
                </a:lnTo>
                <a:lnTo>
                  <a:pt x="1855891" y="1940426"/>
                </a:lnTo>
                <a:lnTo>
                  <a:pt x="952126" y="98892"/>
                </a:lnTo>
                <a:lnTo>
                  <a:pt x="48361" y="1940426"/>
                </a:lnTo>
                <a:lnTo>
                  <a:pt x="0" y="1940426"/>
                </a:lnTo>
                <a:close/>
              </a:path>
            </a:pathLst>
          </a:custGeom>
          <a:noFill/>
          <a:ln w="3175">
            <a:solidFill>
              <a:srgbClr val="D5B8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cs typeface="+mn-ea"/>
                <a:sym typeface="+mn-lt"/>
              </a:rPr>
              <a:t>   </a:t>
            </a:r>
            <a:endParaRPr lang="en-US" altLang="zh-CN">
              <a:cs typeface="+mn-ea"/>
              <a:sym typeface="+mn-lt"/>
            </a:endParaRPr>
          </a:p>
        </p:txBody>
      </p:sp>
      <p:sp>
        <p:nvSpPr>
          <p:cNvPr id="2" name="任意多边形: 形状 42"/>
          <p:cNvSpPr/>
          <p:nvPr/>
        </p:nvSpPr>
        <p:spPr>
          <a:xfrm rot="5400000" flipV="1">
            <a:off x="11362055" y="6099810"/>
            <a:ext cx="1137920" cy="521335"/>
          </a:xfrm>
          <a:custGeom>
            <a:avLst/>
            <a:gdLst>
              <a:gd name="connsiteX0" fmla="*/ 950582 w 1904596"/>
              <a:gd name="connsiteY0" fmla="*/ 988918 h 1940426"/>
              <a:gd name="connsiteX1" fmla="*/ 1417551 w 1904596"/>
              <a:gd name="connsiteY1" fmla="*/ 1940426 h 1940426"/>
              <a:gd name="connsiteX2" fmla="*/ 1368846 w 1904596"/>
              <a:gd name="connsiteY2" fmla="*/ 1940426 h 1940426"/>
              <a:gd name="connsiteX3" fmla="*/ 950410 w 1904596"/>
              <a:gd name="connsiteY3" fmla="*/ 1087810 h 1940426"/>
              <a:gd name="connsiteX4" fmla="*/ 531974 w 1904596"/>
              <a:gd name="connsiteY4" fmla="*/ 1940426 h 1940426"/>
              <a:gd name="connsiteX5" fmla="*/ 483613 w 1904596"/>
              <a:gd name="connsiteY5" fmla="*/ 1940426 h 1940426"/>
              <a:gd name="connsiteX6" fmla="*/ 950924 w 1904596"/>
              <a:gd name="connsiteY6" fmla="*/ 791134 h 1940426"/>
              <a:gd name="connsiteX7" fmla="*/ 1514959 w 1904596"/>
              <a:gd name="connsiteY7" fmla="*/ 1940426 h 1940426"/>
              <a:gd name="connsiteX8" fmla="*/ 1466255 w 1904596"/>
              <a:gd name="connsiteY8" fmla="*/ 1940426 h 1940426"/>
              <a:gd name="connsiteX9" fmla="*/ 950753 w 1904596"/>
              <a:gd name="connsiteY9" fmla="*/ 890026 h 1940426"/>
              <a:gd name="connsiteX10" fmla="*/ 435251 w 1904596"/>
              <a:gd name="connsiteY10" fmla="*/ 1940426 h 1940426"/>
              <a:gd name="connsiteX11" fmla="*/ 386890 w 1904596"/>
              <a:gd name="connsiteY11" fmla="*/ 1940426 h 1940426"/>
              <a:gd name="connsiteX12" fmla="*/ 951268 w 1904596"/>
              <a:gd name="connsiteY12" fmla="*/ 593351 h 1940426"/>
              <a:gd name="connsiteX13" fmla="*/ 1612369 w 1904596"/>
              <a:gd name="connsiteY13" fmla="*/ 1940426 h 1940426"/>
              <a:gd name="connsiteX14" fmla="*/ 1563664 w 1904596"/>
              <a:gd name="connsiteY14" fmla="*/ 1940426 h 1940426"/>
              <a:gd name="connsiteX15" fmla="*/ 951096 w 1904596"/>
              <a:gd name="connsiteY15" fmla="*/ 692243 h 1940426"/>
              <a:gd name="connsiteX16" fmla="*/ 338529 w 1904596"/>
              <a:gd name="connsiteY16" fmla="*/ 1940426 h 1940426"/>
              <a:gd name="connsiteX17" fmla="*/ 290168 w 1904596"/>
              <a:gd name="connsiteY17" fmla="*/ 1940426 h 1940426"/>
              <a:gd name="connsiteX18" fmla="*/ 951611 w 1904596"/>
              <a:gd name="connsiteY18" fmla="*/ 395567 h 1940426"/>
              <a:gd name="connsiteX19" fmla="*/ 1709778 w 1904596"/>
              <a:gd name="connsiteY19" fmla="*/ 1940426 h 1940426"/>
              <a:gd name="connsiteX20" fmla="*/ 1661073 w 1904596"/>
              <a:gd name="connsiteY20" fmla="*/ 1940426 h 1940426"/>
              <a:gd name="connsiteX21" fmla="*/ 951439 w 1904596"/>
              <a:gd name="connsiteY21" fmla="*/ 494459 h 1940426"/>
              <a:gd name="connsiteX22" fmla="*/ 241806 w 1904596"/>
              <a:gd name="connsiteY22" fmla="*/ 1940426 h 1940426"/>
              <a:gd name="connsiteX23" fmla="*/ 193445 w 1904596"/>
              <a:gd name="connsiteY23" fmla="*/ 1940426 h 1940426"/>
              <a:gd name="connsiteX24" fmla="*/ 951955 w 1904596"/>
              <a:gd name="connsiteY24" fmla="*/ 197784 h 1940426"/>
              <a:gd name="connsiteX25" fmla="*/ 1807187 w 1904596"/>
              <a:gd name="connsiteY25" fmla="*/ 1940426 h 1940426"/>
              <a:gd name="connsiteX26" fmla="*/ 1758483 w 1904596"/>
              <a:gd name="connsiteY26" fmla="*/ 1940426 h 1940426"/>
              <a:gd name="connsiteX27" fmla="*/ 951783 w 1904596"/>
              <a:gd name="connsiteY27" fmla="*/ 296675 h 1940426"/>
              <a:gd name="connsiteX28" fmla="*/ 145084 w 1904596"/>
              <a:gd name="connsiteY28" fmla="*/ 1940426 h 1940426"/>
              <a:gd name="connsiteX29" fmla="*/ 96723 w 1904596"/>
              <a:gd name="connsiteY29" fmla="*/ 1940426 h 1940426"/>
              <a:gd name="connsiteX30" fmla="*/ 952298 w 1904596"/>
              <a:gd name="connsiteY30" fmla="*/ 0 h 1940426"/>
              <a:gd name="connsiteX31" fmla="*/ 1904596 w 1904596"/>
              <a:gd name="connsiteY31" fmla="*/ 1940426 h 1940426"/>
              <a:gd name="connsiteX32" fmla="*/ 1855891 w 1904596"/>
              <a:gd name="connsiteY32" fmla="*/ 1940426 h 1940426"/>
              <a:gd name="connsiteX33" fmla="*/ 952126 w 1904596"/>
              <a:gd name="connsiteY33" fmla="*/ 98892 h 1940426"/>
              <a:gd name="connsiteX34" fmla="*/ 48361 w 1904596"/>
              <a:gd name="connsiteY34" fmla="*/ 1940426 h 1940426"/>
              <a:gd name="connsiteX35" fmla="*/ 0 w 1904596"/>
              <a:gd name="connsiteY35" fmla="*/ 1940426 h 1940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904596" h="1940426">
                <a:moveTo>
                  <a:pt x="950582" y="988918"/>
                </a:moveTo>
                <a:lnTo>
                  <a:pt x="1417551" y="1940426"/>
                </a:lnTo>
                <a:lnTo>
                  <a:pt x="1368846" y="1940426"/>
                </a:lnTo>
                <a:lnTo>
                  <a:pt x="950410" y="1087810"/>
                </a:lnTo>
                <a:lnTo>
                  <a:pt x="531974" y="1940426"/>
                </a:lnTo>
                <a:lnTo>
                  <a:pt x="483613" y="1940426"/>
                </a:lnTo>
                <a:close/>
                <a:moveTo>
                  <a:pt x="950924" y="791134"/>
                </a:moveTo>
                <a:lnTo>
                  <a:pt x="1514959" y="1940426"/>
                </a:lnTo>
                <a:lnTo>
                  <a:pt x="1466255" y="1940426"/>
                </a:lnTo>
                <a:lnTo>
                  <a:pt x="950753" y="890026"/>
                </a:lnTo>
                <a:lnTo>
                  <a:pt x="435251" y="1940426"/>
                </a:lnTo>
                <a:lnTo>
                  <a:pt x="386890" y="1940426"/>
                </a:lnTo>
                <a:close/>
                <a:moveTo>
                  <a:pt x="951268" y="593351"/>
                </a:moveTo>
                <a:lnTo>
                  <a:pt x="1612369" y="1940426"/>
                </a:lnTo>
                <a:lnTo>
                  <a:pt x="1563664" y="1940426"/>
                </a:lnTo>
                <a:lnTo>
                  <a:pt x="951096" y="692243"/>
                </a:lnTo>
                <a:lnTo>
                  <a:pt x="338529" y="1940426"/>
                </a:lnTo>
                <a:lnTo>
                  <a:pt x="290168" y="1940426"/>
                </a:lnTo>
                <a:close/>
                <a:moveTo>
                  <a:pt x="951611" y="395567"/>
                </a:moveTo>
                <a:lnTo>
                  <a:pt x="1709778" y="1940426"/>
                </a:lnTo>
                <a:lnTo>
                  <a:pt x="1661073" y="1940426"/>
                </a:lnTo>
                <a:lnTo>
                  <a:pt x="951439" y="494459"/>
                </a:lnTo>
                <a:lnTo>
                  <a:pt x="241806" y="1940426"/>
                </a:lnTo>
                <a:lnTo>
                  <a:pt x="193445" y="1940426"/>
                </a:lnTo>
                <a:close/>
                <a:moveTo>
                  <a:pt x="951955" y="197784"/>
                </a:moveTo>
                <a:lnTo>
                  <a:pt x="1807187" y="1940426"/>
                </a:lnTo>
                <a:lnTo>
                  <a:pt x="1758483" y="1940426"/>
                </a:lnTo>
                <a:lnTo>
                  <a:pt x="951783" y="296675"/>
                </a:lnTo>
                <a:lnTo>
                  <a:pt x="145084" y="1940426"/>
                </a:lnTo>
                <a:lnTo>
                  <a:pt x="96723" y="1940426"/>
                </a:lnTo>
                <a:close/>
                <a:moveTo>
                  <a:pt x="952298" y="0"/>
                </a:moveTo>
                <a:lnTo>
                  <a:pt x="1904596" y="1940426"/>
                </a:lnTo>
                <a:lnTo>
                  <a:pt x="1855891" y="1940426"/>
                </a:lnTo>
                <a:lnTo>
                  <a:pt x="952126" y="98892"/>
                </a:lnTo>
                <a:lnTo>
                  <a:pt x="48361" y="1940426"/>
                </a:lnTo>
                <a:lnTo>
                  <a:pt x="0" y="1940426"/>
                </a:lnTo>
                <a:close/>
              </a:path>
            </a:pathLst>
          </a:custGeom>
          <a:noFill/>
          <a:ln w="3175">
            <a:solidFill>
              <a:srgbClr val="D5B8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cs typeface="+mn-ea"/>
                <a:sym typeface="+mn-lt"/>
              </a:rPr>
              <a:t>   </a:t>
            </a:r>
            <a:endParaRPr lang="en-US" altLang="zh-CN">
              <a:cs typeface="+mn-ea"/>
              <a:sym typeface="+mn-lt"/>
            </a:endParaRPr>
          </a:p>
        </p:txBody>
      </p:sp>
      <p:sp>
        <p:nvSpPr>
          <p:cNvPr id="14" name="文本框 13"/>
          <p:cNvSpPr txBox="1"/>
          <p:nvPr/>
        </p:nvSpPr>
        <p:spPr>
          <a:xfrm>
            <a:off x="4286250" y="394335"/>
            <a:ext cx="3434080" cy="368300"/>
          </a:xfrm>
          <a:prstGeom prst="rect">
            <a:avLst/>
          </a:prstGeom>
          <a:noFill/>
        </p:spPr>
        <p:txBody>
          <a:bodyPr wrap="square" rtlCol="0">
            <a:spAutoFit/>
          </a:bodyPr>
          <a:lstStyle/>
          <a:p>
            <a:pPr algn="dist"/>
            <a:r>
              <a:rPr lang="zh-CN" altLang="en-US" spc="300" dirty="0">
                <a:gradFill>
                  <a:gsLst>
                    <a:gs pos="0">
                      <a:srgbClr val="EAD9C5"/>
                    </a:gs>
                    <a:gs pos="100000">
                      <a:schemeClr val="bg1"/>
                    </a:gs>
                  </a:gsLst>
                  <a:lin ang="16200000" scaled="0"/>
                </a:gradFill>
                <a:cs typeface="+mn-ea"/>
                <a:sym typeface="+mn-lt"/>
              </a:rPr>
              <a:t>目标计划</a:t>
            </a:r>
            <a:endParaRPr lang="zh-CN" altLang="en-US" spc="300" dirty="0">
              <a:gradFill>
                <a:gsLst>
                  <a:gs pos="0">
                    <a:srgbClr val="EAD9C5"/>
                  </a:gs>
                  <a:gs pos="100000">
                    <a:schemeClr val="bg1"/>
                  </a:gs>
                </a:gsLst>
                <a:lin ang="16200000" scaled="0"/>
              </a:gradFill>
              <a:cs typeface="+mn-ea"/>
              <a:sym typeface="+mn-lt"/>
            </a:endParaRPr>
          </a:p>
        </p:txBody>
      </p:sp>
      <p:graphicFrame>
        <p:nvGraphicFramePr>
          <p:cNvPr id="3" name="图表 2"/>
          <p:cNvGraphicFramePr/>
          <p:nvPr/>
        </p:nvGraphicFramePr>
        <p:xfrm>
          <a:off x="5480628" y="1146404"/>
          <a:ext cx="6456217" cy="2596293"/>
        </p:xfrm>
        <a:graphic>
          <a:graphicData uri="http://schemas.openxmlformats.org/drawingml/2006/chart">
            <c:chart xmlns:c="http://schemas.openxmlformats.org/drawingml/2006/chart" xmlns:r="http://schemas.openxmlformats.org/officeDocument/2006/relationships" r:id="rId1"/>
          </a:graphicData>
        </a:graphic>
      </p:graphicFrame>
      <p:sp>
        <p:nvSpPr>
          <p:cNvPr id="8" name="文本框 7"/>
          <p:cNvSpPr txBox="1"/>
          <p:nvPr/>
        </p:nvSpPr>
        <p:spPr>
          <a:xfrm>
            <a:off x="6799711" y="4031118"/>
            <a:ext cx="1210588" cy="400110"/>
          </a:xfrm>
          <a:prstGeom prst="rect">
            <a:avLst/>
          </a:prstGeom>
          <a:noFill/>
        </p:spPr>
        <p:txBody>
          <a:bodyPr wrap="none" rtlCol="0">
            <a:spAutoFit/>
          </a:bodyPr>
          <a:lstStyle/>
          <a:p>
            <a:r>
              <a:rPr lang="zh-CN" altLang="en-US" sz="2000" dirty="0">
                <a:solidFill>
                  <a:srgbClr val="BC872B"/>
                </a:solidFill>
                <a:cs typeface="+mn-ea"/>
                <a:sym typeface="+mn-lt"/>
              </a:rPr>
              <a:t>项目名称</a:t>
            </a:r>
            <a:endParaRPr lang="zh-CN" altLang="en-US" sz="2000" dirty="0">
              <a:solidFill>
                <a:srgbClr val="BC872B"/>
              </a:solidFill>
              <a:cs typeface="+mn-ea"/>
              <a:sym typeface="+mn-lt"/>
            </a:endParaRPr>
          </a:p>
        </p:txBody>
      </p:sp>
      <p:sp>
        <p:nvSpPr>
          <p:cNvPr id="9" name="文本框 8"/>
          <p:cNvSpPr txBox="1"/>
          <p:nvPr/>
        </p:nvSpPr>
        <p:spPr>
          <a:xfrm>
            <a:off x="6811434" y="4360119"/>
            <a:ext cx="4200231" cy="605294"/>
          </a:xfrm>
          <a:prstGeom prst="rect">
            <a:avLst/>
          </a:prstGeom>
          <a:noFill/>
        </p:spPr>
        <p:txBody>
          <a:bodyPr wrap="square" rtlCol="0">
            <a:spAutoFit/>
          </a:bodyPr>
          <a:lstStyle/>
          <a:p>
            <a:pPr>
              <a:lnSpc>
                <a:spcPts val="2000"/>
              </a:lnSpc>
            </a:pPr>
            <a:r>
              <a:rPr lang="zh-CN" altLang="en-US" sz="1400" dirty="0">
                <a:solidFill>
                  <a:schemeClr val="bg1"/>
                </a:solidFill>
                <a:cs typeface="+mn-ea"/>
                <a:sym typeface="+mn-lt"/>
              </a:rPr>
              <a:t>请您在此修改您的内容，或将内容复制到此段落中。</a:t>
            </a:r>
            <a:endParaRPr lang="en-US" altLang="zh-CN" sz="1400" dirty="0">
              <a:solidFill>
                <a:schemeClr val="bg1"/>
              </a:solidFill>
              <a:cs typeface="+mn-ea"/>
              <a:sym typeface="+mn-lt"/>
            </a:endParaRPr>
          </a:p>
        </p:txBody>
      </p:sp>
      <p:sp>
        <p:nvSpPr>
          <p:cNvPr id="4" name="文本框 3"/>
          <p:cNvSpPr txBox="1"/>
          <p:nvPr/>
        </p:nvSpPr>
        <p:spPr>
          <a:xfrm>
            <a:off x="6799711" y="5051346"/>
            <a:ext cx="1210588" cy="400110"/>
          </a:xfrm>
          <a:prstGeom prst="rect">
            <a:avLst/>
          </a:prstGeom>
          <a:noFill/>
        </p:spPr>
        <p:txBody>
          <a:bodyPr wrap="none" rtlCol="0">
            <a:spAutoFit/>
          </a:bodyPr>
          <a:lstStyle/>
          <a:p>
            <a:r>
              <a:rPr lang="zh-CN" altLang="en-US" sz="2000" dirty="0">
                <a:solidFill>
                  <a:srgbClr val="BC872B"/>
                </a:solidFill>
                <a:cs typeface="+mn-ea"/>
                <a:sym typeface="+mn-lt"/>
              </a:rPr>
              <a:t>项目名称</a:t>
            </a:r>
            <a:endParaRPr lang="zh-CN" altLang="en-US" sz="2000" dirty="0">
              <a:solidFill>
                <a:srgbClr val="BC872B"/>
              </a:solidFill>
              <a:cs typeface="+mn-ea"/>
              <a:sym typeface="+mn-lt"/>
            </a:endParaRPr>
          </a:p>
        </p:txBody>
      </p:sp>
      <p:sp>
        <p:nvSpPr>
          <p:cNvPr id="15" name="文本框 14"/>
          <p:cNvSpPr txBox="1"/>
          <p:nvPr/>
        </p:nvSpPr>
        <p:spPr>
          <a:xfrm>
            <a:off x="6811434" y="5380347"/>
            <a:ext cx="4200231" cy="605294"/>
          </a:xfrm>
          <a:prstGeom prst="rect">
            <a:avLst/>
          </a:prstGeom>
          <a:noFill/>
        </p:spPr>
        <p:txBody>
          <a:bodyPr wrap="square" rtlCol="0">
            <a:spAutoFit/>
          </a:bodyPr>
          <a:lstStyle/>
          <a:p>
            <a:pPr>
              <a:lnSpc>
                <a:spcPts val="2000"/>
              </a:lnSpc>
            </a:pPr>
            <a:r>
              <a:rPr lang="zh-CN" altLang="en-US" sz="1400" dirty="0">
                <a:solidFill>
                  <a:schemeClr val="bg1"/>
                </a:solidFill>
                <a:cs typeface="+mn-ea"/>
                <a:sym typeface="+mn-lt"/>
              </a:rPr>
              <a:t>请您在此修改您的内容，或将内容复制到此段落中。</a:t>
            </a:r>
            <a:endParaRPr lang="en-US" altLang="zh-CN" sz="1400" dirty="0">
              <a:solidFill>
                <a:schemeClr val="bg1"/>
              </a:solidFill>
              <a:cs typeface="+mn-ea"/>
              <a:sym typeface="+mn-lt"/>
            </a:endParaRPr>
          </a:p>
        </p:txBody>
      </p:sp>
      <p:sp>
        <p:nvSpPr>
          <p:cNvPr id="17" name="斜纹 16"/>
          <p:cNvSpPr/>
          <p:nvPr/>
        </p:nvSpPr>
        <p:spPr>
          <a:xfrm>
            <a:off x="5808000" y="4018417"/>
            <a:ext cx="757209" cy="757209"/>
          </a:xfrm>
          <a:prstGeom prst="diagStripe">
            <a:avLst/>
          </a:prstGeom>
          <a:solidFill>
            <a:srgbClr val="EAD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dirty="0">
                <a:cs typeface="+mn-ea"/>
                <a:sym typeface="+mn-lt"/>
              </a:rPr>
              <a:t>1</a:t>
            </a:r>
            <a:endParaRPr lang="zh-CN" altLang="en-US" sz="4000" dirty="0">
              <a:cs typeface="+mn-ea"/>
              <a:sym typeface="+mn-lt"/>
            </a:endParaRPr>
          </a:p>
        </p:txBody>
      </p:sp>
      <p:sp>
        <p:nvSpPr>
          <p:cNvPr id="18" name="斜纹 17"/>
          <p:cNvSpPr/>
          <p:nvPr/>
        </p:nvSpPr>
        <p:spPr>
          <a:xfrm>
            <a:off x="5880453" y="5001742"/>
            <a:ext cx="757209" cy="757209"/>
          </a:xfrm>
          <a:prstGeom prst="diagStripe">
            <a:avLst/>
          </a:prstGeom>
          <a:solidFill>
            <a:srgbClr val="EAD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dirty="0">
                <a:cs typeface="+mn-ea"/>
                <a:sym typeface="+mn-lt"/>
              </a:rPr>
              <a:t>2</a:t>
            </a:r>
            <a:endParaRPr lang="zh-CN" altLang="en-US" sz="4000" dirty="0">
              <a:cs typeface="+mn-ea"/>
              <a:sym typeface="+mn-lt"/>
            </a:endParaRPr>
          </a:p>
        </p:txBody>
      </p:sp>
      <p:sp>
        <p:nvSpPr>
          <p:cNvPr id="19" name="文本框 18"/>
          <p:cNvSpPr txBox="1"/>
          <p:nvPr/>
        </p:nvSpPr>
        <p:spPr>
          <a:xfrm>
            <a:off x="1044079" y="1353371"/>
            <a:ext cx="2418080" cy="768350"/>
          </a:xfrm>
          <a:prstGeom prst="rect">
            <a:avLst/>
          </a:prstGeom>
          <a:noFill/>
        </p:spPr>
        <p:txBody>
          <a:bodyPr wrap="none" rtlCol="0">
            <a:spAutoFit/>
          </a:bodyPr>
          <a:lstStyle/>
          <a:p>
            <a:r>
              <a:rPr lang="zh-CN" altLang="en-US" sz="4400" dirty="0">
                <a:solidFill>
                  <a:schemeClr val="bg1"/>
                </a:solidFill>
                <a:cs typeface="+mn-ea"/>
                <a:sym typeface="+mn-lt"/>
              </a:rPr>
              <a:t>未来规划</a:t>
            </a:r>
            <a:endParaRPr lang="zh-CN" altLang="en-US" sz="4400" dirty="0">
              <a:solidFill>
                <a:schemeClr val="bg1"/>
              </a:solidFill>
              <a:cs typeface="+mn-ea"/>
              <a:sym typeface="+mn-lt"/>
            </a:endParaRPr>
          </a:p>
        </p:txBody>
      </p:sp>
      <p:sp>
        <p:nvSpPr>
          <p:cNvPr id="20" name="文本框 19"/>
          <p:cNvSpPr txBox="1"/>
          <p:nvPr/>
        </p:nvSpPr>
        <p:spPr>
          <a:xfrm>
            <a:off x="1044079" y="2637159"/>
            <a:ext cx="3538253" cy="1118255"/>
          </a:xfrm>
          <a:prstGeom prst="rect">
            <a:avLst/>
          </a:prstGeom>
          <a:noFill/>
        </p:spPr>
        <p:txBody>
          <a:bodyPr wrap="square" rtlCol="0">
            <a:spAutoFit/>
          </a:bodyPr>
          <a:lstStyle/>
          <a:p>
            <a:pPr>
              <a:lnSpc>
                <a:spcPts val="2000"/>
              </a:lnSpc>
            </a:pPr>
            <a:r>
              <a:rPr lang="zh-CN" altLang="en-US" sz="1400" dirty="0">
                <a:solidFill>
                  <a:schemeClr val="bg1"/>
                </a:solidFill>
                <a:cs typeface="+mn-ea"/>
                <a:sym typeface="+mn-lt"/>
              </a:rPr>
              <a:t>正文内容，本段适应大段文字章节。如果文字较多的内容描述比较适合放在这里。请您在此修改您的内容，或者将内容粘贴到记事本后，复制到此段落中。</a:t>
            </a:r>
            <a:endParaRPr lang="en-US" altLang="zh-CN" sz="1400" dirty="0">
              <a:solidFill>
                <a:schemeClr val="bg1"/>
              </a:solidFill>
              <a:cs typeface="+mn-ea"/>
              <a:sym typeface="+mn-lt"/>
            </a:endParaRPr>
          </a:p>
        </p:txBody>
      </p:sp>
      <p:sp>
        <p:nvSpPr>
          <p:cNvPr id="21" name="矩形 20"/>
          <p:cNvSpPr/>
          <p:nvPr/>
        </p:nvSpPr>
        <p:spPr>
          <a:xfrm>
            <a:off x="1148382" y="2366969"/>
            <a:ext cx="1714550" cy="45719"/>
          </a:xfrm>
          <a:prstGeom prst="rect">
            <a:avLst/>
          </a:prstGeom>
          <a:solidFill>
            <a:srgbClr val="EAD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文本框 21"/>
          <p:cNvSpPr txBox="1"/>
          <p:nvPr/>
        </p:nvSpPr>
        <p:spPr>
          <a:xfrm>
            <a:off x="1009079" y="3995661"/>
            <a:ext cx="2089033" cy="1200329"/>
          </a:xfrm>
          <a:prstGeom prst="rect">
            <a:avLst/>
          </a:prstGeom>
          <a:noFill/>
        </p:spPr>
        <p:txBody>
          <a:bodyPr wrap="none" rtlCol="0">
            <a:spAutoFit/>
          </a:bodyPr>
          <a:lstStyle/>
          <a:p>
            <a:r>
              <a:rPr lang="en-US" altLang="zh-CN" sz="7200" dirty="0">
                <a:solidFill>
                  <a:schemeClr val="bg1"/>
                </a:solidFill>
                <a:cs typeface="+mn-ea"/>
                <a:sym typeface="+mn-lt"/>
              </a:rPr>
              <a:t>98%</a:t>
            </a:r>
            <a:endParaRPr lang="zh-CN" altLang="en-US" sz="7200" dirty="0">
              <a:solidFill>
                <a:schemeClr val="bg1"/>
              </a:solidFill>
              <a:cs typeface="+mn-ea"/>
              <a:sym typeface="+mn-lt"/>
            </a:endParaRPr>
          </a:p>
        </p:txBody>
      </p:sp>
      <p:sp>
        <p:nvSpPr>
          <p:cNvPr id="23" name="文本框 22"/>
          <p:cNvSpPr txBox="1"/>
          <p:nvPr/>
        </p:nvSpPr>
        <p:spPr>
          <a:xfrm>
            <a:off x="3166560" y="4207444"/>
            <a:ext cx="1415772" cy="584775"/>
          </a:xfrm>
          <a:prstGeom prst="rect">
            <a:avLst/>
          </a:prstGeom>
          <a:noFill/>
        </p:spPr>
        <p:txBody>
          <a:bodyPr wrap="none" rtlCol="0">
            <a:spAutoFit/>
          </a:bodyPr>
          <a:lstStyle/>
          <a:p>
            <a:r>
              <a:rPr lang="zh-CN" altLang="en-US" sz="1600" dirty="0">
                <a:solidFill>
                  <a:schemeClr val="bg1">
                    <a:alpha val="90000"/>
                  </a:schemeClr>
                </a:solidFill>
                <a:cs typeface="+mn-ea"/>
                <a:sym typeface="+mn-lt"/>
              </a:rPr>
              <a:t>项目描述</a:t>
            </a:r>
            <a:endParaRPr lang="en-US" altLang="zh-CN" sz="1600" dirty="0">
              <a:solidFill>
                <a:schemeClr val="bg1">
                  <a:alpha val="90000"/>
                </a:schemeClr>
              </a:solidFill>
              <a:cs typeface="+mn-ea"/>
              <a:sym typeface="+mn-lt"/>
            </a:endParaRPr>
          </a:p>
          <a:p>
            <a:r>
              <a:rPr lang="zh-CN" altLang="en-US" sz="1600" dirty="0">
                <a:solidFill>
                  <a:schemeClr val="bg1">
                    <a:alpha val="90000"/>
                  </a:schemeClr>
                </a:solidFill>
                <a:cs typeface="+mn-ea"/>
                <a:sym typeface="+mn-lt"/>
              </a:rPr>
              <a:t>添加简短说明</a:t>
            </a:r>
            <a:endParaRPr lang="zh-CN" altLang="en-US" sz="1600" dirty="0">
              <a:solidFill>
                <a:schemeClr val="bg1">
                  <a:alpha val="90000"/>
                </a:schemeClr>
              </a:solidFill>
              <a:cs typeface="+mn-ea"/>
              <a:sym typeface="+mn-lt"/>
            </a:endParaRPr>
          </a:p>
        </p:txBody>
      </p:sp>
    </p:spTree>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1000" fill="hold"/>
                                        <p:tgtEl>
                                          <p:spTgt spid="19"/>
                                        </p:tgtEl>
                                        <p:attrNameLst>
                                          <p:attrName>ppt_w</p:attrName>
                                        </p:attrNameLst>
                                      </p:cBhvr>
                                      <p:tavLst>
                                        <p:tav tm="0">
                                          <p:val>
                                            <p:strVal val="#ppt_w*0.70"/>
                                          </p:val>
                                        </p:tav>
                                        <p:tav tm="100000">
                                          <p:val>
                                            <p:strVal val="#ppt_w"/>
                                          </p:val>
                                        </p:tav>
                                      </p:tavLst>
                                    </p:anim>
                                    <p:anim calcmode="lin" valueType="num">
                                      <p:cBhvr>
                                        <p:cTn id="8" dur="1000" fill="hold"/>
                                        <p:tgtEl>
                                          <p:spTgt spid="19"/>
                                        </p:tgtEl>
                                        <p:attrNameLst>
                                          <p:attrName>ppt_h</p:attrName>
                                        </p:attrNameLst>
                                      </p:cBhvr>
                                      <p:tavLst>
                                        <p:tav tm="0">
                                          <p:val>
                                            <p:strVal val="#ppt_h"/>
                                          </p:val>
                                        </p:tav>
                                        <p:tav tm="100000">
                                          <p:val>
                                            <p:strVal val="#ppt_h"/>
                                          </p:val>
                                        </p:tav>
                                      </p:tavLst>
                                    </p:anim>
                                    <p:animEffect transition="in" filter="fade">
                                      <p:cBhvr>
                                        <p:cTn id="9" dur="1000"/>
                                        <p:tgtEl>
                                          <p:spTgt spid="19"/>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p:cTn id="12" dur="1000" fill="hold"/>
                                        <p:tgtEl>
                                          <p:spTgt spid="20"/>
                                        </p:tgtEl>
                                        <p:attrNameLst>
                                          <p:attrName>ppt_w</p:attrName>
                                        </p:attrNameLst>
                                      </p:cBhvr>
                                      <p:tavLst>
                                        <p:tav tm="0">
                                          <p:val>
                                            <p:strVal val="#ppt_w*0.70"/>
                                          </p:val>
                                        </p:tav>
                                        <p:tav tm="100000">
                                          <p:val>
                                            <p:strVal val="#ppt_w"/>
                                          </p:val>
                                        </p:tav>
                                      </p:tavLst>
                                    </p:anim>
                                    <p:anim calcmode="lin" valueType="num">
                                      <p:cBhvr>
                                        <p:cTn id="13" dur="1000" fill="hold"/>
                                        <p:tgtEl>
                                          <p:spTgt spid="20"/>
                                        </p:tgtEl>
                                        <p:attrNameLst>
                                          <p:attrName>ppt_h</p:attrName>
                                        </p:attrNameLst>
                                      </p:cBhvr>
                                      <p:tavLst>
                                        <p:tav tm="0">
                                          <p:val>
                                            <p:strVal val="#ppt_h"/>
                                          </p:val>
                                        </p:tav>
                                        <p:tav tm="100000">
                                          <p:val>
                                            <p:strVal val="#ppt_h"/>
                                          </p:val>
                                        </p:tav>
                                      </p:tavLst>
                                    </p:anim>
                                    <p:animEffect transition="in" filter="fade">
                                      <p:cBhvr>
                                        <p:cTn id="14" dur="1000"/>
                                        <p:tgtEl>
                                          <p:spTgt spid="20"/>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1000" fill="hold"/>
                                        <p:tgtEl>
                                          <p:spTgt spid="21"/>
                                        </p:tgtEl>
                                        <p:attrNameLst>
                                          <p:attrName>ppt_w</p:attrName>
                                        </p:attrNameLst>
                                      </p:cBhvr>
                                      <p:tavLst>
                                        <p:tav tm="0">
                                          <p:val>
                                            <p:strVal val="#ppt_w*0.70"/>
                                          </p:val>
                                        </p:tav>
                                        <p:tav tm="100000">
                                          <p:val>
                                            <p:strVal val="#ppt_w"/>
                                          </p:val>
                                        </p:tav>
                                      </p:tavLst>
                                    </p:anim>
                                    <p:anim calcmode="lin" valueType="num">
                                      <p:cBhvr>
                                        <p:cTn id="18" dur="1000" fill="hold"/>
                                        <p:tgtEl>
                                          <p:spTgt spid="21"/>
                                        </p:tgtEl>
                                        <p:attrNameLst>
                                          <p:attrName>ppt_h</p:attrName>
                                        </p:attrNameLst>
                                      </p:cBhvr>
                                      <p:tavLst>
                                        <p:tav tm="0">
                                          <p:val>
                                            <p:strVal val="#ppt_h"/>
                                          </p:val>
                                        </p:tav>
                                        <p:tav tm="100000">
                                          <p:val>
                                            <p:strVal val="#ppt_h"/>
                                          </p:val>
                                        </p:tav>
                                      </p:tavLst>
                                    </p:anim>
                                    <p:animEffect transition="in" filter="fade">
                                      <p:cBhvr>
                                        <p:cTn id="19" dur="1000"/>
                                        <p:tgtEl>
                                          <p:spTgt spid="21"/>
                                        </p:tgtEl>
                                      </p:cBhvr>
                                    </p:animEffect>
                                  </p:childTnLst>
                                </p:cTn>
                              </p:par>
                              <p:par>
                                <p:cTn id="20" presetID="55" presetClass="entr" presetSubtype="0"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 calcmode="lin" valueType="num">
                                      <p:cBhvr>
                                        <p:cTn id="22" dur="1000" fill="hold"/>
                                        <p:tgtEl>
                                          <p:spTgt spid="22"/>
                                        </p:tgtEl>
                                        <p:attrNameLst>
                                          <p:attrName>ppt_w</p:attrName>
                                        </p:attrNameLst>
                                      </p:cBhvr>
                                      <p:tavLst>
                                        <p:tav tm="0">
                                          <p:val>
                                            <p:strVal val="#ppt_w*0.70"/>
                                          </p:val>
                                        </p:tav>
                                        <p:tav tm="100000">
                                          <p:val>
                                            <p:strVal val="#ppt_w"/>
                                          </p:val>
                                        </p:tav>
                                      </p:tavLst>
                                    </p:anim>
                                    <p:anim calcmode="lin" valueType="num">
                                      <p:cBhvr>
                                        <p:cTn id="23" dur="1000" fill="hold"/>
                                        <p:tgtEl>
                                          <p:spTgt spid="22"/>
                                        </p:tgtEl>
                                        <p:attrNameLst>
                                          <p:attrName>ppt_h</p:attrName>
                                        </p:attrNameLst>
                                      </p:cBhvr>
                                      <p:tavLst>
                                        <p:tav tm="0">
                                          <p:val>
                                            <p:strVal val="#ppt_h"/>
                                          </p:val>
                                        </p:tav>
                                        <p:tav tm="100000">
                                          <p:val>
                                            <p:strVal val="#ppt_h"/>
                                          </p:val>
                                        </p:tav>
                                      </p:tavLst>
                                    </p:anim>
                                    <p:animEffect transition="in" filter="fade">
                                      <p:cBhvr>
                                        <p:cTn id="24" dur="1000"/>
                                        <p:tgtEl>
                                          <p:spTgt spid="22"/>
                                        </p:tgtEl>
                                      </p:cBhvr>
                                    </p:animEffect>
                                  </p:childTnLst>
                                </p:cTn>
                              </p:par>
                              <p:par>
                                <p:cTn id="25" presetID="55"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1000" fill="hold"/>
                                        <p:tgtEl>
                                          <p:spTgt spid="23"/>
                                        </p:tgtEl>
                                        <p:attrNameLst>
                                          <p:attrName>ppt_w</p:attrName>
                                        </p:attrNameLst>
                                      </p:cBhvr>
                                      <p:tavLst>
                                        <p:tav tm="0">
                                          <p:val>
                                            <p:strVal val="#ppt_w*0.70"/>
                                          </p:val>
                                        </p:tav>
                                        <p:tav tm="100000">
                                          <p:val>
                                            <p:strVal val="#ppt_w"/>
                                          </p:val>
                                        </p:tav>
                                      </p:tavLst>
                                    </p:anim>
                                    <p:anim calcmode="lin" valueType="num">
                                      <p:cBhvr>
                                        <p:cTn id="28" dur="1000" fill="hold"/>
                                        <p:tgtEl>
                                          <p:spTgt spid="23"/>
                                        </p:tgtEl>
                                        <p:attrNameLst>
                                          <p:attrName>ppt_h</p:attrName>
                                        </p:attrNameLst>
                                      </p:cBhvr>
                                      <p:tavLst>
                                        <p:tav tm="0">
                                          <p:val>
                                            <p:strVal val="#ppt_h"/>
                                          </p:val>
                                        </p:tav>
                                        <p:tav tm="100000">
                                          <p:val>
                                            <p:strVal val="#ppt_h"/>
                                          </p:val>
                                        </p:tav>
                                      </p:tavLst>
                                    </p:anim>
                                    <p:animEffect transition="in" filter="fade">
                                      <p:cBhvr>
                                        <p:cTn id="29" dur="1000"/>
                                        <p:tgtEl>
                                          <p:spTgt spid="23"/>
                                        </p:tgtEl>
                                      </p:cBhvr>
                                    </p:animEffect>
                                  </p:childTnLst>
                                </p:cTn>
                              </p:par>
                            </p:childTnLst>
                          </p:cTn>
                        </p:par>
                        <p:par>
                          <p:cTn id="30" fill="hold">
                            <p:stCondLst>
                              <p:cond delay="1000"/>
                            </p:stCondLst>
                            <p:childTnLst>
                              <p:par>
                                <p:cTn id="31" presetID="3" presetClass="entr" presetSubtype="10" fill="hold" nodeType="after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blinds(horizontal)">
                                      <p:cBhvr>
                                        <p:cTn id="33" dur="500"/>
                                        <p:tgtEl>
                                          <p:spTgt spid="3"/>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blinds(horizontal)">
                                      <p:cBhvr>
                                        <p:cTn id="36" dur="500"/>
                                        <p:tgtEl>
                                          <p:spTgt spid="8"/>
                                        </p:tgtEl>
                                      </p:cBhvr>
                                    </p:animEffect>
                                  </p:childTnLst>
                                </p:cTn>
                              </p:par>
                              <p:par>
                                <p:cTn id="37" presetID="3" presetClass="entr" presetSubtype="10" fill="hold" grpId="0" nodeType="with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blinds(horizontal)">
                                      <p:cBhvr>
                                        <p:cTn id="39" dur="500"/>
                                        <p:tgtEl>
                                          <p:spTgt spid="9"/>
                                        </p:tgtEl>
                                      </p:cBhvr>
                                    </p:animEffect>
                                  </p:childTnLst>
                                </p:cTn>
                              </p:par>
                              <p:par>
                                <p:cTn id="40" presetID="3" presetClass="entr" presetSubtype="10" fill="hold" grpId="0" nodeType="with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blinds(horizontal)">
                                      <p:cBhvr>
                                        <p:cTn id="42" dur="500"/>
                                        <p:tgtEl>
                                          <p:spTgt spid="4"/>
                                        </p:tgtEl>
                                      </p:cBhvr>
                                    </p:animEffect>
                                  </p:childTnLst>
                                </p:cTn>
                              </p:par>
                              <p:par>
                                <p:cTn id="43" presetID="3" presetClass="entr" presetSubtype="10" fill="hold" grpId="0" nodeType="with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blinds(horizontal)">
                                      <p:cBhvr>
                                        <p:cTn id="45" dur="500"/>
                                        <p:tgtEl>
                                          <p:spTgt spid="15"/>
                                        </p:tgtEl>
                                      </p:cBhvr>
                                    </p:animEffect>
                                  </p:childTnLst>
                                </p:cTn>
                              </p:par>
                              <p:par>
                                <p:cTn id="46" presetID="3" presetClass="entr" presetSubtype="10" fill="hold" grpId="0" nodeType="with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blinds(horizontal)">
                                      <p:cBhvr>
                                        <p:cTn id="48" dur="500"/>
                                        <p:tgtEl>
                                          <p:spTgt spid="17"/>
                                        </p:tgtEl>
                                      </p:cBhvr>
                                    </p:animEffect>
                                  </p:childTnLst>
                                </p:cTn>
                              </p:par>
                              <p:par>
                                <p:cTn id="49" presetID="3" presetClass="entr" presetSubtype="10" fill="hold" grpId="0" nodeType="with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blinds(horizontal)">
                                      <p:cBhvr>
                                        <p:cTn id="5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4" grpId="0"/>
      <p:bldP spid="15" grpId="0"/>
      <p:bldP spid="17" grpId="0" animBg="1"/>
      <p:bldP spid="18" grpId="0" animBg="1"/>
      <p:bldP spid="19" grpId="0"/>
      <p:bldP spid="20" grpId="0"/>
      <p:bldP spid="21" grpId="0" bldLvl="0" animBg="1"/>
      <p:bldP spid="22" grpId="0"/>
      <p:bldP spid="2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任意多边形: 形状 24"/>
          <p:cNvSpPr/>
          <p:nvPr/>
        </p:nvSpPr>
        <p:spPr>
          <a:xfrm rot="13184398" flipH="1">
            <a:off x="4036889" y="1431611"/>
            <a:ext cx="18000" cy="3816000"/>
          </a:xfrm>
          <a:custGeom>
            <a:avLst/>
            <a:gdLst>
              <a:gd name="connsiteX0" fmla="*/ 209863 w 419726"/>
              <a:gd name="connsiteY0" fmla="*/ 0 h 2391448"/>
              <a:gd name="connsiteX1" fmla="*/ 419726 w 419726"/>
              <a:gd name="connsiteY1" fmla="*/ 209863 h 2391448"/>
              <a:gd name="connsiteX2" fmla="*/ 419725 w 419726"/>
              <a:gd name="connsiteY2" fmla="*/ 209873 h 2391448"/>
              <a:gd name="connsiteX3" fmla="*/ 419725 w 419726"/>
              <a:gd name="connsiteY3" fmla="*/ 2391448 h 2391448"/>
              <a:gd name="connsiteX4" fmla="*/ 0 w 419726"/>
              <a:gd name="connsiteY4" fmla="*/ 2391448 h 2391448"/>
              <a:gd name="connsiteX5" fmla="*/ 0 w 419726"/>
              <a:gd name="connsiteY5" fmla="*/ 209863 h 2391448"/>
              <a:gd name="connsiteX6" fmla="*/ 0 w 419726"/>
              <a:gd name="connsiteY6" fmla="*/ 209862 h 2391448"/>
              <a:gd name="connsiteX7" fmla="*/ 0 w 419726"/>
              <a:gd name="connsiteY7" fmla="*/ 209862 h 2391448"/>
              <a:gd name="connsiteX8" fmla="*/ 4264 w 419726"/>
              <a:gd name="connsiteY8" fmla="*/ 167568 h 2391448"/>
              <a:gd name="connsiteX9" fmla="*/ 209863 w 419726"/>
              <a:gd name="connsiteY9" fmla="*/ 0 h 2391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726" h="2391448">
                <a:moveTo>
                  <a:pt x="209863" y="0"/>
                </a:moveTo>
                <a:cubicBezTo>
                  <a:pt x="325767" y="0"/>
                  <a:pt x="419726" y="93959"/>
                  <a:pt x="419726" y="209863"/>
                </a:cubicBezTo>
                <a:lnTo>
                  <a:pt x="419725" y="209873"/>
                </a:lnTo>
                <a:lnTo>
                  <a:pt x="419725" y="2391448"/>
                </a:lnTo>
                <a:lnTo>
                  <a:pt x="0" y="2391448"/>
                </a:lnTo>
                <a:lnTo>
                  <a:pt x="0" y="209863"/>
                </a:lnTo>
                <a:lnTo>
                  <a:pt x="0" y="209862"/>
                </a:lnTo>
                <a:lnTo>
                  <a:pt x="0" y="209862"/>
                </a:lnTo>
                <a:lnTo>
                  <a:pt x="4264" y="167568"/>
                </a:lnTo>
                <a:cubicBezTo>
                  <a:pt x="23833" y="71937"/>
                  <a:pt x="108447" y="0"/>
                  <a:pt x="209863" y="0"/>
                </a:cubicBezTo>
                <a:close/>
              </a:path>
            </a:pathLst>
          </a:custGeom>
          <a:gradFill flip="none" rotWithShape="1">
            <a:gsLst>
              <a:gs pos="0">
                <a:srgbClr val="D5B898">
                  <a:alpha val="0"/>
                </a:srgbClr>
              </a:gs>
              <a:gs pos="100000">
                <a:srgbClr val="D5B898"/>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0" name="任意多边形: 形状 69"/>
          <p:cNvSpPr/>
          <p:nvPr/>
        </p:nvSpPr>
        <p:spPr>
          <a:xfrm rot="16200000">
            <a:off x="8571230" y="697865"/>
            <a:ext cx="5067301" cy="2495550"/>
          </a:xfrm>
          <a:custGeom>
            <a:avLst/>
            <a:gdLst>
              <a:gd name="connsiteX0" fmla="*/ 3475172 w 4272391"/>
              <a:gd name="connsiteY0" fmla="*/ 3677797 h 3677797"/>
              <a:gd name="connsiteX1" fmla="*/ 3395451 w 4272391"/>
              <a:gd name="connsiteY1" fmla="*/ 3677797 h 3677797"/>
              <a:gd name="connsiteX2" fmla="*/ 2136197 w 4272391"/>
              <a:gd name="connsiteY2" fmla="*/ 1509793 h 3677797"/>
              <a:gd name="connsiteX3" fmla="*/ 876942 w 4272391"/>
              <a:gd name="connsiteY3" fmla="*/ 3677797 h 3677797"/>
              <a:gd name="connsiteX4" fmla="*/ 797219 w 4272391"/>
              <a:gd name="connsiteY4" fmla="*/ 3677797 h 3677797"/>
              <a:gd name="connsiteX5" fmla="*/ 2136196 w 4272391"/>
              <a:gd name="connsiteY5" fmla="*/ 1372539 h 3677797"/>
              <a:gd name="connsiteX6" fmla="*/ 3634615 w 4272391"/>
              <a:gd name="connsiteY6" fmla="*/ 3677797 h 3677797"/>
              <a:gd name="connsiteX7" fmla="*/ 3554895 w 4272391"/>
              <a:gd name="connsiteY7" fmla="*/ 3677797 h 3677797"/>
              <a:gd name="connsiteX8" fmla="*/ 2136197 w 4272391"/>
              <a:gd name="connsiteY8" fmla="*/ 1235285 h 3677797"/>
              <a:gd name="connsiteX9" fmla="*/ 717498 w 4272391"/>
              <a:gd name="connsiteY9" fmla="*/ 3677797 h 3677797"/>
              <a:gd name="connsiteX10" fmla="*/ 637775 w 4272391"/>
              <a:gd name="connsiteY10" fmla="*/ 3677797 h 3677797"/>
              <a:gd name="connsiteX11" fmla="*/ 2136196 w 4272391"/>
              <a:gd name="connsiteY11" fmla="*/ 1098030 h 3677797"/>
              <a:gd name="connsiteX12" fmla="*/ 3794059 w 4272391"/>
              <a:gd name="connsiteY12" fmla="*/ 3677797 h 3677797"/>
              <a:gd name="connsiteX13" fmla="*/ 3714338 w 4272391"/>
              <a:gd name="connsiteY13" fmla="*/ 3677797 h 3677797"/>
              <a:gd name="connsiteX14" fmla="*/ 2136197 w 4272391"/>
              <a:gd name="connsiteY14" fmla="*/ 960778 h 3677797"/>
              <a:gd name="connsiteX15" fmla="*/ 558055 w 4272391"/>
              <a:gd name="connsiteY15" fmla="*/ 3677797 h 3677797"/>
              <a:gd name="connsiteX16" fmla="*/ 478331 w 4272391"/>
              <a:gd name="connsiteY16" fmla="*/ 3677797 h 3677797"/>
              <a:gd name="connsiteX17" fmla="*/ 2136196 w 4272391"/>
              <a:gd name="connsiteY17" fmla="*/ 823523 h 3677797"/>
              <a:gd name="connsiteX18" fmla="*/ 3953504 w 4272391"/>
              <a:gd name="connsiteY18" fmla="*/ 3677797 h 3677797"/>
              <a:gd name="connsiteX19" fmla="*/ 3873782 w 4272391"/>
              <a:gd name="connsiteY19" fmla="*/ 3677797 h 3677797"/>
              <a:gd name="connsiteX20" fmla="*/ 2136197 w 4272391"/>
              <a:gd name="connsiteY20" fmla="*/ 686270 h 3677797"/>
              <a:gd name="connsiteX21" fmla="*/ 398611 w 4272391"/>
              <a:gd name="connsiteY21" fmla="*/ 3677797 h 3677797"/>
              <a:gd name="connsiteX22" fmla="*/ 318887 w 4272391"/>
              <a:gd name="connsiteY22" fmla="*/ 3677797 h 3677797"/>
              <a:gd name="connsiteX23" fmla="*/ 2136196 w 4272391"/>
              <a:gd name="connsiteY23" fmla="*/ 549015 h 3677797"/>
              <a:gd name="connsiteX24" fmla="*/ 4112947 w 4272391"/>
              <a:gd name="connsiteY24" fmla="*/ 3677797 h 3677797"/>
              <a:gd name="connsiteX25" fmla="*/ 4033226 w 4272391"/>
              <a:gd name="connsiteY25" fmla="*/ 3677797 h 3677797"/>
              <a:gd name="connsiteX26" fmla="*/ 2136197 w 4272391"/>
              <a:gd name="connsiteY26" fmla="*/ 411762 h 3677797"/>
              <a:gd name="connsiteX27" fmla="*/ 239167 w 4272391"/>
              <a:gd name="connsiteY27" fmla="*/ 3677797 h 3677797"/>
              <a:gd name="connsiteX28" fmla="*/ 159444 w 4272391"/>
              <a:gd name="connsiteY28" fmla="*/ 3677797 h 3677797"/>
              <a:gd name="connsiteX29" fmla="*/ 2136196 w 4272391"/>
              <a:gd name="connsiteY29" fmla="*/ 274508 h 3677797"/>
              <a:gd name="connsiteX30" fmla="*/ 4272391 w 4272391"/>
              <a:gd name="connsiteY30" fmla="*/ 3677797 h 3677797"/>
              <a:gd name="connsiteX31" fmla="*/ 4192670 w 4272391"/>
              <a:gd name="connsiteY31" fmla="*/ 3677797 h 3677797"/>
              <a:gd name="connsiteX32" fmla="*/ 2136197 w 4272391"/>
              <a:gd name="connsiteY32" fmla="*/ 137255 h 3677797"/>
              <a:gd name="connsiteX33" fmla="*/ 79723 w 4272391"/>
              <a:gd name="connsiteY33" fmla="*/ 3677797 h 3677797"/>
              <a:gd name="connsiteX34" fmla="*/ 0 w 4272391"/>
              <a:gd name="connsiteY34" fmla="*/ 3677797 h 3677797"/>
              <a:gd name="connsiteX35" fmla="*/ 2136196 w 4272391"/>
              <a:gd name="connsiteY35" fmla="*/ 0 h 3677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272391" h="3677797">
                <a:moveTo>
                  <a:pt x="3475172" y="3677797"/>
                </a:moveTo>
                <a:lnTo>
                  <a:pt x="3395451" y="3677797"/>
                </a:lnTo>
                <a:lnTo>
                  <a:pt x="2136197" y="1509793"/>
                </a:lnTo>
                <a:lnTo>
                  <a:pt x="876942" y="3677797"/>
                </a:lnTo>
                <a:lnTo>
                  <a:pt x="797219" y="3677797"/>
                </a:lnTo>
                <a:lnTo>
                  <a:pt x="2136196" y="1372539"/>
                </a:lnTo>
                <a:close/>
                <a:moveTo>
                  <a:pt x="3634615" y="3677797"/>
                </a:moveTo>
                <a:lnTo>
                  <a:pt x="3554895" y="3677797"/>
                </a:lnTo>
                <a:lnTo>
                  <a:pt x="2136197" y="1235285"/>
                </a:lnTo>
                <a:lnTo>
                  <a:pt x="717498" y="3677797"/>
                </a:lnTo>
                <a:lnTo>
                  <a:pt x="637775" y="3677797"/>
                </a:lnTo>
                <a:lnTo>
                  <a:pt x="2136196" y="1098030"/>
                </a:lnTo>
                <a:close/>
                <a:moveTo>
                  <a:pt x="3794059" y="3677797"/>
                </a:moveTo>
                <a:lnTo>
                  <a:pt x="3714338" y="3677797"/>
                </a:lnTo>
                <a:lnTo>
                  <a:pt x="2136197" y="960778"/>
                </a:lnTo>
                <a:lnTo>
                  <a:pt x="558055" y="3677797"/>
                </a:lnTo>
                <a:lnTo>
                  <a:pt x="478331" y="3677797"/>
                </a:lnTo>
                <a:lnTo>
                  <a:pt x="2136196" y="823523"/>
                </a:lnTo>
                <a:close/>
                <a:moveTo>
                  <a:pt x="3953504" y="3677797"/>
                </a:moveTo>
                <a:lnTo>
                  <a:pt x="3873782" y="3677797"/>
                </a:lnTo>
                <a:lnTo>
                  <a:pt x="2136197" y="686270"/>
                </a:lnTo>
                <a:lnTo>
                  <a:pt x="398611" y="3677797"/>
                </a:lnTo>
                <a:lnTo>
                  <a:pt x="318887" y="3677797"/>
                </a:lnTo>
                <a:lnTo>
                  <a:pt x="2136196" y="549015"/>
                </a:lnTo>
                <a:close/>
                <a:moveTo>
                  <a:pt x="4112947" y="3677797"/>
                </a:moveTo>
                <a:lnTo>
                  <a:pt x="4033226" y="3677797"/>
                </a:lnTo>
                <a:lnTo>
                  <a:pt x="2136197" y="411762"/>
                </a:lnTo>
                <a:lnTo>
                  <a:pt x="239167" y="3677797"/>
                </a:lnTo>
                <a:lnTo>
                  <a:pt x="159444" y="3677797"/>
                </a:lnTo>
                <a:lnTo>
                  <a:pt x="2136196" y="274508"/>
                </a:lnTo>
                <a:close/>
                <a:moveTo>
                  <a:pt x="4272391" y="3677797"/>
                </a:moveTo>
                <a:lnTo>
                  <a:pt x="4192670" y="3677797"/>
                </a:lnTo>
                <a:lnTo>
                  <a:pt x="2136197" y="137255"/>
                </a:lnTo>
                <a:lnTo>
                  <a:pt x="79723" y="3677797"/>
                </a:lnTo>
                <a:lnTo>
                  <a:pt x="0" y="3677797"/>
                </a:lnTo>
                <a:lnTo>
                  <a:pt x="2136196" y="0"/>
                </a:lnTo>
                <a:close/>
              </a:path>
            </a:pathLst>
          </a:custGeom>
          <a:noFill/>
          <a:ln w="6350">
            <a:solidFill>
              <a:srgbClr val="D5B898"/>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3" name="任意多边形: 形状 72"/>
          <p:cNvSpPr/>
          <p:nvPr/>
        </p:nvSpPr>
        <p:spPr>
          <a:xfrm rot="5400000" flipH="1">
            <a:off x="-119243" y="4795657"/>
            <a:ext cx="2181586" cy="1943100"/>
          </a:xfrm>
          <a:custGeom>
            <a:avLst/>
            <a:gdLst>
              <a:gd name="connsiteX0" fmla="*/ 1575444 w 2181586"/>
              <a:gd name="connsiteY0" fmla="*/ 1943100 h 1943100"/>
              <a:gd name="connsiteX1" fmla="*/ 557392 w 2181586"/>
              <a:gd name="connsiteY1" fmla="*/ 725157 h 1943100"/>
              <a:gd name="connsiteX2" fmla="*/ 0 w 2181586"/>
              <a:gd name="connsiteY2" fmla="*/ 1391991 h 1943100"/>
              <a:gd name="connsiteX3" fmla="*/ 0 w 2181586"/>
              <a:gd name="connsiteY3" fmla="*/ 1464508 h 1943100"/>
              <a:gd name="connsiteX4" fmla="*/ 557393 w 2181586"/>
              <a:gd name="connsiteY4" fmla="*/ 797673 h 1943100"/>
              <a:gd name="connsiteX5" fmla="*/ 1514830 w 2181586"/>
              <a:gd name="connsiteY5" fmla="*/ 1943100 h 1943100"/>
              <a:gd name="connsiteX6" fmla="*/ 1696672 w 2181586"/>
              <a:gd name="connsiteY6" fmla="*/ 1943100 h 1943100"/>
              <a:gd name="connsiteX7" fmla="*/ 557392 w 2181586"/>
              <a:gd name="connsiteY7" fmla="*/ 580125 h 1943100"/>
              <a:gd name="connsiteX8" fmla="*/ 0 w 2181586"/>
              <a:gd name="connsiteY8" fmla="*/ 1246960 h 1943100"/>
              <a:gd name="connsiteX9" fmla="*/ 0 w 2181586"/>
              <a:gd name="connsiteY9" fmla="*/ 1319476 h 1943100"/>
              <a:gd name="connsiteX10" fmla="*/ 557393 w 2181586"/>
              <a:gd name="connsiteY10" fmla="*/ 652641 h 1943100"/>
              <a:gd name="connsiteX11" fmla="*/ 1636059 w 2181586"/>
              <a:gd name="connsiteY11" fmla="*/ 1943100 h 1943100"/>
              <a:gd name="connsiteX12" fmla="*/ 1817900 w 2181586"/>
              <a:gd name="connsiteY12" fmla="*/ 1943100 h 1943100"/>
              <a:gd name="connsiteX13" fmla="*/ 557392 w 2181586"/>
              <a:gd name="connsiteY13" fmla="*/ 435094 h 1943100"/>
              <a:gd name="connsiteX14" fmla="*/ 0 w 2181586"/>
              <a:gd name="connsiteY14" fmla="*/ 1101928 h 1943100"/>
              <a:gd name="connsiteX15" fmla="*/ 0 w 2181586"/>
              <a:gd name="connsiteY15" fmla="*/ 1174445 h 1943100"/>
              <a:gd name="connsiteX16" fmla="*/ 557393 w 2181586"/>
              <a:gd name="connsiteY16" fmla="*/ 507610 h 1943100"/>
              <a:gd name="connsiteX17" fmla="*/ 1757287 w 2181586"/>
              <a:gd name="connsiteY17" fmla="*/ 1943100 h 1943100"/>
              <a:gd name="connsiteX18" fmla="*/ 1939130 w 2181586"/>
              <a:gd name="connsiteY18" fmla="*/ 1943100 h 1943100"/>
              <a:gd name="connsiteX19" fmla="*/ 557392 w 2181586"/>
              <a:gd name="connsiteY19" fmla="*/ 290063 h 1943100"/>
              <a:gd name="connsiteX20" fmla="*/ 0 w 2181586"/>
              <a:gd name="connsiteY20" fmla="*/ 956897 h 1943100"/>
              <a:gd name="connsiteX21" fmla="*/ 0 w 2181586"/>
              <a:gd name="connsiteY21" fmla="*/ 1029414 h 1943100"/>
              <a:gd name="connsiteX22" fmla="*/ 557393 w 2181586"/>
              <a:gd name="connsiteY22" fmla="*/ 362579 h 1943100"/>
              <a:gd name="connsiteX23" fmla="*/ 1878516 w 2181586"/>
              <a:gd name="connsiteY23" fmla="*/ 1943100 h 1943100"/>
              <a:gd name="connsiteX24" fmla="*/ 2060358 w 2181586"/>
              <a:gd name="connsiteY24" fmla="*/ 1943100 h 1943100"/>
              <a:gd name="connsiteX25" fmla="*/ 557392 w 2181586"/>
              <a:gd name="connsiteY25" fmla="*/ 145032 h 1943100"/>
              <a:gd name="connsiteX26" fmla="*/ 0 w 2181586"/>
              <a:gd name="connsiteY26" fmla="*/ 811866 h 1943100"/>
              <a:gd name="connsiteX27" fmla="*/ 0 w 2181586"/>
              <a:gd name="connsiteY27" fmla="*/ 884382 h 1943100"/>
              <a:gd name="connsiteX28" fmla="*/ 557393 w 2181586"/>
              <a:gd name="connsiteY28" fmla="*/ 217547 h 1943100"/>
              <a:gd name="connsiteX29" fmla="*/ 1999744 w 2181586"/>
              <a:gd name="connsiteY29" fmla="*/ 1943100 h 1943100"/>
              <a:gd name="connsiteX30" fmla="*/ 2181586 w 2181586"/>
              <a:gd name="connsiteY30" fmla="*/ 1943100 h 1943100"/>
              <a:gd name="connsiteX31" fmla="*/ 557392 w 2181586"/>
              <a:gd name="connsiteY31" fmla="*/ 0 h 1943100"/>
              <a:gd name="connsiteX32" fmla="*/ 0 w 2181586"/>
              <a:gd name="connsiteY32" fmla="*/ 666835 h 1943100"/>
              <a:gd name="connsiteX33" fmla="*/ 0 w 2181586"/>
              <a:gd name="connsiteY33" fmla="*/ 739351 h 1943100"/>
              <a:gd name="connsiteX34" fmla="*/ 557393 w 2181586"/>
              <a:gd name="connsiteY34" fmla="*/ 72516 h 1943100"/>
              <a:gd name="connsiteX35" fmla="*/ 2120973 w 2181586"/>
              <a:gd name="connsiteY35" fmla="*/ 1943100 h 1943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181586" h="1943100">
                <a:moveTo>
                  <a:pt x="1575444" y="1943100"/>
                </a:moveTo>
                <a:lnTo>
                  <a:pt x="557392" y="725157"/>
                </a:lnTo>
                <a:lnTo>
                  <a:pt x="0" y="1391991"/>
                </a:lnTo>
                <a:lnTo>
                  <a:pt x="0" y="1464508"/>
                </a:lnTo>
                <a:lnTo>
                  <a:pt x="557393" y="797673"/>
                </a:lnTo>
                <a:lnTo>
                  <a:pt x="1514830" y="1943100"/>
                </a:lnTo>
                <a:close/>
                <a:moveTo>
                  <a:pt x="1696672" y="1943100"/>
                </a:moveTo>
                <a:lnTo>
                  <a:pt x="557392" y="580125"/>
                </a:lnTo>
                <a:lnTo>
                  <a:pt x="0" y="1246960"/>
                </a:lnTo>
                <a:lnTo>
                  <a:pt x="0" y="1319476"/>
                </a:lnTo>
                <a:lnTo>
                  <a:pt x="557393" y="652641"/>
                </a:lnTo>
                <a:lnTo>
                  <a:pt x="1636059" y="1943100"/>
                </a:lnTo>
                <a:close/>
                <a:moveTo>
                  <a:pt x="1817900" y="1943100"/>
                </a:moveTo>
                <a:lnTo>
                  <a:pt x="557392" y="435094"/>
                </a:lnTo>
                <a:lnTo>
                  <a:pt x="0" y="1101928"/>
                </a:lnTo>
                <a:lnTo>
                  <a:pt x="0" y="1174445"/>
                </a:lnTo>
                <a:lnTo>
                  <a:pt x="557393" y="507610"/>
                </a:lnTo>
                <a:lnTo>
                  <a:pt x="1757287" y="1943100"/>
                </a:lnTo>
                <a:close/>
                <a:moveTo>
                  <a:pt x="1939130" y="1943100"/>
                </a:moveTo>
                <a:lnTo>
                  <a:pt x="557392" y="290063"/>
                </a:lnTo>
                <a:lnTo>
                  <a:pt x="0" y="956897"/>
                </a:lnTo>
                <a:lnTo>
                  <a:pt x="0" y="1029414"/>
                </a:lnTo>
                <a:lnTo>
                  <a:pt x="557393" y="362579"/>
                </a:lnTo>
                <a:lnTo>
                  <a:pt x="1878516" y="1943100"/>
                </a:lnTo>
                <a:close/>
                <a:moveTo>
                  <a:pt x="2060358" y="1943100"/>
                </a:moveTo>
                <a:lnTo>
                  <a:pt x="557392" y="145032"/>
                </a:lnTo>
                <a:lnTo>
                  <a:pt x="0" y="811866"/>
                </a:lnTo>
                <a:lnTo>
                  <a:pt x="0" y="884382"/>
                </a:lnTo>
                <a:lnTo>
                  <a:pt x="557393" y="217547"/>
                </a:lnTo>
                <a:lnTo>
                  <a:pt x="1999744" y="1943100"/>
                </a:lnTo>
                <a:close/>
                <a:moveTo>
                  <a:pt x="2181586" y="1943100"/>
                </a:moveTo>
                <a:lnTo>
                  <a:pt x="557392" y="0"/>
                </a:lnTo>
                <a:lnTo>
                  <a:pt x="0" y="666835"/>
                </a:lnTo>
                <a:lnTo>
                  <a:pt x="0" y="739351"/>
                </a:lnTo>
                <a:lnTo>
                  <a:pt x="557393" y="72516"/>
                </a:lnTo>
                <a:lnTo>
                  <a:pt x="2120973" y="1943100"/>
                </a:lnTo>
                <a:close/>
              </a:path>
            </a:pathLst>
          </a:custGeom>
          <a:noFill/>
          <a:ln w="1905">
            <a:solidFill>
              <a:srgbClr val="D5B898"/>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任意多边形: 形状 19"/>
          <p:cNvSpPr/>
          <p:nvPr/>
        </p:nvSpPr>
        <p:spPr>
          <a:xfrm rot="13184398" flipH="1">
            <a:off x="9834489" y="-1589793"/>
            <a:ext cx="18000" cy="4523362"/>
          </a:xfrm>
          <a:custGeom>
            <a:avLst/>
            <a:gdLst>
              <a:gd name="connsiteX0" fmla="*/ 209863 w 419726"/>
              <a:gd name="connsiteY0" fmla="*/ 0 h 2391448"/>
              <a:gd name="connsiteX1" fmla="*/ 419726 w 419726"/>
              <a:gd name="connsiteY1" fmla="*/ 209863 h 2391448"/>
              <a:gd name="connsiteX2" fmla="*/ 419725 w 419726"/>
              <a:gd name="connsiteY2" fmla="*/ 209873 h 2391448"/>
              <a:gd name="connsiteX3" fmla="*/ 419725 w 419726"/>
              <a:gd name="connsiteY3" fmla="*/ 2391448 h 2391448"/>
              <a:gd name="connsiteX4" fmla="*/ 0 w 419726"/>
              <a:gd name="connsiteY4" fmla="*/ 2391448 h 2391448"/>
              <a:gd name="connsiteX5" fmla="*/ 0 w 419726"/>
              <a:gd name="connsiteY5" fmla="*/ 209863 h 2391448"/>
              <a:gd name="connsiteX6" fmla="*/ 0 w 419726"/>
              <a:gd name="connsiteY6" fmla="*/ 209862 h 2391448"/>
              <a:gd name="connsiteX7" fmla="*/ 0 w 419726"/>
              <a:gd name="connsiteY7" fmla="*/ 209862 h 2391448"/>
              <a:gd name="connsiteX8" fmla="*/ 4264 w 419726"/>
              <a:gd name="connsiteY8" fmla="*/ 167568 h 2391448"/>
              <a:gd name="connsiteX9" fmla="*/ 209863 w 419726"/>
              <a:gd name="connsiteY9" fmla="*/ 0 h 2391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726" h="2391448">
                <a:moveTo>
                  <a:pt x="209863" y="0"/>
                </a:moveTo>
                <a:cubicBezTo>
                  <a:pt x="325767" y="0"/>
                  <a:pt x="419726" y="93959"/>
                  <a:pt x="419726" y="209863"/>
                </a:cubicBezTo>
                <a:lnTo>
                  <a:pt x="419725" y="209873"/>
                </a:lnTo>
                <a:lnTo>
                  <a:pt x="419725" y="2391448"/>
                </a:lnTo>
                <a:lnTo>
                  <a:pt x="0" y="2391448"/>
                </a:lnTo>
                <a:lnTo>
                  <a:pt x="0" y="209863"/>
                </a:lnTo>
                <a:lnTo>
                  <a:pt x="0" y="209862"/>
                </a:lnTo>
                <a:lnTo>
                  <a:pt x="0" y="209862"/>
                </a:lnTo>
                <a:lnTo>
                  <a:pt x="4264" y="167568"/>
                </a:lnTo>
                <a:cubicBezTo>
                  <a:pt x="23833" y="71937"/>
                  <a:pt x="108447" y="0"/>
                  <a:pt x="209863" y="0"/>
                </a:cubicBezTo>
                <a:close/>
              </a:path>
            </a:pathLst>
          </a:custGeom>
          <a:gradFill flip="none" rotWithShape="1">
            <a:gsLst>
              <a:gs pos="0">
                <a:srgbClr val="D5B898">
                  <a:alpha val="0"/>
                </a:srgbClr>
              </a:gs>
              <a:gs pos="100000">
                <a:srgbClr val="D5B898"/>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任意多边形: 形状 20"/>
          <p:cNvSpPr/>
          <p:nvPr/>
        </p:nvSpPr>
        <p:spPr>
          <a:xfrm rot="13184398" flipH="1">
            <a:off x="2832926" y="-1592256"/>
            <a:ext cx="18000" cy="3816000"/>
          </a:xfrm>
          <a:custGeom>
            <a:avLst/>
            <a:gdLst>
              <a:gd name="connsiteX0" fmla="*/ 209863 w 419726"/>
              <a:gd name="connsiteY0" fmla="*/ 0 h 2391448"/>
              <a:gd name="connsiteX1" fmla="*/ 419726 w 419726"/>
              <a:gd name="connsiteY1" fmla="*/ 209863 h 2391448"/>
              <a:gd name="connsiteX2" fmla="*/ 419725 w 419726"/>
              <a:gd name="connsiteY2" fmla="*/ 209873 h 2391448"/>
              <a:gd name="connsiteX3" fmla="*/ 419725 w 419726"/>
              <a:gd name="connsiteY3" fmla="*/ 2391448 h 2391448"/>
              <a:gd name="connsiteX4" fmla="*/ 0 w 419726"/>
              <a:gd name="connsiteY4" fmla="*/ 2391448 h 2391448"/>
              <a:gd name="connsiteX5" fmla="*/ 0 w 419726"/>
              <a:gd name="connsiteY5" fmla="*/ 209863 h 2391448"/>
              <a:gd name="connsiteX6" fmla="*/ 0 w 419726"/>
              <a:gd name="connsiteY6" fmla="*/ 209862 h 2391448"/>
              <a:gd name="connsiteX7" fmla="*/ 0 w 419726"/>
              <a:gd name="connsiteY7" fmla="*/ 209862 h 2391448"/>
              <a:gd name="connsiteX8" fmla="*/ 4264 w 419726"/>
              <a:gd name="connsiteY8" fmla="*/ 167568 h 2391448"/>
              <a:gd name="connsiteX9" fmla="*/ 209863 w 419726"/>
              <a:gd name="connsiteY9" fmla="*/ 0 h 2391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726" h="2391448">
                <a:moveTo>
                  <a:pt x="209863" y="0"/>
                </a:moveTo>
                <a:cubicBezTo>
                  <a:pt x="325767" y="0"/>
                  <a:pt x="419726" y="93959"/>
                  <a:pt x="419726" y="209863"/>
                </a:cubicBezTo>
                <a:lnTo>
                  <a:pt x="419725" y="209873"/>
                </a:lnTo>
                <a:lnTo>
                  <a:pt x="419725" y="2391448"/>
                </a:lnTo>
                <a:lnTo>
                  <a:pt x="0" y="2391448"/>
                </a:lnTo>
                <a:lnTo>
                  <a:pt x="0" y="209863"/>
                </a:lnTo>
                <a:lnTo>
                  <a:pt x="0" y="209862"/>
                </a:lnTo>
                <a:lnTo>
                  <a:pt x="0" y="209862"/>
                </a:lnTo>
                <a:lnTo>
                  <a:pt x="4264" y="167568"/>
                </a:lnTo>
                <a:cubicBezTo>
                  <a:pt x="23833" y="71937"/>
                  <a:pt x="108447" y="0"/>
                  <a:pt x="209863" y="0"/>
                </a:cubicBezTo>
                <a:close/>
              </a:path>
            </a:pathLst>
          </a:custGeom>
          <a:gradFill flip="none" rotWithShape="1">
            <a:gsLst>
              <a:gs pos="0">
                <a:srgbClr val="D5B898">
                  <a:alpha val="0"/>
                </a:srgbClr>
              </a:gs>
              <a:gs pos="100000">
                <a:srgbClr val="D5B898"/>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任意多边形: 形状 21"/>
          <p:cNvSpPr/>
          <p:nvPr/>
        </p:nvSpPr>
        <p:spPr>
          <a:xfrm rot="13184398" flipH="1">
            <a:off x="8633397" y="4821532"/>
            <a:ext cx="18000" cy="3780000"/>
          </a:xfrm>
          <a:custGeom>
            <a:avLst/>
            <a:gdLst>
              <a:gd name="connsiteX0" fmla="*/ 209863 w 419726"/>
              <a:gd name="connsiteY0" fmla="*/ 0 h 2391448"/>
              <a:gd name="connsiteX1" fmla="*/ 419726 w 419726"/>
              <a:gd name="connsiteY1" fmla="*/ 209863 h 2391448"/>
              <a:gd name="connsiteX2" fmla="*/ 419725 w 419726"/>
              <a:gd name="connsiteY2" fmla="*/ 209873 h 2391448"/>
              <a:gd name="connsiteX3" fmla="*/ 419725 w 419726"/>
              <a:gd name="connsiteY3" fmla="*/ 2391448 h 2391448"/>
              <a:gd name="connsiteX4" fmla="*/ 0 w 419726"/>
              <a:gd name="connsiteY4" fmla="*/ 2391448 h 2391448"/>
              <a:gd name="connsiteX5" fmla="*/ 0 w 419726"/>
              <a:gd name="connsiteY5" fmla="*/ 209863 h 2391448"/>
              <a:gd name="connsiteX6" fmla="*/ 0 w 419726"/>
              <a:gd name="connsiteY6" fmla="*/ 209862 h 2391448"/>
              <a:gd name="connsiteX7" fmla="*/ 0 w 419726"/>
              <a:gd name="connsiteY7" fmla="*/ 209862 h 2391448"/>
              <a:gd name="connsiteX8" fmla="*/ 4264 w 419726"/>
              <a:gd name="connsiteY8" fmla="*/ 167568 h 2391448"/>
              <a:gd name="connsiteX9" fmla="*/ 209863 w 419726"/>
              <a:gd name="connsiteY9" fmla="*/ 0 h 2391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726" h="2391448">
                <a:moveTo>
                  <a:pt x="209863" y="0"/>
                </a:moveTo>
                <a:cubicBezTo>
                  <a:pt x="325767" y="0"/>
                  <a:pt x="419726" y="93959"/>
                  <a:pt x="419726" y="209863"/>
                </a:cubicBezTo>
                <a:lnTo>
                  <a:pt x="419725" y="209873"/>
                </a:lnTo>
                <a:lnTo>
                  <a:pt x="419725" y="2391448"/>
                </a:lnTo>
                <a:lnTo>
                  <a:pt x="0" y="2391448"/>
                </a:lnTo>
                <a:lnTo>
                  <a:pt x="0" y="209863"/>
                </a:lnTo>
                <a:lnTo>
                  <a:pt x="0" y="209862"/>
                </a:lnTo>
                <a:lnTo>
                  <a:pt x="0" y="209862"/>
                </a:lnTo>
                <a:lnTo>
                  <a:pt x="4264" y="167568"/>
                </a:lnTo>
                <a:cubicBezTo>
                  <a:pt x="23833" y="71937"/>
                  <a:pt x="108447" y="0"/>
                  <a:pt x="209863" y="0"/>
                </a:cubicBezTo>
                <a:close/>
              </a:path>
            </a:pathLst>
          </a:custGeom>
          <a:gradFill flip="none" rotWithShape="1">
            <a:gsLst>
              <a:gs pos="0">
                <a:srgbClr val="D5B898">
                  <a:alpha val="0"/>
                </a:srgbClr>
              </a:gs>
              <a:gs pos="100000">
                <a:srgbClr val="D5B898"/>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任意多边形: 形状 22"/>
          <p:cNvSpPr/>
          <p:nvPr/>
        </p:nvSpPr>
        <p:spPr>
          <a:xfrm rot="13184398" flipH="1">
            <a:off x="7613818" y="3378335"/>
            <a:ext cx="18000" cy="3168000"/>
          </a:xfrm>
          <a:custGeom>
            <a:avLst/>
            <a:gdLst>
              <a:gd name="connsiteX0" fmla="*/ 209863 w 419726"/>
              <a:gd name="connsiteY0" fmla="*/ 0 h 2391448"/>
              <a:gd name="connsiteX1" fmla="*/ 419726 w 419726"/>
              <a:gd name="connsiteY1" fmla="*/ 209863 h 2391448"/>
              <a:gd name="connsiteX2" fmla="*/ 419725 w 419726"/>
              <a:gd name="connsiteY2" fmla="*/ 209873 h 2391448"/>
              <a:gd name="connsiteX3" fmla="*/ 419725 w 419726"/>
              <a:gd name="connsiteY3" fmla="*/ 2391448 h 2391448"/>
              <a:gd name="connsiteX4" fmla="*/ 0 w 419726"/>
              <a:gd name="connsiteY4" fmla="*/ 2391448 h 2391448"/>
              <a:gd name="connsiteX5" fmla="*/ 0 w 419726"/>
              <a:gd name="connsiteY5" fmla="*/ 209863 h 2391448"/>
              <a:gd name="connsiteX6" fmla="*/ 0 w 419726"/>
              <a:gd name="connsiteY6" fmla="*/ 209862 h 2391448"/>
              <a:gd name="connsiteX7" fmla="*/ 0 w 419726"/>
              <a:gd name="connsiteY7" fmla="*/ 209862 h 2391448"/>
              <a:gd name="connsiteX8" fmla="*/ 4264 w 419726"/>
              <a:gd name="connsiteY8" fmla="*/ 167568 h 2391448"/>
              <a:gd name="connsiteX9" fmla="*/ 209863 w 419726"/>
              <a:gd name="connsiteY9" fmla="*/ 0 h 2391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726" h="2391448">
                <a:moveTo>
                  <a:pt x="209863" y="0"/>
                </a:moveTo>
                <a:cubicBezTo>
                  <a:pt x="325767" y="0"/>
                  <a:pt x="419726" y="93959"/>
                  <a:pt x="419726" y="209863"/>
                </a:cubicBezTo>
                <a:lnTo>
                  <a:pt x="419725" y="209873"/>
                </a:lnTo>
                <a:lnTo>
                  <a:pt x="419725" y="2391448"/>
                </a:lnTo>
                <a:lnTo>
                  <a:pt x="0" y="2391448"/>
                </a:lnTo>
                <a:lnTo>
                  <a:pt x="0" y="209863"/>
                </a:lnTo>
                <a:lnTo>
                  <a:pt x="0" y="209862"/>
                </a:lnTo>
                <a:lnTo>
                  <a:pt x="0" y="209862"/>
                </a:lnTo>
                <a:lnTo>
                  <a:pt x="4264" y="167568"/>
                </a:lnTo>
                <a:cubicBezTo>
                  <a:pt x="23833" y="71937"/>
                  <a:pt x="108447" y="0"/>
                  <a:pt x="209863" y="0"/>
                </a:cubicBezTo>
                <a:close/>
              </a:path>
            </a:pathLst>
          </a:custGeom>
          <a:gradFill flip="none" rotWithShape="1">
            <a:gsLst>
              <a:gs pos="0">
                <a:srgbClr val="D5B898">
                  <a:alpha val="0"/>
                </a:srgbClr>
              </a:gs>
              <a:gs pos="100000">
                <a:srgbClr val="D5B898"/>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任意多边形: 形状 23"/>
          <p:cNvSpPr/>
          <p:nvPr/>
        </p:nvSpPr>
        <p:spPr>
          <a:xfrm rot="13184398" flipH="1">
            <a:off x="3675460" y="3859206"/>
            <a:ext cx="18000" cy="3816000"/>
          </a:xfrm>
          <a:custGeom>
            <a:avLst/>
            <a:gdLst>
              <a:gd name="connsiteX0" fmla="*/ 209863 w 419726"/>
              <a:gd name="connsiteY0" fmla="*/ 0 h 2391448"/>
              <a:gd name="connsiteX1" fmla="*/ 419726 w 419726"/>
              <a:gd name="connsiteY1" fmla="*/ 209863 h 2391448"/>
              <a:gd name="connsiteX2" fmla="*/ 419725 w 419726"/>
              <a:gd name="connsiteY2" fmla="*/ 209873 h 2391448"/>
              <a:gd name="connsiteX3" fmla="*/ 419725 w 419726"/>
              <a:gd name="connsiteY3" fmla="*/ 2391448 h 2391448"/>
              <a:gd name="connsiteX4" fmla="*/ 0 w 419726"/>
              <a:gd name="connsiteY4" fmla="*/ 2391448 h 2391448"/>
              <a:gd name="connsiteX5" fmla="*/ 0 w 419726"/>
              <a:gd name="connsiteY5" fmla="*/ 209863 h 2391448"/>
              <a:gd name="connsiteX6" fmla="*/ 0 w 419726"/>
              <a:gd name="connsiteY6" fmla="*/ 209862 h 2391448"/>
              <a:gd name="connsiteX7" fmla="*/ 0 w 419726"/>
              <a:gd name="connsiteY7" fmla="*/ 209862 h 2391448"/>
              <a:gd name="connsiteX8" fmla="*/ 4264 w 419726"/>
              <a:gd name="connsiteY8" fmla="*/ 167568 h 2391448"/>
              <a:gd name="connsiteX9" fmla="*/ 209863 w 419726"/>
              <a:gd name="connsiteY9" fmla="*/ 0 h 2391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726" h="2391448">
                <a:moveTo>
                  <a:pt x="209863" y="0"/>
                </a:moveTo>
                <a:cubicBezTo>
                  <a:pt x="325767" y="0"/>
                  <a:pt x="419726" y="93959"/>
                  <a:pt x="419726" y="209863"/>
                </a:cubicBezTo>
                <a:lnTo>
                  <a:pt x="419725" y="209873"/>
                </a:lnTo>
                <a:lnTo>
                  <a:pt x="419725" y="2391448"/>
                </a:lnTo>
                <a:lnTo>
                  <a:pt x="0" y="2391448"/>
                </a:lnTo>
                <a:lnTo>
                  <a:pt x="0" y="209863"/>
                </a:lnTo>
                <a:lnTo>
                  <a:pt x="0" y="209862"/>
                </a:lnTo>
                <a:lnTo>
                  <a:pt x="0" y="209862"/>
                </a:lnTo>
                <a:lnTo>
                  <a:pt x="4264" y="167568"/>
                </a:lnTo>
                <a:cubicBezTo>
                  <a:pt x="23833" y="71937"/>
                  <a:pt x="108447" y="0"/>
                  <a:pt x="209863" y="0"/>
                </a:cubicBezTo>
                <a:close/>
              </a:path>
            </a:pathLst>
          </a:custGeom>
          <a:gradFill flip="none" rotWithShape="1">
            <a:gsLst>
              <a:gs pos="0">
                <a:srgbClr val="D5B898">
                  <a:alpha val="0"/>
                </a:srgbClr>
              </a:gs>
              <a:gs pos="100000">
                <a:srgbClr val="D5B898"/>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菱形 6"/>
          <p:cNvSpPr/>
          <p:nvPr/>
        </p:nvSpPr>
        <p:spPr>
          <a:xfrm>
            <a:off x="1953260" y="-603250"/>
            <a:ext cx="8054975" cy="8064500"/>
          </a:xfrm>
          <a:prstGeom prst="diamond">
            <a:avLst/>
          </a:prstGeom>
          <a:solidFill>
            <a:srgbClr val="EEEEF0">
              <a:alpha val="8000"/>
            </a:srgb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8" name="文本框 7"/>
          <p:cNvSpPr txBox="1"/>
          <p:nvPr/>
        </p:nvSpPr>
        <p:spPr>
          <a:xfrm>
            <a:off x="1943100" y="2723515"/>
            <a:ext cx="7752080" cy="1014730"/>
          </a:xfrm>
          <a:prstGeom prst="rect">
            <a:avLst/>
          </a:prstGeom>
          <a:noFill/>
        </p:spPr>
        <p:txBody>
          <a:bodyPr wrap="square" rtlCol="0">
            <a:spAutoFit/>
          </a:bodyPr>
          <a:lstStyle/>
          <a:p>
            <a:pPr algn="dist"/>
            <a:r>
              <a:rPr lang="zh-CN" altLang="en-US" sz="6000" dirty="0">
                <a:gradFill>
                  <a:gsLst>
                    <a:gs pos="0">
                      <a:srgbClr val="EAD9C5"/>
                    </a:gs>
                    <a:gs pos="100000">
                      <a:schemeClr val="bg1"/>
                    </a:gs>
                  </a:gsLst>
                  <a:lin ang="16200000" scaled="0"/>
                </a:gradFill>
                <a:latin typeface="方正正黑简体" panose="02000000000000000000" pitchFamily="2" charset="-122"/>
                <a:ea typeface="方正正黑简体" panose="02000000000000000000" pitchFamily="2" charset="-122"/>
                <a:cs typeface="+mn-ea"/>
                <a:sym typeface="+mn-lt"/>
              </a:rPr>
              <a:t>演示完毕</a:t>
            </a:r>
            <a:r>
              <a:rPr lang="en-US" altLang="zh-CN" sz="6000" dirty="0">
                <a:gradFill>
                  <a:gsLst>
                    <a:gs pos="0">
                      <a:srgbClr val="EAD9C5"/>
                    </a:gs>
                    <a:gs pos="100000">
                      <a:schemeClr val="bg1"/>
                    </a:gs>
                  </a:gsLst>
                  <a:lin ang="16200000" scaled="0"/>
                </a:gradFill>
                <a:latin typeface="方正正黑简体" panose="02000000000000000000" pitchFamily="2" charset="-122"/>
                <a:ea typeface="方正正黑简体" panose="02000000000000000000" pitchFamily="2" charset="-122"/>
                <a:cs typeface="+mn-ea"/>
                <a:sym typeface="+mn-lt"/>
              </a:rPr>
              <a:t>·</a:t>
            </a:r>
            <a:r>
              <a:rPr lang="zh-CN" altLang="en-US" sz="6000" dirty="0">
                <a:gradFill>
                  <a:gsLst>
                    <a:gs pos="0">
                      <a:srgbClr val="EAD9C5"/>
                    </a:gs>
                    <a:gs pos="100000">
                      <a:schemeClr val="bg1"/>
                    </a:gs>
                  </a:gsLst>
                  <a:lin ang="16200000" scaled="0"/>
                </a:gradFill>
                <a:latin typeface="方正正黑简体" panose="02000000000000000000" pitchFamily="2" charset="-122"/>
                <a:ea typeface="方正正黑简体" panose="02000000000000000000" pitchFamily="2" charset="-122"/>
                <a:cs typeface="+mn-ea"/>
                <a:sym typeface="+mn-lt"/>
              </a:rPr>
              <a:t>感谢聆听</a:t>
            </a:r>
            <a:endParaRPr lang="zh-CN" altLang="en-US" sz="6000" dirty="0">
              <a:gradFill>
                <a:gsLst>
                  <a:gs pos="0">
                    <a:srgbClr val="EAD9C5"/>
                  </a:gs>
                  <a:gs pos="100000">
                    <a:schemeClr val="bg1"/>
                  </a:gs>
                </a:gsLst>
                <a:lin ang="16200000" scaled="0"/>
              </a:gradFill>
              <a:latin typeface="方正正黑简体" panose="02000000000000000000" pitchFamily="2" charset="-122"/>
              <a:ea typeface="方正正黑简体" panose="02000000000000000000" pitchFamily="2" charset="-122"/>
              <a:cs typeface="+mn-ea"/>
              <a:sym typeface="+mn-lt"/>
            </a:endParaRPr>
          </a:p>
        </p:txBody>
      </p:sp>
      <p:sp>
        <p:nvSpPr>
          <p:cNvPr id="9" name="文本框 8"/>
          <p:cNvSpPr txBox="1"/>
          <p:nvPr/>
        </p:nvSpPr>
        <p:spPr>
          <a:xfrm>
            <a:off x="3561124" y="1730121"/>
            <a:ext cx="4190571" cy="707886"/>
          </a:xfrm>
          <a:prstGeom prst="rect">
            <a:avLst/>
          </a:prstGeom>
          <a:noFill/>
        </p:spPr>
        <p:txBody>
          <a:bodyPr wrap="none" rtlCol="0">
            <a:spAutoFit/>
          </a:bodyPr>
          <a:lstStyle/>
          <a:p>
            <a:pPr algn="dist"/>
            <a:r>
              <a:rPr lang="en-US" altLang="zh-CN" sz="4000" dirty="0" smtClean="0">
                <a:solidFill>
                  <a:srgbClr val="EAD9C5"/>
                </a:solidFill>
                <a:latin typeface="方正正黑简体" panose="02000000000000000000" pitchFamily="2" charset="-122"/>
                <a:ea typeface="方正正黑简体" panose="02000000000000000000" pitchFamily="2" charset="-122"/>
                <a:cs typeface="+mn-ea"/>
                <a:sym typeface="+mn-lt"/>
              </a:rPr>
              <a:t>POWERPOINT</a:t>
            </a:r>
            <a:endParaRPr lang="en-US" altLang="zh-CN" sz="4000" dirty="0">
              <a:solidFill>
                <a:srgbClr val="EAD9C5"/>
              </a:solidFill>
              <a:latin typeface="方正正黑简体" panose="02000000000000000000" pitchFamily="2" charset="-122"/>
              <a:ea typeface="方正正黑简体" panose="02000000000000000000" pitchFamily="2" charset="-122"/>
              <a:cs typeface="+mn-ea"/>
              <a:sym typeface="+mn-lt"/>
            </a:endParaRPr>
          </a:p>
        </p:txBody>
      </p:sp>
      <p:sp>
        <p:nvSpPr>
          <p:cNvPr id="44" name="TextBox 32"/>
          <p:cNvSpPr txBox="1"/>
          <p:nvPr/>
        </p:nvSpPr>
        <p:spPr>
          <a:xfrm>
            <a:off x="3392170" y="3945890"/>
            <a:ext cx="5436870" cy="338554"/>
          </a:xfrm>
          <a:prstGeom prst="rect">
            <a:avLst/>
          </a:prstGeom>
          <a:noFill/>
        </p:spPr>
        <p:txBody>
          <a:bodyPr wrap="square" rtlCol="0">
            <a:spAutoFit/>
          </a:bodyPr>
          <a:lstStyle/>
          <a:p>
            <a:pPr algn="dist" eaLnBrk="1" hangingPunct="1">
              <a:buFont typeface="Arial" panose="020B0604020202020204" pitchFamily="34" charset="0"/>
              <a:buNone/>
            </a:pPr>
            <a:r>
              <a:rPr lang="zh-CN" altLang="en-US" sz="2400" baseline="30000" dirty="0">
                <a:solidFill>
                  <a:srgbClr val="B49374"/>
                </a:solidFill>
                <a:cs typeface="+mn-ea"/>
                <a:sym typeface="+mn-lt"/>
              </a:rPr>
              <a:t>适用商务汇报</a:t>
            </a:r>
            <a:r>
              <a:rPr lang="en-US" altLang="zh-CN" sz="2400" baseline="30000" dirty="0">
                <a:solidFill>
                  <a:srgbClr val="B49374"/>
                </a:solidFill>
                <a:cs typeface="+mn-ea"/>
                <a:sym typeface="+mn-lt"/>
              </a:rPr>
              <a:t>/</a:t>
            </a:r>
            <a:r>
              <a:rPr lang="zh-CN" altLang="en-US" sz="2400" baseline="30000" dirty="0">
                <a:solidFill>
                  <a:srgbClr val="B49374"/>
                </a:solidFill>
                <a:cs typeface="+mn-ea"/>
                <a:sym typeface="+mn-lt"/>
              </a:rPr>
              <a:t>工作报告</a:t>
            </a:r>
            <a:r>
              <a:rPr lang="en-US" altLang="zh-CN" sz="2400" baseline="30000" dirty="0">
                <a:solidFill>
                  <a:srgbClr val="B49374"/>
                </a:solidFill>
                <a:cs typeface="+mn-ea"/>
                <a:sym typeface="+mn-lt"/>
              </a:rPr>
              <a:t>/</a:t>
            </a:r>
            <a:r>
              <a:rPr lang="zh-CN" altLang="en-US" sz="2400" baseline="30000" dirty="0">
                <a:solidFill>
                  <a:srgbClr val="B49374"/>
                </a:solidFill>
                <a:cs typeface="+mn-ea"/>
                <a:sym typeface="+mn-lt"/>
              </a:rPr>
              <a:t>计划总结</a:t>
            </a:r>
            <a:endParaRPr lang="zh-CN" altLang="en-US" sz="2400" baseline="30000" dirty="0">
              <a:solidFill>
                <a:srgbClr val="B49374"/>
              </a:solidFill>
              <a:cs typeface="+mn-ea"/>
              <a:sym typeface="+mn-lt"/>
            </a:endParaRPr>
          </a:p>
        </p:txBody>
      </p:sp>
      <p:sp>
        <p:nvSpPr>
          <p:cNvPr id="19" name="文本框 18" descr="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
          <p:cNvSpPr txBox="1"/>
          <p:nvPr userDrawn="1"/>
        </p:nvSpPr>
        <p:spPr>
          <a:xfrm>
            <a:off x="2207895" y="4264660"/>
            <a:ext cx="7545705" cy="570865"/>
          </a:xfrm>
          <a:prstGeom prst="rect">
            <a:avLst/>
          </a:prstGeom>
          <a:noFill/>
          <a:ln w="9525">
            <a:noFill/>
          </a:ln>
        </p:spPr>
        <p:txBody>
          <a:bodyPr wrap="square" anchor="t">
            <a:spAutoFit/>
          </a:bodyPr>
          <a:lstStyle/>
          <a:p>
            <a:pPr algn="ctr">
              <a:lnSpc>
                <a:spcPct val="130000"/>
              </a:lnSpc>
            </a:pPr>
            <a:r>
              <a:rPr lang="en-US" altLang="zh-CN" sz="2400" dirty="0">
                <a:solidFill>
                  <a:srgbClr val="EAD9C5"/>
                </a:solidFill>
                <a:cs typeface="+mn-ea"/>
                <a:sym typeface="+mn-lt"/>
              </a:rPr>
              <a:t>XXX</a:t>
            </a:r>
            <a:endParaRPr lang="en-US" altLang="zh-CN" sz="2400" dirty="0">
              <a:solidFill>
                <a:srgbClr val="EAD9C5"/>
              </a:solidFill>
              <a:cs typeface="+mn-ea"/>
              <a:sym typeface="+mn-lt"/>
            </a:endParaRPr>
          </a:p>
        </p:txBody>
      </p:sp>
    </p:spTree>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2000"/>
                                        <p:tgtEl>
                                          <p:spTgt spid="7"/>
                                        </p:tgtEl>
                                      </p:cBhvr>
                                    </p:animEffect>
                                  </p:childTnLst>
                                </p:cTn>
                              </p:par>
                            </p:childTnLst>
                          </p:cTn>
                        </p:par>
                        <p:par>
                          <p:cTn id="8" fill="hold">
                            <p:stCondLst>
                              <p:cond delay="2000"/>
                            </p:stCondLst>
                            <p:childTnLst>
                              <p:par>
                                <p:cTn id="9" presetID="55"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1000" fill="hold"/>
                                        <p:tgtEl>
                                          <p:spTgt spid="9"/>
                                        </p:tgtEl>
                                        <p:attrNameLst>
                                          <p:attrName>ppt_w</p:attrName>
                                        </p:attrNameLst>
                                      </p:cBhvr>
                                      <p:tavLst>
                                        <p:tav tm="0">
                                          <p:val>
                                            <p:strVal val="#ppt_w*0.70"/>
                                          </p:val>
                                        </p:tav>
                                        <p:tav tm="100000">
                                          <p:val>
                                            <p:strVal val="#ppt_w"/>
                                          </p:val>
                                        </p:tav>
                                      </p:tavLst>
                                    </p:anim>
                                    <p:anim calcmode="lin" valueType="num">
                                      <p:cBhvr>
                                        <p:cTn id="12" dur="1000" fill="hold"/>
                                        <p:tgtEl>
                                          <p:spTgt spid="9"/>
                                        </p:tgtEl>
                                        <p:attrNameLst>
                                          <p:attrName>ppt_h</p:attrName>
                                        </p:attrNameLst>
                                      </p:cBhvr>
                                      <p:tavLst>
                                        <p:tav tm="0">
                                          <p:val>
                                            <p:strVal val="#ppt_h"/>
                                          </p:val>
                                        </p:tav>
                                        <p:tav tm="100000">
                                          <p:val>
                                            <p:strVal val="#ppt_h"/>
                                          </p:val>
                                        </p:tav>
                                      </p:tavLst>
                                    </p:anim>
                                    <p:animEffect transition="in" filter="fade">
                                      <p:cBhvr>
                                        <p:cTn id="13" dur="1000"/>
                                        <p:tgtEl>
                                          <p:spTgt spid="9"/>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1000" fill="hold"/>
                                        <p:tgtEl>
                                          <p:spTgt spid="8"/>
                                        </p:tgtEl>
                                        <p:attrNameLst>
                                          <p:attrName>ppt_w</p:attrName>
                                        </p:attrNameLst>
                                      </p:cBhvr>
                                      <p:tavLst>
                                        <p:tav tm="0">
                                          <p:val>
                                            <p:strVal val="#ppt_w*0.70"/>
                                          </p:val>
                                        </p:tav>
                                        <p:tav tm="100000">
                                          <p:val>
                                            <p:strVal val="#ppt_w"/>
                                          </p:val>
                                        </p:tav>
                                      </p:tavLst>
                                    </p:anim>
                                    <p:anim calcmode="lin" valueType="num">
                                      <p:cBhvr>
                                        <p:cTn id="17" dur="1000" fill="hold"/>
                                        <p:tgtEl>
                                          <p:spTgt spid="8"/>
                                        </p:tgtEl>
                                        <p:attrNameLst>
                                          <p:attrName>ppt_h</p:attrName>
                                        </p:attrNameLst>
                                      </p:cBhvr>
                                      <p:tavLst>
                                        <p:tav tm="0">
                                          <p:val>
                                            <p:strVal val="#ppt_h"/>
                                          </p:val>
                                        </p:tav>
                                        <p:tav tm="100000">
                                          <p:val>
                                            <p:strVal val="#ppt_h"/>
                                          </p:val>
                                        </p:tav>
                                      </p:tavLst>
                                    </p:anim>
                                    <p:animEffect transition="in" filter="fade">
                                      <p:cBhvr>
                                        <p:cTn id="18" dur="1000"/>
                                        <p:tgtEl>
                                          <p:spTgt spid="8"/>
                                        </p:tgtEl>
                                      </p:cBhvr>
                                    </p:animEffect>
                                  </p:childTnLst>
                                </p:cTn>
                              </p:par>
                            </p:childTnLst>
                          </p:cTn>
                        </p:par>
                        <p:par>
                          <p:cTn id="19" fill="hold">
                            <p:stCondLst>
                              <p:cond delay="3000"/>
                            </p:stCondLst>
                            <p:childTnLst>
                              <p:par>
                                <p:cTn id="20" presetID="47" presetClass="entr" presetSubtype="0" fill="hold" grpId="0" nodeType="afterEffect">
                                  <p:stCondLst>
                                    <p:cond delay="0"/>
                                  </p:stCondLst>
                                  <p:childTnLst>
                                    <p:set>
                                      <p:cBhvr>
                                        <p:cTn id="21" dur="1" fill="hold">
                                          <p:stCondLst>
                                            <p:cond delay="0"/>
                                          </p:stCondLst>
                                        </p:cTn>
                                        <p:tgtEl>
                                          <p:spTgt spid="44"/>
                                        </p:tgtEl>
                                        <p:attrNameLst>
                                          <p:attrName>style.visibility</p:attrName>
                                        </p:attrNameLst>
                                      </p:cBhvr>
                                      <p:to>
                                        <p:strVal val="visible"/>
                                      </p:to>
                                    </p:set>
                                    <p:animEffect transition="in" filter="fade">
                                      <p:cBhvr>
                                        <p:cTn id="22" dur="1000"/>
                                        <p:tgtEl>
                                          <p:spTgt spid="44"/>
                                        </p:tgtEl>
                                      </p:cBhvr>
                                    </p:animEffect>
                                    <p:anim calcmode="lin" valueType="num">
                                      <p:cBhvr>
                                        <p:cTn id="23" dur="1000" fill="hold"/>
                                        <p:tgtEl>
                                          <p:spTgt spid="44"/>
                                        </p:tgtEl>
                                        <p:attrNameLst>
                                          <p:attrName>ppt_x</p:attrName>
                                        </p:attrNameLst>
                                      </p:cBhvr>
                                      <p:tavLst>
                                        <p:tav tm="0">
                                          <p:val>
                                            <p:strVal val="#ppt_x"/>
                                          </p:val>
                                        </p:tav>
                                        <p:tav tm="100000">
                                          <p:val>
                                            <p:strVal val="#ppt_x"/>
                                          </p:val>
                                        </p:tav>
                                      </p:tavLst>
                                    </p:anim>
                                    <p:anim calcmode="lin" valueType="num">
                                      <p:cBhvr>
                                        <p:cTn id="24" dur="1000" fill="hold"/>
                                        <p:tgtEl>
                                          <p:spTgt spid="44"/>
                                        </p:tgtEl>
                                        <p:attrNameLst>
                                          <p:attrName>ppt_y</p:attrName>
                                        </p:attrNameLst>
                                      </p:cBhvr>
                                      <p:tavLst>
                                        <p:tav tm="0">
                                          <p:val>
                                            <p:strVal val="#ppt_y-.1"/>
                                          </p:val>
                                        </p:tav>
                                        <p:tav tm="100000">
                                          <p:val>
                                            <p:strVal val="#ppt_y"/>
                                          </p:val>
                                        </p:tav>
                                      </p:tavLst>
                                    </p:anim>
                                  </p:childTnLst>
                                </p:cTn>
                              </p:par>
                            </p:childTnLst>
                          </p:cTn>
                        </p:par>
                        <p:par>
                          <p:cTn id="25" fill="hold">
                            <p:stCondLst>
                              <p:cond delay="4000"/>
                            </p:stCondLst>
                            <p:childTnLst>
                              <p:par>
                                <p:cTn id="26" presetID="42" presetClass="entr" presetSubtype="0" fill="hold" grpId="0" nodeType="after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fade">
                                      <p:cBhvr>
                                        <p:cTn id="28" dur="1000"/>
                                        <p:tgtEl>
                                          <p:spTgt spid="19"/>
                                        </p:tgtEl>
                                      </p:cBhvr>
                                    </p:animEffect>
                                    <p:anim calcmode="lin" valueType="num">
                                      <p:cBhvr>
                                        <p:cTn id="29" dur="1000" fill="hold"/>
                                        <p:tgtEl>
                                          <p:spTgt spid="19"/>
                                        </p:tgtEl>
                                        <p:attrNameLst>
                                          <p:attrName>ppt_x</p:attrName>
                                        </p:attrNameLst>
                                      </p:cBhvr>
                                      <p:tavLst>
                                        <p:tav tm="0">
                                          <p:val>
                                            <p:strVal val="#ppt_x"/>
                                          </p:val>
                                        </p:tav>
                                        <p:tav tm="100000">
                                          <p:val>
                                            <p:strVal val="#ppt_x"/>
                                          </p:val>
                                        </p:tav>
                                      </p:tavLst>
                                    </p:anim>
                                    <p:anim calcmode="lin" valueType="num">
                                      <p:cBhvr>
                                        <p:cTn id="30"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8" grpId="0"/>
      <p:bldP spid="9" grpId="0"/>
      <p:bldP spid="44" grpId="0"/>
      <p:bldP spid="1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任意多边形: 形状 31"/>
          <p:cNvSpPr/>
          <p:nvPr/>
        </p:nvSpPr>
        <p:spPr>
          <a:xfrm rot="13184398" flipH="1">
            <a:off x="5598308" y="-1186889"/>
            <a:ext cx="7200" cy="3816000"/>
          </a:xfrm>
          <a:custGeom>
            <a:avLst/>
            <a:gdLst>
              <a:gd name="connsiteX0" fmla="*/ 209863 w 419726"/>
              <a:gd name="connsiteY0" fmla="*/ 0 h 2391448"/>
              <a:gd name="connsiteX1" fmla="*/ 419726 w 419726"/>
              <a:gd name="connsiteY1" fmla="*/ 209863 h 2391448"/>
              <a:gd name="connsiteX2" fmla="*/ 419725 w 419726"/>
              <a:gd name="connsiteY2" fmla="*/ 209873 h 2391448"/>
              <a:gd name="connsiteX3" fmla="*/ 419725 w 419726"/>
              <a:gd name="connsiteY3" fmla="*/ 2391448 h 2391448"/>
              <a:gd name="connsiteX4" fmla="*/ 0 w 419726"/>
              <a:gd name="connsiteY4" fmla="*/ 2391448 h 2391448"/>
              <a:gd name="connsiteX5" fmla="*/ 0 w 419726"/>
              <a:gd name="connsiteY5" fmla="*/ 209863 h 2391448"/>
              <a:gd name="connsiteX6" fmla="*/ 0 w 419726"/>
              <a:gd name="connsiteY6" fmla="*/ 209862 h 2391448"/>
              <a:gd name="connsiteX7" fmla="*/ 0 w 419726"/>
              <a:gd name="connsiteY7" fmla="*/ 209862 h 2391448"/>
              <a:gd name="connsiteX8" fmla="*/ 4264 w 419726"/>
              <a:gd name="connsiteY8" fmla="*/ 167568 h 2391448"/>
              <a:gd name="connsiteX9" fmla="*/ 209863 w 419726"/>
              <a:gd name="connsiteY9" fmla="*/ 0 h 2391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726" h="2391448">
                <a:moveTo>
                  <a:pt x="209863" y="0"/>
                </a:moveTo>
                <a:cubicBezTo>
                  <a:pt x="325767" y="0"/>
                  <a:pt x="419726" y="93959"/>
                  <a:pt x="419726" y="209863"/>
                </a:cubicBezTo>
                <a:lnTo>
                  <a:pt x="419725" y="209873"/>
                </a:lnTo>
                <a:lnTo>
                  <a:pt x="419725" y="2391448"/>
                </a:lnTo>
                <a:lnTo>
                  <a:pt x="0" y="2391448"/>
                </a:lnTo>
                <a:lnTo>
                  <a:pt x="0" y="209863"/>
                </a:lnTo>
                <a:lnTo>
                  <a:pt x="0" y="209862"/>
                </a:lnTo>
                <a:lnTo>
                  <a:pt x="0" y="209862"/>
                </a:lnTo>
                <a:lnTo>
                  <a:pt x="4264" y="167568"/>
                </a:lnTo>
                <a:cubicBezTo>
                  <a:pt x="23833" y="71937"/>
                  <a:pt x="108447" y="0"/>
                  <a:pt x="209863" y="0"/>
                </a:cubicBezTo>
                <a:close/>
              </a:path>
            </a:pathLst>
          </a:custGeom>
          <a:gradFill flip="none" rotWithShape="1">
            <a:gsLst>
              <a:gs pos="0">
                <a:srgbClr val="D5B898">
                  <a:alpha val="0"/>
                </a:srgbClr>
              </a:gs>
              <a:gs pos="100000">
                <a:srgbClr val="D5B898"/>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任意多边形: 形状 32"/>
          <p:cNvSpPr/>
          <p:nvPr/>
        </p:nvSpPr>
        <p:spPr>
          <a:xfrm rot="13184398" flipH="1">
            <a:off x="9844041" y="-1586341"/>
            <a:ext cx="7200" cy="4523362"/>
          </a:xfrm>
          <a:custGeom>
            <a:avLst/>
            <a:gdLst>
              <a:gd name="connsiteX0" fmla="*/ 209863 w 419726"/>
              <a:gd name="connsiteY0" fmla="*/ 0 h 2391448"/>
              <a:gd name="connsiteX1" fmla="*/ 419726 w 419726"/>
              <a:gd name="connsiteY1" fmla="*/ 209863 h 2391448"/>
              <a:gd name="connsiteX2" fmla="*/ 419725 w 419726"/>
              <a:gd name="connsiteY2" fmla="*/ 209873 h 2391448"/>
              <a:gd name="connsiteX3" fmla="*/ 419725 w 419726"/>
              <a:gd name="connsiteY3" fmla="*/ 2391448 h 2391448"/>
              <a:gd name="connsiteX4" fmla="*/ 0 w 419726"/>
              <a:gd name="connsiteY4" fmla="*/ 2391448 h 2391448"/>
              <a:gd name="connsiteX5" fmla="*/ 0 w 419726"/>
              <a:gd name="connsiteY5" fmla="*/ 209863 h 2391448"/>
              <a:gd name="connsiteX6" fmla="*/ 0 w 419726"/>
              <a:gd name="connsiteY6" fmla="*/ 209862 h 2391448"/>
              <a:gd name="connsiteX7" fmla="*/ 0 w 419726"/>
              <a:gd name="connsiteY7" fmla="*/ 209862 h 2391448"/>
              <a:gd name="connsiteX8" fmla="*/ 4264 w 419726"/>
              <a:gd name="connsiteY8" fmla="*/ 167568 h 2391448"/>
              <a:gd name="connsiteX9" fmla="*/ 209863 w 419726"/>
              <a:gd name="connsiteY9" fmla="*/ 0 h 2391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726" h="2391448">
                <a:moveTo>
                  <a:pt x="209863" y="0"/>
                </a:moveTo>
                <a:cubicBezTo>
                  <a:pt x="325767" y="0"/>
                  <a:pt x="419726" y="93959"/>
                  <a:pt x="419726" y="209863"/>
                </a:cubicBezTo>
                <a:lnTo>
                  <a:pt x="419725" y="209873"/>
                </a:lnTo>
                <a:lnTo>
                  <a:pt x="419725" y="2391448"/>
                </a:lnTo>
                <a:lnTo>
                  <a:pt x="0" y="2391448"/>
                </a:lnTo>
                <a:lnTo>
                  <a:pt x="0" y="209863"/>
                </a:lnTo>
                <a:lnTo>
                  <a:pt x="0" y="209862"/>
                </a:lnTo>
                <a:lnTo>
                  <a:pt x="0" y="209862"/>
                </a:lnTo>
                <a:lnTo>
                  <a:pt x="4264" y="167568"/>
                </a:lnTo>
                <a:cubicBezTo>
                  <a:pt x="23833" y="71937"/>
                  <a:pt x="108447" y="0"/>
                  <a:pt x="209863" y="0"/>
                </a:cubicBezTo>
                <a:close/>
              </a:path>
            </a:pathLst>
          </a:custGeom>
          <a:gradFill flip="none" rotWithShape="1">
            <a:gsLst>
              <a:gs pos="0">
                <a:srgbClr val="D5B898">
                  <a:alpha val="0"/>
                </a:srgbClr>
              </a:gs>
              <a:gs pos="100000">
                <a:srgbClr val="D5B898"/>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任意多边形: 形状 33"/>
          <p:cNvSpPr/>
          <p:nvPr/>
        </p:nvSpPr>
        <p:spPr>
          <a:xfrm rot="13184398" flipH="1">
            <a:off x="7623370" y="3381787"/>
            <a:ext cx="7200" cy="3168000"/>
          </a:xfrm>
          <a:custGeom>
            <a:avLst/>
            <a:gdLst>
              <a:gd name="connsiteX0" fmla="*/ 209863 w 419726"/>
              <a:gd name="connsiteY0" fmla="*/ 0 h 2391448"/>
              <a:gd name="connsiteX1" fmla="*/ 419726 w 419726"/>
              <a:gd name="connsiteY1" fmla="*/ 209863 h 2391448"/>
              <a:gd name="connsiteX2" fmla="*/ 419725 w 419726"/>
              <a:gd name="connsiteY2" fmla="*/ 209873 h 2391448"/>
              <a:gd name="connsiteX3" fmla="*/ 419725 w 419726"/>
              <a:gd name="connsiteY3" fmla="*/ 2391448 h 2391448"/>
              <a:gd name="connsiteX4" fmla="*/ 0 w 419726"/>
              <a:gd name="connsiteY4" fmla="*/ 2391448 h 2391448"/>
              <a:gd name="connsiteX5" fmla="*/ 0 w 419726"/>
              <a:gd name="connsiteY5" fmla="*/ 209863 h 2391448"/>
              <a:gd name="connsiteX6" fmla="*/ 0 w 419726"/>
              <a:gd name="connsiteY6" fmla="*/ 209862 h 2391448"/>
              <a:gd name="connsiteX7" fmla="*/ 0 w 419726"/>
              <a:gd name="connsiteY7" fmla="*/ 209862 h 2391448"/>
              <a:gd name="connsiteX8" fmla="*/ 4264 w 419726"/>
              <a:gd name="connsiteY8" fmla="*/ 167568 h 2391448"/>
              <a:gd name="connsiteX9" fmla="*/ 209863 w 419726"/>
              <a:gd name="connsiteY9" fmla="*/ 0 h 2391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726" h="2391448">
                <a:moveTo>
                  <a:pt x="209863" y="0"/>
                </a:moveTo>
                <a:cubicBezTo>
                  <a:pt x="325767" y="0"/>
                  <a:pt x="419726" y="93959"/>
                  <a:pt x="419726" y="209863"/>
                </a:cubicBezTo>
                <a:lnTo>
                  <a:pt x="419725" y="209873"/>
                </a:lnTo>
                <a:lnTo>
                  <a:pt x="419725" y="2391448"/>
                </a:lnTo>
                <a:lnTo>
                  <a:pt x="0" y="2391448"/>
                </a:lnTo>
                <a:lnTo>
                  <a:pt x="0" y="209863"/>
                </a:lnTo>
                <a:lnTo>
                  <a:pt x="0" y="209862"/>
                </a:lnTo>
                <a:lnTo>
                  <a:pt x="0" y="209862"/>
                </a:lnTo>
                <a:lnTo>
                  <a:pt x="4264" y="167568"/>
                </a:lnTo>
                <a:cubicBezTo>
                  <a:pt x="23833" y="71937"/>
                  <a:pt x="108447" y="0"/>
                  <a:pt x="209863" y="0"/>
                </a:cubicBezTo>
                <a:close/>
              </a:path>
            </a:pathLst>
          </a:custGeom>
          <a:gradFill flip="none" rotWithShape="1">
            <a:gsLst>
              <a:gs pos="0">
                <a:srgbClr val="D5B898">
                  <a:alpha val="0"/>
                </a:srgbClr>
              </a:gs>
              <a:gs pos="100000">
                <a:srgbClr val="D5B898"/>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文本框 4"/>
          <p:cNvSpPr txBox="1"/>
          <p:nvPr/>
        </p:nvSpPr>
        <p:spPr>
          <a:xfrm>
            <a:off x="1972945" y="621665"/>
            <a:ext cx="3228975" cy="2646045"/>
          </a:xfrm>
          <a:prstGeom prst="rect">
            <a:avLst/>
          </a:prstGeom>
          <a:noFill/>
        </p:spPr>
        <p:txBody>
          <a:bodyPr wrap="square" rtlCol="0">
            <a:spAutoFit/>
          </a:bodyPr>
          <a:lstStyle/>
          <a:p>
            <a:r>
              <a:rPr lang="en-US" altLang="zh-CN" sz="16600" b="1" dirty="0">
                <a:solidFill>
                  <a:srgbClr val="D5B898">
                    <a:alpha val="10000"/>
                  </a:srgbClr>
                </a:solidFill>
                <a:cs typeface="+mn-ea"/>
                <a:sym typeface="+mn-lt"/>
              </a:rPr>
              <a:t>01</a:t>
            </a:r>
            <a:endParaRPr lang="zh-CN" altLang="en-US" sz="16600" b="1" dirty="0">
              <a:solidFill>
                <a:srgbClr val="D5B898">
                  <a:alpha val="10000"/>
                </a:srgbClr>
              </a:solidFill>
              <a:cs typeface="+mn-ea"/>
              <a:sym typeface="+mn-lt"/>
            </a:endParaRPr>
          </a:p>
        </p:txBody>
      </p:sp>
      <p:sp>
        <p:nvSpPr>
          <p:cNvPr id="11" name="任意多边形: 形状 10"/>
          <p:cNvSpPr/>
          <p:nvPr/>
        </p:nvSpPr>
        <p:spPr>
          <a:xfrm rot="15606436">
            <a:off x="7456170" y="732790"/>
            <a:ext cx="6225540" cy="4709795"/>
          </a:xfrm>
          <a:custGeom>
            <a:avLst/>
            <a:gdLst>
              <a:gd name="connsiteX0" fmla="*/ 3363098 w 3467473"/>
              <a:gd name="connsiteY0" fmla="*/ 1757782 h 2306723"/>
              <a:gd name="connsiteX1" fmla="*/ 3345702 w 3467473"/>
              <a:gd name="connsiteY1" fmla="*/ 1833779 h 2306723"/>
              <a:gd name="connsiteX2" fmla="*/ 2145810 w 3467473"/>
              <a:gd name="connsiteY2" fmla="*/ 651930 h 2306723"/>
              <a:gd name="connsiteX3" fmla="*/ 537073 w 3467473"/>
              <a:gd name="connsiteY3" fmla="*/ 2236475 h 2306723"/>
              <a:gd name="connsiteX4" fmla="*/ 460346 w 3467473"/>
              <a:gd name="connsiteY4" fmla="*/ 2218913 h 2306723"/>
              <a:gd name="connsiteX5" fmla="*/ 2145809 w 3467473"/>
              <a:gd name="connsiteY5" fmla="*/ 558797 h 2306723"/>
              <a:gd name="connsiteX6" fmla="*/ 3310911 w 3467473"/>
              <a:gd name="connsiteY6" fmla="*/ 1985776 h 2306723"/>
              <a:gd name="connsiteX7" fmla="*/ 2145810 w 3467473"/>
              <a:gd name="connsiteY7" fmla="*/ 838196 h 2306723"/>
              <a:gd name="connsiteX8" fmla="*/ 690522 w 3467473"/>
              <a:gd name="connsiteY8" fmla="*/ 2271599 h 2306723"/>
              <a:gd name="connsiteX9" fmla="*/ 613796 w 3467473"/>
              <a:gd name="connsiteY9" fmla="*/ 2254037 h 2306723"/>
              <a:gd name="connsiteX10" fmla="*/ 2145809 w 3467473"/>
              <a:gd name="connsiteY10" fmla="*/ 745063 h 2306723"/>
              <a:gd name="connsiteX11" fmla="*/ 3328306 w 3467473"/>
              <a:gd name="connsiteY11" fmla="*/ 1909780 h 2306723"/>
              <a:gd name="connsiteX12" fmla="*/ 3415286 w 3467473"/>
              <a:gd name="connsiteY12" fmla="*/ 1529784 h 2306723"/>
              <a:gd name="connsiteX13" fmla="*/ 2145810 w 3467473"/>
              <a:gd name="connsiteY13" fmla="*/ 279399 h 2306723"/>
              <a:gd name="connsiteX14" fmla="*/ 230175 w 3467473"/>
              <a:gd name="connsiteY14" fmla="*/ 2166227 h 2306723"/>
              <a:gd name="connsiteX15" fmla="*/ 153449 w 3467473"/>
              <a:gd name="connsiteY15" fmla="*/ 2148665 h 2306723"/>
              <a:gd name="connsiteX16" fmla="*/ 2145809 w 3467473"/>
              <a:gd name="connsiteY16" fmla="*/ 186266 h 2306723"/>
              <a:gd name="connsiteX17" fmla="*/ 3432681 w 3467473"/>
              <a:gd name="connsiteY17" fmla="*/ 1453787 h 2306723"/>
              <a:gd name="connsiteX18" fmla="*/ 3467473 w 3467473"/>
              <a:gd name="connsiteY18" fmla="*/ 1301790 h 2306723"/>
              <a:gd name="connsiteX19" fmla="*/ 3450077 w 3467473"/>
              <a:gd name="connsiteY19" fmla="*/ 1377787 h 2306723"/>
              <a:gd name="connsiteX20" fmla="*/ 2145810 w 3467473"/>
              <a:gd name="connsiteY20" fmla="*/ 93134 h 2306723"/>
              <a:gd name="connsiteX21" fmla="*/ 76725 w 3467473"/>
              <a:gd name="connsiteY21" fmla="*/ 2131103 h 2306723"/>
              <a:gd name="connsiteX22" fmla="*/ 0 w 3467473"/>
              <a:gd name="connsiteY22" fmla="*/ 2113541 h 2306723"/>
              <a:gd name="connsiteX23" fmla="*/ 2145809 w 3467473"/>
              <a:gd name="connsiteY23" fmla="*/ 0 h 2306723"/>
              <a:gd name="connsiteX24" fmla="*/ 3293515 w 3467473"/>
              <a:gd name="connsiteY24" fmla="*/ 2061776 h 2306723"/>
              <a:gd name="connsiteX25" fmla="*/ 3276119 w 3467473"/>
              <a:gd name="connsiteY25" fmla="*/ 2137773 h 2306723"/>
              <a:gd name="connsiteX26" fmla="*/ 2145810 w 3467473"/>
              <a:gd name="connsiteY26" fmla="*/ 1024462 h 2306723"/>
              <a:gd name="connsiteX27" fmla="*/ 843972 w 3467473"/>
              <a:gd name="connsiteY27" fmla="*/ 2306723 h 2306723"/>
              <a:gd name="connsiteX28" fmla="*/ 767245 w 3467473"/>
              <a:gd name="connsiteY28" fmla="*/ 2289161 h 2306723"/>
              <a:gd name="connsiteX29" fmla="*/ 2145809 w 3467473"/>
              <a:gd name="connsiteY29" fmla="*/ 931329 h 2306723"/>
              <a:gd name="connsiteX30" fmla="*/ 3397890 w 3467473"/>
              <a:gd name="connsiteY30" fmla="*/ 1605784 h 2306723"/>
              <a:gd name="connsiteX31" fmla="*/ 3380494 w 3467473"/>
              <a:gd name="connsiteY31" fmla="*/ 1681781 h 2306723"/>
              <a:gd name="connsiteX32" fmla="*/ 2145810 w 3467473"/>
              <a:gd name="connsiteY32" fmla="*/ 465665 h 2306723"/>
              <a:gd name="connsiteX33" fmla="*/ 383624 w 3467473"/>
              <a:gd name="connsiteY33" fmla="*/ 2201351 h 2306723"/>
              <a:gd name="connsiteX34" fmla="*/ 306897 w 3467473"/>
              <a:gd name="connsiteY34" fmla="*/ 2183789 h 2306723"/>
              <a:gd name="connsiteX35" fmla="*/ 2145809 w 3467473"/>
              <a:gd name="connsiteY35" fmla="*/ 372531 h 2306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467473" h="2306723">
                <a:moveTo>
                  <a:pt x="3363098" y="1757782"/>
                </a:moveTo>
                <a:lnTo>
                  <a:pt x="3345702" y="1833779"/>
                </a:lnTo>
                <a:lnTo>
                  <a:pt x="2145810" y="651930"/>
                </a:lnTo>
                <a:lnTo>
                  <a:pt x="537073" y="2236475"/>
                </a:lnTo>
                <a:lnTo>
                  <a:pt x="460346" y="2218913"/>
                </a:lnTo>
                <a:lnTo>
                  <a:pt x="2145809" y="558797"/>
                </a:lnTo>
                <a:close/>
                <a:moveTo>
                  <a:pt x="3310911" y="1985776"/>
                </a:moveTo>
                <a:lnTo>
                  <a:pt x="2145810" y="838196"/>
                </a:lnTo>
                <a:lnTo>
                  <a:pt x="690522" y="2271599"/>
                </a:lnTo>
                <a:lnTo>
                  <a:pt x="613796" y="2254037"/>
                </a:lnTo>
                <a:lnTo>
                  <a:pt x="2145809" y="745063"/>
                </a:lnTo>
                <a:lnTo>
                  <a:pt x="3328306" y="1909780"/>
                </a:lnTo>
                <a:close/>
                <a:moveTo>
                  <a:pt x="3415286" y="1529784"/>
                </a:moveTo>
                <a:lnTo>
                  <a:pt x="2145810" y="279399"/>
                </a:lnTo>
                <a:lnTo>
                  <a:pt x="230175" y="2166227"/>
                </a:lnTo>
                <a:lnTo>
                  <a:pt x="153449" y="2148665"/>
                </a:lnTo>
                <a:lnTo>
                  <a:pt x="2145809" y="186266"/>
                </a:lnTo>
                <a:lnTo>
                  <a:pt x="3432681" y="1453787"/>
                </a:lnTo>
                <a:close/>
                <a:moveTo>
                  <a:pt x="3467473" y="1301790"/>
                </a:moveTo>
                <a:lnTo>
                  <a:pt x="3450077" y="1377787"/>
                </a:lnTo>
                <a:lnTo>
                  <a:pt x="2145810" y="93134"/>
                </a:lnTo>
                <a:lnTo>
                  <a:pt x="76725" y="2131103"/>
                </a:lnTo>
                <a:lnTo>
                  <a:pt x="0" y="2113541"/>
                </a:lnTo>
                <a:lnTo>
                  <a:pt x="2145809" y="0"/>
                </a:lnTo>
                <a:close/>
                <a:moveTo>
                  <a:pt x="3293515" y="2061776"/>
                </a:moveTo>
                <a:lnTo>
                  <a:pt x="3276119" y="2137773"/>
                </a:lnTo>
                <a:lnTo>
                  <a:pt x="2145810" y="1024462"/>
                </a:lnTo>
                <a:lnTo>
                  <a:pt x="843972" y="2306723"/>
                </a:lnTo>
                <a:lnTo>
                  <a:pt x="767245" y="2289161"/>
                </a:lnTo>
                <a:lnTo>
                  <a:pt x="2145809" y="931329"/>
                </a:lnTo>
                <a:close/>
                <a:moveTo>
                  <a:pt x="3397890" y="1605784"/>
                </a:moveTo>
                <a:lnTo>
                  <a:pt x="3380494" y="1681781"/>
                </a:lnTo>
                <a:lnTo>
                  <a:pt x="2145810" y="465665"/>
                </a:lnTo>
                <a:lnTo>
                  <a:pt x="383624" y="2201351"/>
                </a:lnTo>
                <a:lnTo>
                  <a:pt x="306897" y="2183789"/>
                </a:lnTo>
                <a:lnTo>
                  <a:pt x="2145809" y="372531"/>
                </a:lnTo>
                <a:close/>
              </a:path>
            </a:pathLst>
          </a:custGeom>
          <a:noFill/>
          <a:ln w="6350">
            <a:solidFill>
              <a:srgbClr val="D5B898"/>
            </a:solidFill>
            <a:prstDash val="soli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cs typeface="+mn-ea"/>
              <a:sym typeface="+mn-lt"/>
            </a:endParaRPr>
          </a:p>
        </p:txBody>
      </p:sp>
      <p:sp>
        <p:nvSpPr>
          <p:cNvPr id="7" name="任意多边形: 形状 6"/>
          <p:cNvSpPr/>
          <p:nvPr/>
        </p:nvSpPr>
        <p:spPr>
          <a:xfrm rot="16200000" flipV="1">
            <a:off x="-487428" y="4937970"/>
            <a:ext cx="2039158" cy="1064302"/>
          </a:xfrm>
          <a:custGeom>
            <a:avLst/>
            <a:gdLst>
              <a:gd name="connsiteX0" fmla="*/ 950582 w 1904596"/>
              <a:gd name="connsiteY0" fmla="*/ 988918 h 1940426"/>
              <a:gd name="connsiteX1" fmla="*/ 1417551 w 1904596"/>
              <a:gd name="connsiteY1" fmla="*/ 1940426 h 1940426"/>
              <a:gd name="connsiteX2" fmla="*/ 1368846 w 1904596"/>
              <a:gd name="connsiteY2" fmla="*/ 1940426 h 1940426"/>
              <a:gd name="connsiteX3" fmla="*/ 950410 w 1904596"/>
              <a:gd name="connsiteY3" fmla="*/ 1087810 h 1940426"/>
              <a:gd name="connsiteX4" fmla="*/ 531974 w 1904596"/>
              <a:gd name="connsiteY4" fmla="*/ 1940426 h 1940426"/>
              <a:gd name="connsiteX5" fmla="*/ 483613 w 1904596"/>
              <a:gd name="connsiteY5" fmla="*/ 1940426 h 1940426"/>
              <a:gd name="connsiteX6" fmla="*/ 950924 w 1904596"/>
              <a:gd name="connsiteY6" fmla="*/ 791134 h 1940426"/>
              <a:gd name="connsiteX7" fmla="*/ 1514959 w 1904596"/>
              <a:gd name="connsiteY7" fmla="*/ 1940426 h 1940426"/>
              <a:gd name="connsiteX8" fmla="*/ 1466255 w 1904596"/>
              <a:gd name="connsiteY8" fmla="*/ 1940426 h 1940426"/>
              <a:gd name="connsiteX9" fmla="*/ 950753 w 1904596"/>
              <a:gd name="connsiteY9" fmla="*/ 890026 h 1940426"/>
              <a:gd name="connsiteX10" fmla="*/ 435251 w 1904596"/>
              <a:gd name="connsiteY10" fmla="*/ 1940426 h 1940426"/>
              <a:gd name="connsiteX11" fmla="*/ 386890 w 1904596"/>
              <a:gd name="connsiteY11" fmla="*/ 1940426 h 1940426"/>
              <a:gd name="connsiteX12" fmla="*/ 951268 w 1904596"/>
              <a:gd name="connsiteY12" fmla="*/ 593351 h 1940426"/>
              <a:gd name="connsiteX13" fmla="*/ 1612369 w 1904596"/>
              <a:gd name="connsiteY13" fmla="*/ 1940426 h 1940426"/>
              <a:gd name="connsiteX14" fmla="*/ 1563664 w 1904596"/>
              <a:gd name="connsiteY14" fmla="*/ 1940426 h 1940426"/>
              <a:gd name="connsiteX15" fmla="*/ 951096 w 1904596"/>
              <a:gd name="connsiteY15" fmla="*/ 692243 h 1940426"/>
              <a:gd name="connsiteX16" fmla="*/ 338529 w 1904596"/>
              <a:gd name="connsiteY16" fmla="*/ 1940426 h 1940426"/>
              <a:gd name="connsiteX17" fmla="*/ 290168 w 1904596"/>
              <a:gd name="connsiteY17" fmla="*/ 1940426 h 1940426"/>
              <a:gd name="connsiteX18" fmla="*/ 951611 w 1904596"/>
              <a:gd name="connsiteY18" fmla="*/ 395567 h 1940426"/>
              <a:gd name="connsiteX19" fmla="*/ 1709778 w 1904596"/>
              <a:gd name="connsiteY19" fmla="*/ 1940426 h 1940426"/>
              <a:gd name="connsiteX20" fmla="*/ 1661073 w 1904596"/>
              <a:gd name="connsiteY20" fmla="*/ 1940426 h 1940426"/>
              <a:gd name="connsiteX21" fmla="*/ 951439 w 1904596"/>
              <a:gd name="connsiteY21" fmla="*/ 494459 h 1940426"/>
              <a:gd name="connsiteX22" fmla="*/ 241806 w 1904596"/>
              <a:gd name="connsiteY22" fmla="*/ 1940426 h 1940426"/>
              <a:gd name="connsiteX23" fmla="*/ 193445 w 1904596"/>
              <a:gd name="connsiteY23" fmla="*/ 1940426 h 1940426"/>
              <a:gd name="connsiteX24" fmla="*/ 951955 w 1904596"/>
              <a:gd name="connsiteY24" fmla="*/ 197784 h 1940426"/>
              <a:gd name="connsiteX25" fmla="*/ 1807187 w 1904596"/>
              <a:gd name="connsiteY25" fmla="*/ 1940426 h 1940426"/>
              <a:gd name="connsiteX26" fmla="*/ 1758483 w 1904596"/>
              <a:gd name="connsiteY26" fmla="*/ 1940426 h 1940426"/>
              <a:gd name="connsiteX27" fmla="*/ 951783 w 1904596"/>
              <a:gd name="connsiteY27" fmla="*/ 296675 h 1940426"/>
              <a:gd name="connsiteX28" fmla="*/ 145084 w 1904596"/>
              <a:gd name="connsiteY28" fmla="*/ 1940426 h 1940426"/>
              <a:gd name="connsiteX29" fmla="*/ 96723 w 1904596"/>
              <a:gd name="connsiteY29" fmla="*/ 1940426 h 1940426"/>
              <a:gd name="connsiteX30" fmla="*/ 952298 w 1904596"/>
              <a:gd name="connsiteY30" fmla="*/ 0 h 1940426"/>
              <a:gd name="connsiteX31" fmla="*/ 1904596 w 1904596"/>
              <a:gd name="connsiteY31" fmla="*/ 1940426 h 1940426"/>
              <a:gd name="connsiteX32" fmla="*/ 1855891 w 1904596"/>
              <a:gd name="connsiteY32" fmla="*/ 1940426 h 1940426"/>
              <a:gd name="connsiteX33" fmla="*/ 952126 w 1904596"/>
              <a:gd name="connsiteY33" fmla="*/ 98892 h 1940426"/>
              <a:gd name="connsiteX34" fmla="*/ 48361 w 1904596"/>
              <a:gd name="connsiteY34" fmla="*/ 1940426 h 1940426"/>
              <a:gd name="connsiteX35" fmla="*/ 0 w 1904596"/>
              <a:gd name="connsiteY35" fmla="*/ 1940426 h 1940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904596" h="1940426">
                <a:moveTo>
                  <a:pt x="950582" y="988918"/>
                </a:moveTo>
                <a:lnTo>
                  <a:pt x="1417551" y="1940426"/>
                </a:lnTo>
                <a:lnTo>
                  <a:pt x="1368846" y="1940426"/>
                </a:lnTo>
                <a:lnTo>
                  <a:pt x="950410" y="1087810"/>
                </a:lnTo>
                <a:lnTo>
                  <a:pt x="531974" y="1940426"/>
                </a:lnTo>
                <a:lnTo>
                  <a:pt x="483613" y="1940426"/>
                </a:lnTo>
                <a:close/>
                <a:moveTo>
                  <a:pt x="950924" y="791134"/>
                </a:moveTo>
                <a:lnTo>
                  <a:pt x="1514959" y="1940426"/>
                </a:lnTo>
                <a:lnTo>
                  <a:pt x="1466255" y="1940426"/>
                </a:lnTo>
                <a:lnTo>
                  <a:pt x="950753" y="890026"/>
                </a:lnTo>
                <a:lnTo>
                  <a:pt x="435251" y="1940426"/>
                </a:lnTo>
                <a:lnTo>
                  <a:pt x="386890" y="1940426"/>
                </a:lnTo>
                <a:close/>
                <a:moveTo>
                  <a:pt x="951268" y="593351"/>
                </a:moveTo>
                <a:lnTo>
                  <a:pt x="1612369" y="1940426"/>
                </a:lnTo>
                <a:lnTo>
                  <a:pt x="1563664" y="1940426"/>
                </a:lnTo>
                <a:lnTo>
                  <a:pt x="951096" y="692243"/>
                </a:lnTo>
                <a:lnTo>
                  <a:pt x="338529" y="1940426"/>
                </a:lnTo>
                <a:lnTo>
                  <a:pt x="290168" y="1940426"/>
                </a:lnTo>
                <a:close/>
                <a:moveTo>
                  <a:pt x="951611" y="395567"/>
                </a:moveTo>
                <a:lnTo>
                  <a:pt x="1709778" y="1940426"/>
                </a:lnTo>
                <a:lnTo>
                  <a:pt x="1661073" y="1940426"/>
                </a:lnTo>
                <a:lnTo>
                  <a:pt x="951439" y="494459"/>
                </a:lnTo>
                <a:lnTo>
                  <a:pt x="241806" y="1940426"/>
                </a:lnTo>
                <a:lnTo>
                  <a:pt x="193445" y="1940426"/>
                </a:lnTo>
                <a:close/>
                <a:moveTo>
                  <a:pt x="951955" y="197784"/>
                </a:moveTo>
                <a:lnTo>
                  <a:pt x="1807187" y="1940426"/>
                </a:lnTo>
                <a:lnTo>
                  <a:pt x="1758483" y="1940426"/>
                </a:lnTo>
                <a:lnTo>
                  <a:pt x="951783" y="296675"/>
                </a:lnTo>
                <a:lnTo>
                  <a:pt x="145084" y="1940426"/>
                </a:lnTo>
                <a:lnTo>
                  <a:pt x="96723" y="1940426"/>
                </a:lnTo>
                <a:close/>
                <a:moveTo>
                  <a:pt x="952298" y="0"/>
                </a:moveTo>
                <a:lnTo>
                  <a:pt x="1904596" y="1940426"/>
                </a:lnTo>
                <a:lnTo>
                  <a:pt x="1855891" y="1940426"/>
                </a:lnTo>
                <a:lnTo>
                  <a:pt x="952126" y="98892"/>
                </a:lnTo>
                <a:lnTo>
                  <a:pt x="48361" y="1940426"/>
                </a:lnTo>
                <a:lnTo>
                  <a:pt x="0" y="1940426"/>
                </a:lnTo>
                <a:close/>
              </a:path>
            </a:pathLst>
          </a:custGeom>
          <a:noFill/>
          <a:ln w="3175">
            <a:solidFill>
              <a:srgbClr val="D5B8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3" name="组合 12"/>
          <p:cNvGrpSpPr/>
          <p:nvPr/>
        </p:nvGrpSpPr>
        <p:grpSpPr>
          <a:xfrm>
            <a:off x="1973090" y="2668558"/>
            <a:ext cx="6035676" cy="1475105"/>
            <a:chOff x="2409078" y="2440694"/>
            <a:chExt cx="3261027" cy="1475105"/>
          </a:xfrm>
        </p:grpSpPr>
        <p:sp>
          <p:nvSpPr>
            <p:cNvPr id="14" name="文本框 13"/>
            <p:cNvSpPr txBox="1"/>
            <p:nvPr/>
          </p:nvSpPr>
          <p:spPr>
            <a:xfrm>
              <a:off x="2409078" y="2440694"/>
              <a:ext cx="2453428" cy="1014730"/>
            </a:xfrm>
            <a:prstGeom prst="rect">
              <a:avLst/>
            </a:prstGeom>
            <a:noFill/>
          </p:spPr>
          <p:txBody>
            <a:bodyPr wrap="square" rtlCol="0">
              <a:spAutoFit/>
            </a:bodyPr>
            <a:lstStyle/>
            <a:p>
              <a:pPr algn="ctr"/>
              <a:r>
                <a:rPr lang="zh-CN" altLang="en-US" sz="6000">
                  <a:gradFill>
                    <a:gsLst>
                      <a:gs pos="0">
                        <a:srgbClr val="EAD9C5"/>
                      </a:gs>
                      <a:gs pos="100000">
                        <a:schemeClr val="bg1"/>
                      </a:gs>
                    </a:gsLst>
                    <a:lin ang="16200000" scaled="0"/>
                  </a:gradFill>
                  <a:cs typeface="+mn-ea"/>
                  <a:sym typeface="+mn-lt"/>
                </a:rPr>
                <a:t>工作概述</a:t>
              </a:r>
              <a:endParaRPr lang="zh-CN" altLang="en-US" sz="6000" spc="300" dirty="0">
                <a:gradFill>
                  <a:gsLst>
                    <a:gs pos="0">
                      <a:srgbClr val="EAD9C5"/>
                    </a:gs>
                    <a:gs pos="100000">
                      <a:schemeClr val="bg1"/>
                    </a:gs>
                  </a:gsLst>
                  <a:lin ang="16200000" scaled="0"/>
                </a:gradFill>
                <a:cs typeface="+mn-ea"/>
                <a:sym typeface="+mn-lt"/>
              </a:endParaRPr>
            </a:p>
          </p:txBody>
        </p:sp>
        <p:sp>
          <p:nvSpPr>
            <p:cNvPr id="15" name="文本框 14"/>
            <p:cNvSpPr txBox="1"/>
            <p:nvPr/>
          </p:nvSpPr>
          <p:spPr>
            <a:xfrm>
              <a:off x="2829701" y="3455424"/>
              <a:ext cx="2840404" cy="460375"/>
            </a:xfrm>
            <a:prstGeom prst="rect">
              <a:avLst/>
            </a:prstGeom>
            <a:noFill/>
          </p:spPr>
          <p:txBody>
            <a:bodyPr wrap="square" rtlCol="0">
              <a:spAutoFit/>
            </a:bodyPr>
            <a:lstStyle/>
            <a:p>
              <a:pPr algn="dist"/>
              <a:r>
                <a:rPr lang="en-US" sz="2400" b="1" dirty="0">
                  <a:solidFill>
                    <a:srgbClr val="D5B898"/>
                  </a:solidFill>
                  <a:cs typeface="+mn-ea"/>
                  <a:sym typeface="+mn-lt"/>
                </a:rPr>
                <a:t>ADD YOUR TITLE</a:t>
              </a:r>
              <a:endParaRPr lang="en-US" sz="2400" b="1" dirty="0">
                <a:solidFill>
                  <a:srgbClr val="D5B898"/>
                </a:solidFill>
                <a:cs typeface="+mn-ea"/>
                <a:sym typeface="+mn-lt"/>
              </a:endParaRPr>
            </a:p>
          </p:txBody>
        </p:sp>
      </p:grpSp>
      <p:sp>
        <p:nvSpPr>
          <p:cNvPr id="37" name="任意多边形: 形状 36"/>
          <p:cNvSpPr/>
          <p:nvPr/>
        </p:nvSpPr>
        <p:spPr>
          <a:xfrm rot="13184398" flipH="1">
            <a:off x="3349519" y="3993848"/>
            <a:ext cx="7200" cy="2592000"/>
          </a:xfrm>
          <a:custGeom>
            <a:avLst/>
            <a:gdLst>
              <a:gd name="connsiteX0" fmla="*/ 209863 w 419726"/>
              <a:gd name="connsiteY0" fmla="*/ 0 h 2391448"/>
              <a:gd name="connsiteX1" fmla="*/ 419726 w 419726"/>
              <a:gd name="connsiteY1" fmla="*/ 209863 h 2391448"/>
              <a:gd name="connsiteX2" fmla="*/ 419725 w 419726"/>
              <a:gd name="connsiteY2" fmla="*/ 209873 h 2391448"/>
              <a:gd name="connsiteX3" fmla="*/ 419725 w 419726"/>
              <a:gd name="connsiteY3" fmla="*/ 2391448 h 2391448"/>
              <a:gd name="connsiteX4" fmla="*/ 0 w 419726"/>
              <a:gd name="connsiteY4" fmla="*/ 2391448 h 2391448"/>
              <a:gd name="connsiteX5" fmla="*/ 0 w 419726"/>
              <a:gd name="connsiteY5" fmla="*/ 209863 h 2391448"/>
              <a:gd name="connsiteX6" fmla="*/ 0 w 419726"/>
              <a:gd name="connsiteY6" fmla="*/ 209862 h 2391448"/>
              <a:gd name="connsiteX7" fmla="*/ 0 w 419726"/>
              <a:gd name="connsiteY7" fmla="*/ 209862 h 2391448"/>
              <a:gd name="connsiteX8" fmla="*/ 4264 w 419726"/>
              <a:gd name="connsiteY8" fmla="*/ 167568 h 2391448"/>
              <a:gd name="connsiteX9" fmla="*/ 209863 w 419726"/>
              <a:gd name="connsiteY9" fmla="*/ 0 h 2391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726" h="2391448">
                <a:moveTo>
                  <a:pt x="209863" y="0"/>
                </a:moveTo>
                <a:cubicBezTo>
                  <a:pt x="325767" y="0"/>
                  <a:pt x="419726" y="93959"/>
                  <a:pt x="419726" y="209863"/>
                </a:cubicBezTo>
                <a:lnTo>
                  <a:pt x="419725" y="209873"/>
                </a:lnTo>
                <a:lnTo>
                  <a:pt x="419725" y="2391448"/>
                </a:lnTo>
                <a:lnTo>
                  <a:pt x="0" y="2391448"/>
                </a:lnTo>
                <a:lnTo>
                  <a:pt x="0" y="209863"/>
                </a:lnTo>
                <a:lnTo>
                  <a:pt x="0" y="209862"/>
                </a:lnTo>
                <a:lnTo>
                  <a:pt x="0" y="209862"/>
                </a:lnTo>
                <a:lnTo>
                  <a:pt x="4264" y="167568"/>
                </a:lnTo>
                <a:cubicBezTo>
                  <a:pt x="23833" y="71937"/>
                  <a:pt x="108447" y="0"/>
                  <a:pt x="209863" y="0"/>
                </a:cubicBezTo>
                <a:close/>
              </a:path>
            </a:pathLst>
          </a:custGeom>
          <a:gradFill flip="none" rotWithShape="1">
            <a:gsLst>
              <a:gs pos="0">
                <a:srgbClr val="D5B898">
                  <a:alpha val="0"/>
                </a:srgbClr>
              </a:gs>
              <a:gs pos="100000">
                <a:srgbClr val="D5B898"/>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55" presetClass="entr" presetSubtype="0" fill="hold" nodeType="with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1000" fill="hold"/>
                                        <p:tgtEl>
                                          <p:spTgt spid="13"/>
                                        </p:tgtEl>
                                        <p:attrNameLst>
                                          <p:attrName>ppt_w</p:attrName>
                                        </p:attrNameLst>
                                      </p:cBhvr>
                                      <p:tavLst>
                                        <p:tav tm="0">
                                          <p:val>
                                            <p:strVal val="#ppt_w*0.70"/>
                                          </p:val>
                                        </p:tav>
                                        <p:tav tm="100000">
                                          <p:val>
                                            <p:strVal val="#ppt_w"/>
                                          </p:val>
                                        </p:tav>
                                      </p:tavLst>
                                    </p:anim>
                                    <p:anim calcmode="lin" valueType="num">
                                      <p:cBhvr>
                                        <p:cTn id="13" dur="1000" fill="hold"/>
                                        <p:tgtEl>
                                          <p:spTgt spid="13"/>
                                        </p:tgtEl>
                                        <p:attrNameLst>
                                          <p:attrName>ppt_h</p:attrName>
                                        </p:attrNameLst>
                                      </p:cBhvr>
                                      <p:tavLst>
                                        <p:tav tm="0">
                                          <p:val>
                                            <p:strVal val="#ppt_h"/>
                                          </p:val>
                                        </p:tav>
                                        <p:tav tm="100000">
                                          <p:val>
                                            <p:strVal val="#ppt_h"/>
                                          </p:val>
                                        </p:tav>
                                      </p:tavLst>
                                    </p:anim>
                                    <p:animEffect transition="in" filter="fade">
                                      <p:cBhvr>
                                        <p:cTn id="14"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任意多边形: 形状 42"/>
          <p:cNvSpPr/>
          <p:nvPr/>
        </p:nvSpPr>
        <p:spPr>
          <a:xfrm flipV="1">
            <a:off x="0" y="0"/>
            <a:ext cx="2077720" cy="808355"/>
          </a:xfrm>
          <a:custGeom>
            <a:avLst/>
            <a:gdLst>
              <a:gd name="connsiteX0" fmla="*/ 950582 w 1904596"/>
              <a:gd name="connsiteY0" fmla="*/ 988918 h 1940426"/>
              <a:gd name="connsiteX1" fmla="*/ 1417551 w 1904596"/>
              <a:gd name="connsiteY1" fmla="*/ 1940426 h 1940426"/>
              <a:gd name="connsiteX2" fmla="*/ 1368846 w 1904596"/>
              <a:gd name="connsiteY2" fmla="*/ 1940426 h 1940426"/>
              <a:gd name="connsiteX3" fmla="*/ 950410 w 1904596"/>
              <a:gd name="connsiteY3" fmla="*/ 1087810 h 1940426"/>
              <a:gd name="connsiteX4" fmla="*/ 531974 w 1904596"/>
              <a:gd name="connsiteY4" fmla="*/ 1940426 h 1940426"/>
              <a:gd name="connsiteX5" fmla="*/ 483613 w 1904596"/>
              <a:gd name="connsiteY5" fmla="*/ 1940426 h 1940426"/>
              <a:gd name="connsiteX6" fmla="*/ 950924 w 1904596"/>
              <a:gd name="connsiteY6" fmla="*/ 791134 h 1940426"/>
              <a:gd name="connsiteX7" fmla="*/ 1514959 w 1904596"/>
              <a:gd name="connsiteY7" fmla="*/ 1940426 h 1940426"/>
              <a:gd name="connsiteX8" fmla="*/ 1466255 w 1904596"/>
              <a:gd name="connsiteY8" fmla="*/ 1940426 h 1940426"/>
              <a:gd name="connsiteX9" fmla="*/ 950753 w 1904596"/>
              <a:gd name="connsiteY9" fmla="*/ 890026 h 1940426"/>
              <a:gd name="connsiteX10" fmla="*/ 435251 w 1904596"/>
              <a:gd name="connsiteY10" fmla="*/ 1940426 h 1940426"/>
              <a:gd name="connsiteX11" fmla="*/ 386890 w 1904596"/>
              <a:gd name="connsiteY11" fmla="*/ 1940426 h 1940426"/>
              <a:gd name="connsiteX12" fmla="*/ 951268 w 1904596"/>
              <a:gd name="connsiteY12" fmla="*/ 593351 h 1940426"/>
              <a:gd name="connsiteX13" fmla="*/ 1612369 w 1904596"/>
              <a:gd name="connsiteY13" fmla="*/ 1940426 h 1940426"/>
              <a:gd name="connsiteX14" fmla="*/ 1563664 w 1904596"/>
              <a:gd name="connsiteY14" fmla="*/ 1940426 h 1940426"/>
              <a:gd name="connsiteX15" fmla="*/ 951096 w 1904596"/>
              <a:gd name="connsiteY15" fmla="*/ 692243 h 1940426"/>
              <a:gd name="connsiteX16" fmla="*/ 338529 w 1904596"/>
              <a:gd name="connsiteY16" fmla="*/ 1940426 h 1940426"/>
              <a:gd name="connsiteX17" fmla="*/ 290168 w 1904596"/>
              <a:gd name="connsiteY17" fmla="*/ 1940426 h 1940426"/>
              <a:gd name="connsiteX18" fmla="*/ 951611 w 1904596"/>
              <a:gd name="connsiteY18" fmla="*/ 395567 h 1940426"/>
              <a:gd name="connsiteX19" fmla="*/ 1709778 w 1904596"/>
              <a:gd name="connsiteY19" fmla="*/ 1940426 h 1940426"/>
              <a:gd name="connsiteX20" fmla="*/ 1661073 w 1904596"/>
              <a:gd name="connsiteY20" fmla="*/ 1940426 h 1940426"/>
              <a:gd name="connsiteX21" fmla="*/ 951439 w 1904596"/>
              <a:gd name="connsiteY21" fmla="*/ 494459 h 1940426"/>
              <a:gd name="connsiteX22" fmla="*/ 241806 w 1904596"/>
              <a:gd name="connsiteY22" fmla="*/ 1940426 h 1940426"/>
              <a:gd name="connsiteX23" fmla="*/ 193445 w 1904596"/>
              <a:gd name="connsiteY23" fmla="*/ 1940426 h 1940426"/>
              <a:gd name="connsiteX24" fmla="*/ 951955 w 1904596"/>
              <a:gd name="connsiteY24" fmla="*/ 197784 h 1940426"/>
              <a:gd name="connsiteX25" fmla="*/ 1807187 w 1904596"/>
              <a:gd name="connsiteY25" fmla="*/ 1940426 h 1940426"/>
              <a:gd name="connsiteX26" fmla="*/ 1758483 w 1904596"/>
              <a:gd name="connsiteY26" fmla="*/ 1940426 h 1940426"/>
              <a:gd name="connsiteX27" fmla="*/ 951783 w 1904596"/>
              <a:gd name="connsiteY27" fmla="*/ 296675 h 1940426"/>
              <a:gd name="connsiteX28" fmla="*/ 145084 w 1904596"/>
              <a:gd name="connsiteY28" fmla="*/ 1940426 h 1940426"/>
              <a:gd name="connsiteX29" fmla="*/ 96723 w 1904596"/>
              <a:gd name="connsiteY29" fmla="*/ 1940426 h 1940426"/>
              <a:gd name="connsiteX30" fmla="*/ 952298 w 1904596"/>
              <a:gd name="connsiteY30" fmla="*/ 0 h 1940426"/>
              <a:gd name="connsiteX31" fmla="*/ 1904596 w 1904596"/>
              <a:gd name="connsiteY31" fmla="*/ 1940426 h 1940426"/>
              <a:gd name="connsiteX32" fmla="*/ 1855891 w 1904596"/>
              <a:gd name="connsiteY32" fmla="*/ 1940426 h 1940426"/>
              <a:gd name="connsiteX33" fmla="*/ 952126 w 1904596"/>
              <a:gd name="connsiteY33" fmla="*/ 98892 h 1940426"/>
              <a:gd name="connsiteX34" fmla="*/ 48361 w 1904596"/>
              <a:gd name="connsiteY34" fmla="*/ 1940426 h 1940426"/>
              <a:gd name="connsiteX35" fmla="*/ 0 w 1904596"/>
              <a:gd name="connsiteY35" fmla="*/ 1940426 h 1940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904596" h="1940426">
                <a:moveTo>
                  <a:pt x="950582" y="988918"/>
                </a:moveTo>
                <a:lnTo>
                  <a:pt x="1417551" y="1940426"/>
                </a:lnTo>
                <a:lnTo>
                  <a:pt x="1368846" y="1940426"/>
                </a:lnTo>
                <a:lnTo>
                  <a:pt x="950410" y="1087810"/>
                </a:lnTo>
                <a:lnTo>
                  <a:pt x="531974" y="1940426"/>
                </a:lnTo>
                <a:lnTo>
                  <a:pt x="483613" y="1940426"/>
                </a:lnTo>
                <a:close/>
                <a:moveTo>
                  <a:pt x="950924" y="791134"/>
                </a:moveTo>
                <a:lnTo>
                  <a:pt x="1514959" y="1940426"/>
                </a:lnTo>
                <a:lnTo>
                  <a:pt x="1466255" y="1940426"/>
                </a:lnTo>
                <a:lnTo>
                  <a:pt x="950753" y="890026"/>
                </a:lnTo>
                <a:lnTo>
                  <a:pt x="435251" y="1940426"/>
                </a:lnTo>
                <a:lnTo>
                  <a:pt x="386890" y="1940426"/>
                </a:lnTo>
                <a:close/>
                <a:moveTo>
                  <a:pt x="951268" y="593351"/>
                </a:moveTo>
                <a:lnTo>
                  <a:pt x="1612369" y="1940426"/>
                </a:lnTo>
                <a:lnTo>
                  <a:pt x="1563664" y="1940426"/>
                </a:lnTo>
                <a:lnTo>
                  <a:pt x="951096" y="692243"/>
                </a:lnTo>
                <a:lnTo>
                  <a:pt x="338529" y="1940426"/>
                </a:lnTo>
                <a:lnTo>
                  <a:pt x="290168" y="1940426"/>
                </a:lnTo>
                <a:close/>
                <a:moveTo>
                  <a:pt x="951611" y="395567"/>
                </a:moveTo>
                <a:lnTo>
                  <a:pt x="1709778" y="1940426"/>
                </a:lnTo>
                <a:lnTo>
                  <a:pt x="1661073" y="1940426"/>
                </a:lnTo>
                <a:lnTo>
                  <a:pt x="951439" y="494459"/>
                </a:lnTo>
                <a:lnTo>
                  <a:pt x="241806" y="1940426"/>
                </a:lnTo>
                <a:lnTo>
                  <a:pt x="193445" y="1940426"/>
                </a:lnTo>
                <a:close/>
                <a:moveTo>
                  <a:pt x="951955" y="197784"/>
                </a:moveTo>
                <a:lnTo>
                  <a:pt x="1807187" y="1940426"/>
                </a:lnTo>
                <a:lnTo>
                  <a:pt x="1758483" y="1940426"/>
                </a:lnTo>
                <a:lnTo>
                  <a:pt x="951783" y="296675"/>
                </a:lnTo>
                <a:lnTo>
                  <a:pt x="145084" y="1940426"/>
                </a:lnTo>
                <a:lnTo>
                  <a:pt x="96723" y="1940426"/>
                </a:lnTo>
                <a:close/>
                <a:moveTo>
                  <a:pt x="952298" y="0"/>
                </a:moveTo>
                <a:lnTo>
                  <a:pt x="1904596" y="1940426"/>
                </a:lnTo>
                <a:lnTo>
                  <a:pt x="1855891" y="1940426"/>
                </a:lnTo>
                <a:lnTo>
                  <a:pt x="952126" y="98892"/>
                </a:lnTo>
                <a:lnTo>
                  <a:pt x="48361" y="1940426"/>
                </a:lnTo>
                <a:lnTo>
                  <a:pt x="0" y="1940426"/>
                </a:lnTo>
                <a:close/>
              </a:path>
            </a:pathLst>
          </a:custGeom>
          <a:noFill/>
          <a:ln w="3175">
            <a:solidFill>
              <a:srgbClr val="D5B8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cs typeface="+mn-ea"/>
                <a:sym typeface="+mn-lt"/>
              </a:rPr>
              <a:t>   </a:t>
            </a:r>
            <a:endParaRPr lang="en-US" altLang="zh-CN">
              <a:cs typeface="+mn-ea"/>
              <a:sym typeface="+mn-lt"/>
            </a:endParaRPr>
          </a:p>
        </p:txBody>
      </p:sp>
      <p:sp>
        <p:nvSpPr>
          <p:cNvPr id="2" name="任意多边形: 形状 42"/>
          <p:cNvSpPr/>
          <p:nvPr/>
        </p:nvSpPr>
        <p:spPr>
          <a:xfrm rot="5400000" flipV="1">
            <a:off x="11362055" y="6099810"/>
            <a:ext cx="1137920" cy="521335"/>
          </a:xfrm>
          <a:custGeom>
            <a:avLst/>
            <a:gdLst>
              <a:gd name="connsiteX0" fmla="*/ 950582 w 1904596"/>
              <a:gd name="connsiteY0" fmla="*/ 988918 h 1940426"/>
              <a:gd name="connsiteX1" fmla="*/ 1417551 w 1904596"/>
              <a:gd name="connsiteY1" fmla="*/ 1940426 h 1940426"/>
              <a:gd name="connsiteX2" fmla="*/ 1368846 w 1904596"/>
              <a:gd name="connsiteY2" fmla="*/ 1940426 h 1940426"/>
              <a:gd name="connsiteX3" fmla="*/ 950410 w 1904596"/>
              <a:gd name="connsiteY3" fmla="*/ 1087810 h 1940426"/>
              <a:gd name="connsiteX4" fmla="*/ 531974 w 1904596"/>
              <a:gd name="connsiteY4" fmla="*/ 1940426 h 1940426"/>
              <a:gd name="connsiteX5" fmla="*/ 483613 w 1904596"/>
              <a:gd name="connsiteY5" fmla="*/ 1940426 h 1940426"/>
              <a:gd name="connsiteX6" fmla="*/ 950924 w 1904596"/>
              <a:gd name="connsiteY6" fmla="*/ 791134 h 1940426"/>
              <a:gd name="connsiteX7" fmla="*/ 1514959 w 1904596"/>
              <a:gd name="connsiteY7" fmla="*/ 1940426 h 1940426"/>
              <a:gd name="connsiteX8" fmla="*/ 1466255 w 1904596"/>
              <a:gd name="connsiteY8" fmla="*/ 1940426 h 1940426"/>
              <a:gd name="connsiteX9" fmla="*/ 950753 w 1904596"/>
              <a:gd name="connsiteY9" fmla="*/ 890026 h 1940426"/>
              <a:gd name="connsiteX10" fmla="*/ 435251 w 1904596"/>
              <a:gd name="connsiteY10" fmla="*/ 1940426 h 1940426"/>
              <a:gd name="connsiteX11" fmla="*/ 386890 w 1904596"/>
              <a:gd name="connsiteY11" fmla="*/ 1940426 h 1940426"/>
              <a:gd name="connsiteX12" fmla="*/ 951268 w 1904596"/>
              <a:gd name="connsiteY12" fmla="*/ 593351 h 1940426"/>
              <a:gd name="connsiteX13" fmla="*/ 1612369 w 1904596"/>
              <a:gd name="connsiteY13" fmla="*/ 1940426 h 1940426"/>
              <a:gd name="connsiteX14" fmla="*/ 1563664 w 1904596"/>
              <a:gd name="connsiteY14" fmla="*/ 1940426 h 1940426"/>
              <a:gd name="connsiteX15" fmla="*/ 951096 w 1904596"/>
              <a:gd name="connsiteY15" fmla="*/ 692243 h 1940426"/>
              <a:gd name="connsiteX16" fmla="*/ 338529 w 1904596"/>
              <a:gd name="connsiteY16" fmla="*/ 1940426 h 1940426"/>
              <a:gd name="connsiteX17" fmla="*/ 290168 w 1904596"/>
              <a:gd name="connsiteY17" fmla="*/ 1940426 h 1940426"/>
              <a:gd name="connsiteX18" fmla="*/ 951611 w 1904596"/>
              <a:gd name="connsiteY18" fmla="*/ 395567 h 1940426"/>
              <a:gd name="connsiteX19" fmla="*/ 1709778 w 1904596"/>
              <a:gd name="connsiteY19" fmla="*/ 1940426 h 1940426"/>
              <a:gd name="connsiteX20" fmla="*/ 1661073 w 1904596"/>
              <a:gd name="connsiteY20" fmla="*/ 1940426 h 1940426"/>
              <a:gd name="connsiteX21" fmla="*/ 951439 w 1904596"/>
              <a:gd name="connsiteY21" fmla="*/ 494459 h 1940426"/>
              <a:gd name="connsiteX22" fmla="*/ 241806 w 1904596"/>
              <a:gd name="connsiteY22" fmla="*/ 1940426 h 1940426"/>
              <a:gd name="connsiteX23" fmla="*/ 193445 w 1904596"/>
              <a:gd name="connsiteY23" fmla="*/ 1940426 h 1940426"/>
              <a:gd name="connsiteX24" fmla="*/ 951955 w 1904596"/>
              <a:gd name="connsiteY24" fmla="*/ 197784 h 1940426"/>
              <a:gd name="connsiteX25" fmla="*/ 1807187 w 1904596"/>
              <a:gd name="connsiteY25" fmla="*/ 1940426 h 1940426"/>
              <a:gd name="connsiteX26" fmla="*/ 1758483 w 1904596"/>
              <a:gd name="connsiteY26" fmla="*/ 1940426 h 1940426"/>
              <a:gd name="connsiteX27" fmla="*/ 951783 w 1904596"/>
              <a:gd name="connsiteY27" fmla="*/ 296675 h 1940426"/>
              <a:gd name="connsiteX28" fmla="*/ 145084 w 1904596"/>
              <a:gd name="connsiteY28" fmla="*/ 1940426 h 1940426"/>
              <a:gd name="connsiteX29" fmla="*/ 96723 w 1904596"/>
              <a:gd name="connsiteY29" fmla="*/ 1940426 h 1940426"/>
              <a:gd name="connsiteX30" fmla="*/ 952298 w 1904596"/>
              <a:gd name="connsiteY30" fmla="*/ 0 h 1940426"/>
              <a:gd name="connsiteX31" fmla="*/ 1904596 w 1904596"/>
              <a:gd name="connsiteY31" fmla="*/ 1940426 h 1940426"/>
              <a:gd name="connsiteX32" fmla="*/ 1855891 w 1904596"/>
              <a:gd name="connsiteY32" fmla="*/ 1940426 h 1940426"/>
              <a:gd name="connsiteX33" fmla="*/ 952126 w 1904596"/>
              <a:gd name="connsiteY33" fmla="*/ 98892 h 1940426"/>
              <a:gd name="connsiteX34" fmla="*/ 48361 w 1904596"/>
              <a:gd name="connsiteY34" fmla="*/ 1940426 h 1940426"/>
              <a:gd name="connsiteX35" fmla="*/ 0 w 1904596"/>
              <a:gd name="connsiteY35" fmla="*/ 1940426 h 1940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904596" h="1940426">
                <a:moveTo>
                  <a:pt x="950582" y="988918"/>
                </a:moveTo>
                <a:lnTo>
                  <a:pt x="1417551" y="1940426"/>
                </a:lnTo>
                <a:lnTo>
                  <a:pt x="1368846" y="1940426"/>
                </a:lnTo>
                <a:lnTo>
                  <a:pt x="950410" y="1087810"/>
                </a:lnTo>
                <a:lnTo>
                  <a:pt x="531974" y="1940426"/>
                </a:lnTo>
                <a:lnTo>
                  <a:pt x="483613" y="1940426"/>
                </a:lnTo>
                <a:close/>
                <a:moveTo>
                  <a:pt x="950924" y="791134"/>
                </a:moveTo>
                <a:lnTo>
                  <a:pt x="1514959" y="1940426"/>
                </a:lnTo>
                <a:lnTo>
                  <a:pt x="1466255" y="1940426"/>
                </a:lnTo>
                <a:lnTo>
                  <a:pt x="950753" y="890026"/>
                </a:lnTo>
                <a:lnTo>
                  <a:pt x="435251" y="1940426"/>
                </a:lnTo>
                <a:lnTo>
                  <a:pt x="386890" y="1940426"/>
                </a:lnTo>
                <a:close/>
                <a:moveTo>
                  <a:pt x="951268" y="593351"/>
                </a:moveTo>
                <a:lnTo>
                  <a:pt x="1612369" y="1940426"/>
                </a:lnTo>
                <a:lnTo>
                  <a:pt x="1563664" y="1940426"/>
                </a:lnTo>
                <a:lnTo>
                  <a:pt x="951096" y="692243"/>
                </a:lnTo>
                <a:lnTo>
                  <a:pt x="338529" y="1940426"/>
                </a:lnTo>
                <a:lnTo>
                  <a:pt x="290168" y="1940426"/>
                </a:lnTo>
                <a:close/>
                <a:moveTo>
                  <a:pt x="951611" y="395567"/>
                </a:moveTo>
                <a:lnTo>
                  <a:pt x="1709778" y="1940426"/>
                </a:lnTo>
                <a:lnTo>
                  <a:pt x="1661073" y="1940426"/>
                </a:lnTo>
                <a:lnTo>
                  <a:pt x="951439" y="494459"/>
                </a:lnTo>
                <a:lnTo>
                  <a:pt x="241806" y="1940426"/>
                </a:lnTo>
                <a:lnTo>
                  <a:pt x="193445" y="1940426"/>
                </a:lnTo>
                <a:close/>
                <a:moveTo>
                  <a:pt x="951955" y="197784"/>
                </a:moveTo>
                <a:lnTo>
                  <a:pt x="1807187" y="1940426"/>
                </a:lnTo>
                <a:lnTo>
                  <a:pt x="1758483" y="1940426"/>
                </a:lnTo>
                <a:lnTo>
                  <a:pt x="951783" y="296675"/>
                </a:lnTo>
                <a:lnTo>
                  <a:pt x="145084" y="1940426"/>
                </a:lnTo>
                <a:lnTo>
                  <a:pt x="96723" y="1940426"/>
                </a:lnTo>
                <a:close/>
                <a:moveTo>
                  <a:pt x="952298" y="0"/>
                </a:moveTo>
                <a:lnTo>
                  <a:pt x="1904596" y="1940426"/>
                </a:lnTo>
                <a:lnTo>
                  <a:pt x="1855891" y="1940426"/>
                </a:lnTo>
                <a:lnTo>
                  <a:pt x="952126" y="98892"/>
                </a:lnTo>
                <a:lnTo>
                  <a:pt x="48361" y="1940426"/>
                </a:lnTo>
                <a:lnTo>
                  <a:pt x="0" y="1940426"/>
                </a:lnTo>
                <a:close/>
              </a:path>
            </a:pathLst>
          </a:custGeom>
          <a:noFill/>
          <a:ln w="3175">
            <a:solidFill>
              <a:srgbClr val="D5B8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cs typeface="+mn-ea"/>
                <a:sym typeface="+mn-lt"/>
              </a:rPr>
              <a:t>   </a:t>
            </a:r>
            <a:endParaRPr lang="en-US" altLang="zh-CN">
              <a:cs typeface="+mn-ea"/>
              <a:sym typeface="+mn-lt"/>
            </a:endParaRPr>
          </a:p>
        </p:txBody>
      </p:sp>
      <p:sp>
        <p:nvSpPr>
          <p:cNvPr id="14" name="文本框 13"/>
          <p:cNvSpPr txBox="1"/>
          <p:nvPr/>
        </p:nvSpPr>
        <p:spPr>
          <a:xfrm>
            <a:off x="4286250" y="394335"/>
            <a:ext cx="3434080" cy="368300"/>
          </a:xfrm>
          <a:prstGeom prst="rect">
            <a:avLst/>
          </a:prstGeom>
          <a:noFill/>
        </p:spPr>
        <p:txBody>
          <a:bodyPr wrap="square" rtlCol="0">
            <a:spAutoFit/>
          </a:bodyPr>
          <a:lstStyle/>
          <a:p>
            <a:pPr algn="dist"/>
            <a:r>
              <a:rPr lang="zh-CN" altLang="en-US">
                <a:gradFill>
                  <a:gsLst>
                    <a:gs pos="0">
                      <a:srgbClr val="EAD9C5"/>
                    </a:gs>
                    <a:gs pos="100000">
                      <a:schemeClr val="bg1"/>
                    </a:gs>
                  </a:gsLst>
                  <a:lin ang="16200000" scaled="0"/>
                </a:gradFill>
                <a:cs typeface="+mn-ea"/>
                <a:sym typeface="+mn-lt"/>
              </a:rPr>
              <a:t>工作概述</a:t>
            </a:r>
            <a:endParaRPr lang="zh-CN" altLang="en-US" spc="300" dirty="0">
              <a:gradFill>
                <a:gsLst>
                  <a:gs pos="0">
                    <a:srgbClr val="EAD9C5"/>
                  </a:gs>
                  <a:gs pos="100000">
                    <a:schemeClr val="bg1"/>
                  </a:gs>
                </a:gsLst>
                <a:lin ang="16200000" scaled="0"/>
              </a:gradFill>
              <a:cs typeface="+mn-ea"/>
              <a:sym typeface="+mn-lt"/>
            </a:endParaRPr>
          </a:p>
        </p:txBody>
      </p:sp>
      <p:sp>
        <p:nvSpPr>
          <p:cNvPr id="4" name="文本框 3"/>
          <p:cNvSpPr txBox="1"/>
          <p:nvPr/>
        </p:nvSpPr>
        <p:spPr>
          <a:xfrm>
            <a:off x="9075420" y="1346482"/>
            <a:ext cx="1210588" cy="400110"/>
          </a:xfrm>
          <a:prstGeom prst="rect">
            <a:avLst/>
          </a:prstGeom>
          <a:noFill/>
        </p:spPr>
        <p:txBody>
          <a:bodyPr wrap="none" rtlCol="0">
            <a:spAutoFit/>
          </a:bodyPr>
          <a:lstStyle/>
          <a:p>
            <a:r>
              <a:rPr lang="zh-CN" altLang="en-US" sz="2000" dirty="0">
                <a:solidFill>
                  <a:srgbClr val="EAD2B8"/>
                </a:solidFill>
                <a:cs typeface="+mn-ea"/>
                <a:sym typeface="+mn-lt"/>
              </a:rPr>
              <a:t>项目名称</a:t>
            </a:r>
            <a:endParaRPr lang="zh-CN" altLang="en-US" sz="2000" dirty="0">
              <a:solidFill>
                <a:srgbClr val="EAD2B8"/>
              </a:solidFill>
              <a:cs typeface="+mn-ea"/>
              <a:sym typeface="+mn-lt"/>
            </a:endParaRPr>
          </a:p>
        </p:txBody>
      </p:sp>
      <p:sp>
        <p:nvSpPr>
          <p:cNvPr id="5" name="文本框 4"/>
          <p:cNvSpPr txBox="1"/>
          <p:nvPr/>
        </p:nvSpPr>
        <p:spPr>
          <a:xfrm>
            <a:off x="9087144" y="1747048"/>
            <a:ext cx="2159566" cy="605294"/>
          </a:xfrm>
          <a:prstGeom prst="rect">
            <a:avLst/>
          </a:prstGeom>
          <a:noFill/>
        </p:spPr>
        <p:txBody>
          <a:bodyPr wrap="none" rtlCol="0">
            <a:spAutoFit/>
          </a:bodyPr>
          <a:lstStyle/>
          <a:p>
            <a:pPr>
              <a:lnSpc>
                <a:spcPts val="2000"/>
              </a:lnSpc>
            </a:pPr>
            <a:r>
              <a:rPr lang="zh-CN" altLang="en-US" sz="1400" dirty="0">
                <a:solidFill>
                  <a:schemeClr val="bg1">
                    <a:alpha val="90000"/>
                  </a:schemeClr>
                </a:solidFill>
                <a:cs typeface="+mn-ea"/>
                <a:sym typeface="+mn-lt"/>
              </a:rPr>
              <a:t>请您在此修改您的内容</a:t>
            </a:r>
            <a:endParaRPr lang="en-US" altLang="zh-CN" sz="1400" dirty="0">
              <a:solidFill>
                <a:schemeClr val="bg1">
                  <a:alpha val="90000"/>
                </a:schemeClr>
              </a:solidFill>
              <a:cs typeface="+mn-ea"/>
              <a:sym typeface="+mn-lt"/>
            </a:endParaRPr>
          </a:p>
          <a:p>
            <a:pPr>
              <a:lnSpc>
                <a:spcPts val="2000"/>
              </a:lnSpc>
            </a:pPr>
            <a:r>
              <a:rPr lang="zh-CN" altLang="en-US" sz="1400" dirty="0">
                <a:solidFill>
                  <a:schemeClr val="bg1">
                    <a:alpha val="90000"/>
                  </a:schemeClr>
                </a:solidFill>
                <a:cs typeface="+mn-ea"/>
                <a:sym typeface="+mn-lt"/>
              </a:rPr>
              <a:t>或将内容复制到此段落中</a:t>
            </a:r>
            <a:endParaRPr lang="en-US" altLang="zh-CN" sz="1400" dirty="0">
              <a:solidFill>
                <a:schemeClr val="bg1">
                  <a:alpha val="90000"/>
                </a:schemeClr>
              </a:solidFill>
              <a:cs typeface="+mn-ea"/>
              <a:sym typeface="+mn-lt"/>
            </a:endParaRPr>
          </a:p>
        </p:txBody>
      </p:sp>
      <p:sp>
        <p:nvSpPr>
          <p:cNvPr id="6" name="文本框 5"/>
          <p:cNvSpPr txBox="1"/>
          <p:nvPr/>
        </p:nvSpPr>
        <p:spPr>
          <a:xfrm>
            <a:off x="9075420" y="2948282"/>
            <a:ext cx="1210588" cy="400110"/>
          </a:xfrm>
          <a:prstGeom prst="rect">
            <a:avLst/>
          </a:prstGeom>
          <a:noFill/>
        </p:spPr>
        <p:txBody>
          <a:bodyPr wrap="none" rtlCol="0">
            <a:spAutoFit/>
          </a:bodyPr>
          <a:lstStyle/>
          <a:p>
            <a:r>
              <a:rPr lang="zh-CN" altLang="en-US" sz="2000" dirty="0">
                <a:solidFill>
                  <a:srgbClr val="EAD2B8"/>
                </a:solidFill>
                <a:cs typeface="+mn-ea"/>
                <a:sym typeface="+mn-lt"/>
              </a:rPr>
              <a:t>项目名称</a:t>
            </a:r>
            <a:endParaRPr lang="zh-CN" altLang="en-US" sz="2000" dirty="0">
              <a:solidFill>
                <a:srgbClr val="EAD2B8"/>
              </a:solidFill>
              <a:cs typeface="+mn-ea"/>
              <a:sym typeface="+mn-lt"/>
            </a:endParaRPr>
          </a:p>
        </p:txBody>
      </p:sp>
      <p:sp>
        <p:nvSpPr>
          <p:cNvPr id="7" name="文本框 6"/>
          <p:cNvSpPr txBox="1"/>
          <p:nvPr/>
        </p:nvSpPr>
        <p:spPr>
          <a:xfrm>
            <a:off x="9087144" y="3348848"/>
            <a:ext cx="2600437" cy="605294"/>
          </a:xfrm>
          <a:prstGeom prst="rect">
            <a:avLst/>
          </a:prstGeom>
          <a:noFill/>
        </p:spPr>
        <p:txBody>
          <a:bodyPr wrap="square" rtlCol="0">
            <a:spAutoFit/>
          </a:bodyPr>
          <a:lstStyle/>
          <a:p>
            <a:pPr>
              <a:lnSpc>
                <a:spcPts val="2000"/>
              </a:lnSpc>
            </a:pPr>
            <a:r>
              <a:rPr lang="zh-CN" altLang="en-US" sz="1400" dirty="0">
                <a:solidFill>
                  <a:schemeClr val="bg1">
                    <a:alpha val="90000"/>
                  </a:schemeClr>
                </a:solidFill>
                <a:cs typeface="+mn-ea"/>
                <a:sym typeface="+mn-lt"/>
              </a:rPr>
              <a:t>请您在此修改您的内容</a:t>
            </a:r>
            <a:endParaRPr lang="en-US" altLang="zh-CN" sz="1400" dirty="0">
              <a:solidFill>
                <a:schemeClr val="bg1">
                  <a:alpha val="90000"/>
                </a:schemeClr>
              </a:solidFill>
              <a:cs typeface="+mn-ea"/>
              <a:sym typeface="+mn-lt"/>
            </a:endParaRPr>
          </a:p>
          <a:p>
            <a:pPr>
              <a:lnSpc>
                <a:spcPts val="2000"/>
              </a:lnSpc>
            </a:pPr>
            <a:r>
              <a:rPr lang="zh-CN" altLang="en-US" sz="1400" dirty="0">
                <a:solidFill>
                  <a:schemeClr val="bg1">
                    <a:alpha val="90000"/>
                  </a:schemeClr>
                </a:solidFill>
                <a:cs typeface="+mn-ea"/>
                <a:sym typeface="+mn-lt"/>
              </a:rPr>
              <a:t>或将内容复制到此段落中</a:t>
            </a:r>
            <a:endParaRPr lang="en-US" altLang="zh-CN" sz="1400" dirty="0">
              <a:solidFill>
                <a:schemeClr val="bg1">
                  <a:alpha val="90000"/>
                </a:schemeClr>
              </a:solidFill>
              <a:cs typeface="+mn-ea"/>
              <a:sym typeface="+mn-lt"/>
            </a:endParaRPr>
          </a:p>
        </p:txBody>
      </p:sp>
      <p:sp>
        <p:nvSpPr>
          <p:cNvPr id="8" name="文本框 7"/>
          <p:cNvSpPr txBox="1"/>
          <p:nvPr/>
        </p:nvSpPr>
        <p:spPr>
          <a:xfrm>
            <a:off x="9075420" y="4550082"/>
            <a:ext cx="1210588" cy="400110"/>
          </a:xfrm>
          <a:prstGeom prst="rect">
            <a:avLst/>
          </a:prstGeom>
          <a:noFill/>
        </p:spPr>
        <p:txBody>
          <a:bodyPr wrap="none" rtlCol="0">
            <a:spAutoFit/>
          </a:bodyPr>
          <a:lstStyle/>
          <a:p>
            <a:r>
              <a:rPr lang="zh-CN" altLang="en-US" sz="2000" dirty="0">
                <a:solidFill>
                  <a:srgbClr val="EAD2B8"/>
                </a:solidFill>
                <a:cs typeface="+mn-ea"/>
                <a:sym typeface="+mn-lt"/>
              </a:rPr>
              <a:t>项目名称</a:t>
            </a:r>
            <a:endParaRPr lang="zh-CN" altLang="en-US" sz="2000" dirty="0">
              <a:solidFill>
                <a:srgbClr val="EAD2B8"/>
              </a:solidFill>
              <a:cs typeface="+mn-ea"/>
              <a:sym typeface="+mn-lt"/>
            </a:endParaRPr>
          </a:p>
        </p:txBody>
      </p:sp>
      <p:sp>
        <p:nvSpPr>
          <p:cNvPr id="47" name="文本框 46"/>
          <p:cNvSpPr txBox="1"/>
          <p:nvPr/>
        </p:nvSpPr>
        <p:spPr>
          <a:xfrm>
            <a:off x="9087144" y="4950648"/>
            <a:ext cx="2600437" cy="605294"/>
          </a:xfrm>
          <a:prstGeom prst="rect">
            <a:avLst/>
          </a:prstGeom>
          <a:noFill/>
        </p:spPr>
        <p:txBody>
          <a:bodyPr wrap="square" rtlCol="0">
            <a:spAutoFit/>
          </a:bodyPr>
          <a:lstStyle/>
          <a:p>
            <a:pPr>
              <a:lnSpc>
                <a:spcPts val="2000"/>
              </a:lnSpc>
            </a:pPr>
            <a:r>
              <a:rPr lang="zh-CN" altLang="en-US" sz="1400" dirty="0">
                <a:solidFill>
                  <a:schemeClr val="bg1">
                    <a:alpha val="90000"/>
                  </a:schemeClr>
                </a:solidFill>
                <a:cs typeface="+mn-ea"/>
                <a:sym typeface="+mn-lt"/>
              </a:rPr>
              <a:t>请您在此修改您的内容</a:t>
            </a:r>
            <a:endParaRPr lang="en-US" altLang="zh-CN" sz="1400" dirty="0">
              <a:solidFill>
                <a:schemeClr val="bg1">
                  <a:alpha val="90000"/>
                </a:schemeClr>
              </a:solidFill>
              <a:cs typeface="+mn-ea"/>
              <a:sym typeface="+mn-lt"/>
            </a:endParaRPr>
          </a:p>
          <a:p>
            <a:pPr>
              <a:lnSpc>
                <a:spcPts val="2000"/>
              </a:lnSpc>
            </a:pPr>
            <a:r>
              <a:rPr lang="zh-CN" altLang="en-US" sz="1400" dirty="0">
                <a:solidFill>
                  <a:schemeClr val="bg1">
                    <a:alpha val="90000"/>
                  </a:schemeClr>
                </a:solidFill>
                <a:cs typeface="+mn-ea"/>
                <a:sym typeface="+mn-lt"/>
              </a:rPr>
              <a:t>或将内容复制到此段落中</a:t>
            </a:r>
            <a:endParaRPr lang="en-US" altLang="zh-CN" sz="1400" dirty="0">
              <a:solidFill>
                <a:schemeClr val="bg1">
                  <a:alpha val="90000"/>
                </a:schemeClr>
              </a:solidFill>
              <a:cs typeface="+mn-ea"/>
              <a:sym typeface="+mn-lt"/>
            </a:endParaRPr>
          </a:p>
        </p:txBody>
      </p:sp>
      <p:sp>
        <p:nvSpPr>
          <p:cNvPr id="9" name="文本框 8"/>
          <p:cNvSpPr txBox="1"/>
          <p:nvPr/>
        </p:nvSpPr>
        <p:spPr>
          <a:xfrm>
            <a:off x="1028839" y="1813746"/>
            <a:ext cx="2418080" cy="768350"/>
          </a:xfrm>
          <a:prstGeom prst="rect">
            <a:avLst/>
          </a:prstGeom>
          <a:noFill/>
        </p:spPr>
        <p:txBody>
          <a:bodyPr wrap="none" rtlCol="0">
            <a:spAutoFit/>
          </a:bodyPr>
          <a:lstStyle/>
          <a:p>
            <a:r>
              <a:rPr lang="zh-CN" altLang="en-US" sz="4400" dirty="0">
                <a:solidFill>
                  <a:schemeClr val="bg1"/>
                </a:solidFill>
                <a:cs typeface="+mn-ea"/>
                <a:sym typeface="+mn-lt"/>
              </a:rPr>
              <a:t>工作概述</a:t>
            </a:r>
            <a:endParaRPr lang="zh-CN" altLang="en-US" sz="4400" dirty="0">
              <a:solidFill>
                <a:schemeClr val="bg1"/>
              </a:solidFill>
              <a:cs typeface="+mn-ea"/>
              <a:sym typeface="+mn-lt"/>
            </a:endParaRPr>
          </a:p>
        </p:txBody>
      </p:sp>
      <p:sp>
        <p:nvSpPr>
          <p:cNvPr id="10" name="文本框 9"/>
          <p:cNvSpPr txBox="1"/>
          <p:nvPr/>
        </p:nvSpPr>
        <p:spPr>
          <a:xfrm>
            <a:off x="1028840" y="3098169"/>
            <a:ext cx="3586406" cy="1118255"/>
          </a:xfrm>
          <a:prstGeom prst="rect">
            <a:avLst/>
          </a:prstGeom>
          <a:noFill/>
        </p:spPr>
        <p:txBody>
          <a:bodyPr wrap="square" rtlCol="0">
            <a:spAutoFit/>
          </a:bodyPr>
          <a:lstStyle/>
          <a:p>
            <a:pPr>
              <a:lnSpc>
                <a:spcPts val="2000"/>
              </a:lnSpc>
            </a:pPr>
            <a:r>
              <a:rPr lang="zh-CN" altLang="en-US" sz="1400" dirty="0">
                <a:solidFill>
                  <a:schemeClr val="bg1"/>
                </a:solidFill>
                <a:cs typeface="+mn-ea"/>
                <a:sym typeface="+mn-lt"/>
              </a:rPr>
              <a:t>正文内容，本段适应大段文字章节。如果文字较多的内容描述比较适合放在这里。请您在此修改您的内容，或者将内容粘贴到记事本后，复制到此段落中。</a:t>
            </a:r>
            <a:endParaRPr lang="en-US" altLang="zh-CN" sz="1400" dirty="0">
              <a:solidFill>
                <a:schemeClr val="bg1"/>
              </a:solidFill>
              <a:cs typeface="+mn-ea"/>
              <a:sym typeface="+mn-lt"/>
            </a:endParaRPr>
          </a:p>
        </p:txBody>
      </p:sp>
      <p:sp>
        <p:nvSpPr>
          <p:cNvPr id="11" name="矩形 10"/>
          <p:cNvSpPr/>
          <p:nvPr/>
        </p:nvSpPr>
        <p:spPr>
          <a:xfrm>
            <a:off x="1133142" y="2827344"/>
            <a:ext cx="1714550" cy="45719"/>
          </a:xfrm>
          <a:prstGeom prst="rect">
            <a:avLst/>
          </a:prstGeom>
          <a:solidFill>
            <a:srgbClr val="B493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文本框 12"/>
          <p:cNvSpPr txBox="1"/>
          <p:nvPr/>
        </p:nvSpPr>
        <p:spPr>
          <a:xfrm>
            <a:off x="1132655" y="4656389"/>
            <a:ext cx="1415772" cy="584775"/>
          </a:xfrm>
          <a:prstGeom prst="rect">
            <a:avLst/>
          </a:prstGeom>
          <a:noFill/>
        </p:spPr>
        <p:txBody>
          <a:bodyPr wrap="none" rtlCol="0">
            <a:spAutoFit/>
          </a:bodyPr>
          <a:lstStyle/>
          <a:p>
            <a:r>
              <a:rPr lang="zh-CN" altLang="en-US" sz="1600" dirty="0">
                <a:solidFill>
                  <a:schemeClr val="bg1">
                    <a:alpha val="90000"/>
                  </a:schemeClr>
                </a:solidFill>
                <a:cs typeface="+mn-ea"/>
                <a:sym typeface="+mn-lt"/>
              </a:rPr>
              <a:t>项目描述</a:t>
            </a:r>
            <a:endParaRPr lang="en-US" altLang="zh-CN" sz="1600" dirty="0">
              <a:solidFill>
                <a:schemeClr val="bg1">
                  <a:alpha val="90000"/>
                </a:schemeClr>
              </a:solidFill>
              <a:cs typeface="+mn-ea"/>
              <a:sym typeface="+mn-lt"/>
            </a:endParaRPr>
          </a:p>
          <a:p>
            <a:r>
              <a:rPr lang="zh-CN" altLang="en-US" sz="1600" dirty="0">
                <a:solidFill>
                  <a:schemeClr val="bg1">
                    <a:alpha val="90000"/>
                  </a:schemeClr>
                </a:solidFill>
                <a:cs typeface="+mn-ea"/>
                <a:sym typeface="+mn-lt"/>
              </a:rPr>
              <a:t>添加简短说明</a:t>
            </a:r>
            <a:endParaRPr lang="zh-CN" altLang="en-US" sz="1600" dirty="0">
              <a:solidFill>
                <a:schemeClr val="bg1">
                  <a:alpha val="90000"/>
                </a:schemeClr>
              </a:solidFill>
              <a:cs typeface="+mn-ea"/>
              <a:sym typeface="+mn-lt"/>
            </a:endParaRPr>
          </a:p>
        </p:txBody>
      </p:sp>
      <p:sp>
        <p:nvSpPr>
          <p:cNvPr id="15" name="矩形 14"/>
          <p:cNvSpPr/>
          <p:nvPr/>
        </p:nvSpPr>
        <p:spPr>
          <a:xfrm>
            <a:off x="4838700" y="1708150"/>
            <a:ext cx="3029585" cy="3822065"/>
          </a:xfrm>
          <a:prstGeom prst="rect">
            <a:avLst/>
          </a:prstGeom>
          <a:blipFill rotWithShape="1">
            <a:blip r:embed="rId1"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矩形 15"/>
          <p:cNvSpPr/>
          <p:nvPr/>
        </p:nvSpPr>
        <p:spPr>
          <a:xfrm>
            <a:off x="4838700" y="3943350"/>
            <a:ext cx="2675890" cy="1590040"/>
          </a:xfrm>
          <a:prstGeom prst="rect">
            <a:avLst/>
          </a:prstGeom>
          <a:gradFill>
            <a:gsLst>
              <a:gs pos="0">
                <a:schemeClr val="tx1">
                  <a:alpha val="0"/>
                </a:schemeClr>
              </a:gs>
              <a:gs pos="53000">
                <a:schemeClr val="tx1">
                  <a:alpha val="50000"/>
                </a:schemeClr>
              </a:gs>
              <a:gs pos="100000">
                <a:schemeClr val="tx1">
                  <a:alpha val="91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斜纹 16"/>
          <p:cNvSpPr/>
          <p:nvPr/>
        </p:nvSpPr>
        <p:spPr>
          <a:xfrm>
            <a:off x="8151423" y="1346005"/>
            <a:ext cx="757209" cy="757209"/>
          </a:xfrm>
          <a:prstGeom prst="diagStripe">
            <a:avLst/>
          </a:prstGeom>
          <a:solidFill>
            <a:srgbClr val="B493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dirty="0">
                <a:cs typeface="+mn-ea"/>
                <a:sym typeface="+mn-lt"/>
              </a:rPr>
              <a:t>1</a:t>
            </a:r>
            <a:endParaRPr lang="zh-CN" altLang="en-US" sz="4000" dirty="0">
              <a:cs typeface="+mn-ea"/>
              <a:sym typeface="+mn-lt"/>
            </a:endParaRPr>
          </a:p>
        </p:txBody>
      </p:sp>
      <p:sp>
        <p:nvSpPr>
          <p:cNvPr id="18" name="斜纹 17"/>
          <p:cNvSpPr/>
          <p:nvPr/>
        </p:nvSpPr>
        <p:spPr>
          <a:xfrm>
            <a:off x="8151423" y="2965266"/>
            <a:ext cx="757209" cy="757209"/>
          </a:xfrm>
          <a:prstGeom prst="diagStripe">
            <a:avLst/>
          </a:prstGeom>
          <a:solidFill>
            <a:srgbClr val="B493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dirty="0">
                <a:cs typeface="+mn-ea"/>
                <a:sym typeface="+mn-lt"/>
              </a:rPr>
              <a:t>2</a:t>
            </a:r>
            <a:endParaRPr lang="zh-CN" altLang="en-US" sz="4000" dirty="0">
              <a:cs typeface="+mn-ea"/>
              <a:sym typeface="+mn-lt"/>
            </a:endParaRPr>
          </a:p>
        </p:txBody>
      </p:sp>
      <p:sp>
        <p:nvSpPr>
          <p:cNvPr id="19" name="斜纹 18"/>
          <p:cNvSpPr/>
          <p:nvPr/>
        </p:nvSpPr>
        <p:spPr>
          <a:xfrm>
            <a:off x="8151423" y="4586670"/>
            <a:ext cx="757209" cy="757209"/>
          </a:xfrm>
          <a:prstGeom prst="diagStripe">
            <a:avLst/>
          </a:prstGeom>
          <a:solidFill>
            <a:srgbClr val="B493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dirty="0">
                <a:cs typeface="+mn-ea"/>
                <a:sym typeface="+mn-lt"/>
              </a:rPr>
              <a:t>3</a:t>
            </a:r>
            <a:endParaRPr lang="zh-CN" altLang="en-US" sz="4000" dirty="0">
              <a:cs typeface="+mn-ea"/>
              <a:sym typeface="+mn-lt"/>
            </a:endParaRPr>
          </a:p>
        </p:txBody>
      </p:sp>
      <p:sp>
        <p:nvSpPr>
          <p:cNvPr id="20" name="直角三角形 19"/>
          <p:cNvSpPr/>
          <p:nvPr/>
        </p:nvSpPr>
        <p:spPr>
          <a:xfrm>
            <a:off x="7404735" y="1703705"/>
            <a:ext cx="463550" cy="39116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直角三角形 20"/>
          <p:cNvSpPr/>
          <p:nvPr/>
        </p:nvSpPr>
        <p:spPr>
          <a:xfrm flipH="1" flipV="1">
            <a:off x="7404735" y="1707515"/>
            <a:ext cx="463550" cy="391160"/>
          </a:xfrm>
          <a:prstGeom prst="rtTriangle">
            <a:avLst/>
          </a:prstGeom>
          <a:solidFill>
            <a:srgbClr val="1B1C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0.70"/>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1000" fill="hold"/>
                                        <p:tgtEl>
                                          <p:spTgt spid="10"/>
                                        </p:tgtEl>
                                        <p:attrNameLst>
                                          <p:attrName>ppt_w</p:attrName>
                                        </p:attrNameLst>
                                      </p:cBhvr>
                                      <p:tavLst>
                                        <p:tav tm="0">
                                          <p:val>
                                            <p:strVal val="#ppt_w*0.70"/>
                                          </p:val>
                                        </p:tav>
                                        <p:tav tm="100000">
                                          <p:val>
                                            <p:strVal val="#ppt_w"/>
                                          </p:val>
                                        </p:tav>
                                      </p:tavLst>
                                    </p:anim>
                                    <p:anim calcmode="lin" valueType="num">
                                      <p:cBhvr>
                                        <p:cTn id="13" dur="1000" fill="hold"/>
                                        <p:tgtEl>
                                          <p:spTgt spid="10"/>
                                        </p:tgtEl>
                                        <p:attrNameLst>
                                          <p:attrName>ppt_h</p:attrName>
                                        </p:attrNameLst>
                                      </p:cBhvr>
                                      <p:tavLst>
                                        <p:tav tm="0">
                                          <p:val>
                                            <p:strVal val="#ppt_h"/>
                                          </p:val>
                                        </p:tav>
                                        <p:tav tm="100000">
                                          <p:val>
                                            <p:strVal val="#ppt_h"/>
                                          </p:val>
                                        </p:tav>
                                      </p:tavLst>
                                    </p:anim>
                                    <p:animEffect transition="in" filter="fade">
                                      <p:cBhvr>
                                        <p:cTn id="14" dur="1000"/>
                                        <p:tgtEl>
                                          <p:spTgt spid="10"/>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1000" fill="hold"/>
                                        <p:tgtEl>
                                          <p:spTgt spid="11"/>
                                        </p:tgtEl>
                                        <p:attrNameLst>
                                          <p:attrName>ppt_w</p:attrName>
                                        </p:attrNameLst>
                                      </p:cBhvr>
                                      <p:tavLst>
                                        <p:tav tm="0">
                                          <p:val>
                                            <p:strVal val="#ppt_w*0.70"/>
                                          </p:val>
                                        </p:tav>
                                        <p:tav tm="100000">
                                          <p:val>
                                            <p:strVal val="#ppt_w"/>
                                          </p:val>
                                        </p:tav>
                                      </p:tavLst>
                                    </p:anim>
                                    <p:anim calcmode="lin" valueType="num">
                                      <p:cBhvr>
                                        <p:cTn id="18" dur="1000" fill="hold"/>
                                        <p:tgtEl>
                                          <p:spTgt spid="11"/>
                                        </p:tgtEl>
                                        <p:attrNameLst>
                                          <p:attrName>ppt_h</p:attrName>
                                        </p:attrNameLst>
                                      </p:cBhvr>
                                      <p:tavLst>
                                        <p:tav tm="0">
                                          <p:val>
                                            <p:strVal val="#ppt_h"/>
                                          </p:val>
                                        </p:tav>
                                        <p:tav tm="100000">
                                          <p:val>
                                            <p:strVal val="#ppt_h"/>
                                          </p:val>
                                        </p:tav>
                                      </p:tavLst>
                                    </p:anim>
                                    <p:animEffect transition="in" filter="fade">
                                      <p:cBhvr>
                                        <p:cTn id="19" dur="1000"/>
                                        <p:tgtEl>
                                          <p:spTgt spid="11"/>
                                        </p:tgtEl>
                                      </p:cBhvr>
                                    </p:animEffect>
                                  </p:childTnLst>
                                </p:cTn>
                              </p:par>
                              <p:par>
                                <p:cTn id="20" presetID="55" presetClass="entr" presetSubtype="0"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p:cTn id="22" dur="1000" fill="hold"/>
                                        <p:tgtEl>
                                          <p:spTgt spid="13"/>
                                        </p:tgtEl>
                                        <p:attrNameLst>
                                          <p:attrName>ppt_w</p:attrName>
                                        </p:attrNameLst>
                                      </p:cBhvr>
                                      <p:tavLst>
                                        <p:tav tm="0">
                                          <p:val>
                                            <p:strVal val="#ppt_w*0.70"/>
                                          </p:val>
                                        </p:tav>
                                        <p:tav tm="100000">
                                          <p:val>
                                            <p:strVal val="#ppt_w"/>
                                          </p:val>
                                        </p:tav>
                                      </p:tavLst>
                                    </p:anim>
                                    <p:anim calcmode="lin" valueType="num">
                                      <p:cBhvr>
                                        <p:cTn id="23" dur="1000" fill="hold"/>
                                        <p:tgtEl>
                                          <p:spTgt spid="13"/>
                                        </p:tgtEl>
                                        <p:attrNameLst>
                                          <p:attrName>ppt_h</p:attrName>
                                        </p:attrNameLst>
                                      </p:cBhvr>
                                      <p:tavLst>
                                        <p:tav tm="0">
                                          <p:val>
                                            <p:strVal val="#ppt_h"/>
                                          </p:val>
                                        </p:tav>
                                        <p:tav tm="100000">
                                          <p:val>
                                            <p:strVal val="#ppt_h"/>
                                          </p:val>
                                        </p:tav>
                                      </p:tavLst>
                                    </p:anim>
                                    <p:animEffect transition="in" filter="fade">
                                      <p:cBhvr>
                                        <p:cTn id="24" dur="1000"/>
                                        <p:tgtEl>
                                          <p:spTgt spid="13"/>
                                        </p:tgtEl>
                                      </p:cBhvr>
                                    </p:animEffect>
                                  </p:childTnLst>
                                </p:cTn>
                              </p:par>
                            </p:childTnLst>
                          </p:cTn>
                        </p:par>
                        <p:par>
                          <p:cTn id="25" fill="hold">
                            <p:stCondLst>
                              <p:cond delay="1000"/>
                            </p:stCondLst>
                            <p:childTnLst>
                              <p:par>
                                <p:cTn id="26" presetID="47" presetClass="entr" presetSubtype="0"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1000"/>
                                        <p:tgtEl>
                                          <p:spTgt spid="4"/>
                                        </p:tgtEl>
                                      </p:cBhvr>
                                    </p:animEffect>
                                    <p:anim calcmode="lin" valueType="num">
                                      <p:cBhvr>
                                        <p:cTn id="29" dur="1000" fill="hold"/>
                                        <p:tgtEl>
                                          <p:spTgt spid="4"/>
                                        </p:tgtEl>
                                        <p:attrNameLst>
                                          <p:attrName>ppt_x</p:attrName>
                                        </p:attrNameLst>
                                      </p:cBhvr>
                                      <p:tavLst>
                                        <p:tav tm="0">
                                          <p:val>
                                            <p:strVal val="#ppt_x"/>
                                          </p:val>
                                        </p:tav>
                                        <p:tav tm="100000">
                                          <p:val>
                                            <p:strVal val="#ppt_x"/>
                                          </p:val>
                                        </p:tav>
                                      </p:tavLst>
                                    </p:anim>
                                    <p:anim calcmode="lin" valueType="num">
                                      <p:cBhvr>
                                        <p:cTn id="30" dur="1000" fill="hold"/>
                                        <p:tgtEl>
                                          <p:spTgt spid="4"/>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fade">
                                      <p:cBhvr>
                                        <p:cTn id="33" dur="1000"/>
                                        <p:tgtEl>
                                          <p:spTgt spid="5"/>
                                        </p:tgtEl>
                                      </p:cBhvr>
                                    </p:animEffect>
                                    <p:anim calcmode="lin" valueType="num">
                                      <p:cBhvr>
                                        <p:cTn id="34" dur="1000" fill="hold"/>
                                        <p:tgtEl>
                                          <p:spTgt spid="5"/>
                                        </p:tgtEl>
                                        <p:attrNameLst>
                                          <p:attrName>ppt_x</p:attrName>
                                        </p:attrNameLst>
                                      </p:cBhvr>
                                      <p:tavLst>
                                        <p:tav tm="0">
                                          <p:val>
                                            <p:strVal val="#ppt_x"/>
                                          </p:val>
                                        </p:tav>
                                        <p:tav tm="100000">
                                          <p:val>
                                            <p:strVal val="#ppt_x"/>
                                          </p:val>
                                        </p:tav>
                                      </p:tavLst>
                                    </p:anim>
                                    <p:anim calcmode="lin" valueType="num">
                                      <p:cBhvr>
                                        <p:cTn id="35" dur="1000" fill="hold"/>
                                        <p:tgtEl>
                                          <p:spTgt spid="5"/>
                                        </p:tgtEl>
                                        <p:attrNameLst>
                                          <p:attrName>ppt_y</p:attrName>
                                        </p:attrNameLst>
                                      </p:cBhvr>
                                      <p:tavLst>
                                        <p:tav tm="0">
                                          <p:val>
                                            <p:strVal val="#ppt_y-.1"/>
                                          </p:val>
                                        </p:tav>
                                        <p:tav tm="100000">
                                          <p:val>
                                            <p:strVal val="#ppt_y"/>
                                          </p:val>
                                        </p:tav>
                                      </p:tavLst>
                                    </p:anim>
                                  </p:childTnLst>
                                </p:cTn>
                              </p:par>
                              <p:par>
                                <p:cTn id="36" presetID="47" presetClass="entr" presetSubtype="0" fill="hold" grpId="0" nodeType="with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fade">
                                      <p:cBhvr>
                                        <p:cTn id="38" dur="1000"/>
                                        <p:tgtEl>
                                          <p:spTgt spid="6"/>
                                        </p:tgtEl>
                                      </p:cBhvr>
                                    </p:animEffect>
                                    <p:anim calcmode="lin" valueType="num">
                                      <p:cBhvr>
                                        <p:cTn id="39" dur="1000" fill="hold"/>
                                        <p:tgtEl>
                                          <p:spTgt spid="6"/>
                                        </p:tgtEl>
                                        <p:attrNameLst>
                                          <p:attrName>ppt_x</p:attrName>
                                        </p:attrNameLst>
                                      </p:cBhvr>
                                      <p:tavLst>
                                        <p:tav tm="0">
                                          <p:val>
                                            <p:strVal val="#ppt_x"/>
                                          </p:val>
                                        </p:tav>
                                        <p:tav tm="100000">
                                          <p:val>
                                            <p:strVal val="#ppt_x"/>
                                          </p:val>
                                        </p:tav>
                                      </p:tavLst>
                                    </p:anim>
                                    <p:anim calcmode="lin" valueType="num">
                                      <p:cBhvr>
                                        <p:cTn id="40" dur="1000" fill="hold"/>
                                        <p:tgtEl>
                                          <p:spTgt spid="6"/>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fade">
                                      <p:cBhvr>
                                        <p:cTn id="43" dur="1000"/>
                                        <p:tgtEl>
                                          <p:spTgt spid="7"/>
                                        </p:tgtEl>
                                      </p:cBhvr>
                                    </p:animEffect>
                                    <p:anim calcmode="lin" valueType="num">
                                      <p:cBhvr>
                                        <p:cTn id="44" dur="1000" fill="hold"/>
                                        <p:tgtEl>
                                          <p:spTgt spid="7"/>
                                        </p:tgtEl>
                                        <p:attrNameLst>
                                          <p:attrName>ppt_x</p:attrName>
                                        </p:attrNameLst>
                                      </p:cBhvr>
                                      <p:tavLst>
                                        <p:tav tm="0">
                                          <p:val>
                                            <p:strVal val="#ppt_x"/>
                                          </p:val>
                                        </p:tav>
                                        <p:tav tm="100000">
                                          <p:val>
                                            <p:strVal val="#ppt_x"/>
                                          </p:val>
                                        </p:tav>
                                      </p:tavLst>
                                    </p:anim>
                                    <p:anim calcmode="lin" valueType="num">
                                      <p:cBhvr>
                                        <p:cTn id="45" dur="1000" fill="hold"/>
                                        <p:tgtEl>
                                          <p:spTgt spid="7"/>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fade">
                                      <p:cBhvr>
                                        <p:cTn id="48" dur="1000"/>
                                        <p:tgtEl>
                                          <p:spTgt spid="8"/>
                                        </p:tgtEl>
                                      </p:cBhvr>
                                    </p:animEffect>
                                    <p:anim calcmode="lin" valueType="num">
                                      <p:cBhvr>
                                        <p:cTn id="49" dur="1000" fill="hold"/>
                                        <p:tgtEl>
                                          <p:spTgt spid="8"/>
                                        </p:tgtEl>
                                        <p:attrNameLst>
                                          <p:attrName>ppt_x</p:attrName>
                                        </p:attrNameLst>
                                      </p:cBhvr>
                                      <p:tavLst>
                                        <p:tav tm="0">
                                          <p:val>
                                            <p:strVal val="#ppt_x"/>
                                          </p:val>
                                        </p:tav>
                                        <p:tav tm="100000">
                                          <p:val>
                                            <p:strVal val="#ppt_x"/>
                                          </p:val>
                                        </p:tav>
                                      </p:tavLst>
                                    </p:anim>
                                    <p:anim calcmode="lin" valueType="num">
                                      <p:cBhvr>
                                        <p:cTn id="50" dur="1000" fill="hold"/>
                                        <p:tgtEl>
                                          <p:spTgt spid="8"/>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fade">
                                      <p:cBhvr>
                                        <p:cTn id="53" dur="1000"/>
                                        <p:tgtEl>
                                          <p:spTgt spid="47"/>
                                        </p:tgtEl>
                                      </p:cBhvr>
                                    </p:animEffect>
                                    <p:anim calcmode="lin" valueType="num">
                                      <p:cBhvr>
                                        <p:cTn id="54" dur="1000" fill="hold"/>
                                        <p:tgtEl>
                                          <p:spTgt spid="47"/>
                                        </p:tgtEl>
                                        <p:attrNameLst>
                                          <p:attrName>ppt_x</p:attrName>
                                        </p:attrNameLst>
                                      </p:cBhvr>
                                      <p:tavLst>
                                        <p:tav tm="0">
                                          <p:val>
                                            <p:strVal val="#ppt_x"/>
                                          </p:val>
                                        </p:tav>
                                        <p:tav tm="100000">
                                          <p:val>
                                            <p:strVal val="#ppt_x"/>
                                          </p:val>
                                        </p:tav>
                                      </p:tavLst>
                                    </p:anim>
                                    <p:anim calcmode="lin" valueType="num">
                                      <p:cBhvr>
                                        <p:cTn id="55" dur="1000" fill="hold"/>
                                        <p:tgtEl>
                                          <p:spTgt spid="47"/>
                                        </p:tgtEl>
                                        <p:attrNameLst>
                                          <p:attrName>ppt_y</p:attrName>
                                        </p:attrNameLst>
                                      </p:cBhvr>
                                      <p:tavLst>
                                        <p:tav tm="0">
                                          <p:val>
                                            <p:strVal val="#ppt_y-.1"/>
                                          </p:val>
                                        </p:tav>
                                        <p:tav tm="100000">
                                          <p:val>
                                            <p:strVal val="#ppt_y"/>
                                          </p:val>
                                        </p:tav>
                                      </p:tavLst>
                                    </p:anim>
                                  </p:childTnLst>
                                </p:cTn>
                              </p:par>
                              <p:par>
                                <p:cTn id="56" presetID="47" presetClass="entr" presetSubtype="0" fill="hold" grpId="0" nodeType="withEffect">
                                  <p:stCondLst>
                                    <p:cond delay="0"/>
                                  </p:stCondLst>
                                  <p:childTnLst>
                                    <p:set>
                                      <p:cBhvr>
                                        <p:cTn id="57" dur="1" fill="hold">
                                          <p:stCondLst>
                                            <p:cond delay="0"/>
                                          </p:stCondLst>
                                        </p:cTn>
                                        <p:tgtEl>
                                          <p:spTgt spid="15"/>
                                        </p:tgtEl>
                                        <p:attrNameLst>
                                          <p:attrName>style.visibility</p:attrName>
                                        </p:attrNameLst>
                                      </p:cBhvr>
                                      <p:to>
                                        <p:strVal val="visible"/>
                                      </p:to>
                                    </p:set>
                                    <p:animEffect transition="in" filter="fade">
                                      <p:cBhvr>
                                        <p:cTn id="58" dur="1000"/>
                                        <p:tgtEl>
                                          <p:spTgt spid="15"/>
                                        </p:tgtEl>
                                      </p:cBhvr>
                                    </p:animEffect>
                                    <p:anim calcmode="lin" valueType="num">
                                      <p:cBhvr>
                                        <p:cTn id="59" dur="1000" fill="hold"/>
                                        <p:tgtEl>
                                          <p:spTgt spid="15"/>
                                        </p:tgtEl>
                                        <p:attrNameLst>
                                          <p:attrName>ppt_x</p:attrName>
                                        </p:attrNameLst>
                                      </p:cBhvr>
                                      <p:tavLst>
                                        <p:tav tm="0">
                                          <p:val>
                                            <p:strVal val="#ppt_x"/>
                                          </p:val>
                                        </p:tav>
                                        <p:tav tm="100000">
                                          <p:val>
                                            <p:strVal val="#ppt_x"/>
                                          </p:val>
                                        </p:tav>
                                      </p:tavLst>
                                    </p:anim>
                                    <p:anim calcmode="lin" valueType="num">
                                      <p:cBhvr>
                                        <p:cTn id="60" dur="1000" fill="hold"/>
                                        <p:tgtEl>
                                          <p:spTgt spid="15"/>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1000"/>
                                        <p:tgtEl>
                                          <p:spTgt spid="16"/>
                                        </p:tgtEl>
                                      </p:cBhvr>
                                    </p:animEffect>
                                    <p:anim calcmode="lin" valueType="num">
                                      <p:cBhvr>
                                        <p:cTn id="64" dur="1000" fill="hold"/>
                                        <p:tgtEl>
                                          <p:spTgt spid="16"/>
                                        </p:tgtEl>
                                        <p:attrNameLst>
                                          <p:attrName>ppt_x</p:attrName>
                                        </p:attrNameLst>
                                      </p:cBhvr>
                                      <p:tavLst>
                                        <p:tav tm="0">
                                          <p:val>
                                            <p:strVal val="#ppt_x"/>
                                          </p:val>
                                        </p:tav>
                                        <p:tav tm="100000">
                                          <p:val>
                                            <p:strVal val="#ppt_x"/>
                                          </p:val>
                                        </p:tav>
                                      </p:tavLst>
                                    </p:anim>
                                    <p:anim calcmode="lin" valueType="num">
                                      <p:cBhvr>
                                        <p:cTn id="65" dur="1000" fill="hold"/>
                                        <p:tgtEl>
                                          <p:spTgt spid="16"/>
                                        </p:tgtEl>
                                        <p:attrNameLst>
                                          <p:attrName>ppt_y</p:attrName>
                                        </p:attrNameLst>
                                      </p:cBhvr>
                                      <p:tavLst>
                                        <p:tav tm="0">
                                          <p:val>
                                            <p:strVal val="#ppt_y-.1"/>
                                          </p:val>
                                        </p:tav>
                                        <p:tav tm="100000">
                                          <p:val>
                                            <p:strVal val="#ppt_y"/>
                                          </p:val>
                                        </p:tav>
                                      </p:tavLst>
                                    </p:anim>
                                  </p:childTnLst>
                                </p:cTn>
                              </p:par>
                              <p:par>
                                <p:cTn id="66" presetID="47" presetClass="entr" presetSubtype="0" fill="hold" grpId="0" nodeType="withEffect">
                                  <p:stCondLst>
                                    <p:cond delay="0"/>
                                  </p:stCondLst>
                                  <p:childTnLst>
                                    <p:set>
                                      <p:cBhvr>
                                        <p:cTn id="67" dur="1" fill="hold">
                                          <p:stCondLst>
                                            <p:cond delay="0"/>
                                          </p:stCondLst>
                                        </p:cTn>
                                        <p:tgtEl>
                                          <p:spTgt spid="17"/>
                                        </p:tgtEl>
                                        <p:attrNameLst>
                                          <p:attrName>style.visibility</p:attrName>
                                        </p:attrNameLst>
                                      </p:cBhvr>
                                      <p:to>
                                        <p:strVal val="visible"/>
                                      </p:to>
                                    </p:set>
                                    <p:animEffect transition="in" filter="fade">
                                      <p:cBhvr>
                                        <p:cTn id="68" dur="1000"/>
                                        <p:tgtEl>
                                          <p:spTgt spid="17"/>
                                        </p:tgtEl>
                                      </p:cBhvr>
                                    </p:animEffect>
                                    <p:anim calcmode="lin" valueType="num">
                                      <p:cBhvr>
                                        <p:cTn id="69" dur="1000" fill="hold"/>
                                        <p:tgtEl>
                                          <p:spTgt spid="17"/>
                                        </p:tgtEl>
                                        <p:attrNameLst>
                                          <p:attrName>ppt_x</p:attrName>
                                        </p:attrNameLst>
                                      </p:cBhvr>
                                      <p:tavLst>
                                        <p:tav tm="0">
                                          <p:val>
                                            <p:strVal val="#ppt_x"/>
                                          </p:val>
                                        </p:tav>
                                        <p:tav tm="100000">
                                          <p:val>
                                            <p:strVal val="#ppt_x"/>
                                          </p:val>
                                        </p:tav>
                                      </p:tavLst>
                                    </p:anim>
                                    <p:anim calcmode="lin" valueType="num">
                                      <p:cBhvr>
                                        <p:cTn id="70" dur="1000" fill="hold"/>
                                        <p:tgtEl>
                                          <p:spTgt spid="17"/>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0"/>
                                  </p:stCondLst>
                                  <p:childTnLst>
                                    <p:set>
                                      <p:cBhvr>
                                        <p:cTn id="72" dur="1" fill="hold">
                                          <p:stCondLst>
                                            <p:cond delay="0"/>
                                          </p:stCondLst>
                                        </p:cTn>
                                        <p:tgtEl>
                                          <p:spTgt spid="18"/>
                                        </p:tgtEl>
                                        <p:attrNameLst>
                                          <p:attrName>style.visibility</p:attrName>
                                        </p:attrNameLst>
                                      </p:cBhvr>
                                      <p:to>
                                        <p:strVal val="visible"/>
                                      </p:to>
                                    </p:set>
                                    <p:animEffect transition="in" filter="fade">
                                      <p:cBhvr>
                                        <p:cTn id="73" dur="1000"/>
                                        <p:tgtEl>
                                          <p:spTgt spid="18"/>
                                        </p:tgtEl>
                                      </p:cBhvr>
                                    </p:animEffect>
                                    <p:anim calcmode="lin" valueType="num">
                                      <p:cBhvr>
                                        <p:cTn id="74" dur="1000" fill="hold"/>
                                        <p:tgtEl>
                                          <p:spTgt spid="18"/>
                                        </p:tgtEl>
                                        <p:attrNameLst>
                                          <p:attrName>ppt_x</p:attrName>
                                        </p:attrNameLst>
                                      </p:cBhvr>
                                      <p:tavLst>
                                        <p:tav tm="0">
                                          <p:val>
                                            <p:strVal val="#ppt_x"/>
                                          </p:val>
                                        </p:tav>
                                        <p:tav tm="100000">
                                          <p:val>
                                            <p:strVal val="#ppt_x"/>
                                          </p:val>
                                        </p:tav>
                                      </p:tavLst>
                                    </p:anim>
                                    <p:anim calcmode="lin" valueType="num">
                                      <p:cBhvr>
                                        <p:cTn id="75" dur="1000" fill="hold"/>
                                        <p:tgtEl>
                                          <p:spTgt spid="18"/>
                                        </p:tgtEl>
                                        <p:attrNameLst>
                                          <p:attrName>ppt_y</p:attrName>
                                        </p:attrNameLst>
                                      </p:cBhvr>
                                      <p:tavLst>
                                        <p:tav tm="0">
                                          <p:val>
                                            <p:strVal val="#ppt_y-.1"/>
                                          </p:val>
                                        </p:tav>
                                        <p:tav tm="100000">
                                          <p:val>
                                            <p:strVal val="#ppt_y"/>
                                          </p:val>
                                        </p:tav>
                                      </p:tavLst>
                                    </p:anim>
                                  </p:childTnLst>
                                </p:cTn>
                              </p:par>
                              <p:par>
                                <p:cTn id="76" presetID="47" presetClass="entr" presetSubtype="0" fill="hold" grpId="0" nodeType="withEffect">
                                  <p:stCondLst>
                                    <p:cond delay="0"/>
                                  </p:stCondLst>
                                  <p:childTnLst>
                                    <p:set>
                                      <p:cBhvr>
                                        <p:cTn id="77" dur="1" fill="hold">
                                          <p:stCondLst>
                                            <p:cond delay="0"/>
                                          </p:stCondLst>
                                        </p:cTn>
                                        <p:tgtEl>
                                          <p:spTgt spid="19"/>
                                        </p:tgtEl>
                                        <p:attrNameLst>
                                          <p:attrName>style.visibility</p:attrName>
                                        </p:attrNameLst>
                                      </p:cBhvr>
                                      <p:to>
                                        <p:strVal val="visible"/>
                                      </p:to>
                                    </p:set>
                                    <p:animEffect transition="in" filter="fade">
                                      <p:cBhvr>
                                        <p:cTn id="78" dur="1000"/>
                                        <p:tgtEl>
                                          <p:spTgt spid="19"/>
                                        </p:tgtEl>
                                      </p:cBhvr>
                                    </p:animEffect>
                                    <p:anim calcmode="lin" valueType="num">
                                      <p:cBhvr>
                                        <p:cTn id="79" dur="1000" fill="hold"/>
                                        <p:tgtEl>
                                          <p:spTgt spid="19"/>
                                        </p:tgtEl>
                                        <p:attrNameLst>
                                          <p:attrName>ppt_x</p:attrName>
                                        </p:attrNameLst>
                                      </p:cBhvr>
                                      <p:tavLst>
                                        <p:tav tm="0">
                                          <p:val>
                                            <p:strVal val="#ppt_x"/>
                                          </p:val>
                                        </p:tav>
                                        <p:tav tm="100000">
                                          <p:val>
                                            <p:strVal val="#ppt_x"/>
                                          </p:val>
                                        </p:tav>
                                      </p:tavLst>
                                    </p:anim>
                                    <p:anim calcmode="lin" valueType="num">
                                      <p:cBhvr>
                                        <p:cTn id="80" dur="1000" fill="hold"/>
                                        <p:tgtEl>
                                          <p:spTgt spid="19"/>
                                        </p:tgtEl>
                                        <p:attrNameLst>
                                          <p:attrName>ppt_y</p:attrName>
                                        </p:attrNameLst>
                                      </p:cBhvr>
                                      <p:tavLst>
                                        <p:tav tm="0">
                                          <p:val>
                                            <p:strVal val="#ppt_y-.1"/>
                                          </p:val>
                                        </p:tav>
                                        <p:tav tm="100000">
                                          <p:val>
                                            <p:strVal val="#ppt_y"/>
                                          </p:val>
                                        </p:tav>
                                      </p:tavLst>
                                    </p:anim>
                                  </p:childTnLst>
                                </p:cTn>
                              </p:par>
                              <p:par>
                                <p:cTn id="81" presetID="47" presetClass="entr" presetSubtype="0" fill="hold" grpId="0" nodeType="withEffect">
                                  <p:stCondLst>
                                    <p:cond delay="0"/>
                                  </p:stCondLst>
                                  <p:childTnLst>
                                    <p:set>
                                      <p:cBhvr>
                                        <p:cTn id="82" dur="1" fill="hold">
                                          <p:stCondLst>
                                            <p:cond delay="0"/>
                                          </p:stCondLst>
                                        </p:cTn>
                                        <p:tgtEl>
                                          <p:spTgt spid="20"/>
                                        </p:tgtEl>
                                        <p:attrNameLst>
                                          <p:attrName>style.visibility</p:attrName>
                                        </p:attrNameLst>
                                      </p:cBhvr>
                                      <p:to>
                                        <p:strVal val="visible"/>
                                      </p:to>
                                    </p:set>
                                    <p:animEffect transition="in" filter="fade">
                                      <p:cBhvr>
                                        <p:cTn id="83" dur="1000"/>
                                        <p:tgtEl>
                                          <p:spTgt spid="20"/>
                                        </p:tgtEl>
                                      </p:cBhvr>
                                    </p:animEffect>
                                    <p:anim calcmode="lin" valueType="num">
                                      <p:cBhvr>
                                        <p:cTn id="84" dur="1000" fill="hold"/>
                                        <p:tgtEl>
                                          <p:spTgt spid="20"/>
                                        </p:tgtEl>
                                        <p:attrNameLst>
                                          <p:attrName>ppt_x</p:attrName>
                                        </p:attrNameLst>
                                      </p:cBhvr>
                                      <p:tavLst>
                                        <p:tav tm="0">
                                          <p:val>
                                            <p:strVal val="#ppt_x"/>
                                          </p:val>
                                        </p:tav>
                                        <p:tav tm="100000">
                                          <p:val>
                                            <p:strVal val="#ppt_x"/>
                                          </p:val>
                                        </p:tav>
                                      </p:tavLst>
                                    </p:anim>
                                    <p:anim calcmode="lin" valueType="num">
                                      <p:cBhvr>
                                        <p:cTn id="85" dur="1000" fill="hold"/>
                                        <p:tgtEl>
                                          <p:spTgt spid="20"/>
                                        </p:tgtEl>
                                        <p:attrNameLst>
                                          <p:attrName>ppt_y</p:attrName>
                                        </p:attrNameLst>
                                      </p:cBhvr>
                                      <p:tavLst>
                                        <p:tav tm="0">
                                          <p:val>
                                            <p:strVal val="#ppt_y-.1"/>
                                          </p:val>
                                        </p:tav>
                                        <p:tav tm="100000">
                                          <p:val>
                                            <p:strVal val="#ppt_y"/>
                                          </p:val>
                                        </p:tav>
                                      </p:tavLst>
                                    </p:anim>
                                  </p:childTnLst>
                                </p:cTn>
                              </p:par>
                              <p:par>
                                <p:cTn id="86" presetID="47" presetClass="entr" presetSubtype="0" fill="hold" grpId="0" nodeType="withEffect">
                                  <p:stCondLst>
                                    <p:cond delay="0"/>
                                  </p:stCondLst>
                                  <p:childTnLst>
                                    <p:set>
                                      <p:cBhvr>
                                        <p:cTn id="87" dur="1" fill="hold">
                                          <p:stCondLst>
                                            <p:cond delay="0"/>
                                          </p:stCondLst>
                                        </p:cTn>
                                        <p:tgtEl>
                                          <p:spTgt spid="21"/>
                                        </p:tgtEl>
                                        <p:attrNameLst>
                                          <p:attrName>style.visibility</p:attrName>
                                        </p:attrNameLst>
                                      </p:cBhvr>
                                      <p:to>
                                        <p:strVal val="visible"/>
                                      </p:to>
                                    </p:set>
                                    <p:animEffect transition="in" filter="fade">
                                      <p:cBhvr>
                                        <p:cTn id="88" dur="1000"/>
                                        <p:tgtEl>
                                          <p:spTgt spid="21"/>
                                        </p:tgtEl>
                                      </p:cBhvr>
                                    </p:animEffect>
                                    <p:anim calcmode="lin" valueType="num">
                                      <p:cBhvr>
                                        <p:cTn id="89" dur="1000" fill="hold"/>
                                        <p:tgtEl>
                                          <p:spTgt spid="21"/>
                                        </p:tgtEl>
                                        <p:attrNameLst>
                                          <p:attrName>ppt_x</p:attrName>
                                        </p:attrNameLst>
                                      </p:cBhvr>
                                      <p:tavLst>
                                        <p:tav tm="0">
                                          <p:val>
                                            <p:strVal val="#ppt_x"/>
                                          </p:val>
                                        </p:tav>
                                        <p:tav tm="100000">
                                          <p:val>
                                            <p:strVal val="#ppt_x"/>
                                          </p:val>
                                        </p:tav>
                                      </p:tavLst>
                                    </p:anim>
                                    <p:anim calcmode="lin" valueType="num">
                                      <p:cBhvr>
                                        <p:cTn id="90"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47" grpId="0"/>
      <p:bldP spid="9" grpId="0"/>
      <p:bldP spid="10" grpId="0"/>
      <p:bldP spid="11" grpId="0" animBg="1"/>
      <p:bldP spid="13" grpId="0"/>
      <p:bldP spid="15" grpId="0" bldLvl="0" animBg="1"/>
      <p:bldP spid="16" grpId="0" bldLvl="0" animBg="1"/>
      <p:bldP spid="17" grpId="0" animBg="1"/>
      <p:bldP spid="18" grpId="0" animBg="1"/>
      <p:bldP spid="19" grpId="0" animBg="1"/>
      <p:bldP spid="20" grpId="0" bldLvl="0" animBg="1"/>
      <p:bldP spid="21"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任意多边形: 形状 42"/>
          <p:cNvSpPr/>
          <p:nvPr/>
        </p:nvSpPr>
        <p:spPr>
          <a:xfrm flipV="1">
            <a:off x="0" y="0"/>
            <a:ext cx="2077720" cy="808355"/>
          </a:xfrm>
          <a:custGeom>
            <a:avLst/>
            <a:gdLst>
              <a:gd name="connsiteX0" fmla="*/ 950582 w 1904596"/>
              <a:gd name="connsiteY0" fmla="*/ 988918 h 1940426"/>
              <a:gd name="connsiteX1" fmla="*/ 1417551 w 1904596"/>
              <a:gd name="connsiteY1" fmla="*/ 1940426 h 1940426"/>
              <a:gd name="connsiteX2" fmla="*/ 1368846 w 1904596"/>
              <a:gd name="connsiteY2" fmla="*/ 1940426 h 1940426"/>
              <a:gd name="connsiteX3" fmla="*/ 950410 w 1904596"/>
              <a:gd name="connsiteY3" fmla="*/ 1087810 h 1940426"/>
              <a:gd name="connsiteX4" fmla="*/ 531974 w 1904596"/>
              <a:gd name="connsiteY4" fmla="*/ 1940426 h 1940426"/>
              <a:gd name="connsiteX5" fmla="*/ 483613 w 1904596"/>
              <a:gd name="connsiteY5" fmla="*/ 1940426 h 1940426"/>
              <a:gd name="connsiteX6" fmla="*/ 950924 w 1904596"/>
              <a:gd name="connsiteY6" fmla="*/ 791134 h 1940426"/>
              <a:gd name="connsiteX7" fmla="*/ 1514959 w 1904596"/>
              <a:gd name="connsiteY7" fmla="*/ 1940426 h 1940426"/>
              <a:gd name="connsiteX8" fmla="*/ 1466255 w 1904596"/>
              <a:gd name="connsiteY8" fmla="*/ 1940426 h 1940426"/>
              <a:gd name="connsiteX9" fmla="*/ 950753 w 1904596"/>
              <a:gd name="connsiteY9" fmla="*/ 890026 h 1940426"/>
              <a:gd name="connsiteX10" fmla="*/ 435251 w 1904596"/>
              <a:gd name="connsiteY10" fmla="*/ 1940426 h 1940426"/>
              <a:gd name="connsiteX11" fmla="*/ 386890 w 1904596"/>
              <a:gd name="connsiteY11" fmla="*/ 1940426 h 1940426"/>
              <a:gd name="connsiteX12" fmla="*/ 951268 w 1904596"/>
              <a:gd name="connsiteY12" fmla="*/ 593351 h 1940426"/>
              <a:gd name="connsiteX13" fmla="*/ 1612369 w 1904596"/>
              <a:gd name="connsiteY13" fmla="*/ 1940426 h 1940426"/>
              <a:gd name="connsiteX14" fmla="*/ 1563664 w 1904596"/>
              <a:gd name="connsiteY14" fmla="*/ 1940426 h 1940426"/>
              <a:gd name="connsiteX15" fmla="*/ 951096 w 1904596"/>
              <a:gd name="connsiteY15" fmla="*/ 692243 h 1940426"/>
              <a:gd name="connsiteX16" fmla="*/ 338529 w 1904596"/>
              <a:gd name="connsiteY16" fmla="*/ 1940426 h 1940426"/>
              <a:gd name="connsiteX17" fmla="*/ 290168 w 1904596"/>
              <a:gd name="connsiteY17" fmla="*/ 1940426 h 1940426"/>
              <a:gd name="connsiteX18" fmla="*/ 951611 w 1904596"/>
              <a:gd name="connsiteY18" fmla="*/ 395567 h 1940426"/>
              <a:gd name="connsiteX19" fmla="*/ 1709778 w 1904596"/>
              <a:gd name="connsiteY19" fmla="*/ 1940426 h 1940426"/>
              <a:gd name="connsiteX20" fmla="*/ 1661073 w 1904596"/>
              <a:gd name="connsiteY20" fmla="*/ 1940426 h 1940426"/>
              <a:gd name="connsiteX21" fmla="*/ 951439 w 1904596"/>
              <a:gd name="connsiteY21" fmla="*/ 494459 h 1940426"/>
              <a:gd name="connsiteX22" fmla="*/ 241806 w 1904596"/>
              <a:gd name="connsiteY22" fmla="*/ 1940426 h 1940426"/>
              <a:gd name="connsiteX23" fmla="*/ 193445 w 1904596"/>
              <a:gd name="connsiteY23" fmla="*/ 1940426 h 1940426"/>
              <a:gd name="connsiteX24" fmla="*/ 951955 w 1904596"/>
              <a:gd name="connsiteY24" fmla="*/ 197784 h 1940426"/>
              <a:gd name="connsiteX25" fmla="*/ 1807187 w 1904596"/>
              <a:gd name="connsiteY25" fmla="*/ 1940426 h 1940426"/>
              <a:gd name="connsiteX26" fmla="*/ 1758483 w 1904596"/>
              <a:gd name="connsiteY26" fmla="*/ 1940426 h 1940426"/>
              <a:gd name="connsiteX27" fmla="*/ 951783 w 1904596"/>
              <a:gd name="connsiteY27" fmla="*/ 296675 h 1940426"/>
              <a:gd name="connsiteX28" fmla="*/ 145084 w 1904596"/>
              <a:gd name="connsiteY28" fmla="*/ 1940426 h 1940426"/>
              <a:gd name="connsiteX29" fmla="*/ 96723 w 1904596"/>
              <a:gd name="connsiteY29" fmla="*/ 1940426 h 1940426"/>
              <a:gd name="connsiteX30" fmla="*/ 952298 w 1904596"/>
              <a:gd name="connsiteY30" fmla="*/ 0 h 1940426"/>
              <a:gd name="connsiteX31" fmla="*/ 1904596 w 1904596"/>
              <a:gd name="connsiteY31" fmla="*/ 1940426 h 1940426"/>
              <a:gd name="connsiteX32" fmla="*/ 1855891 w 1904596"/>
              <a:gd name="connsiteY32" fmla="*/ 1940426 h 1940426"/>
              <a:gd name="connsiteX33" fmla="*/ 952126 w 1904596"/>
              <a:gd name="connsiteY33" fmla="*/ 98892 h 1940426"/>
              <a:gd name="connsiteX34" fmla="*/ 48361 w 1904596"/>
              <a:gd name="connsiteY34" fmla="*/ 1940426 h 1940426"/>
              <a:gd name="connsiteX35" fmla="*/ 0 w 1904596"/>
              <a:gd name="connsiteY35" fmla="*/ 1940426 h 1940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904596" h="1940426">
                <a:moveTo>
                  <a:pt x="950582" y="988918"/>
                </a:moveTo>
                <a:lnTo>
                  <a:pt x="1417551" y="1940426"/>
                </a:lnTo>
                <a:lnTo>
                  <a:pt x="1368846" y="1940426"/>
                </a:lnTo>
                <a:lnTo>
                  <a:pt x="950410" y="1087810"/>
                </a:lnTo>
                <a:lnTo>
                  <a:pt x="531974" y="1940426"/>
                </a:lnTo>
                <a:lnTo>
                  <a:pt x="483613" y="1940426"/>
                </a:lnTo>
                <a:close/>
                <a:moveTo>
                  <a:pt x="950924" y="791134"/>
                </a:moveTo>
                <a:lnTo>
                  <a:pt x="1514959" y="1940426"/>
                </a:lnTo>
                <a:lnTo>
                  <a:pt x="1466255" y="1940426"/>
                </a:lnTo>
                <a:lnTo>
                  <a:pt x="950753" y="890026"/>
                </a:lnTo>
                <a:lnTo>
                  <a:pt x="435251" y="1940426"/>
                </a:lnTo>
                <a:lnTo>
                  <a:pt x="386890" y="1940426"/>
                </a:lnTo>
                <a:close/>
                <a:moveTo>
                  <a:pt x="951268" y="593351"/>
                </a:moveTo>
                <a:lnTo>
                  <a:pt x="1612369" y="1940426"/>
                </a:lnTo>
                <a:lnTo>
                  <a:pt x="1563664" y="1940426"/>
                </a:lnTo>
                <a:lnTo>
                  <a:pt x="951096" y="692243"/>
                </a:lnTo>
                <a:lnTo>
                  <a:pt x="338529" y="1940426"/>
                </a:lnTo>
                <a:lnTo>
                  <a:pt x="290168" y="1940426"/>
                </a:lnTo>
                <a:close/>
                <a:moveTo>
                  <a:pt x="951611" y="395567"/>
                </a:moveTo>
                <a:lnTo>
                  <a:pt x="1709778" y="1940426"/>
                </a:lnTo>
                <a:lnTo>
                  <a:pt x="1661073" y="1940426"/>
                </a:lnTo>
                <a:lnTo>
                  <a:pt x="951439" y="494459"/>
                </a:lnTo>
                <a:lnTo>
                  <a:pt x="241806" y="1940426"/>
                </a:lnTo>
                <a:lnTo>
                  <a:pt x="193445" y="1940426"/>
                </a:lnTo>
                <a:close/>
                <a:moveTo>
                  <a:pt x="951955" y="197784"/>
                </a:moveTo>
                <a:lnTo>
                  <a:pt x="1807187" y="1940426"/>
                </a:lnTo>
                <a:lnTo>
                  <a:pt x="1758483" y="1940426"/>
                </a:lnTo>
                <a:lnTo>
                  <a:pt x="951783" y="296675"/>
                </a:lnTo>
                <a:lnTo>
                  <a:pt x="145084" y="1940426"/>
                </a:lnTo>
                <a:lnTo>
                  <a:pt x="96723" y="1940426"/>
                </a:lnTo>
                <a:close/>
                <a:moveTo>
                  <a:pt x="952298" y="0"/>
                </a:moveTo>
                <a:lnTo>
                  <a:pt x="1904596" y="1940426"/>
                </a:lnTo>
                <a:lnTo>
                  <a:pt x="1855891" y="1940426"/>
                </a:lnTo>
                <a:lnTo>
                  <a:pt x="952126" y="98892"/>
                </a:lnTo>
                <a:lnTo>
                  <a:pt x="48361" y="1940426"/>
                </a:lnTo>
                <a:lnTo>
                  <a:pt x="0" y="1940426"/>
                </a:lnTo>
                <a:close/>
              </a:path>
            </a:pathLst>
          </a:custGeom>
          <a:noFill/>
          <a:ln w="3175">
            <a:solidFill>
              <a:srgbClr val="D5B8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cs typeface="+mn-ea"/>
                <a:sym typeface="+mn-lt"/>
              </a:rPr>
              <a:t>   </a:t>
            </a:r>
            <a:endParaRPr lang="en-US" altLang="zh-CN">
              <a:cs typeface="+mn-ea"/>
              <a:sym typeface="+mn-lt"/>
            </a:endParaRPr>
          </a:p>
        </p:txBody>
      </p:sp>
      <p:sp>
        <p:nvSpPr>
          <p:cNvPr id="2" name="任意多边形: 形状 42"/>
          <p:cNvSpPr/>
          <p:nvPr/>
        </p:nvSpPr>
        <p:spPr>
          <a:xfrm rot="5400000" flipV="1">
            <a:off x="11362055" y="6099810"/>
            <a:ext cx="1137920" cy="521335"/>
          </a:xfrm>
          <a:custGeom>
            <a:avLst/>
            <a:gdLst>
              <a:gd name="connsiteX0" fmla="*/ 950582 w 1904596"/>
              <a:gd name="connsiteY0" fmla="*/ 988918 h 1940426"/>
              <a:gd name="connsiteX1" fmla="*/ 1417551 w 1904596"/>
              <a:gd name="connsiteY1" fmla="*/ 1940426 h 1940426"/>
              <a:gd name="connsiteX2" fmla="*/ 1368846 w 1904596"/>
              <a:gd name="connsiteY2" fmla="*/ 1940426 h 1940426"/>
              <a:gd name="connsiteX3" fmla="*/ 950410 w 1904596"/>
              <a:gd name="connsiteY3" fmla="*/ 1087810 h 1940426"/>
              <a:gd name="connsiteX4" fmla="*/ 531974 w 1904596"/>
              <a:gd name="connsiteY4" fmla="*/ 1940426 h 1940426"/>
              <a:gd name="connsiteX5" fmla="*/ 483613 w 1904596"/>
              <a:gd name="connsiteY5" fmla="*/ 1940426 h 1940426"/>
              <a:gd name="connsiteX6" fmla="*/ 950924 w 1904596"/>
              <a:gd name="connsiteY6" fmla="*/ 791134 h 1940426"/>
              <a:gd name="connsiteX7" fmla="*/ 1514959 w 1904596"/>
              <a:gd name="connsiteY7" fmla="*/ 1940426 h 1940426"/>
              <a:gd name="connsiteX8" fmla="*/ 1466255 w 1904596"/>
              <a:gd name="connsiteY8" fmla="*/ 1940426 h 1940426"/>
              <a:gd name="connsiteX9" fmla="*/ 950753 w 1904596"/>
              <a:gd name="connsiteY9" fmla="*/ 890026 h 1940426"/>
              <a:gd name="connsiteX10" fmla="*/ 435251 w 1904596"/>
              <a:gd name="connsiteY10" fmla="*/ 1940426 h 1940426"/>
              <a:gd name="connsiteX11" fmla="*/ 386890 w 1904596"/>
              <a:gd name="connsiteY11" fmla="*/ 1940426 h 1940426"/>
              <a:gd name="connsiteX12" fmla="*/ 951268 w 1904596"/>
              <a:gd name="connsiteY12" fmla="*/ 593351 h 1940426"/>
              <a:gd name="connsiteX13" fmla="*/ 1612369 w 1904596"/>
              <a:gd name="connsiteY13" fmla="*/ 1940426 h 1940426"/>
              <a:gd name="connsiteX14" fmla="*/ 1563664 w 1904596"/>
              <a:gd name="connsiteY14" fmla="*/ 1940426 h 1940426"/>
              <a:gd name="connsiteX15" fmla="*/ 951096 w 1904596"/>
              <a:gd name="connsiteY15" fmla="*/ 692243 h 1940426"/>
              <a:gd name="connsiteX16" fmla="*/ 338529 w 1904596"/>
              <a:gd name="connsiteY16" fmla="*/ 1940426 h 1940426"/>
              <a:gd name="connsiteX17" fmla="*/ 290168 w 1904596"/>
              <a:gd name="connsiteY17" fmla="*/ 1940426 h 1940426"/>
              <a:gd name="connsiteX18" fmla="*/ 951611 w 1904596"/>
              <a:gd name="connsiteY18" fmla="*/ 395567 h 1940426"/>
              <a:gd name="connsiteX19" fmla="*/ 1709778 w 1904596"/>
              <a:gd name="connsiteY19" fmla="*/ 1940426 h 1940426"/>
              <a:gd name="connsiteX20" fmla="*/ 1661073 w 1904596"/>
              <a:gd name="connsiteY20" fmla="*/ 1940426 h 1940426"/>
              <a:gd name="connsiteX21" fmla="*/ 951439 w 1904596"/>
              <a:gd name="connsiteY21" fmla="*/ 494459 h 1940426"/>
              <a:gd name="connsiteX22" fmla="*/ 241806 w 1904596"/>
              <a:gd name="connsiteY22" fmla="*/ 1940426 h 1940426"/>
              <a:gd name="connsiteX23" fmla="*/ 193445 w 1904596"/>
              <a:gd name="connsiteY23" fmla="*/ 1940426 h 1940426"/>
              <a:gd name="connsiteX24" fmla="*/ 951955 w 1904596"/>
              <a:gd name="connsiteY24" fmla="*/ 197784 h 1940426"/>
              <a:gd name="connsiteX25" fmla="*/ 1807187 w 1904596"/>
              <a:gd name="connsiteY25" fmla="*/ 1940426 h 1940426"/>
              <a:gd name="connsiteX26" fmla="*/ 1758483 w 1904596"/>
              <a:gd name="connsiteY26" fmla="*/ 1940426 h 1940426"/>
              <a:gd name="connsiteX27" fmla="*/ 951783 w 1904596"/>
              <a:gd name="connsiteY27" fmla="*/ 296675 h 1940426"/>
              <a:gd name="connsiteX28" fmla="*/ 145084 w 1904596"/>
              <a:gd name="connsiteY28" fmla="*/ 1940426 h 1940426"/>
              <a:gd name="connsiteX29" fmla="*/ 96723 w 1904596"/>
              <a:gd name="connsiteY29" fmla="*/ 1940426 h 1940426"/>
              <a:gd name="connsiteX30" fmla="*/ 952298 w 1904596"/>
              <a:gd name="connsiteY30" fmla="*/ 0 h 1940426"/>
              <a:gd name="connsiteX31" fmla="*/ 1904596 w 1904596"/>
              <a:gd name="connsiteY31" fmla="*/ 1940426 h 1940426"/>
              <a:gd name="connsiteX32" fmla="*/ 1855891 w 1904596"/>
              <a:gd name="connsiteY32" fmla="*/ 1940426 h 1940426"/>
              <a:gd name="connsiteX33" fmla="*/ 952126 w 1904596"/>
              <a:gd name="connsiteY33" fmla="*/ 98892 h 1940426"/>
              <a:gd name="connsiteX34" fmla="*/ 48361 w 1904596"/>
              <a:gd name="connsiteY34" fmla="*/ 1940426 h 1940426"/>
              <a:gd name="connsiteX35" fmla="*/ 0 w 1904596"/>
              <a:gd name="connsiteY35" fmla="*/ 1940426 h 1940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904596" h="1940426">
                <a:moveTo>
                  <a:pt x="950582" y="988918"/>
                </a:moveTo>
                <a:lnTo>
                  <a:pt x="1417551" y="1940426"/>
                </a:lnTo>
                <a:lnTo>
                  <a:pt x="1368846" y="1940426"/>
                </a:lnTo>
                <a:lnTo>
                  <a:pt x="950410" y="1087810"/>
                </a:lnTo>
                <a:lnTo>
                  <a:pt x="531974" y="1940426"/>
                </a:lnTo>
                <a:lnTo>
                  <a:pt x="483613" y="1940426"/>
                </a:lnTo>
                <a:close/>
                <a:moveTo>
                  <a:pt x="950924" y="791134"/>
                </a:moveTo>
                <a:lnTo>
                  <a:pt x="1514959" y="1940426"/>
                </a:lnTo>
                <a:lnTo>
                  <a:pt x="1466255" y="1940426"/>
                </a:lnTo>
                <a:lnTo>
                  <a:pt x="950753" y="890026"/>
                </a:lnTo>
                <a:lnTo>
                  <a:pt x="435251" y="1940426"/>
                </a:lnTo>
                <a:lnTo>
                  <a:pt x="386890" y="1940426"/>
                </a:lnTo>
                <a:close/>
                <a:moveTo>
                  <a:pt x="951268" y="593351"/>
                </a:moveTo>
                <a:lnTo>
                  <a:pt x="1612369" y="1940426"/>
                </a:lnTo>
                <a:lnTo>
                  <a:pt x="1563664" y="1940426"/>
                </a:lnTo>
                <a:lnTo>
                  <a:pt x="951096" y="692243"/>
                </a:lnTo>
                <a:lnTo>
                  <a:pt x="338529" y="1940426"/>
                </a:lnTo>
                <a:lnTo>
                  <a:pt x="290168" y="1940426"/>
                </a:lnTo>
                <a:close/>
                <a:moveTo>
                  <a:pt x="951611" y="395567"/>
                </a:moveTo>
                <a:lnTo>
                  <a:pt x="1709778" y="1940426"/>
                </a:lnTo>
                <a:lnTo>
                  <a:pt x="1661073" y="1940426"/>
                </a:lnTo>
                <a:lnTo>
                  <a:pt x="951439" y="494459"/>
                </a:lnTo>
                <a:lnTo>
                  <a:pt x="241806" y="1940426"/>
                </a:lnTo>
                <a:lnTo>
                  <a:pt x="193445" y="1940426"/>
                </a:lnTo>
                <a:close/>
                <a:moveTo>
                  <a:pt x="951955" y="197784"/>
                </a:moveTo>
                <a:lnTo>
                  <a:pt x="1807187" y="1940426"/>
                </a:lnTo>
                <a:lnTo>
                  <a:pt x="1758483" y="1940426"/>
                </a:lnTo>
                <a:lnTo>
                  <a:pt x="951783" y="296675"/>
                </a:lnTo>
                <a:lnTo>
                  <a:pt x="145084" y="1940426"/>
                </a:lnTo>
                <a:lnTo>
                  <a:pt x="96723" y="1940426"/>
                </a:lnTo>
                <a:close/>
                <a:moveTo>
                  <a:pt x="952298" y="0"/>
                </a:moveTo>
                <a:lnTo>
                  <a:pt x="1904596" y="1940426"/>
                </a:lnTo>
                <a:lnTo>
                  <a:pt x="1855891" y="1940426"/>
                </a:lnTo>
                <a:lnTo>
                  <a:pt x="952126" y="98892"/>
                </a:lnTo>
                <a:lnTo>
                  <a:pt x="48361" y="1940426"/>
                </a:lnTo>
                <a:lnTo>
                  <a:pt x="0" y="1940426"/>
                </a:lnTo>
                <a:close/>
              </a:path>
            </a:pathLst>
          </a:custGeom>
          <a:noFill/>
          <a:ln w="3175">
            <a:solidFill>
              <a:srgbClr val="D5B8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cs typeface="+mn-ea"/>
                <a:sym typeface="+mn-lt"/>
              </a:rPr>
              <a:t>   </a:t>
            </a:r>
            <a:endParaRPr lang="en-US" altLang="zh-CN">
              <a:cs typeface="+mn-ea"/>
              <a:sym typeface="+mn-lt"/>
            </a:endParaRPr>
          </a:p>
        </p:txBody>
      </p:sp>
      <p:sp>
        <p:nvSpPr>
          <p:cNvPr id="14" name="文本框 13"/>
          <p:cNvSpPr txBox="1"/>
          <p:nvPr/>
        </p:nvSpPr>
        <p:spPr>
          <a:xfrm>
            <a:off x="4286250" y="394335"/>
            <a:ext cx="3434080" cy="368300"/>
          </a:xfrm>
          <a:prstGeom prst="rect">
            <a:avLst/>
          </a:prstGeom>
          <a:noFill/>
        </p:spPr>
        <p:txBody>
          <a:bodyPr wrap="square" rtlCol="0">
            <a:spAutoFit/>
          </a:bodyPr>
          <a:lstStyle/>
          <a:p>
            <a:pPr algn="dist"/>
            <a:r>
              <a:rPr lang="zh-CN" altLang="en-US">
                <a:gradFill>
                  <a:gsLst>
                    <a:gs pos="0">
                      <a:srgbClr val="EAD9C5"/>
                    </a:gs>
                    <a:gs pos="100000">
                      <a:schemeClr val="bg1"/>
                    </a:gs>
                  </a:gsLst>
                  <a:lin ang="16200000" scaled="0"/>
                </a:gradFill>
                <a:cs typeface="+mn-ea"/>
                <a:sym typeface="+mn-lt"/>
              </a:rPr>
              <a:t>工作概述</a:t>
            </a:r>
            <a:endParaRPr lang="zh-CN" altLang="en-US" spc="300" dirty="0">
              <a:gradFill>
                <a:gsLst>
                  <a:gs pos="0">
                    <a:srgbClr val="EAD9C5"/>
                  </a:gs>
                  <a:gs pos="100000">
                    <a:schemeClr val="bg1"/>
                  </a:gs>
                </a:gsLst>
                <a:lin ang="16200000" scaled="0"/>
              </a:gradFill>
              <a:cs typeface="+mn-ea"/>
              <a:sym typeface="+mn-lt"/>
            </a:endParaRPr>
          </a:p>
        </p:txBody>
      </p:sp>
      <p:grpSp>
        <p:nvGrpSpPr>
          <p:cNvPr id="22" name="组合 21"/>
          <p:cNvGrpSpPr/>
          <p:nvPr/>
        </p:nvGrpSpPr>
        <p:grpSpPr>
          <a:xfrm rot="17100000">
            <a:off x="2293975" y="1884835"/>
            <a:ext cx="1664895" cy="1307790"/>
            <a:chOff x="5384801" y="2874888"/>
            <a:chExt cx="1422919" cy="1117675"/>
          </a:xfrm>
          <a:gradFill>
            <a:gsLst>
              <a:gs pos="0">
                <a:srgbClr val="6D3AAF"/>
              </a:gs>
              <a:gs pos="30000">
                <a:srgbClr val="1A128F">
                  <a:alpha val="58000"/>
                </a:srgbClr>
              </a:gs>
              <a:gs pos="60000">
                <a:srgbClr val="256AAE"/>
              </a:gs>
              <a:gs pos="84000">
                <a:srgbClr val="95AEB8">
                  <a:alpha val="78000"/>
                </a:srgbClr>
              </a:gs>
              <a:gs pos="100000">
                <a:schemeClr val="accent1">
                  <a:lumMod val="30000"/>
                  <a:lumOff val="70000"/>
                  <a:alpha val="0"/>
                </a:schemeClr>
              </a:gs>
            </a:gsLst>
            <a:lin ang="5400000" scaled="0"/>
          </a:gradFill>
        </p:grpSpPr>
        <p:sp>
          <p:nvSpPr>
            <p:cNvPr id="23" name="Freeform 1039"/>
            <p:cNvSpPr/>
            <p:nvPr/>
          </p:nvSpPr>
          <p:spPr bwMode="auto">
            <a:xfrm>
              <a:off x="5384801" y="3074988"/>
              <a:ext cx="1176338" cy="917575"/>
            </a:xfrm>
            <a:custGeom>
              <a:avLst/>
              <a:gdLst>
                <a:gd name="T0" fmla="*/ 265 w 741"/>
                <a:gd name="T1" fmla="*/ 0 h 578"/>
                <a:gd name="T2" fmla="*/ 0 w 741"/>
                <a:gd name="T3" fmla="*/ 155 h 578"/>
                <a:gd name="T4" fmla="*/ 58 w 741"/>
                <a:gd name="T5" fmla="*/ 456 h 578"/>
                <a:gd name="T6" fmla="*/ 741 w 741"/>
                <a:gd name="T7" fmla="*/ 578 h 578"/>
                <a:gd name="T8" fmla="*/ 265 w 741"/>
                <a:gd name="T9" fmla="*/ 0 h 578"/>
              </a:gdLst>
              <a:ahLst/>
              <a:cxnLst>
                <a:cxn ang="0">
                  <a:pos x="T0" y="T1"/>
                </a:cxn>
                <a:cxn ang="0">
                  <a:pos x="T2" y="T3"/>
                </a:cxn>
                <a:cxn ang="0">
                  <a:pos x="T4" y="T5"/>
                </a:cxn>
                <a:cxn ang="0">
                  <a:pos x="T6" y="T7"/>
                </a:cxn>
                <a:cxn ang="0">
                  <a:pos x="T8" y="T9"/>
                </a:cxn>
              </a:cxnLst>
              <a:rect l="0" t="0" r="r" b="b"/>
              <a:pathLst>
                <a:path w="741" h="578">
                  <a:moveTo>
                    <a:pt x="265" y="0"/>
                  </a:moveTo>
                  <a:lnTo>
                    <a:pt x="0" y="155"/>
                  </a:lnTo>
                  <a:lnTo>
                    <a:pt x="58" y="456"/>
                  </a:lnTo>
                  <a:lnTo>
                    <a:pt x="741" y="578"/>
                  </a:lnTo>
                  <a:lnTo>
                    <a:pt x="26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4" name="Freeform 1040"/>
            <p:cNvSpPr/>
            <p:nvPr/>
          </p:nvSpPr>
          <p:spPr bwMode="auto">
            <a:xfrm>
              <a:off x="5384801" y="3074988"/>
              <a:ext cx="1176338" cy="917575"/>
            </a:xfrm>
            <a:custGeom>
              <a:avLst/>
              <a:gdLst>
                <a:gd name="T0" fmla="*/ 265 w 741"/>
                <a:gd name="T1" fmla="*/ 0 h 578"/>
                <a:gd name="T2" fmla="*/ 0 w 741"/>
                <a:gd name="T3" fmla="*/ 155 h 578"/>
                <a:gd name="T4" fmla="*/ 58 w 741"/>
                <a:gd name="T5" fmla="*/ 456 h 578"/>
                <a:gd name="T6" fmla="*/ 741 w 741"/>
                <a:gd name="T7" fmla="*/ 578 h 578"/>
                <a:gd name="T8" fmla="*/ 265 w 741"/>
                <a:gd name="T9" fmla="*/ 0 h 578"/>
              </a:gdLst>
              <a:ahLst/>
              <a:cxnLst>
                <a:cxn ang="0">
                  <a:pos x="T0" y="T1"/>
                </a:cxn>
                <a:cxn ang="0">
                  <a:pos x="T2" y="T3"/>
                </a:cxn>
                <a:cxn ang="0">
                  <a:pos x="T4" y="T5"/>
                </a:cxn>
                <a:cxn ang="0">
                  <a:pos x="T6" y="T7"/>
                </a:cxn>
                <a:cxn ang="0">
                  <a:pos x="T8" y="T9"/>
                </a:cxn>
              </a:cxnLst>
              <a:rect l="0" t="0" r="r" b="b"/>
              <a:pathLst>
                <a:path w="741" h="578">
                  <a:moveTo>
                    <a:pt x="265" y="0"/>
                  </a:moveTo>
                  <a:lnTo>
                    <a:pt x="0" y="155"/>
                  </a:lnTo>
                  <a:lnTo>
                    <a:pt x="58" y="456"/>
                  </a:lnTo>
                  <a:lnTo>
                    <a:pt x="741" y="578"/>
                  </a:lnTo>
                  <a:lnTo>
                    <a:pt x="265" y="0"/>
                  </a:lnTo>
                </a:path>
              </a:pathLst>
            </a:custGeom>
            <a:gradFill>
              <a:gsLst>
                <a:gs pos="0">
                  <a:srgbClr val="B49374"/>
                </a:gs>
                <a:gs pos="100000">
                  <a:srgbClr val="EAD2B8"/>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5" name="Freeform 1041"/>
            <p:cNvSpPr>
              <a:spLocks noEditPoints="1"/>
            </p:cNvSpPr>
            <p:nvPr/>
          </p:nvSpPr>
          <p:spPr bwMode="auto">
            <a:xfrm>
              <a:off x="5569470" y="2874888"/>
              <a:ext cx="1238250" cy="965200"/>
            </a:xfrm>
            <a:custGeom>
              <a:avLst/>
              <a:gdLst>
                <a:gd name="T0" fmla="*/ 0 w 780"/>
                <a:gd name="T1" fmla="*/ 164 h 608"/>
                <a:gd name="T2" fmla="*/ 279 w 780"/>
                <a:gd name="T3" fmla="*/ 0 h 608"/>
                <a:gd name="T4" fmla="*/ 780 w 780"/>
                <a:gd name="T5" fmla="*/ 608 h 608"/>
                <a:gd name="T6" fmla="*/ 62 w 780"/>
                <a:gd name="T7" fmla="*/ 479 h 608"/>
                <a:gd name="T8" fmla="*/ 0 w 780"/>
                <a:gd name="T9" fmla="*/ 164 h 608"/>
                <a:gd name="T10" fmla="*/ 274 w 780"/>
                <a:gd name="T11" fmla="*/ 29 h 608"/>
                <a:gd name="T12" fmla="*/ 25 w 780"/>
                <a:gd name="T13" fmla="*/ 175 h 608"/>
                <a:gd name="T14" fmla="*/ 81 w 780"/>
                <a:gd name="T15" fmla="*/ 460 h 608"/>
                <a:gd name="T16" fmla="*/ 726 w 780"/>
                <a:gd name="T17" fmla="*/ 577 h 608"/>
                <a:gd name="T18" fmla="*/ 274 w 780"/>
                <a:gd name="T19" fmla="*/ 29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80" h="608">
                  <a:moveTo>
                    <a:pt x="0" y="164"/>
                  </a:moveTo>
                  <a:lnTo>
                    <a:pt x="279" y="0"/>
                  </a:lnTo>
                  <a:lnTo>
                    <a:pt x="780" y="608"/>
                  </a:lnTo>
                  <a:lnTo>
                    <a:pt x="62" y="479"/>
                  </a:lnTo>
                  <a:lnTo>
                    <a:pt x="0" y="164"/>
                  </a:lnTo>
                  <a:close/>
                  <a:moveTo>
                    <a:pt x="274" y="29"/>
                  </a:moveTo>
                  <a:lnTo>
                    <a:pt x="25" y="175"/>
                  </a:lnTo>
                  <a:lnTo>
                    <a:pt x="81" y="460"/>
                  </a:lnTo>
                  <a:lnTo>
                    <a:pt x="726" y="577"/>
                  </a:lnTo>
                  <a:lnTo>
                    <a:pt x="274" y="29"/>
                  </a:lnTo>
                  <a:close/>
                </a:path>
              </a:pathLst>
            </a:custGeom>
            <a:solidFill>
              <a:srgbClr val="EAD9C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6" name="Freeform 1042"/>
            <p:cNvSpPr/>
            <p:nvPr/>
          </p:nvSpPr>
          <p:spPr bwMode="auto">
            <a:xfrm>
              <a:off x="5991745" y="2893938"/>
              <a:ext cx="784225" cy="936625"/>
            </a:xfrm>
            <a:custGeom>
              <a:avLst/>
              <a:gdLst>
                <a:gd name="T0" fmla="*/ 0 w 494"/>
                <a:gd name="T1" fmla="*/ 4 h 590"/>
                <a:gd name="T2" fmla="*/ 21 w 494"/>
                <a:gd name="T3" fmla="*/ 0 h 590"/>
                <a:gd name="T4" fmla="*/ 81 w 494"/>
                <a:gd name="T5" fmla="*/ 307 h 590"/>
                <a:gd name="T6" fmla="*/ 494 w 494"/>
                <a:gd name="T7" fmla="*/ 572 h 590"/>
                <a:gd name="T8" fmla="*/ 481 w 494"/>
                <a:gd name="T9" fmla="*/ 590 h 590"/>
                <a:gd name="T10" fmla="*/ 61 w 494"/>
                <a:gd name="T11" fmla="*/ 321 h 590"/>
                <a:gd name="T12" fmla="*/ 0 w 494"/>
                <a:gd name="T13" fmla="*/ 4 h 590"/>
              </a:gdLst>
              <a:ahLst/>
              <a:cxnLst>
                <a:cxn ang="0">
                  <a:pos x="T0" y="T1"/>
                </a:cxn>
                <a:cxn ang="0">
                  <a:pos x="T2" y="T3"/>
                </a:cxn>
                <a:cxn ang="0">
                  <a:pos x="T4" y="T5"/>
                </a:cxn>
                <a:cxn ang="0">
                  <a:pos x="T6" y="T7"/>
                </a:cxn>
                <a:cxn ang="0">
                  <a:pos x="T8" y="T9"/>
                </a:cxn>
                <a:cxn ang="0">
                  <a:pos x="T10" y="T11"/>
                </a:cxn>
                <a:cxn ang="0">
                  <a:pos x="T12" y="T13"/>
                </a:cxn>
              </a:cxnLst>
              <a:rect l="0" t="0" r="r" b="b"/>
              <a:pathLst>
                <a:path w="494" h="590">
                  <a:moveTo>
                    <a:pt x="0" y="4"/>
                  </a:moveTo>
                  <a:lnTo>
                    <a:pt x="21" y="0"/>
                  </a:lnTo>
                  <a:lnTo>
                    <a:pt x="81" y="307"/>
                  </a:lnTo>
                  <a:lnTo>
                    <a:pt x="494" y="572"/>
                  </a:lnTo>
                  <a:lnTo>
                    <a:pt x="481" y="590"/>
                  </a:lnTo>
                  <a:lnTo>
                    <a:pt x="61" y="321"/>
                  </a:lnTo>
                  <a:lnTo>
                    <a:pt x="0" y="4"/>
                  </a:lnTo>
                  <a:close/>
                </a:path>
              </a:pathLst>
            </a:custGeom>
            <a:solidFill>
              <a:srgbClr val="EAD9C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7" name="Freeform 1043"/>
            <p:cNvSpPr/>
            <p:nvPr/>
          </p:nvSpPr>
          <p:spPr bwMode="auto">
            <a:xfrm>
              <a:off x="5672138" y="3368675"/>
              <a:ext cx="438150" cy="258763"/>
            </a:xfrm>
            <a:custGeom>
              <a:avLst/>
              <a:gdLst>
                <a:gd name="T0" fmla="*/ 0 w 276"/>
                <a:gd name="T1" fmla="*/ 144 h 163"/>
                <a:gd name="T2" fmla="*/ 266 w 276"/>
                <a:gd name="T3" fmla="*/ 0 h 163"/>
                <a:gd name="T4" fmla="*/ 276 w 276"/>
                <a:gd name="T5" fmla="*/ 20 h 163"/>
                <a:gd name="T6" fmla="*/ 9 w 276"/>
                <a:gd name="T7" fmla="*/ 163 h 163"/>
                <a:gd name="T8" fmla="*/ 0 w 276"/>
                <a:gd name="T9" fmla="*/ 144 h 163"/>
              </a:gdLst>
              <a:ahLst/>
              <a:cxnLst>
                <a:cxn ang="0">
                  <a:pos x="T0" y="T1"/>
                </a:cxn>
                <a:cxn ang="0">
                  <a:pos x="T2" y="T3"/>
                </a:cxn>
                <a:cxn ang="0">
                  <a:pos x="T4" y="T5"/>
                </a:cxn>
                <a:cxn ang="0">
                  <a:pos x="T6" y="T7"/>
                </a:cxn>
                <a:cxn ang="0">
                  <a:pos x="T8" y="T9"/>
                </a:cxn>
              </a:cxnLst>
              <a:rect l="0" t="0" r="r" b="b"/>
              <a:pathLst>
                <a:path w="276" h="163">
                  <a:moveTo>
                    <a:pt x="0" y="144"/>
                  </a:moveTo>
                  <a:lnTo>
                    <a:pt x="266" y="0"/>
                  </a:lnTo>
                  <a:lnTo>
                    <a:pt x="276" y="20"/>
                  </a:lnTo>
                  <a:lnTo>
                    <a:pt x="9" y="163"/>
                  </a:lnTo>
                  <a:lnTo>
                    <a:pt x="0" y="144"/>
                  </a:lnTo>
                  <a:close/>
                </a:path>
              </a:pathLst>
            </a:custGeom>
            <a:solidFill>
              <a:srgbClr val="EAD9C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61" name="组合 60"/>
          <p:cNvGrpSpPr/>
          <p:nvPr/>
        </p:nvGrpSpPr>
        <p:grpSpPr>
          <a:xfrm>
            <a:off x="2077720" y="3810318"/>
            <a:ext cx="1981200" cy="711200"/>
            <a:chOff x="2408" y="3190"/>
            <a:chExt cx="3120" cy="1121"/>
          </a:xfrm>
        </p:grpSpPr>
        <p:sp>
          <p:nvSpPr>
            <p:cNvPr id="20501" name="TextBox 45"/>
            <p:cNvSpPr txBox="1"/>
            <p:nvPr/>
          </p:nvSpPr>
          <p:spPr>
            <a:xfrm>
              <a:off x="2408" y="3190"/>
              <a:ext cx="3120" cy="663"/>
            </a:xfrm>
            <a:prstGeom prst="rect">
              <a:avLst/>
            </a:prstGeom>
            <a:noFill/>
            <a:ln w="9525">
              <a:noFill/>
            </a:ln>
          </p:spPr>
          <p:txBody>
            <a:bodyPr wrap="none" lIns="0" tIns="0" rIns="0" bIns="0" anchor="b" anchorCtr="1"/>
            <a:lstStyle/>
            <a:p>
              <a:pPr algn="ctr" eaLnBrk="1" hangingPunct="1"/>
              <a:r>
                <a:rPr lang="zh-CN" altLang="en-US" sz="2000" b="1" dirty="0">
                  <a:solidFill>
                    <a:schemeClr val="bg1"/>
                  </a:solidFill>
                  <a:cs typeface="+mn-ea"/>
                  <a:sym typeface="+mn-lt"/>
                </a:rPr>
                <a:t>标题文本预设</a:t>
              </a:r>
              <a:endParaRPr lang="zh-CN" altLang="en-US" sz="2000" b="1" dirty="0">
                <a:solidFill>
                  <a:schemeClr val="bg1"/>
                </a:solidFill>
                <a:cs typeface="+mn-ea"/>
                <a:sym typeface="+mn-lt"/>
              </a:endParaRPr>
            </a:p>
          </p:txBody>
        </p:sp>
        <p:sp>
          <p:nvSpPr>
            <p:cNvPr id="20502" name="TextBox 46"/>
            <p:cNvSpPr txBox="1"/>
            <p:nvPr/>
          </p:nvSpPr>
          <p:spPr>
            <a:xfrm>
              <a:off x="2408" y="3853"/>
              <a:ext cx="2977" cy="459"/>
            </a:xfrm>
            <a:prstGeom prst="rect">
              <a:avLst/>
            </a:prstGeom>
            <a:noFill/>
            <a:ln w="9525">
              <a:noFill/>
            </a:ln>
          </p:spPr>
          <p:txBody>
            <a:bodyPr lIns="0" tIns="0" rIns="0" bIns="0" anchor="t" anchorCtr="1"/>
            <a:lstStyle/>
            <a:p>
              <a:pPr algn="ctr" eaLnBrk="1" hangingPunct="1">
                <a:lnSpc>
                  <a:spcPct val="120000"/>
                </a:lnSpc>
              </a:pPr>
              <a:r>
                <a:rPr lang="zh-CN" altLang="en-US" sz="1200" dirty="0">
                  <a:solidFill>
                    <a:schemeClr val="bg1"/>
                  </a:solidFill>
                  <a:cs typeface="+mn-ea"/>
                  <a:sym typeface="+mn-lt"/>
                </a:rPr>
                <a:t>此部分内容作为文字排版占位显示</a:t>
              </a:r>
              <a:br>
                <a:rPr lang="zh-CN" altLang="en-US" sz="1200" dirty="0">
                  <a:solidFill>
                    <a:schemeClr val="bg1"/>
                  </a:solidFill>
                  <a:cs typeface="+mn-ea"/>
                  <a:sym typeface="+mn-lt"/>
                </a:rPr>
              </a:br>
              <a:r>
                <a:rPr lang="zh-CN" altLang="en-US" sz="1200" dirty="0">
                  <a:solidFill>
                    <a:schemeClr val="bg1"/>
                  </a:solidFill>
                  <a:cs typeface="+mn-ea"/>
                  <a:sym typeface="+mn-lt"/>
                </a:rPr>
                <a:t>（建议使用主题字体）</a:t>
              </a:r>
              <a:endParaRPr lang="zh-CN" altLang="en-US" sz="1200" dirty="0">
                <a:solidFill>
                  <a:schemeClr val="bg1"/>
                </a:solidFill>
                <a:cs typeface="+mn-ea"/>
                <a:sym typeface="+mn-lt"/>
              </a:endParaRPr>
            </a:p>
          </p:txBody>
        </p:sp>
      </p:grpSp>
      <p:grpSp>
        <p:nvGrpSpPr>
          <p:cNvPr id="4" name="组合 3"/>
          <p:cNvGrpSpPr/>
          <p:nvPr/>
        </p:nvGrpSpPr>
        <p:grpSpPr>
          <a:xfrm>
            <a:off x="4841875" y="3810318"/>
            <a:ext cx="1981200" cy="711200"/>
            <a:chOff x="2408" y="3190"/>
            <a:chExt cx="3120" cy="1121"/>
          </a:xfrm>
        </p:grpSpPr>
        <p:sp>
          <p:nvSpPr>
            <p:cNvPr id="5" name="TextBox 45"/>
            <p:cNvSpPr txBox="1"/>
            <p:nvPr/>
          </p:nvSpPr>
          <p:spPr>
            <a:xfrm>
              <a:off x="2408" y="3190"/>
              <a:ext cx="3120" cy="663"/>
            </a:xfrm>
            <a:prstGeom prst="rect">
              <a:avLst/>
            </a:prstGeom>
            <a:noFill/>
            <a:ln w="9525">
              <a:noFill/>
            </a:ln>
          </p:spPr>
          <p:txBody>
            <a:bodyPr wrap="none" lIns="0" tIns="0" rIns="0" bIns="0" anchor="b" anchorCtr="1"/>
            <a:lstStyle/>
            <a:p>
              <a:pPr algn="ctr" eaLnBrk="1" hangingPunct="1"/>
              <a:r>
                <a:rPr lang="zh-CN" altLang="en-US" sz="2000" b="1" dirty="0">
                  <a:solidFill>
                    <a:schemeClr val="bg1"/>
                  </a:solidFill>
                  <a:cs typeface="+mn-ea"/>
                  <a:sym typeface="+mn-lt"/>
                </a:rPr>
                <a:t>标题文本预设</a:t>
              </a:r>
              <a:endParaRPr lang="zh-CN" altLang="en-US" sz="2000" b="1" dirty="0">
                <a:solidFill>
                  <a:schemeClr val="bg1"/>
                </a:solidFill>
                <a:cs typeface="+mn-ea"/>
                <a:sym typeface="+mn-lt"/>
              </a:endParaRPr>
            </a:p>
          </p:txBody>
        </p:sp>
        <p:sp>
          <p:nvSpPr>
            <p:cNvPr id="6" name="TextBox 46"/>
            <p:cNvSpPr txBox="1"/>
            <p:nvPr/>
          </p:nvSpPr>
          <p:spPr>
            <a:xfrm>
              <a:off x="2408" y="3853"/>
              <a:ext cx="2977" cy="459"/>
            </a:xfrm>
            <a:prstGeom prst="rect">
              <a:avLst/>
            </a:prstGeom>
            <a:noFill/>
            <a:ln w="9525">
              <a:noFill/>
            </a:ln>
          </p:spPr>
          <p:txBody>
            <a:bodyPr lIns="0" tIns="0" rIns="0" bIns="0" anchor="t" anchorCtr="1"/>
            <a:lstStyle/>
            <a:p>
              <a:pPr algn="ctr" eaLnBrk="1" hangingPunct="1">
                <a:lnSpc>
                  <a:spcPct val="120000"/>
                </a:lnSpc>
              </a:pPr>
              <a:r>
                <a:rPr lang="zh-CN" altLang="en-US" sz="1200" dirty="0">
                  <a:solidFill>
                    <a:schemeClr val="bg1"/>
                  </a:solidFill>
                  <a:cs typeface="+mn-ea"/>
                  <a:sym typeface="+mn-lt"/>
                </a:rPr>
                <a:t>此部分内容作为文字排版占位显示</a:t>
              </a:r>
              <a:br>
                <a:rPr lang="zh-CN" altLang="en-US" sz="1200" dirty="0">
                  <a:solidFill>
                    <a:schemeClr val="bg1"/>
                  </a:solidFill>
                  <a:cs typeface="+mn-ea"/>
                  <a:sym typeface="+mn-lt"/>
                </a:rPr>
              </a:br>
              <a:r>
                <a:rPr lang="zh-CN" altLang="en-US" sz="1200" dirty="0">
                  <a:solidFill>
                    <a:schemeClr val="bg1"/>
                  </a:solidFill>
                  <a:cs typeface="+mn-ea"/>
                  <a:sym typeface="+mn-lt"/>
                </a:rPr>
                <a:t>（建议使用主题字体）</a:t>
              </a:r>
              <a:endParaRPr lang="zh-CN" altLang="en-US" sz="1200" dirty="0">
                <a:solidFill>
                  <a:schemeClr val="bg1"/>
                </a:solidFill>
                <a:cs typeface="+mn-ea"/>
                <a:sym typeface="+mn-lt"/>
              </a:endParaRPr>
            </a:p>
          </p:txBody>
        </p:sp>
      </p:grpSp>
      <p:grpSp>
        <p:nvGrpSpPr>
          <p:cNvPr id="7" name="组合 6"/>
          <p:cNvGrpSpPr/>
          <p:nvPr/>
        </p:nvGrpSpPr>
        <p:grpSpPr>
          <a:xfrm>
            <a:off x="7781290" y="3810318"/>
            <a:ext cx="1981200" cy="711200"/>
            <a:chOff x="2408" y="3190"/>
            <a:chExt cx="3120" cy="1121"/>
          </a:xfrm>
        </p:grpSpPr>
        <p:sp>
          <p:nvSpPr>
            <p:cNvPr id="8" name="TextBox 45"/>
            <p:cNvSpPr txBox="1"/>
            <p:nvPr/>
          </p:nvSpPr>
          <p:spPr>
            <a:xfrm>
              <a:off x="2408" y="3190"/>
              <a:ext cx="3120" cy="663"/>
            </a:xfrm>
            <a:prstGeom prst="rect">
              <a:avLst/>
            </a:prstGeom>
            <a:noFill/>
            <a:ln w="9525">
              <a:noFill/>
            </a:ln>
          </p:spPr>
          <p:txBody>
            <a:bodyPr wrap="none" lIns="0" tIns="0" rIns="0" bIns="0" anchor="b" anchorCtr="1"/>
            <a:lstStyle/>
            <a:p>
              <a:pPr algn="ctr" eaLnBrk="1" hangingPunct="1"/>
              <a:r>
                <a:rPr lang="zh-CN" altLang="en-US" sz="2000" b="1" dirty="0">
                  <a:solidFill>
                    <a:schemeClr val="bg1"/>
                  </a:solidFill>
                  <a:cs typeface="+mn-ea"/>
                  <a:sym typeface="+mn-lt"/>
                </a:rPr>
                <a:t>标题文本预设</a:t>
              </a:r>
              <a:endParaRPr lang="zh-CN" altLang="en-US" sz="2000" b="1" dirty="0">
                <a:solidFill>
                  <a:schemeClr val="bg1"/>
                </a:solidFill>
                <a:cs typeface="+mn-ea"/>
                <a:sym typeface="+mn-lt"/>
              </a:endParaRPr>
            </a:p>
          </p:txBody>
        </p:sp>
        <p:sp>
          <p:nvSpPr>
            <p:cNvPr id="9" name="TextBox 46"/>
            <p:cNvSpPr txBox="1"/>
            <p:nvPr/>
          </p:nvSpPr>
          <p:spPr>
            <a:xfrm>
              <a:off x="2408" y="3853"/>
              <a:ext cx="2977" cy="459"/>
            </a:xfrm>
            <a:prstGeom prst="rect">
              <a:avLst/>
            </a:prstGeom>
            <a:noFill/>
            <a:ln w="9525">
              <a:noFill/>
            </a:ln>
          </p:spPr>
          <p:txBody>
            <a:bodyPr lIns="0" tIns="0" rIns="0" bIns="0" anchor="t" anchorCtr="1"/>
            <a:lstStyle/>
            <a:p>
              <a:pPr algn="ctr" eaLnBrk="1" hangingPunct="1">
                <a:lnSpc>
                  <a:spcPct val="120000"/>
                </a:lnSpc>
              </a:pPr>
              <a:r>
                <a:rPr lang="zh-CN" altLang="en-US" sz="1200" dirty="0">
                  <a:solidFill>
                    <a:schemeClr val="bg1"/>
                  </a:solidFill>
                  <a:cs typeface="+mn-ea"/>
                  <a:sym typeface="+mn-lt"/>
                </a:rPr>
                <a:t>此部分内容作为文字排版占位显示</a:t>
              </a:r>
              <a:br>
                <a:rPr lang="zh-CN" altLang="en-US" sz="1200" dirty="0">
                  <a:solidFill>
                    <a:schemeClr val="bg1"/>
                  </a:solidFill>
                  <a:cs typeface="+mn-ea"/>
                  <a:sym typeface="+mn-lt"/>
                </a:rPr>
              </a:br>
              <a:r>
                <a:rPr lang="zh-CN" altLang="en-US" sz="1200" dirty="0">
                  <a:solidFill>
                    <a:schemeClr val="bg1"/>
                  </a:solidFill>
                  <a:cs typeface="+mn-ea"/>
                  <a:sym typeface="+mn-lt"/>
                </a:rPr>
                <a:t>（建议使用主题字体）</a:t>
              </a:r>
              <a:endParaRPr lang="zh-CN" altLang="en-US" sz="1200" dirty="0">
                <a:solidFill>
                  <a:schemeClr val="bg1"/>
                </a:solidFill>
                <a:cs typeface="+mn-ea"/>
                <a:sym typeface="+mn-lt"/>
              </a:endParaRPr>
            </a:p>
          </p:txBody>
        </p:sp>
      </p:grpSp>
      <p:grpSp>
        <p:nvGrpSpPr>
          <p:cNvPr id="10" name="组合 9"/>
          <p:cNvGrpSpPr/>
          <p:nvPr/>
        </p:nvGrpSpPr>
        <p:grpSpPr>
          <a:xfrm rot="17100000">
            <a:off x="4917795" y="1746405"/>
            <a:ext cx="1664895" cy="1307790"/>
            <a:chOff x="5384801" y="2874888"/>
            <a:chExt cx="1422919" cy="1117675"/>
          </a:xfrm>
          <a:gradFill>
            <a:gsLst>
              <a:gs pos="0">
                <a:srgbClr val="6D3AAF"/>
              </a:gs>
              <a:gs pos="30000">
                <a:srgbClr val="1A128F">
                  <a:alpha val="58000"/>
                </a:srgbClr>
              </a:gs>
              <a:gs pos="60000">
                <a:srgbClr val="256AAE"/>
              </a:gs>
              <a:gs pos="84000">
                <a:srgbClr val="95AEB8">
                  <a:alpha val="78000"/>
                </a:srgbClr>
              </a:gs>
              <a:gs pos="100000">
                <a:schemeClr val="accent1">
                  <a:lumMod val="30000"/>
                  <a:lumOff val="70000"/>
                  <a:alpha val="0"/>
                </a:schemeClr>
              </a:gs>
            </a:gsLst>
            <a:lin ang="5400000" scaled="0"/>
          </a:gradFill>
        </p:grpSpPr>
        <p:sp>
          <p:nvSpPr>
            <p:cNvPr id="11" name="Freeform 1039"/>
            <p:cNvSpPr/>
            <p:nvPr/>
          </p:nvSpPr>
          <p:spPr bwMode="auto">
            <a:xfrm>
              <a:off x="5384801" y="3074988"/>
              <a:ext cx="1176338" cy="917575"/>
            </a:xfrm>
            <a:custGeom>
              <a:avLst/>
              <a:gdLst>
                <a:gd name="T0" fmla="*/ 265 w 741"/>
                <a:gd name="T1" fmla="*/ 0 h 578"/>
                <a:gd name="T2" fmla="*/ 0 w 741"/>
                <a:gd name="T3" fmla="*/ 155 h 578"/>
                <a:gd name="T4" fmla="*/ 58 w 741"/>
                <a:gd name="T5" fmla="*/ 456 h 578"/>
                <a:gd name="T6" fmla="*/ 741 w 741"/>
                <a:gd name="T7" fmla="*/ 578 h 578"/>
                <a:gd name="T8" fmla="*/ 265 w 741"/>
                <a:gd name="T9" fmla="*/ 0 h 578"/>
              </a:gdLst>
              <a:ahLst/>
              <a:cxnLst>
                <a:cxn ang="0">
                  <a:pos x="T0" y="T1"/>
                </a:cxn>
                <a:cxn ang="0">
                  <a:pos x="T2" y="T3"/>
                </a:cxn>
                <a:cxn ang="0">
                  <a:pos x="T4" y="T5"/>
                </a:cxn>
                <a:cxn ang="0">
                  <a:pos x="T6" y="T7"/>
                </a:cxn>
                <a:cxn ang="0">
                  <a:pos x="T8" y="T9"/>
                </a:cxn>
              </a:cxnLst>
              <a:rect l="0" t="0" r="r" b="b"/>
              <a:pathLst>
                <a:path w="741" h="578">
                  <a:moveTo>
                    <a:pt x="265" y="0"/>
                  </a:moveTo>
                  <a:lnTo>
                    <a:pt x="0" y="155"/>
                  </a:lnTo>
                  <a:lnTo>
                    <a:pt x="58" y="456"/>
                  </a:lnTo>
                  <a:lnTo>
                    <a:pt x="741" y="578"/>
                  </a:lnTo>
                  <a:lnTo>
                    <a:pt x="26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2" name="Freeform 1040"/>
            <p:cNvSpPr/>
            <p:nvPr/>
          </p:nvSpPr>
          <p:spPr bwMode="auto">
            <a:xfrm>
              <a:off x="5384801" y="3074988"/>
              <a:ext cx="1176338" cy="917575"/>
            </a:xfrm>
            <a:custGeom>
              <a:avLst/>
              <a:gdLst>
                <a:gd name="T0" fmla="*/ 265 w 741"/>
                <a:gd name="T1" fmla="*/ 0 h 578"/>
                <a:gd name="T2" fmla="*/ 0 w 741"/>
                <a:gd name="T3" fmla="*/ 155 h 578"/>
                <a:gd name="T4" fmla="*/ 58 w 741"/>
                <a:gd name="T5" fmla="*/ 456 h 578"/>
                <a:gd name="T6" fmla="*/ 741 w 741"/>
                <a:gd name="T7" fmla="*/ 578 h 578"/>
                <a:gd name="T8" fmla="*/ 265 w 741"/>
                <a:gd name="T9" fmla="*/ 0 h 578"/>
              </a:gdLst>
              <a:ahLst/>
              <a:cxnLst>
                <a:cxn ang="0">
                  <a:pos x="T0" y="T1"/>
                </a:cxn>
                <a:cxn ang="0">
                  <a:pos x="T2" y="T3"/>
                </a:cxn>
                <a:cxn ang="0">
                  <a:pos x="T4" y="T5"/>
                </a:cxn>
                <a:cxn ang="0">
                  <a:pos x="T6" y="T7"/>
                </a:cxn>
                <a:cxn ang="0">
                  <a:pos x="T8" y="T9"/>
                </a:cxn>
              </a:cxnLst>
              <a:rect l="0" t="0" r="r" b="b"/>
              <a:pathLst>
                <a:path w="741" h="578">
                  <a:moveTo>
                    <a:pt x="265" y="0"/>
                  </a:moveTo>
                  <a:lnTo>
                    <a:pt x="0" y="155"/>
                  </a:lnTo>
                  <a:lnTo>
                    <a:pt x="58" y="456"/>
                  </a:lnTo>
                  <a:lnTo>
                    <a:pt x="741" y="578"/>
                  </a:lnTo>
                  <a:lnTo>
                    <a:pt x="265" y="0"/>
                  </a:lnTo>
                </a:path>
              </a:pathLst>
            </a:custGeom>
            <a:gradFill>
              <a:gsLst>
                <a:gs pos="0">
                  <a:srgbClr val="B49374"/>
                </a:gs>
                <a:gs pos="100000">
                  <a:srgbClr val="EAD2B8"/>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3" name="Freeform 1041"/>
            <p:cNvSpPr>
              <a:spLocks noEditPoints="1"/>
            </p:cNvSpPr>
            <p:nvPr/>
          </p:nvSpPr>
          <p:spPr bwMode="auto">
            <a:xfrm>
              <a:off x="5569470" y="2874888"/>
              <a:ext cx="1238250" cy="965200"/>
            </a:xfrm>
            <a:custGeom>
              <a:avLst/>
              <a:gdLst>
                <a:gd name="T0" fmla="*/ 0 w 780"/>
                <a:gd name="T1" fmla="*/ 164 h 608"/>
                <a:gd name="T2" fmla="*/ 279 w 780"/>
                <a:gd name="T3" fmla="*/ 0 h 608"/>
                <a:gd name="T4" fmla="*/ 780 w 780"/>
                <a:gd name="T5" fmla="*/ 608 h 608"/>
                <a:gd name="T6" fmla="*/ 62 w 780"/>
                <a:gd name="T7" fmla="*/ 479 h 608"/>
                <a:gd name="T8" fmla="*/ 0 w 780"/>
                <a:gd name="T9" fmla="*/ 164 h 608"/>
                <a:gd name="T10" fmla="*/ 274 w 780"/>
                <a:gd name="T11" fmla="*/ 29 h 608"/>
                <a:gd name="T12" fmla="*/ 25 w 780"/>
                <a:gd name="T13" fmla="*/ 175 h 608"/>
                <a:gd name="T14" fmla="*/ 81 w 780"/>
                <a:gd name="T15" fmla="*/ 460 h 608"/>
                <a:gd name="T16" fmla="*/ 726 w 780"/>
                <a:gd name="T17" fmla="*/ 577 h 608"/>
                <a:gd name="T18" fmla="*/ 274 w 780"/>
                <a:gd name="T19" fmla="*/ 29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80" h="608">
                  <a:moveTo>
                    <a:pt x="0" y="164"/>
                  </a:moveTo>
                  <a:lnTo>
                    <a:pt x="279" y="0"/>
                  </a:lnTo>
                  <a:lnTo>
                    <a:pt x="780" y="608"/>
                  </a:lnTo>
                  <a:lnTo>
                    <a:pt x="62" y="479"/>
                  </a:lnTo>
                  <a:lnTo>
                    <a:pt x="0" y="164"/>
                  </a:lnTo>
                  <a:close/>
                  <a:moveTo>
                    <a:pt x="274" y="29"/>
                  </a:moveTo>
                  <a:lnTo>
                    <a:pt x="25" y="175"/>
                  </a:lnTo>
                  <a:lnTo>
                    <a:pt x="81" y="460"/>
                  </a:lnTo>
                  <a:lnTo>
                    <a:pt x="726" y="577"/>
                  </a:lnTo>
                  <a:lnTo>
                    <a:pt x="274" y="29"/>
                  </a:lnTo>
                  <a:close/>
                </a:path>
              </a:pathLst>
            </a:custGeom>
            <a:solidFill>
              <a:srgbClr val="EAD9C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 name="Freeform 1042"/>
            <p:cNvSpPr/>
            <p:nvPr/>
          </p:nvSpPr>
          <p:spPr bwMode="auto">
            <a:xfrm>
              <a:off x="5991745" y="2893938"/>
              <a:ext cx="784225" cy="936625"/>
            </a:xfrm>
            <a:custGeom>
              <a:avLst/>
              <a:gdLst>
                <a:gd name="T0" fmla="*/ 0 w 494"/>
                <a:gd name="T1" fmla="*/ 4 h 590"/>
                <a:gd name="T2" fmla="*/ 21 w 494"/>
                <a:gd name="T3" fmla="*/ 0 h 590"/>
                <a:gd name="T4" fmla="*/ 81 w 494"/>
                <a:gd name="T5" fmla="*/ 307 h 590"/>
                <a:gd name="T6" fmla="*/ 494 w 494"/>
                <a:gd name="T7" fmla="*/ 572 h 590"/>
                <a:gd name="T8" fmla="*/ 481 w 494"/>
                <a:gd name="T9" fmla="*/ 590 h 590"/>
                <a:gd name="T10" fmla="*/ 61 w 494"/>
                <a:gd name="T11" fmla="*/ 321 h 590"/>
                <a:gd name="T12" fmla="*/ 0 w 494"/>
                <a:gd name="T13" fmla="*/ 4 h 590"/>
              </a:gdLst>
              <a:ahLst/>
              <a:cxnLst>
                <a:cxn ang="0">
                  <a:pos x="T0" y="T1"/>
                </a:cxn>
                <a:cxn ang="0">
                  <a:pos x="T2" y="T3"/>
                </a:cxn>
                <a:cxn ang="0">
                  <a:pos x="T4" y="T5"/>
                </a:cxn>
                <a:cxn ang="0">
                  <a:pos x="T6" y="T7"/>
                </a:cxn>
                <a:cxn ang="0">
                  <a:pos x="T8" y="T9"/>
                </a:cxn>
                <a:cxn ang="0">
                  <a:pos x="T10" y="T11"/>
                </a:cxn>
                <a:cxn ang="0">
                  <a:pos x="T12" y="T13"/>
                </a:cxn>
              </a:cxnLst>
              <a:rect l="0" t="0" r="r" b="b"/>
              <a:pathLst>
                <a:path w="494" h="590">
                  <a:moveTo>
                    <a:pt x="0" y="4"/>
                  </a:moveTo>
                  <a:lnTo>
                    <a:pt x="21" y="0"/>
                  </a:lnTo>
                  <a:lnTo>
                    <a:pt x="81" y="307"/>
                  </a:lnTo>
                  <a:lnTo>
                    <a:pt x="494" y="572"/>
                  </a:lnTo>
                  <a:lnTo>
                    <a:pt x="481" y="590"/>
                  </a:lnTo>
                  <a:lnTo>
                    <a:pt x="61" y="321"/>
                  </a:lnTo>
                  <a:lnTo>
                    <a:pt x="0" y="4"/>
                  </a:lnTo>
                  <a:close/>
                </a:path>
              </a:pathLst>
            </a:custGeom>
            <a:solidFill>
              <a:srgbClr val="EAD9C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6" name="Freeform 1043"/>
            <p:cNvSpPr/>
            <p:nvPr/>
          </p:nvSpPr>
          <p:spPr bwMode="auto">
            <a:xfrm>
              <a:off x="5672138" y="3368675"/>
              <a:ext cx="438150" cy="258763"/>
            </a:xfrm>
            <a:custGeom>
              <a:avLst/>
              <a:gdLst>
                <a:gd name="T0" fmla="*/ 0 w 276"/>
                <a:gd name="T1" fmla="*/ 144 h 163"/>
                <a:gd name="T2" fmla="*/ 266 w 276"/>
                <a:gd name="T3" fmla="*/ 0 h 163"/>
                <a:gd name="T4" fmla="*/ 276 w 276"/>
                <a:gd name="T5" fmla="*/ 20 h 163"/>
                <a:gd name="T6" fmla="*/ 9 w 276"/>
                <a:gd name="T7" fmla="*/ 163 h 163"/>
                <a:gd name="T8" fmla="*/ 0 w 276"/>
                <a:gd name="T9" fmla="*/ 144 h 163"/>
              </a:gdLst>
              <a:ahLst/>
              <a:cxnLst>
                <a:cxn ang="0">
                  <a:pos x="T0" y="T1"/>
                </a:cxn>
                <a:cxn ang="0">
                  <a:pos x="T2" y="T3"/>
                </a:cxn>
                <a:cxn ang="0">
                  <a:pos x="T4" y="T5"/>
                </a:cxn>
                <a:cxn ang="0">
                  <a:pos x="T6" y="T7"/>
                </a:cxn>
                <a:cxn ang="0">
                  <a:pos x="T8" y="T9"/>
                </a:cxn>
              </a:cxnLst>
              <a:rect l="0" t="0" r="r" b="b"/>
              <a:pathLst>
                <a:path w="276" h="163">
                  <a:moveTo>
                    <a:pt x="0" y="144"/>
                  </a:moveTo>
                  <a:lnTo>
                    <a:pt x="266" y="0"/>
                  </a:lnTo>
                  <a:lnTo>
                    <a:pt x="276" y="20"/>
                  </a:lnTo>
                  <a:lnTo>
                    <a:pt x="9" y="163"/>
                  </a:lnTo>
                  <a:lnTo>
                    <a:pt x="0" y="144"/>
                  </a:lnTo>
                  <a:close/>
                </a:path>
              </a:pathLst>
            </a:custGeom>
            <a:solidFill>
              <a:srgbClr val="EAD9C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17" name="组合 16"/>
          <p:cNvGrpSpPr/>
          <p:nvPr/>
        </p:nvGrpSpPr>
        <p:grpSpPr>
          <a:xfrm rot="17100000">
            <a:off x="7928965" y="1704495"/>
            <a:ext cx="1664895" cy="1307790"/>
            <a:chOff x="5384801" y="2874888"/>
            <a:chExt cx="1422919" cy="1117675"/>
          </a:xfrm>
          <a:gradFill>
            <a:gsLst>
              <a:gs pos="0">
                <a:srgbClr val="6D3AAF"/>
              </a:gs>
              <a:gs pos="30000">
                <a:srgbClr val="1A128F">
                  <a:alpha val="58000"/>
                </a:srgbClr>
              </a:gs>
              <a:gs pos="60000">
                <a:srgbClr val="256AAE"/>
              </a:gs>
              <a:gs pos="84000">
                <a:srgbClr val="95AEB8">
                  <a:alpha val="78000"/>
                </a:srgbClr>
              </a:gs>
              <a:gs pos="100000">
                <a:schemeClr val="accent1">
                  <a:lumMod val="30000"/>
                  <a:lumOff val="70000"/>
                  <a:alpha val="0"/>
                </a:schemeClr>
              </a:gs>
            </a:gsLst>
            <a:lin ang="5400000" scaled="0"/>
          </a:gradFill>
        </p:grpSpPr>
        <p:sp>
          <p:nvSpPr>
            <p:cNvPr id="18" name="Freeform 1039"/>
            <p:cNvSpPr/>
            <p:nvPr/>
          </p:nvSpPr>
          <p:spPr bwMode="auto">
            <a:xfrm>
              <a:off x="5384801" y="3074988"/>
              <a:ext cx="1176338" cy="917575"/>
            </a:xfrm>
            <a:custGeom>
              <a:avLst/>
              <a:gdLst>
                <a:gd name="T0" fmla="*/ 265 w 741"/>
                <a:gd name="T1" fmla="*/ 0 h 578"/>
                <a:gd name="T2" fmla="*/ 0 w 741"/>
                <a:gd name="T3" fmla="*/ 155 h 578"/>
                <a:gd name="T4" fmla="*/ 58 w 741"/>
                <a:gd name="T5" fmla="*/ 456 h 578"/>
                <a:gd name="T6" fmla="*/ 741 w 741"/>
                <a:gd name="T7" fmla="*/ 578 h 578"/>
                <a:gd name="T8" fmla="*/ 265 w 741"/>
                <a:gd name="T9" fmla="*/ 0 h 578"/>
              </a:gdLst>
              <a:ahLst/>
              <a:cxnLst>
                <a:cxn ang="0">
                  <a:pos x="T0" y="T1"/>
                </a:cxn>
                <a:cxn ang="0">
                  <a:pos x="T2" y="T3"/>
                </a:cxn>
                <a:cxn ang="0">
                  <a:pos x="T4" y="T5"/>
                </a:cxn>
                <a:cxn ang="0">
                  <a:pos x="T6" y="T7"/>
                </a:cxn>
                <a:cxn ang="0">
                  <a:pos x="T8" y="T9"/>
                </a:cxn>
              </a:cxnLst>
              <a:rect l="0" t="0" r="r" b="b"/>
              <a:pathLst>
                <a:path w="741" h="578">
                  <a:moveTo>
                    <a:pt x="265" y="0"/>
                  </a:moveTo>
                  <a:lnTo>
                    <a:pt x="0" y="155"/>
                  </a:lnTo>
                  <a:lnTo>
                    <a:pt x="58" y="456"/>
                  </a:lnTo>
                  <a:lnTo>
                    <a:pt x="741" y="578"/>
                  </a:lnTo>
                  <a:lnTo>
                    <a:pt x="26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9" name="Freeform 1040"/>
            <p:cNvSpPr/>
            <p:nvPr/>
          </p:nvSpPr>
          <p:spPr bwMode="auto">
            <a:xfrm>
              <a:off x="5384801" y="3074988"/>
              <a:ext cx="1176338" cy="917575"/>
            </a:xfrm>
            <a:custGeom>
              <a:avLst/>
              <a:gdLst>
                <a:gd name="T0" fmla="*/ 265 w 741"/>
                <a:gd name="T1" fmla="*/ 0 h 578"/>
                <a:gd name="T2" fmla="*/ 0 w 741"/>
                <a:gd name="T3" fmla="*/ 155 h 578"/>
                <a:gd name="T4" fmla="*/ 58 w 741"/>
                <a:gd name="T5" fmla="*/ 456 h 578"/>
                <a:gd name="T6" fmla="*/ 741 w 741"/>
                <a:gd name="T7" fmla="*/ 578 h 578"/>
                <a:gd name="T8" fmla="*/ 265 w 741"/>
                <a:gd name="T9" fmla="*/ 0 h 578"/>
              </a:gdLst>
              <a:ahLst/>
              <a:cxnLst>
                <a:cxn ang="0">
                  <a:pos x="T0" y="T1"/>
                </a:cxn>
                <a:cxn ang="0">
                  <a:pos x="T2" y="T3"/>
                </a:cxn>
                <a:cxn ang="0">
                  <a:pos x="T4" y="T5"/>
                </a:cxn>
                <a:cxn ang="0">
                  <a:pos x="T6" y="T7"/>
                </a:cxn>
                <a:cxn ang="0">
                  <a:pos x="T8" y="T9"/>
                </a:cxn>
              </a:cxnLst>
              <a:rect l="0" t="0" r="r" b="b"/>
              <a:pathLst>
                <a:path w="741" h="578">
                  <a:moveTo>
                    <a:pt x="265" y="0"/>
                  </a:moveTo>
                  <a:lnTo>
                    <a:pt x="0" y="155"/>
                  </a:lnTo>
                  <a:lnTo>
                    <a:pt x="58" y="456"/>
                  </a:lnTo>
                  <a:lnTo>
                    <a:pt x="741" y="578"/>
                  </a:lnTo>
                  <a:lnTo>
                    <a:pt x="265" y="0"/>
                  </a:lnTo>
                </a:path>
              </a:pathLst>
            </a:custGeom>
            <a:gradFill>
              <a:gsLst>
                <a:gs pos="0">
                  <a:srgbClr val="B49374"/>
                </a:gs>
                <a:gs pos="100000">
                  <a:srgbClr val="EAD2B8"/>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0" name="Freeform 1041"/>
            <p:cNvSpPr>
              <a:spLocks noEditPoints="1"/>
            </p:cNvSpPr>
            <p:nvPr/>
          </p:nvSpPr>
          <p:spPr bwMode="auto">
            <a:xfrm>
              <a:off x="5569470" y="2874888"/>
              <a:ext cx="1238250" cy="965200"/>
            </a:xfrm>
            <a:custGeom>
              <a:avLst/>
              <a:gdLst>
                <a:gd name="T0" fmla="*/ 0 w 780"/>
                <a:gd name="T1" fmla="*/ 164 h 608"/>
                <a:gd name="T2" fmla="*/ 279 w 780"/>
                <a:gd name="T3" fmla="*/ 0 h 608"/>
                <a:gd name="T4" fmla="*/ 780 w 780"/>
                <a:gd name="T5" fmla="*/ 608 h 608"/>
                <a:gd name="T6" fmla="*/ 62 w 780"/>
                <a:gd name="T7" fmla="*/ 479 h 608"/>
                <a:gd name="T8" fmla="*/ 0 w 780"/>
                <a:gd name="T9" fmla="*/ 164 h 608"/>
                <a:gd name="T10" fmla="*/ 274 w 780"/>
                <a:gd name="T11" fmla="*/ 29 h 608"/>
                <a:gd name="T12" fmla="*/ 25 w 780"/>
                <a:gd name="T13" fmla="*/ 175 h 608"/>
                <a:gd name="T14" fmla="*/ 81 w 780"/>
                <a:gd name="T15" fmla="*/ 460 h 608"/>
                <a:gd name="T16" fmla="*/ 726 w 780"/>
                <a:gd name="T17" fmla="*/ 577 h 608"/>
                <a:gd name="T18" fmla="*/ 274 w 780"/>
                <a:gd name="T19" fmla="*/ 29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80" h="608">
                  <a:moveTo>
                    <a:pt x="0" y="164"/>
                  </a:moveTo>
                  <a:lnTo>
                    <a:pt x="279" y="0"/>
                  </a:lnTo>
                  <a:lnTo>
                    <a:pt x="780" y="608"/>
                  </a:lnTo>
                  <a:lnTo>
                    <a:pt x="62" y="479"/>
                  </a:lnTo>
                  <a:lnTo>
                    <a:pt x="0" y="164"/>
                  </a:lnTo>
                  <a:close/>
                  <a:moveTo>
                    <a:pt x="274" y="29"/>
                  </a:moveTo>
                  <a:lnTo>
                    <a:pt x="25" y="175"/>
                  </a:lnTo>
                  <a:lnTo>
                    <a:pt x="81" y="460"/>
                  </a:lnTo>
                  <a:lnTo>
                    <a:pt x="726" y="577"/>
                  </a:lnTo>
                  <a:lnTo>
                    <a:pt x="274" y="29"/>
                  </a:lnTo>
                  <a:close/>
                </a:path>
              </a:pathLst>
            </a:custGeom>
            <a:solidFill>
              <a:srgbClr val="EAD9C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1" name="Freeform 1042"/>
            <p:cNvSpPr/>
            <p:nvPr/>
          </p:nvSpPr>
          <p:spPr bwMode="auto">
            <a:xfrm>
              <a:off x="5991745" y="2893938"/>
              <a:ext cx="784225" cy="936625"/>
            </a:xfrm>
            <a:custGeom>
              <a:avLst/>
              <a:gdLst>
                <a:gd name="T0" fmla="*/ 0 w 494"/>
                <a:gd name="T1" fmla="*/ 4 h 590"/>
                <a:gd name="T2" fmla="*/ 21 w 494"/>
                <a:gd name="T3" fmla="*/ 0 h 590"/>
                <a:gd name="T4" fmla="*/ 81 w 494"/>
                <a:gd name="T5" fmla="*/ 307 h 590"/>
                <a:gd name="T6" fmla="*/ 494 w 494"/>
                <a:gd name="T7" fmla="*/ 572 h 590"/>
                <a:gd name="T8" fmla="*/ 481 w 494"/>
                <a:gd name="T9" fmla="*/ 590 h 590"/>
                <a:gd name="T10" fmla="*/ 61 w 494"/>
                <a:gd name="T11" fmla="*/ 321 h 590"/>
                <a:gd name="T12" fmla="*/ 0 w 494"/>
                <a:gd name="T13" fmla="*/ 4 h 590"/>
              </a:gdLst>
              <a:ahLst/>
              <a:cxnLst>
                <a:cxn ang="0">
                  <a:pos x="T0" y="T1"/>
                </a:cxn>
                <a:cxn ang="0">
                  <a:pos x="T2" y="T3"/>
                </a:cxn>
                <a:cxn ang="0">
                  <a:pos x="T4" y="T5"/>
                </a:cxn>
                <a:cxn ang="0">
                  <a:pos x="T6" y="T7"/>
                </a:cxn>
                <a:cxn ang="0">
                  <a:pos x="T8" y="T9"/>
                </a:cxn>
                <a:cxn ang="0">
                  <a:pos x="T10" y="T11"/>
                </a:cxn>
                <a:cxn ang="0">
                  <a:pos x="T12" y="T13"/>
                </a:cxn>
              </a:cxnLst>
              <a:rect l="0" t="0" r="r" b="b"/>
              <a:pathLst>
                <a:path w="494" h="590">
                  <a:moveTo>
                    <a:pt x="0" y="4"/>
                  </a:moveTo>
                  <a:lnTo>
                    <a:pt x="21" y="0"/>
                  </a:lnTo>
                  <a:lnTo>
                    <a:pt x="81" y="307"/>
                  </a:lnTo>
                  <a:lnTo>
                    <a:pt x="494" y="572"/>
                  </a:lnTo>
                  <a:lnTo>
                    <a:pt x="481" y="590"/>
                  </a:lnTo>
                  <a:lnTo>
                    <a:pt x="61" y="321"/>
                  </a:lnTo>
                  <a:lnTo>
                    <a:pt x="0" y="4"/>
                  </a:lnTo>
                  <a:close/>
                </a:path>
              </a:pathLst>
            </a:custGeom>
            <a:solidFill>
              <a:srgbClr val="EAD9C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8" name="Freeform 1043"/>
            <p:cNvSpPr/>
            <p:nvPr/>
          </p:nvSpPr>
          <p:spPr bwMode="auto">
            <a:xfrm>
              <a:off x="5672138" y="3368675"/>
              <a:ext cx="438150" cy="258763"/>
            </a:xfrm>
            <a:custGeom>
              <a:avLst/>
              <a:gdLst>
                <a:gd name="T0" fmla="*/ 0 w 276"/>
                <a:gd name="T1" fmla="*/ 144 h 163"/>
                <a:gd name="T2" fmla="*/ 266 w 276"/>
                <a:gd name="T3" fmla="*/ 0 h 163"/>
                <a:gd name="T4" fmla="*/ 276 w 276"/>
                <a:gd name="T5" fmla="*/ 20 h 163"/>
                <a:gd name="T6" fmla="*/ 9 w 276"/>
                <a:gd name="T7" fmla="*/ 163 h 163"/>
                <a:gd name="T8" fmla="*/ 0 w 276"/>
                <a:gd name="T9" fmla="*/ 144 h 163"/>
              </a:gdLst>
              <a:ahLst/>
              <a:cxnLst>
                <a:cxn ang="0">
                  <a:pos x="T0" y="T1"/>
                </a:cxn>
                <a:cxn ang="0">
                  <a:pos x="T2" y="T3"/>
                </a:cxn>
                <a:cxn ang="0">
                  <a:pos x="T4" y="T5"/>
                </a:cxn>
                <a:cxn ang="0">
                  <a:pos x="T6" y="T7"/>
                </a:cxn>
                <a:cxn ang="0">
                  <a:pos x="T8" y="T9"/>
                </a:cxn>
              </a:cxnLst>
              <a:rect l="0" t="0" r="r" b="b"/>
              <a:pathLst>
                <a:path w="276" h="163">
                  <a:moveTo>
                    <a:pt x="0" y="144"/>
                  </a:moveTo>
                  <a:lnTo>
                    <a:pt x="266" y="0"/>
                  </a:lnTo>
                  <a:lnTo>
                    <a:pt x="276" y="20"/>
                  </a:lnTo>
                  <a:lnTo>
                    <a:pt x="9" y="163"/>
                  </a:lnTo>
                  <a:lnTo>
                    <a:pt x="0" y="144"/>
                  </a:lnTo>
                  <a:close/>
                </a:path>
              </a:pathLst>
            </a:custGeom>
            <a:solidFill>
              <a:srgbClr val="EAD9C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spTree>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1000" fill="hold"/>
                                        <p:tgtEl>
                                          <p:spTgt spid="22"/>
                                        </p:tgtEl>
                                        <p:attrNameLst>
                                          <p:attrName>ppt_w</p:attrName>
                                        </p:attrNameLst>
                                      </p:cBhvr>
                                      <p:tavLst>
                                        <p:tav tm="0">
                                          <p:val>
                                            <p:strVal val="#ppt_w*0.70"/>
                                          </p:val>
                                        </p:tav>
                                        <p:tav tm="100000">
                                          <p:val>
                                            <p:strVal val="#ppt_w"/>
                                          </p:val>
                                        </p:tav>
                                      </p:tavLst>
                                    </p:anim>
                                    <p:anim calcmode="lin" valueType="num">
                                      <p:cBhvr>
                                        <p:cTn id="8" dur="1000" fill="hold"/>
                                        <p:tgtEl>
                                          <p:spTgt spid="22"/>
                                        </p:tgtEl>
                                        <p:attrNameLst>
                                          <p:attrName>ppt_h</p:attrName>
                                        </p:attrNameLst>
                                      </p:cBhvr>
                                      <p:tavLst>
                                        <p:tav tm="0">
                                          <p:val>
                                            <p:strVal val="#ppt_h"/>
                                          </p:val>
                                        </p:tav>
                                        <p:tav tm="100000">
                                          <p:val>
                                            <p:strVal val="#ppt_h"/>
                                          </p:val>
                                        </p:tav>
                                      </p:tavLst>
                                    </p:anim>
                                    <p:animEffect transition="in" filter="fade">
                                      <p:cBhvr>
                                        <p:cTn id="9" dur="1000"/>
                                        <p:tgtEl>
                                          <p:spTgt spid="22"/>
                                        </p:tgtEl>
                                      </p:cBhvr>
                                    </p:animEffect>
                                  </p:childTnLst>
                                </p:cTn>
                              </p:par>
                              <p:par>
                                <p:cTn id="10" presetID="55" presetClass="entr" presetSubtype="0" fill="hold" nodeType="withEffect">
                                  <p:stCondLst>
                                    <p:cond delay="0"/>
                                  </p:stCondLst>
                                  <p:childTnLst>
                                    <p:set>
                                      <p:cBhvr>
                                        <p:cTn id="11" dur="1" fill="hold">
                                          <p:stCondLst>
                                            <p:cond delay="0"/>
                                          </p:stCondLst>
                                        </p:cTn>
                                        <p:tgtEl>
                                          <p:spTgt spid="61"/>
                                        </p:tgtEl>
                                        <p:attrNameLst>
                                          <p:attrName>style.visibility</p:attrName>
                                        </p:attrNameLst>
                                      </p:cBhvr>
                                      <p:to>
                                        <p:strVal val="visible"/>
                                      </p:to>
                                    </p:set>
                                    <p:anim calcmode="lin" valueType="num">
                                      <p:cBhvr>
                                        <p:cTn id="12" dur="1000" fill="hold"/>
                                        <p:tgtEl>
                                          <p:spTgt spid="61"/>
                                        </p:tgtEl>
                                        <p:attrNameLst>
                                          <p:attrName>ppt_w</p:attrName>
                                        </p:attrNameLst>
                                      </p:cBhvr>
                                      <p:tavLst>
                                        <p:tav tm="0">
                                          <p:val>
                                            <p:strVal val="#ppt_w*0.70"/>
                                          </p:val>
                                        </p:tav>
                                        <p:tav tm="100000">
                                          <p:val>
                                            <p:strVal val="#ppt_w"/>
                                          </p:val>
                                        </p:tav>
                                      </p:tavLst>
                                    </p:anim>
                                    <p:anim calcmode="lin" valueType="num">
                                      <p:cBhvr>
                                        <p:cTn id="13" dur="1000" fill="hold"/>
                                        <p:tgtEl>
                                          <p:spTgt spid="61"/>
                                        </p:tgtEl>
                                        <p:attrNameLst>
                                          <p:attrName>ppt_h</p:attrName>
                                        </p:attrNameLst>
                                      </p:cBhvr>
                                      <p:tavLst>
                                        <p:tav tm="0">
                                          <p:val>
                                            <p:strVal val="#ppt_h"/>
                                          </p:val>
                                        </p:tav>
                                        <p:tav tm="100000">
                                          <p:val>
                                            <p:strVal val="#ppt_h"/>
                                          </p:val>
                                        </p:tav>
                                      </p:tavLst>
                                    </p:anim>
                                    <p:animEffect transition="in" filter="fade">
                                      <p:cBhvr>
                                        <p:cTn id="14" dur="1000"/>
                                        <p:tgtEl>
                                          <p:spTgt spid="61"/>
                                        </p:tgtEl>
                                      </p:cBhvr>
                                    </p:animEffect>
                                  </p:childTnLst>
                                </p:cTn>
                              </p:par>
                            </p:childTnLst>
                          </p:cTn>
                        </p:par>
                        <p:par>
                          <p:cTn id="15" fill="hold">
                            <p:stCondLst>
                              <p:cond delay="1000"/>
                            </p:stCondLst>
                            <p:childTnLst>
                              <p:par>
                                <p:cTn id="16" presetID="55" presetClass="entr" presetSubtype="0"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1000" fill="hold"/>
                                        <p:tgtEl>
                                          <p:spTgt spid="4"/>
                                        </p:tgtEl>
                                        <p:attrNameLst>
                                          <p:attrName>ppt_w</p:attrName>
                                        </p:attrNameLst>
                                      </p:cBhvr>
                                      <p:tavLst>
                                        <p:tav tm="0">
                                          <p:val>
                                            <p:strVal val="#ppt_w*0.70"/>
                                          </p:val>
                                        </p:tav>
                                        <p:tav tm="100000">
                                          <p:val>
                                            <p:strVal val="#ppt_w"/>
                                          </p:val>
                                        </p:tav>
                                      </p:tavLst>
                                    </p:anim>
                                    <p:anim calcmode="lin" valueType="num">
                                      <p:cBhvr>
                                        <p:cTn id="19" dur="1000" fill="hold"/>
                                        <p:tgtEl>
                                          <p:spTgt spid="4"/>
                                        </p:tgtEl>
                                        <p:attrNameLst>
                                          <p:attrName>ppt_h</p:attrName>
                                        </p:attrNameLst>
                                      </p:cBhvr>
                                      <p:tavLst>
                                        <p:tav tm="0">
                                          <p:val>
                                            <p:strVal val="#ppt_h"/>
                                          </p:val>
                                        </p:tav>
                                        <p:tav tm="100000">
                                          <p:val>
                                            <p:strVal val="#ppt_h"/>
                                          </p:val>
                                        </p:tav>
                                      </p:tavLst>
                                    </p:anim>
                                    <p:animEffect transition="in" filter="fade">
                                      <p:cBhvr>
                                        <p:cTn id="20" dur="1000"/>
                                        <p:tgtEl>
                                          <p:spTgt spid="4"/>
                                        </p:tgtEl>
                                      </p:cBhvr>
                                    </p:animEffect>
                                  </p:childTnLst>
                                </p:cTn>
                              </p:par>
                              <p:par>
                                <p:cTn id="21" presetID="55" presetClass="entr" presetSubtype="0"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1000" fill="hold"/>
                                        <p:tgtEl>
                                          <p:spTgt spid="10"/>
                                        </p:tgtEl>
                                        <p:attrNameLst>
                                          <p:attrName>ppt_w</p:attrName>
                                        </p:attrNameLst>
                                      </p:cBhvr>
                                      <p:tavLst>
                                        <p:tav tm="0">
                                          <p:val>
                                            <p:strVal val="#ppt_w*0.70"/>
                                          </p:val>
                                        </p:tav>
                                        <p:tav tm="100000">
                                          <p:val>
                                            <p:strVal val="#ppt_w"/>
                                          </p:val>
                                        </p:tav>
                                      </p:tavLst>
                                    </p:anim>
                                    <p:anim calcmode="lin" valueType="num">
                                      <p:cBhvr>
                                        <p:cTn id="24" dur="1000" fill="hold"/>
                                        <p:tgtEl>
                                          <p:spTgt spid="10"/>
                                        </p:tgtEl>
                                        <p:attrNameLst>
                                          <p:attrName>ppt_h</p:attrName>
                                        </p:attrNameLst>
                                      </p:cBhvr>
                                      <p:tavLst>
                                        <p:tav tm="0">
                                          <p:val>
                                            <p:strVal val="#ppt_h"/>
                                          </p:val>
                                        </p:tav>
                                        <p:tav tm="100000">
                                          <p:val>
                                            <p:strVal val="#ppt_h"/>
                                          </p:val>
                                        </p:tav>
                                      </p:tavLst>
                                    </p:anim>
                                    <p:animEffect transition="in" filter="fade">
                                      <p:cBhvr>
                                        <p:cTn id="25" dur="1000"/>
                                        <p:tgtEl>
                                          <p:spTgt spid="10"/>
                                        </p:tgtEl>
                                      </p:cBhvr>
                                    </p:animEffect>
                                  </p:childTnLst>
                                </p:cTn>
                              </p:par>
                            </p:childTnLst>
                          </p:cTn>
                        </p:par>
                        <p:par>
                          <p:cTn id="26" fill="hold">
                            <p:stCondLst>
                              <p:cond delay="2000"/>
                            </p:stCondLst>
                            <p:childTnLst>
                              <p:par>
                                <p:cTn id="27" presetID="55" presetClass="entr" presetSubtype="0" fill="hold"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1000" fill="hold"/>
                                        <p:tgtEl>
                                          <p:spTgt spid="7"/>
                                        </p:tgtEl>
                                        <p:attrNameLst>
                                          <p:attrName>ppt_w</p:attrName>
                                        </p:attrNameLst>
                                      </p:cBhvr>
                                      <p:tavLst>
                                        <p:tav tm="0">
                                          <p:val>
                                            <p:strVal val="#ppt_w*0.70"/>
                                          </p:val>
                                        </p:tav>
                                        <p:tav tm="100000">
                                          <p:val>
                                            <p:strVal val="#ppt_w"/>
                                          </p:val>
                                        </p:tav>
                                      </p:tavLst>
                                    </p:anim>
                                    <p:anim calcmode="lin" valueType="num">
                                      <p:cBhvr>
                                        <p:cTn id="30" dur="1000" fill="hold"/>
                                        <p:tgtEl>
                                          <p:spTgt spid="7"/>
                                        </p:tgtEl>
                                        <p:attrNameLst>
                                          <p:attrName>ppt_h</p:attrName>
                                        </p:attrNameLst>
                                      </p:cBhvr>
                                      <p:tavLst>
                                        <p:tav tm="0">
                                          <p:val>
                                            <p:strVal val="#ppt_h"/>
                                          </p:val>
                                        </p:tav>
                                        <p:tav tm="100000">
                                          <p:val>
                                            <p:strVal val="#ppt_h"/>
                                          </p:val>
                                        </p:tav>
                                      </p:tavLst>
                                    </p:anim>
                                    <p:animEffect transition="in" filter="fade">
                                      <p:cBhvr>
                                        <p:cTn id="31" dur="1000"/>
                                        <p:tgtEl>
                                          <p:spTgt spid="7"/>
                                        </p:tgtEl>
                                      </p:cBhvr>
                                    </p:animEffect>
                                  </p:childTnLst>
                                </p:cTn>
                              </p:par>
                              <p:par>
                                <p:cTn id="32" presetID="55" presetClass="entr" presetSubtype="0" fill="hold" nodeType="withEffect">
                                  <p:stCondLst>
                                    <p:cond delay="0"/>
                                  </p:stCondLst>
                                  <p:childTnLst>
                                    <p:set>
                                      <p:cBhvr>
                                        <p:cTn id="33" dur="1" fill="hold">
                                          <p:stCondLst>
                                            <p:cond delay="0"/>
                                          </p:stCondLst>
                                        </p:cTn>
                                        <p:tgtEl>
                                          <p:spTgt spid="17"/>
                                        </p:tgtEl>
                                        <p:attrNameLst>
                                          <p:attrName>style.visibility</p:attrName>
                                        </p:attrNameLst>
                                      </p:cBhvr>
                                      <p:to>
                                        <p:strVal val="visible"/>
                                      </p:to>
                                    </p:set>
                                    <p:anim calcmode="lin" valueType="num">
                                      <p:cBhvr>
                                        <p:cTn id="34" dur="1000" fill="hold"/>
                                        <p:tgtEl>
                                          <p:spTgt spid="17"/>
                                        </p:tgtEl>
                                        <p:attrNameLst>
                                          <p:attrName>ppt_w</p:attrName>
                                        </p:attrNameLst>
                                      </p:cBhvr>
                                      <p:tavLst>
                                        <p:tav tm="0">
                                          <p:val>
                                            <p:strVal val="#ppt_w*0.70"/>
                                          </p:val>
                                        </p:tav>
                                        <p:tav tm="100000">
                                          <p:val>
                                            <p:strVal val="#ppt_w"/>
                                          </p:val>
                                        </p:tav>
                                      </p:tavLst>
                                    </p:anim>
                                    <p:anim calcmode="lin" valueType="num">
                                      <p:cBhvr>
                                        <p:cTn id="35" dur="1000" fill="hold"/>
                                        <p:tgtEl>
                                          <p:spTgt spid="17"/>
                                        </p:tgtEl>
                                        <p:attrNameLst>
                                          <p:attrName>ppt_h</p:attrName>
                                        </p:attrNameLst>
                                      </p:cBhvr>
                                      <p:tavLst>
                                        <p:tav tm="0">
                                          <p:val>
                                            <p:strVal val="#ppt_h"/>
                                          </p:val>
                                        </p:tav>
                                        <p:tav tm="100000">
                                          <p:val>
                                            <p:strVal val="#ppt_h"/>
                                          </p:val>
                                        </p:tav>
                                      </p:tavLst>
                                    </p:anim>
                                    <p:animEffect transition="in" filter="fade">
                                      <p:cBhvr>
                                        <p:cTn id="36"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任意多边形: 形状 42"/>
          <p:cNvSpPr/>
          <p:nvPr/>
        </p:nvSpPr>
        <p:spPr>
          <a:xfrm flipV="1">
            <a:off x="0" y="0"/>
            <a:ext cx="2077720" cy="808355"/>
          </a:xfrm>
          <a:custGeom>
            <a:avLst/>
            <a:gdLst>
              <a:gd name="connsiteX0" fmla="*/ 950582 w 1904596"/>
              <a:gd name="connsiteY0" fmla="*/ 988918 h 1940426"/>
              <a:gd name="connsiteX1" fmla="*/ 1417551 w 1904596"/>
              <a:gd name="connsiteY1" fmla="*/ 1940426 h 1940426"/>
              <a:gd name="connsiteX2" fmla="*/ 1368846 w 1904596"/>
              <a:gd name="connsiteY2" fmla="*/ 1940426 h 1940426"/>
              <a:gd name="connsiteX3" fmla="*/ 950410 w 1904596"/>
              <a:gd name="connsiteY3" fmla="*/ 1087810 h 1940426"/>
              <a:gd name="connsiteX4" fmla="*/ 531974 w 1904596"/>
              <a:gd name="connsiteY4" fmla="*/ 1940426 h 1940426"/>
              <a:gd name="connsiteX5" fmla="*/ 483613 w 1904596"/>
              <a:gd name="connsiteY5" fmla="*/ 1940426 h 1940426"/>
              <a:gd name="connsiteX6" fmla="*/ 950924 w 1904596"/>
              <a:gd name="connsiteY6" fmla="*/ 791134 h 1940426"/>
              <a:gd name="connsiteX7" fmla="*/ 1514959 w 1904596"/>
              <a:gd name="connsiteY7" fmla="*/ 1940426 h 1940426"/>
              <a:gd name="connsiteX8" fmla="*/ 1466255 w 1904596"/>
              <a:gd name="connsiteY8" fmla="*/ 1940426 h 1940426"/>
              <a:gd name="connsiteX9" fmla="*/ 950753 w 1904596"/>
              <a:gd name="connsiteY9" fmla="*/ 890026 h 1940426"/>
              <a:gd name="connsiteX10" fmla="*/ 435251 w 1904596"/>
              <a:gd name="connsiteY10" fmla="*/ 1940426 h 1940426"/>
              <a:gd name="connsiteX11" fmla="*/ 386890 w 1904596"/>
              <a:gd name="connsiteY11" fmla="*/ 1940426 h 1940426"/>
              <a:gd name="connsiteX12" fmla="*/ 951268 w 1904596"/>
              <a:gd name="connsiteY12" fmla="*/ 593351 h 1940426"/>
              <a:gd name="connsiteX13" fmla="*/ 1612369 w 1904596"/>
              <a:gd name="connsiteY13" fmla="*/ 1940426 h 1940426"/>
              <a:gd name="connsiteX14" fmla="*/ 1563664 w 1904596"/>
              <a:gd name="connsiteY14" fmla="*/ 1940426 h 1940426"/>
              <a:gd name="connsiteX15" fmla="*/ 951096 w 1904596"/>
              <a:gd name="connsiteY15" fmla="*/ 692243 h 1940426"/>
              <a:gd name="connsiteX16" fmla="*/ 338529 w 1904596"/>
              <a:gd name="connsiteY16" fmla="*/ 1940426 h 1940426"/>
              <a:gd name="connsiteX17" fmla="*/ 290168 w 1904596"/>
              <a:gd name="connsiteY17" fmla="*/ 1940426 h 1940426"/>
              <a:gd name="connsiteX18" fmla="*/ 951611 w 1904596"/>
              <a:gd name="connsiteY18" fmla="*/ 395567 h 1940426"/>
              <a:gd name="connsiteX19" fmla="*/ 1709778 w 1904596"/>
              <a:gd name="connsiteY19" fmla="*/ 1940426 h 1940426"/>
              <a:gd name="connsiteX20" fmla="*/ 1661073 w 1904596"/>
              <a:gd name="connsiteY20" fmla="*/ 1940426 h 1940426"/>
              <a:gd name="connsiteX21" fmla="*/ 951439 w 1904596"/>
              <a:gd name="connsiteY21" fmla="*/ 494459 h 1940426"/>
              <a:gd name="connsiteX22" fmla="*/ 241806 w 1904596"/>
              <a:gd name="connsiteY22" fmla="*/ 1940426 h 1940426"/>
              <a:gd name="connsiteX23" fmla="*/ 193445 w 1904596"/>
              <a:gd name="connsiteY23" fmla="*/ 1940426 h 1940426"/>
              <a:gd name="connsiteX24" fmla="*/ 951955 w 1904596"/>
              <a:gd name="connsiteY24" fmla="*/ 197784 h 1940426"/>
              <a:gd name="connsiteX25" fmla="*/ 1807187 w 1904596"/>
              <a:gd name="connsiteY25" fmla="*/ 1940426 h 1940426"/>
              <a:gd name="connsiteX26" fmla="*/ 1758483 w 1904596"/>
              <a:gd name="connsiteY26" fmla="*/ 1940426 h 1940426"/>
              <a:gd name="connsiteX27" fmla="*/ 951783 w 1904596"/>
              <a:gd name="connsiteY27" fmla="*/ 296675 h 1940426"/>
              <a:gd name="connsiteX28" fmla="*/ 145084 w 1904596"/>
              <a:gd name="connsiteY28" fmla="*/ 1940426 h 1940426"/>
              <a:gd name="connsiteX29" fmla="*/ 96723 w 1904596"/>
              <a:gd name="connsiteY29" fmla="*/ 1940426 h 1940426"/>
              <a:gd name="connsiteX30" fmla="*/ 952298 w 1904596"/>
              <a:gd name="connsiteY30" fmla="*/ 0 h 1940426"/>
              <a:gd name="connsiteX31" fmla="*/ 1904596 w 1904596"/>
              <a:gd name="connsiteY31" fmla="*/ 1940426 h 1940426"/>
              <a:gd name="connsiteX32" fmla="*/ 1855891 w 1904596"/>
              <a:gd name="connsiteY32" fmla="*/ 1940426 h 1940426"/>
              <a:gd name="connsiteX33" fmla="*/ 952126 w 1904596"/>
              <a:gd name="connsiteY33" fmla="*/ 98892 h 1940426"/>
              <a:gd name="connsiteX34" fmla="*/ 48361 w 1904596"/>
              <a:gd name="connsiteY34" fmla="*/ 1940426 h 1940426"/>
              <a:gd name="connsiteX35" fmla="*/ 0 w 1904596"/>
              <a:gd name="connsiteY35" fmla="*/ 1940426 h 1940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904596" h="1940426">
                <a:moveTo>
                  <a:pt x="950582" y="988918"/>
                </a:moveTo>
                <a:lnTo>
                  <a:pt x="1417551" y="1940426"/>
                </a:lnTo>
                <a:lnTo>
                  <a:pt x="1368846" y="1940426"/>
                </a:lnTo>
                <a:lnTo>
                  <a:pt x="950410" y="1087810"/>
                </a:lnTo>
                <a:lnTo>
                  <a:pt x="531974" y="1940426"/>
                </a:lnTo>
                <a:lnTo>
                  <a:pt x="483613" y="1940426"/>
                </a:lnTo>
                <a:close/>
                <a:moveTo>
                  <a:pt x="950924" y="791134"/>
                </a:moveTo>
                <a:lnTo>
                  <a:pt x="1514959" y="1940426"/>
                </a:lnTo>
                <a:lnTo>
                  <a:pt x="1466255" y="1940426"/>
                </a:lnTo>
                <a:lnTo>
                  <a:pt x="950753" y="890026"/>
                </a:lnTo>
                <a:lnTo>
                  <a:pt x="435251" y="1940426"/>
                </a:lnTo>
                <a:lnTo>
                  <a:pt x="386890" y="1940426"/>
                </a:lnTo>
                <a:close/>
                <a:moveTo>
                  <a:pt x="951268" y="593351"/>
                </a:moveTo>
                <a:lnTo>
                  <a:pt x="1612369" y="1940426"/>
                </a:lnTo>
                <a:lnTo>
                  <a:pt x="1563664" y="1940426"/>
                </a:lnTo>
                <a:lnTo>
                  <a:pt x="951096" y="692243"/>
                </a:lnTo>
                <a:lnTo>
                  <a:pt x="338529" y="1940426"/>
                </a:lnTo>
                <a:lnTo>
                  <a:pt x="290168" y="1940426"/>
                </a:lnTo>
                <a:close/>
                <a:moveTo>
                  <a:pt x="951611" y="395567"/>
                </a:moveTo>
                <a:lnTo>
                  <a:pt x="1709778" y="1940426"/>
                </a:lnTo>
                <a:lnTo>
                  <a:pt x="1661073" y="1940426"/>
                </a:lnTo>
                <a:lnTo>
                  <a:pt x="951439" y="494459"/>
                </a:lnTo>
                <a:lnTo>
                  <a:pt x="241806" y="1940426"/>
                </a:lnTo>
                <a:lnTo>
                  <a:pt x="193445" y="1940426"/>
                </a:lnTo>
                <a:close/>
                <a:moveTo>
                  <a:pt x="951955" y="197784"/>
                </a:moveTo>
                <a:lnTo>
                  <a:pt x="1807187" y="1940426"/>
                </a:lnTo>
                <a:lnTo>
                  <a:pt x="1758483" y="1940426"/>
                </a:lnTo>
                <a:lnTo>
                  <a:pt x="951783" y="296675"/>
                </a:lnTo>
                <a:lnTo>
                  <a:pt x="145084" y="1940426"/>
                </a:lnTo>
                <a:lnTo>
                  <a:pt x="96723" y="1940426"/>
                </a:lnTo>
                <a:close/>
                <a:moveTo>
                  <a:pt x="952298" y="0"/>
                </a:moveTo>
                <a:lnTo>
                  <a:pt x="1904596" y="1940426"/>
                </a:lnTo>
                <a:lnTo>
                  <a:pt x="1855891" y="1940426"/>
                </a:lnTo>
                <a:lnTo>
                  <a:pt x="952126" y="98892"/>
                </a:lnTo>
                <a:lnTo>
                  <a:pt x="48361" y="1940426"/>
                </a:lnTo>
                <a:lnTo>
                  <a:pt x="0" y="1940426"/>
                </a:lnTo>
                <a:close/>
              </a:path>
            </a:pathLst>
          </a:custGeom>
          <a:noFill/>
          <a:ln w="3175">
            <a:solidFill>
              <a:srgbClr val="D5B8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cs typeface="+mn-ea"/>
                <a:sym typeface="+mn-lt"/>
              </a:rPr>
              <a:t>   </a:t>
            </a:r>
            <a:endParaRPr lang="en-US" altLang="zh-CN">
              <a:cs typeface="+mn-ea"/>
              <a:sym typeface="+mn-lt"/>
            </a:endParaRPr>
          </a:p>
        </p:txBody>
      </p:sp>
      <p:sp>
        <p:nvSpPr>
          <p:cNvPr id="2" name="任意多边形: 形状 42"/>
          <p:cNvSpPr/>
          <p:nvPr/>
        </p:nvSpPr>
        <p:spPr>
          <a:xfrm rot="5400000" flipV="1">
            <a:off x="11362055" y="6099810"/>
            <a:ext cx="1137920" cy="521335"/>
          </a:xfrm>
          <a:custGeom>
            <a:avLst/>
            <a:gdLst>
              <a:gd name="connsiteX0" fmla="*/ 950582 w 1904596"/>
              <a:gd name="connsiteY0" fmla="*/ 988918 h 1940426"/>
              <a:gd name="connsiteX1" fmla="*/ 1417551 w 1904596"/>
              <a:gd name="connsiteY1" fmla="*/ 1940426 h 1940426"/>
              <a:gd name="connsiteX2" fmla="*/ 1368846 w 1904596"/>
              <a:gd name="connsiteY2" fmla="*/ 1940426 h 1940426"/>
              <a:gd name="connsiteX3" fmla="*/ 950410 w 1904596"/>
              <a:gd name="connsiteY3" fmla="*/ 1087810 h 1940426"/>
              <a:gd name="connsiteX4" fmla="*/ 531974 w 1904596"/>
              <a:gd name="connsiteY4" fmla="*/ 1940426 h 1940426"/>
              <a:gd name="connsiteX5" fmla="*/ 483613 w 1904596"/>
              <a:gd name="connsiteY5" fmla="*/ 1940426 h 1940426"/>
              <a:gd name="connsiteX6" fmla="*/ 950924 w 1904596"/>
              <a:gd name="connsiteY6" fmla="*/ 791134 h 1940426"/>
              <a:gd name="connsiteX7" fmla="*/ 1514959 w 1904596"/>
              <a:gd name="connsiteY7" fmla="*/ 1940426 h 1940426"/>
              <a:gd name="connsiteX8" fmla="*/ 1466255 w 1904596"/>
              <a:gd name="connsiteY8" fmla="*/ 1940426 h 1940426"/>
              <a:gd name="connsiteX9" fmla="*/ 950753 w 1904596"/>
              <a:gd name="connsiteY9" fmla="*/ 890026 h 1940426"/>
              <a:gd name="connsiteX10" fmla="*/ 435251 w 1904596"/>
              <a:gd name="connsiteY10" fmla="*/ 1940426 h 1940426"/>
              <a:gd name="connsiteX11" fmla="*/ 386890 w 1904596"/>
              <a:gd name="connsiteY11" fmla="*/ 1940426 h 1940426"/>
              <a:gd name="connsiteX12" fmla="*/ 951268 w 1904596"/>
              <a:gd name="connsiteY12" fmla="*/ 593351 h 1940426"/>
              <a:gd name="connsiteX13" fmla="*/ 1612369 w 1904596"/>
              <a:gd name="connsiteY13" fmla="*/ 1940426 h 1940426"/>
              <a:gd name="connsiteX14" fmla="*/ 1563664 w 1904596"/>
              <a:gd name="connsiteY14" fmla="*/ 1940426 h 1940426"/>
              <a:gd name="connsiteX15" fmla="*/ 951096 w 1904596"/>
              <a:gd name="connsiteY15" fmla="*/ 692243 h 1940426"/>
              <a:gd name="connsiteX16" fmla="*/ 338529 w 1904596"/>
              <a:gd name="connsiteY16" fmla="*/ 1940426 h 1940426"/>
              <a:gd name="connsiteX17" fmla="*/ 290168 w 1904596"/>
              <a:gd name="connsiteY17" fmla="*/ 1940426 h 1940426"/>
              <a:gd name="connsiteX18" fmla="*/ 951611 w 1904596"/>
              <a:gd name="connsiteY18" fmla="*/ 395567 h 1940426"/>
              <a:gd name="connsiteX19" fmla="*/ 1709778 w 1904596"/>
              <a:gd name="connsiteY19" fmla="*/ 1940426 h 1940426"/>
              <a:gd name="connsiteX20" fmla="*/ 1661073 w 1904596"/>
              <a:gd name="connsiteY20" fmla="*/ 1940426 h 1940426"/>
              <a:gd name="connsiteX21" fmla="*/ 951439 w 1904596"/>
              <a:gd name="connsiteY21" fmla="*/ 494459 h 1940426"/>
              <a:gd name="connsiteX22" fmla="*/ 241806 w 1904596"/>
              <a:gd name="connsiteY22" fmla="*/ 1940426 h 1940426"/>
              <a:gd name="connsiteX23" fmla="*/ 193445 w 1904596"/>
              <a:gd name="connsiteY23" fmla="*/ 1940426 h 1940426"/>
              <a:gd name="connsiteX24" fmla="*/ 951955 w 1904596"/>
              <a:gd name="connsiteY24" fmla="*/ 197784 h 1940426"/>
              <a:gd name="connsiteX25" fmla="*/ 1807187 w 1904596"/>
              <a:gd name="connsiteY25" fmla="*/ 1940426 h 1940426"/>
              <a:gd name="connsiteX26" fmla="*/ 1758483 w 1904596"/>
              <a:gd name="connsiteY26" fmla="*/ 1940426 h 1940426"/>
              <a:gd name="connsiteX27" fmla="*/ 951783 w 1904596"/>
              <a:gd name="connsiteY27" fmla="*/ 296675 h 1940426"/>
              <a:gd name="connsiteX28" fmla="*/ 145084 w 1904596"/>
              <a:gd name="connsiteY28" fmla="*/ 1940426 h 1940426"/>
              <a:gd name="connsiteX29" fmla="*/ 96723 w 1904596"/>
              <a:gd name="connsiteY29" fmla="*/ 1940426 h 1940426"/>
              <a:gd name="connsiteX30" fmla="*/ 952298 w 1904596"/>
              <a:gd name="connsiteY30" fmla="*/ 0 h 1940426"/>
              <a:gd name="connsiteX31" fmla="*/ 1904596 w 1904596"/>
              <a:gd name="connsiteY31" fmla="*/ 1940426 h 1940426"/>
              <a:gd name="connsiteX32" fmla="*/ 1855891 w 1904596"/>
              <a:gd name="connsiteY32" fmla="*/ 1940426 h 1940426"/>
              <a:gd name="connsiteX33" fmla="*/ 952126 w 1904596"/>
              <a:gd name="connsiteY33" fmla="*/ 98892 h 1940426"/>
              <a:gd name="connsiteX34" fmla="*/ 48361 w 1904596"/>
              <a:gd name="connsiteY34" fmla="*/ 1940426 h 1940426"/>
              <a:gd name="connsiteX35" fmla="*/ 0 w 1904596"/>
              <a:gd name="connsiteY35" fmla="*/ 1940426 h 1940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904596" h="1940426">
                <a:moveTo>
                  <a:pt x="950582" y="988918"/>
                </a:moveTo>
                <a:lnTo>
                  <a:pt x="1417551" y="1940426"/>
                </a:lnTo>
                <a:lnTo>
                  <a:pt x="1368846" y="1940426"/>
                </a:lnTo>
                <a:lnTo>
                  <a:pt x="950410" y="1087810"/>
                </a:lnTo>
                <a:lnTo>
                  <a:pt x="531974" y="1940426"/>
                </a:lnTo>
                <a:lnTo>
                  <a:pt x="483613" y="1940426"/>
                </a:lnTo>
                <a:close/>
                <a:moveTo>
                  <a:pt x="950924" y="791134"/>
                </a:moveTo>
                <a:lnTo>
                  <a:pt x="1514959" y="1940426"/>
                </a:lnTo>
                <a:lnTo>
                  <a:pt x="1466255" y="1940426"/>
                </a:lnTo>
                <a:lnTo>
                  <a:pt x="950753" y="890026"/>
                </a:lnTo>
                <a:lnTo>
                  <a:pt x="435251" y="1940426"/>
                </a:lnTo>
                <a:lnTo>
                  <a:pt x="386890" y="1940426"/>
                </a:lnTo>
                <a:close/>
                <a:moveTo>
                  <a:pt x="951268" y="593351"/>
                </a:moveTo>
                <a:lnTo>
                  <a:pt x="1612369" y="1940426"/>
                </a:lnTo>
                <a:lnTo>
                  <a:pt x="1563664" y="1940426"/>
                </a:lnTo>
                <a:lnTo>
                  <a:pt x="951096" y="692243"/>
                </a:lnTo>
                <a:lnTo>
                  <a:pt x="338529" y="1940426"/>
                </a:lnTo>
                <a:lnTo>
                  <a:pt x="290168" y="1940426"/>
                </a:lnTo>
                <a:close/>
                <a:moveTo>
                  <a:pt x="951611" y="395567"/>
                </a:moveTo>
                <a:lnTo>
                  <a:pt x="1709778" y="1940426"/>
                </a:lnTo>
                <a:lnTo>
                  <a:pt x="1661073" y="1940426"/>
                </a:lnTo>
                <a:lnTo>
                  <a:pt x="951439" y="494459"/>
                </a:lnTo>
                <a:lnTo>
                  <a:pt x="241806" y="1940426"/>
                </a:lnTo>
                <a:lnTo>
                  <a:pt x="193445" y="1940426"/>
                </a:lnTo>
                <a:close/>
                <a:moveTo>
                  <a:pt x="951955" y="197784"/>
                </a:moveTo>
                <a:lnTo>
                  <a:pt x="1807187" y="1940426"/>
                </a:lnTo>
                <a:lnTo>
                  <a:pt x="1758483" y="1940426"/>
                </a:lnTo>
                <a:lnTo>
                  <a:pt x="951783" y="296675"/>
                </a:lnTo>
                <a:lnTo>
                  <a:pt x="145084" y="1940426"/>
                </a:lnTo>
                <a:lnTo>
                  <a:pt x="96723" y="1940426"/>
                </a:lnTo>
                <a:close/>
                <a:moveTo>
                  <a:pt x="952298" y="0"/>
                </a:moveTo>
                <a:lnTo>
                  <a:pt x="1904596" y="1940426"/>
                </a:lnTo>
                <a:lnTo>
                  <a:pt x="1855891" y="1940426"/>
                </a:lnTo>
                <a:lnTo>
                  <a:pt x="952126" y="98892"/>
                </a:lnTo>
                <a:lnTo>
                  <a:pt x="48361" y="1940426"/>
                </a:lnTo>
                <a:lnTo>
                  <a:pt x="0" y="1940426"/>
                </a:lnTo>
                <a:close/>
              </a:path>
            </a:pathLst>
          </a:custGeom>
          <a:noFill/>
          <a:ln w="3175">
            <a:solidFill>
              <a:srgbClr val="D5B8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cs typeface="+mn-ea"/>
                <a:sym typeface="+mn-lt"/>
              </a:rPr>
              <a:t>   </a:t>
            </a:r>
            <a:endParaRPr lang="en-US" altLang="zh-CN">
              <a:cs typeface="+mn-ea"/>
              <a:sym typeface="+mn-lt"/>
            </a:endParaRPr>
          </a:p>
        </p:txBody>
      </p:sp>
      <p:sp>
        <p:nvSpPr>
          <p:cNvPr id="14" name="文本框 13"/>
          <p:cNvSpPr txBox="1"/>
          <p:nvPr/>
        </p:nvSpPr>
        <p:spPr>
          <a:xfrm>
            <a:off x="4286250" y="394335"/>
            <a:ext cx="3434080" cy="368300"/>
          </a:xfrm>
          <a:prstGeom prst="rect">
            <a:avLst/>
          </a:prstGeom>
          <a:noFill/>
        </p:spPr>
        <p:txBody>
          <a:bodyPr wrap="square" rtlCol="0">
            <a:spAutoFit/>
          </a:bodyPr>
          <a:lstStyle/>
          <a:p>
            <a:pPr algn="dist"/>
            <a:r>
              <a:rPr lang="zh-CN" altLang="en-US">
                <a:gradFill>
                  <a:gsLst>
                    <a:gs pos="0">
                      <a:srgbClr val="EAD9C5"/>
                    </a:gs>
                    <a:gs pos="100000">
                      <a:schemeClr val="bg1"/>
                    </a:gs>
                  </a:gsLst>
                  <a:lin ang="16200000" scaled="0"/>
                </a:gradFill>
                <a:cs typeface="+mn-ea"/>
                <a:sym typeface="+mn-lt"/>
              </a:rPr>
              <a:t>工作概述</a:t>
            </a:r>
            <a:endParaRPr lang="zh-CN" altLang="en-US" spc="300" dirty="0">
              <a:gradFill>
                <a:gsLst>
                  <a:gs pos="0">
                    <a:srgbClr val="EAD9C5"/>
                  </a:gs>
                  <a:gs pos="100000">
                    <a:schemeClr val="bg1"/>
                  </a:gs>
                </a:gsLst>
                <a:lin ang="16200000" scaled="0"/>
              </a:gradFill>
              <a:cs typeface="+mn-ea"/>
              <a:sym typeface="+mn-lt"/>
            </a:endParaRPr>
          </a:p>
        </p:txBody>
      </p:sp>
      <p:graphicFrame>
        <p:nvGraphicFramePr>
          <p:cNvPr id="17" name="图表 16"/>
          <p:cNvGraphicFramePr/>
          <p:nvPr/>
        </p:nvGraphicFramePr>
        <p:xfrm>
          <a:off x="948191" y="1809720"/>
          <a:ext cx="3734300" cy="3604336"/>
        </p:xfrm>
        <a:graphic>
          <a:graphicData uri="http://schemas.openxmlformats.org/drawingml/2006/chart">
            <c:chart xmlns:c="http://schemas.openxmlformats.org/drawingml/2006/chart" xmlns:r="http://schemas.openxmlformats.org/officeDocument/2006/relationships" r:id="rId1"/>
          </a:graphicData>
        </a:graphic>
      </p:graphicFrame>
      <p:sp>
        <p:nvSpPr>
          <p:cNvPr id="28" name="文本框 27"/>
          <p:cNvSpPr txBox="1"/>
          <p:nvPr/>
        </p:nvSpPr>
        <p:spPr>
          <a:xfrm>
            <a:off x="1992743" y="3283694"/>
            <a:ext cx="1651202" cy="276999"/>
          </a:xfrm>
          <a:prstGeom prst="rect">
            <a:avLst/>
          </a:prstGeom>
          <a:noFill/>
        </p:spPr>
        <p:txBody>
          <a:bodyPr wrap="square" rtlCol="0">
            <a:spAutoFit/>
          </a:bodyPr>
          <a:lstStyle/>
          <a:p>
            <a:pPr algn="ctr"/>
            <a:r>
              <a:rPr lang="en-US" altLang="zh-CN" sz="1200" b="1" dirty="0">
                <a:solidFill>
                  <a:schemeClr val="bg1"/>
                </a:solidFill>
                <a:cs typeface="+mn-ea"/>
                <a:sym typeface="+mn-lt"/>
              </a:rPr>
              <a:t>ENTER TEXT</a:t>
            </a:r>
            <a:endParaRPr lang="en-US" altLang="zh-CN" sz="1200" b="1" dirty="0">
              <a:solidFill>
                <a:schemeClr val="bg1"/>
              </a:solidFill>
              <a:cs typeface="+mn-ea"/>
              <a:sym typeface="+mn-lt"/>
            </a:endParaRPr>
          </a:p>
        </p:txBody>
      </p:sp>
      <p:sp>
        <p:nvSpPr>
          <p:cNvPr id="29" name="文本框 28"/>
          <p:cNvSpPr txBox="1"/>
          <p:nvPr/>
        </p:nvSpPr>
        <p:spPr>
          <a:xfrm>
            <a:off x="1986087" y="3556851"/>
            <a:ext cx="1657858" cy="400110"/>
          </a:xfrm>
          <a:prstGeom prst="rect">
            <a:avLst/>
          </a:prstGeom>
          <a:noFill/>
        </p:spPr>
        <p:txBody>
          <a:bodyPr wrap="square" rtlCol="0">
            <a:spAutoFit/>
          </a:bodyPr>
          <a:lstStyle/>
          <a:p>
            <a:pPr algn="ctr"/>
            <a:r>
              <a:rPr lang="en-US" altLang="zh-CN" sz="1000" dirty="0">
                <a:solidFill>
                  <a:schemeClr val="bg1"/>
                </a:solidFill>
                <a:cs typeface="+mn-ea"/>
                <a:sym typeface="+mn-lt"/>
              </a:rPr>
              <a:t>You can resize these keeping the quality</a:t>
            </a:r>
            <a:endParaRPr lang="en-US" altLang="zh-CN" sz="1000" dirty="0">
              <a:solidFill>
                <a:schemeClr val="bg1"/>
              </a:solidFill>
              <a:cs typeface="+mn-ea"/>
              <a:sym typeface="+mn-lt"/>
            </a:endParaRPr>
          </a:p>
        </p:txBody>
      </p:sp>
      <p:sp>
        <p:nvSpPr>
          <p:cNvPr id="18" name="文本框 17"/>
          <p:cNvSpPr txBox="1"/>
          <p:nvPr/>
        </p:nvSpPr>
        <p:spPr>
          <a:xfrm>
            <a:off x="3708133" y="3556851"/>
            <a:ext cx="809625" cy="369332"/>
          </a:xfrm>
          <a:prstGeom prst="rect">
            <a:avLst/>
          </a:prstGeom>
          <a:noFill/>
        </p:spPr>
        <p:txBody>
          <a:bodyPr wrap="square" rtlCol="0">
            <a:spAutoFit/>
          </a:bodyPr>
          <a:lstStyle/>
          <a:p>
            <a:pPr algn="ctr"/>
            <a:r>
              <a:rPr lang="en-US" altLang="zh-CN" dirty="0">
                <a:solidFill>
                  <a:schemeClr val="bg1"/>
                </a:solidFill>
                <a:cs typeface="+mn-ea"/>
                <a:sym typeface="+mn-lt"/>
              </a:rPr>
              <a:t>60%</a:t>
            </a:r>
            <a:endParaRPr lang="zh-CN" altLang="en-US" dirty="0">
              <a:solidFill>
                <a:schemeClr val="bg1"/>
              </a:solidFill>
              <a:cs typeface="+mn-ea"/>
              <a:sym typeface="+mn-lt"/>
            </a:endParaRPr>
          </a:p>
        </p:txBody>
      </p:sp>
      <p:sp>
        <p:nvSpPr>
          <p:cNvPr id="30" name="文本框 29"/>
          <p:cNvSpPr txBox="1"/>
          <p:nvPr/>
        </p:nvSpPr>
        <p:spPr>
          <a:xfrm>
            <a:off x="1183118" y="3772295"/>
            <a:ext cx="809625" cy="369332"/>
          </a:xfrm>
          <a:prstGeom prst="rect">
            <a:avLst/>
          </a:prstGeom>
          <a:noFill/>
        </p:spPr>
        <p:txBody>
          <a:bodyPr wrap="square" rtlCol="0">
            <a:spAutoFit/>
          </a:bodyPr>
          <a:lstStyle/>
          <a:p>
            <a:pPr algn="ctr"/>
            <a:r>
              <a:rPr lang="en-US" altLang="zh-CN" dirty="0">
                <a:solidFill>
                  <a:schemeClr val="bg1"/>
                </a:solidFill>
                <a:cs typeface="+mn-ea"/>
                <a:sym typeface="+mn-lt"/>
              </a:rPr>
              <a:t>25%</a:t>
            </a:r>
            <a:endParaRPr lang="zh-CN" altLang="en-US" dirty="0">
              <a:solidFill>
                <a:schemeClr val="bg1"/>
              </a:solidFill>
              <a:cs typeface="+mn-ea"/>
              <a:sym typeface="+mn-lt"/>
            </a:endParaRPr>
          </a:p>
        </p:txBody>
      </p:sp>
      <p:sp>
        <p:nvSpPr>
          <p:cNvPr id="31" name="文本框 30"/>
          <p:cNvSpPr txBox="1"/>
          <p:nvPr/>
        </p:nvSpPr>
        <p:spPr>
          <a:xfrm>
            <a:off x="1426431" y="2559934"/>
            <a:ext cx="809625" cy="369332"/>
          </a:xfrm>
          <a:prstGeom prst="rect">
            <a:avLst/>
          </a:prstGeom>
          <a:noFill/>
        </p:spPr>
        <p:txBody>
          <a:bodyPr wrap="square" rtlCol="0">
            <a:spAutoFit/>
          </a:bodyPr>
          <a:lstStyle/>
          <a:p>
            <a:pPr algn="ctr"/>
            <a:r>
              <a:rPr lang="en-US" altLang="zh-CN" dirty="0">
                <a:solidFill>
                  <a:schemeClr val="bg1"/>
                </a:solidFill>
                <a:cs typeface="+mn-ea"/>
                <a:sym typeface="+mn-lt"/>
              </a:rPr>
              <a:t>9%</a:t>
            </a:r>
            <a:endParaRPr lang="zh-CN" altLang="en-US" dirty="0">
              <a:solidFill>
                <a:schemeClr val="bg1"/>
              </a:solidFill>
              <a:cs typeface="+mn-ea"/>
              <a:sym typeface="+mn-lt"/>
            </a:endParaRPr>
          </a:p>
        </p:txBody>
      </p:sp>
      <p:sp>
        <p:nvSpPr>
          <p:cNvPr id="32" name="文本框 31"/>
          <p:cNvSpPr txBox="1"/>
          <p:nvPr/>
        </p:nvSpPr>
        <p:spPr>
          <a:xfrm>
            <a:off x="2074557" y="2209652"/>
            <a:ext cx="809625" cy="369332"/>
          </a:xfrm>
          <a:prstGeom prst="rect">
            <a:avLst/>
          </a:prstGeom>
          <a:noFill/>
        </p:spPr>
        <p:txBody>
          <a:bodyPr wrap="square" rtlCol="0">
            <a:spAutoFit/>
          </a:bodyPr>
          <a:lstStyle/>
          <a:p>
            <a:pPr algn="ctr"/>
            <a:r>
              <a:rPr lang="en-US" altLang="zh-CN" dirty="0">
                <a:solidFill>
                  <a:schemeClr val="bg1"/>
                </a:solidFill>
                <a:cs typeface="+mn-ea"/>
                <a:sym typeface="+mn-lt"/>
              </a:rPr>
              <a:t>6%</a:t>
            </a:r>
            <a:endParaRPr lang="zh-CN" altLang="en-US" dirty="0">
              <a:solidFill>
                <a:schemeClr val="bg1"/>
              </a:solidFill>
              <a:cs typeface="+mn-ea"/>
              <a:sym typeface="+mn-lt"/>
            </a:endParaRPr>
          </a:p>
        </p:txBody>
      </p:sp>
      <p:sp>
        <p:nvSpPr>
          <p:cNvPr id="33" name="文本框 32"/>
          <p:cNvSpPr txBox="1"/>
          <p:nvPr/>
        </p:nvSpPr>
        <p:spPr>
          <a:xfrm>
            <a:off x="5545932" y="2285852"/>
            <a:ext cx="2268000" cy="400110"/>
          </a:xfrm>
          <a:prstGeom prst="rect">
            <a:avLst/>
          </a:prstGeom>
          <a:noFill/>
        </p:spPr>
        <p:txBody>
          <a:bodyPr wrap="square" rtlCol="0">
            <a:spAutoFit/>
          </a:bodyPr>
          <a:lstStyle/>
          <a:p>
            <a:r>
              <a:rPr lang="zh-CN" altLang="en-US" sz="2000" b="1" spc="100" dirty="0">
                <a:solidFill>
                  <a:schemeClr val="bg1"/>
                </a:solidFill>
                <a:cs typeface="+mn-ea"/>
                <a:sym typeface="+mn-lt"/>
              </a:rPr>
              <a:t>工作难点</a:t>
            </a:r>
            <a:endParaRPr lang="zh-CN" altLang="en-US" sz="2000" b="1" spc="100" dirty="0">
              <a:solidFill>
                <a:schemeClr val="bg1"/>
              </a:solidFill>
              <a:cs typeface="+mn-ea"/>
              <a:sym typeface="+mn-lt"/>
            </a:endParaRPr>
          </a:p>
        </p:txBody>
      </p:sp>
      <p:sp>
        <p:nvSpPr>
          <p:cNvPr id="34" name="文本框 33"/>
          <p:cNvSpPr txBox="1"/>
          <p:nvPr/>
        </p:nvSpPr>
        <p:spPr>
          <a:xfrm>
            <a:off x="5545933" y="2661237"/>
            <a:ext cx="2268000" cy="533400"/>
          </a:xfrm>
          <a:prstGeom prst="rect">
            <a:avLst/>
          </a:prstGeom>
          <a:noFill/>
        </p:spPr>
        <p:txBody>
          <a:bodyPr wrap="square" rtlCol="0">
            <a:spAutoFit/>
          </a:bodyPr>
          <a:lstStyle/>
          <a:p>
            <a:pPr>
              <a:lnSpc>
                <a:spcPct val="120000"/>
              </a:lnSpc>
            </a:pPr>
            <a:r>
              <a:rPr lang="zh-CN" altLang="en-US" sz="1200">
                <a:solidFill>
                  <a:schemeClr val="bg1"/>
                </a:solidFill>
                <a:cs typeface="+mn-ea"/>
                <a:sym typeface="+mn-lt"/>
              </a:rPr>
              <a:t>此部分内容作为文字排版占位显示（建议使用主题字体）</a:t>
            </a:r>
            <a:endParaRPr lang="zh-CN" altLang="en-US" sz="1200" dirty="0">
              <a:solidFill>
                <a:schemeClr val="bg1"/>
              </a:solidFill>
              <a:cs typeface="+mn-ea"/>
              <a:sym typeface="+mn-lt"/>
            </a:endParaRPr>
          </a:p>
        </p:txBody>
      </p:sp>
      <p:sp>
        <p:nvSpPr>
          <p:cNvPr id="35" name="文本框 34"/>
          <p:cNvSpPr txBox="1"/>
          <p:nvPr/>
        </p:nvSpPr>
        <p:spPr>
          <a:xfrm>
            <a:off x="8798534" y="2285852"/>
            <a:ext cx="2268000" cy="400110"/>
          </a:xfrm>
          <a:prstGeom prst="rect">
            <a:avLst/>
          </a:prstGeom>
          <a:noFill/>
        </p:spPr>
        <p:txBody>
          <a:bodyPr wrap="square" rtlCol="0">
            <a:spAutoFit/>
          </a:bodyPr>
          <a:lstStyle/>
          <a:p>
            <a:r>
              <a:rPr lang="zh-CN" altLang="en-US" sz="2000" b="1" spc="100" dirty="0">
                <a:solidFill>
                  <a:schemeClr val="bg1"/>
                </a:solidFill>
                <a:cs typeface="+mn-ea"/>
                <a:sym typeface="+mn-lt"/>
              </a:rPr>
              <a:t>工作难点</a:t>
            </a:r>
            <a:endParaRPr lang="zh-CN" altLang="en-US" sz="2000" b="1" spc="100" dirty="0">
              <a:solidFill>
                <a:schemeClr val="bg1"/>
              </a:solidFill>
              <a:cs typeface="+mn-ea"/>
              <a:sym typeface="+mn-lt"/>
            </a:endParaRPr>
          </a:p>
        </p:txBody>
      </p:sp>
      <p:sp>
        <p:nvSpPr>
          <p:cNvPr id="36" name="文本框 35"/>
          <p:cNvSpPr txBox="1"/>
          <p:nvPr/>
        </p:nvSpPr>
        <p:spPr>
          <a:xfrm>
            <a:off x="8798535" y="2661237"/>
            <a:ext cx="2268000" cy="533400"/>
          </a:xfrm>
          <a:prstGeom prst="rect">
            <a:avLst/>
          </a:prstGeom>
          <a:noFill/>
        </p:spPr>
        <p:txBody>
          <a:bodyPr wrap="square" rtlCol="0">
            <a:spAutoFit/>
          </a:bodyPr>
          <a:lstStyle/>
          <a:p>
            <a:pPr>
              <a:lnSpc>
                <a:spcPct val="120000"/>
              </a:lnSpc>
            </a:pPr>
            <a:r>
              <a:rPr lang="zh-CN" altLang="en-US" sz="1200">
                <a:solidFill>
                  <a:schemeClr val="bg1"/>
                </a:solidFill>
                <a:cs typeface="+mn-ea"/>
                <a:sym typeface="+mn-lt"/>
              </a:rPr>
              <a:t>此部分内容作为文字排版占位显示（建议使用主题字体）</a:t>
            </a:r>
            <a:endParaRPr lang="zh-CN" altLang="en-US" sz="1200" dirty="0">
              <a:solidFill>
                <a:schemeClr val="bg1"/>
              </a:solidFill>
              <a:cs typeface="+mn-ea"/>
              <a:sym typeface="+mn-lt"/>
            </a:endParaRPr>
          </a:p>
        </p:txBody>
      </p:sp>
      <p:grpSp>
        <p:nvGrpSpPr>
          <p:cNvPr id="37" name="Google Shape;5918;p64"/>
          <p:cNvGrpSpPr/>
          <p:nvPr/>
        </p:nvGrpSpPr>
        <p:grpSpPr>
          <a:xfrm>
            <a:off x="5090471" y="2562184"/>
            <a:ext cx="329314" cy="329314"/>
            <a:chOff x="5648375" y="238125"/>
            <a:chExt cx="483125" cy="483125"/>
          </a:xfrm>
          <a:gradFill>
            <a:gsLst>
              <a:gs pos="0">
                <a:srgbClr val="D5B898"/>
              </a:gs>
              <a:gs pos="80000">
                <a:srgbClr val="EAD2B8">
                  <a:alpha val="100000"/>
                </a:srgbClr>
              </a:gs>
            </a:gsLst>
            <a:lin ang="9780000" scaled="0"/>
          </a:gradFill>
        </p:grpSpPr>
        <p:sp>
          <p:nvSpPr>
            <p:cNvPr id="38" name="Google Shape;5919;p64"/>
            <p:cNvSpPr/>
            <p:nvPr/>
          </p:nvSpPr>
          <p:spPr>
            <a:xfrm>
              <a:off x="5648375" y="238125"/>
              <a:ext cx="483125" cy="483125"/>
            </a:xfrm>
            <a:custGeom>
              <a:avLst/>
              <a:gdLst/>
              <a:ahLst/>
              <a:cxnLst/>
              <a:rect l="l" t="t" r="r" b="b"/>
              <a:pathLst>
                <a:path w="19325" h="19325" extrusionOk="0">
                  <a:moveTo>
                    <a:pt x="4001" y="1132"/>
                  </a:moveTo>
                  <a:cubicBezTo>
                    <a:pt x="4315" y="1132"/>
                    <a:pt x="4569" y="1386"/>
                    <a:pt x="4569" y="1700"/>
                  </a:cubicBezTo>
                  <a:lnTo>
                    <a:pt x="4569" y="3965"/>
                  </a:lnTo>
                  <a:cubicBezTo>
                    <a:pt x="4569" y="4276"/>
                    <a:pt x="4315" y="4529"/>
                    <a:pt x="4001" y="4529"/>
                  </a:cubicBezTo>
                  <a:cubicBezTo>
                    <a:pt x="3687" y="4529"/>
                    <a:pt x="3436" y="4276"/>
                    <a:pt x="3436" y="3965"/>
                  </a:cubicBezTo>
                  <a:lnTo>
                    <a:pt x="3436" y="1700"/>
                  </a:lnTo>
                  <a:cubicBezTo>
                    <a:pt x="3436" y="1386"/>
                    <a:pt x="3687" y="1132"/>
                    <a:pt x="4001" y="1132"/>
                  </a:cubicBezTo>
                  <a:close/>
                  <a:moveTo>
                    <a:pt x="9662" y="1132"/>
                  </a:moveTo>
                  <a:cubicBezTo>
                    <a:pt x="9976" y="1132"/>
                    <a:pt x="10230" y="1386"/>
                    <a:pt x="10230" y="1700"/>
                  </a:cubicBezTo>
                  <a:lnTo>
                    <a:pt x="10230" y="3965"/>
                  </a:lnTo>
                  <a:cubicBezTo>
                    <a:pt x="10230" y="4276"/>
                    <a:pt x="9976" y="4529"/>
                    <a:pt x="9662" y="4529"/>
                  </a:cubicBezTo>
                  <a:cubicBezTo>
                    <a:pt x="9348" y="4529"/>
                    <a:pt x="9098" y="4276"/>
                    <a:pt x="9098" y="3965"/>
                  </a:cubicBezTo>
                  <a:lnTo>
                    <a:pt x="9098" y="1700"/>
                  </a:lnTo>
                  <a:cubicBezTo>
                    <a:pt x="9098" y="1386"/>
                    <a:pt x="9348" y="1132"/>
                    <a:pt x="9662" y="1132"/>
                  </a:cubicBezTo>
                  <a:close/>
                  <a:moveTo>
                    <a:pt x="15324" y="1132"/>
                  </a:moveTo>
                  <a:cubicBezTo>
                    <a:pt x="15638" y="1132"/>
                    <a:pt x="15891" y="1386"/>
                    <a:pt x="15891" y="1700"/>
                  </a:cubicBezTo>
                  <a:lnTo>
                    <a:pt x="15891" y="3965"/>
                  </a:lnTo>
                  <a:cubicBezTo>
                    <a:pt x="15891" y="4276"/>
                    <a:pt x="15638" y="4529"/>
                    <a:pt x="15324" y="4529"/>
                  </a:cubicBezTo>
                  <a:cubicBezTo>
                    <a:pt x="15010" y="4529"/>
                    <a:pt x="14759" y="4276"/>
                    <a:pt x="14759" y="3965"/>
                  </a:cubicBezTo>
                  <a:lnTo>
                    <a:pt x="14759" y="1700"/>
                  </a:lnTo>
                  <a:cubicBezTo>
                    <a:pt x="14759" y="1386"/>
                    <a:pt x="15010" y="1132"/>
                    <a:pt x="15324" y="1132"/>
                  </a:cubicBezTo>
                  <a:close/>
                  <a:moveTo>
                    <a:pt x="17628" y="3397"/>
                  </a:moveTo>
                  <a:cubicBezTo>
                    <a:pt x="17939" y="3397"/>
                    <a:pt x="18192" y="3651"/>
                    <a:pt x="18192" y="3965"/>
                  </a:cubicBezTo>
                  <a:lnTo>
                    <a:pt x="18192" y="6833"/>
                  </a:lnTo>
                  <a:lnTo>
                    <a:pt x="1132" y="6833"/>
                  </a:lnTo>
                  <a:lnTo>
                    <a:pt x="1132" y="3965"/>
                  </a:lnTo>
                  <a:cubicBezTo>
                    <a:pt x="1132" y="3651"/>
                    <a:pt x="1386" y="3397"/>
                    <a:pt x="1700" y="3397"/>
                  </a:cubicBezTo>
                  <a:lnTo>
                    <a:pt x="2304" y="3397"/>
                  </a:lnTo>
                  <a:lnTo>
                    <a:pt x="2304" y="3965"/>
                  </a:lnTo>
                  <a:cubicBezTo>
                    <a:pt x="2304" y="4901"/>
                    <a:pt x="3062" y="5661"/>
                    <a:pt x="4001" y="5661"/>
                  </a:cubicBezTo>
                  <a:cubicBezTo>
                    <a:pt x="4940" y="5661"/>
                    <a:pt x="5701" y="4901"/>
                    <a:pt x="5701" y="3965"/>
                  </a:cubicBezTo>
                  <a:lnTo>
                    <a:pt x="5701" y="3397"/>
                  </a:lnTo>
                  <a:lnTo>
                    <a:pt x="7965" y="3397"/>
                  </a:lnTo>
                  <a:lnTo>
                    <a:pt x="7965" y="3965"/>
                  </a:lnTo>
                  <a:cubicBezTo>
                    <a:pt x="7965" y="4901"/>
                    <a:pt x="8723" y="5661"/>
                    <a:pt x="9662" y="5661"/>
                  </a:cubicBezTo>
                  <a:cubicBezTo>
                    <a:pt x="10601" y="5661"/>
                    <a:pt x="11362" y="4901"/>
                    <a:pt x="11362" y="3965"/>
                  </a:cubicBezTo>
                  <a:lnTo>
                    <a:pt x="11362" y="3397"/>
                  </a:lnTo>
                  <a:lnTo>
                    <a:pt x="13627" y="3397"/>
                  </a:lnTo>
                  <a:lnTo>
                    <a:pt x="13627" y="3965"/>
                  </a:lnTo>
                  <a:cubicBezTo>
                    <a:pt x="13627" y="4901"/>
                    <a:pt x="14385" y="5661"/>
                    <a:pt x="15324" y="5661"/>
                  </a:cubicBezTo>
                  <a:cubicBezTo>
                    <a:pt x="16263" y="5661"/>
                    <a:pt x="17024" y="4901"/>
                    <a:pt x="17024" y="3965"/>
                  </a:cubicBezTo>
                  <a:lnTo>
                    <a:pt x="17024" y="3397"/>
                  </a:lnTo>
                  <a:close/>
                  <a:moveTo>
                    <a:pt x="18192" y="7965"/>
                  </a:moveTo>
                  <a:lnTo>
                    <a:pt x="18192" y="17628"/>
                  </a:lnTo>
                  <a:cubicBezTo>
                    <a:pt x="18192" y="17939"/>
                    <a:pt x="17939" y="18192"/>
                    <a:pt x="17628" y="18192"/>
                  </a:cubicBezTo>
                  <a:lnTo>
                    <a:pt x="1700" y="18192"/>
                  </a:lnTo>
                  <a:cubicBezTo>
                    <a:pt x="1386" y="18192"/>
                    <a:pt x="1132" y="17939"/>
                    <a:pt x="1132" y="17628"/>
                  </a:cubicBezTo>
                  <a:lnTo>
                    <a:pt x="1132" y="7965"/>
                  </a:lnTo>
                  <a:close/>
                  <a:moveTo>
                    <a:pt x="4001" y="0"/>
                  </a:moveTo>
                  <a:cubicBezTo>
                    <a:pt x="3062" y="0"/>
                    <a:pt x="2304" y="761"/>
                    <a:pt x="2304" y="1700"/>
                  </a:cubicBezTo>
                  <a:lnTo>
                    <a:pt x="2304" y="2265"/>
                  </a:lnTo>
                  <a:lnTo>
                    <a:pt x="1700" y="2265"/>
                  </a:lnTo>
                  <a:cubicBezTo>
                    <a:pt x="761" y="2265"/>
                    <a:pt x="0" y="3025"/>
                    <a:pt x="0" y="3965"/>
                  </a:cubicBezTo>
                  <a:lnTo>
                    <a:pt x="0" y="17628"/>
                  </a:lnTo>
                  <a:cubicBezTo>
                    <a:pt x="0" y="18564"/>
                    <a:pt x="761" y="19324"/>
                    <a:pt x="1700" y="19324"/>
                  </a:cubicBezTo>
                  <a:lnTo>
                    <a:pt x="17628" y="19324"/>
                  </a:lnTo>
                  <a:cubicBezTo>
                    <a:pt x="18564" y="19324"/>
                    <a:pt x="19325" y="18564"/>
                    <a:pt x="19325" y="17628"/>
                  </a:cubicBezTo>
                  <a:lnTo>
                    <a:pt x="19325" y="3965"/>
                  </a:lnTo>
                  <a:cubicBezTo>
                    <a:pt x="19325" y="3025"/>
                    <a:pt x="18564" y="2265"/>
                    <a:pt x="17628" y="2265"/>
                  </a:cubicBezTo>
                  <a:lnTo>
                    <a:pt x="17024" y="2265"/>
                  </a:lnTo>
                  <a:lnTo>
                    <a:pt x="17024" y="1700"/>
                  </a:lnTo>
                  <a:cubicBezTo>
                    <a:pt x="17024" y="761"/>
                    <a:pt x="16263" y="0"/>
                    <a:pt x="15324" y="0"/>
                  </a:cubicBezTo>
                  <a:cubicBezTo>
                    <a:pt x="14385" y="0"/>
                    <a:pt x="13627" y="761"/>
                    <a:pt x="13627" y="1700"/>
                  </a:cubicBezTo>
                  <a:lnTo>
                    <a:pt x="13627" y="2265"/>
                  </a:lnTo>
                  <a:lnTo>
                    <a:pt x="11362" y="2265"/>
                  </a:lnTo>
                  <a:lnTo>
                    <a:pt x="11362" y="1700"/>
                  </a:lnTo>
                  <a:cubicBezTo>
                    <a:pt x="11362" y="761"/>
                    <a:pt x="10601" y="0"/>
                    <a:pt x="9662" y="0"/>
                  </a:cubicBezTo>
                  <a:cubicBezTo>
                    <a:pt x="8723" y="0"/>
                    <a:pt x="7965" y="761"/>
                    <a:pt x="7965" y="1700"/>
                  </a:cubicBezTo>
                  <a:lnTo>
                    <a:pt x="7965" y="2265"/>
                  </a:lnTo>
                  <a:lnTo>
                    <a:pt x="5701" y="2265"/>
                  </a:lnTo>
                  <a:lnTo>
                    <a:pt x="5701" y="1700"/>
                  </a:lnTo>
                  <a:cubicBezTo>
                    <a:pt x="5701" y="761"/>
                    <a:pt x="4940" y="0"/>
                    <a:pt x="40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mn-ea"/>
                <a:sym typeface="+mn-lt"/>
              </a:endParaRPr>
            </a:p>
          </p:txBody>
        </p:sp>
        <p:sp>
          <p:nvSpPr>
            <p:cNvPr id="39" name="Google Shape;5920;p64"/>
            <p:cNvSpPr/>
            <p:nvPr/>
          </p:nvSpPr>
          <p:spPr>
            <a:xfrm>
              <a:off x="5705950" y="465550"/>
              <a:ext cx="84875" cy="28325"/>
            </a:xfrm>
            <a:custGeom>
              <a:avLst/>
              <a:gdLst/>
              <a:ahLst/>
              <a:cxnLst/>
              <a:rect l="l" t="t" r="r" b="b"/>
              <a:pathLst>
                <a:path w="3395" h="1133" extrusionOk="0">
                  <a:moveTo>
                    <a:pt x="566" y="1"/>
                  </a:moveTo>
                  <a:cubicBezTo>
                    <a:pt x="252" y="1"/>
                    <a:pt x="1" y="251"/>
                    <a:pt x="1" y="565"/>
                  </a:cubicBezTo>
                  <a:cubicBezTo>
                    <a:pt x="1" y="879"/>
                    <a:pt x="252" y="1133"/>
                    <a:pt x="566" y="1133"/>
                  </a:cubicBezTo>
                  <a:lnTo>
                    <a:pt x="2830" y="1133"/>
                  </a:lnTo>
                  <a:cubicBezTo>
                    <a:pt x="3144" y="1133"/>
                    <a:pt x="3395" y="879"/>
                    <a:pt x="3395" y="565"/>
                  </a:cubicBezTo>
                  <a:cubicBezTo>
                    <a:pt x="3395" y="251"/>
                    <a:pt x="3144" y="1"/>
                    <a:pt x="283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mn-ea"/>
                <a:sym typeface="+mn-lt"/>
              </a:endParaRPr>
            </a:p>
          </p:txBody>
        </p:sp>
        <p:sp>
          <p:nvSpPr>
            <p:cNvPr id="41" name="Google Shape;5921;p64"/>
            <p:cNvSpPr/>
            <p:nvPr/>
          </p:nvSpPr>
          <p:spPr>
            <a:xfrm>
              <a:off x="5847500" y="465550"/>
              <a:ext cx="84875" cy="28325"/>
            </a:xfrm>
            <a:custGeom>
              <a:avLst/>
              <a:gdLst/>
              <a:ahLst/>
              <a:cxnLst/>
              <a:rect l="l" t="t" r="r" b="b"/>
              <a:pathLst>
                <a:path w="3395" h="1133" extrusionOk="0">
                  <a:moveTo>
                    <a:pt x="565" y="1"/>
                  </a:moveTo>
                  <a:cubicBezTo>
                    <a:pt x="251" y="1"/>
                    <a:pt x="0" y="251"/>
                    <a:pt x="0" y="565"/>
                  </a:cubicBezTo>
                  <a:cubicBezTo>
                    <a:pt x="0" y="879"/>
                    <a:pt x="251" y="1133"/>
                    <a:pt x="565" y="1133"/>
                  </a:cubicBezTo>
                  <a:lnTo>
                    <a:pt x="2830" y="1133"/>
                  </a:lnTo>
                  <a:cubicBezTo>
                    <a:pt x="3144" y="1133"/>
                    <a:pt x="3394" y="879"/>
                    <a:pt x="3394" y="565"/>
                  </a:cubicBezTo>
                  <a:cubicBezTo>
                    <a:pt x="3394" y="251"/>
                    <a:pt x="3144" y="1"/>
                    <a:pt x="283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mn-ea"/>
                <a:sym typeface="+mn-lt"/>
              </a:endParaRPr>
            </a:p>
          </p:txBody>
        </p:sp>
        <p:sp>
          <p:nvSpPr>
            <p:cNvPr id="42" name="Google Shape;5922;p64"/>
            <p:cNvSpPr/>
            <p:nvPr/>
          </p:nvSpPr>
          <p:spPr>
            <a:xfrm>
              <a:off x="5989025" y="465550"/>
              <a:ext cx="84875" cy="28325"/>
            </a:xfrm>
            <a:custGeom>
              <a:avLst/>
              <a:gdLst/>
              <a:ahLst/>
              <a:cxnLst/>
              <a:rect l="l" t="t" r="r" b="b"/>
              <a:pathLst>
                <a:path w="3395" h="1133" extrusionOk="0">
                  <a:moveTo>
                    <a:pt x="565" y="1"/>
                  </a:moveTo>
                  <a:cubicBezTo>
                    <a:pt x="251" y="1"/>
                    <a:pt x="1" y="251"/>
                    <a:pt x="1" y="565"/>
                  </a:cubicBezTo>
                  <a:cubicBezTo>
                    <a:pt x="1" y="879"/>
                    <a:pt x="251" y="1133"/>
                    <a:pt x="565" y="1133"/>
                  </a:cubicBezTo>
                  <a:lnTo>
                    <a:pt x="2830" y="1133"/>
                  </a:lnTo>
                  <a:cubicBezTo>
                    <a:pt x="3144" y="1133"/>
                    <a:pt x="3395" y="879"/>
                    <a:pt x="3395" y="565"/>
                  </a:cubicBezTo>
                  <a:cubicBezTo>
                    <a:pt x="3395" y="251"/>
                    <a:pt x="3144" y="1"/>
                    <a:pt x="283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mn-ea"/>
                <a:sym typeface="+mn-lt"/>
              </a:endParaRPr>
            </a:p>
          </p:txBody>
        </p:sp>
        <p:sp>
          <p:nvSpPr>
            <p:cNvPr id="3" name="Google Shape;5923;p64"/>
            <p:cNvSpPr/>
            <p:nvPr/>
          </p:nvSpPr>
          <p:spPr>
            <a:xfrm>
              <a:off x="5705950" y="550475"/>
              <a:ext cx="84875" cy="28325"/>
            </a:xfrm>
            <a:custGeom>
              <a:avLst/>
              <a:gdLst/>
              <a:ahLst/>
              <a:cxnLst/>
              <a:rect l="l" t="t" r="r" b="b"/>
              <a:pathLst>
                <a:path w="3395" h="1133" extrusionOk="0">
                  <a:moveTo>
                    <a:pt x="566" y="0"/>
                  </a:moveTo>
                  <a:cubicBezTo>
                    <a:pt x="252" y="0"/>
                    <a:pt x="1" y="251"/>
                    <a:pt x="1" y="565"/>
                  </a:cubicBezTo>
                  <a:cubicBezTo>
                    <a:pt x="1" y="879"/>
                    <a:pt x="252" y="1133"/>
                    <a:pt x="566" y="1133"/>
                  </a:cubicBezTo>
                  <a:lnTo>
                    <a:pt x="2830" y="1133"/>
                  </a:lnTo>
                  <a:cubicBezTo>
                    <a:pt x="3144" y="1133"/>
                    <a:pt x="3395" y="879"/>
                    <a:pt x="3395" y="565"/>
                  </a:cubicBezTo>
                  <a:cubicBezTo>
                    <a:pt x="3395" y="251"/>
                    <a:pt x="3144" y="0"/>
                    <a:pt x="283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mn-ea"/>
                <a:sym typeface="+mn-lt"/>
              </a:endParaRPr>
            </a:p>
          </p:txBody>
        </p:sp>
        <p:sp>
          <p:nvSpPr>
            <p:cNvPr id="44" name="Google Shape;5924;p64"/>
            <p:cNvSpPr/>
            <p:nvPr/>
          </p:nvSpPr>
          <p:spPr>
            <a:xfrm>
              <a:off x="5847500" y="550475"/>
              <a:ext cx="84875" cy="28325"/>
            </a:xfrm>
            <a:custGeom>
              <a:avLst/>
              <a:gdLst/>
              <a:ahLst/>
              <a:cxnLst/>
              <a:rect l="l" t="t" r="r" b="b"/>
              <a:pathLst>
                <a:path w="3395" h="1133" extrusionOk="0">
                  <a:moveTo>
                    <a:pt x="565" y="0"/>
                  </a:moveTo>
                  <a:cubicBezTo>
                    <a:pt x="251" y="0"/>
                    <a:pt x="0" y="251"/>
                    <a:pt x="0" y="565"/>
                  </a:cubicBezTo>
                  <a:cubicBezTo>
                    <a:pt x="0" y="879"/>
                    <a:pt x="251" y="1133"/>
                    <a:pt x="565" y="1133"/>
                  </a:cubicBezTo>
                  <a:lnTo>
                    <a:pt x="2830" y="1133"/>
                  </a:lnTo>
                  <a:cubicBezTo>
                    <a:pt x="3144" y="1133"/>
                    <a:pt x="3394" y="879"/>
                    <a:pt x="3394" y="565"/>
                  </a:cubicBezTo>
                  <a:cubicBezTo>
                    <a:pt x="3394" y="251"/>
                    <a:pt x="3144" y="0"/>
                    <a:pt x="283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mn-ea"/>
                <a:sym typeface="+mn-lt"/>
              </a:endParaRPr>
            </a:p>
          </p:txBody>
        </p:sp>
        <p:sp>
          <p:nvSpPr>
            <p:cNvPr id="45" name="Google Shape;5925;p64"/>
            <p:cNvSpPr/>
            <p:nvPr/>
          </p:nvSpPr>
          <p:spPr>
            <a:xfrm>
              <a:off x="5989025" y="550475"/>
              <a:ext cx="84875" cy="28325"/>
            </a:xfrm>
            <a:custGeom>
              <a:avLst/>
              <a:gdLst/>
              <a:ahLst/>
              <a:cxnLst/>
              <a:rect l="l" t="t" r="r" b="b"/>
              <a:pathLst>
                <a:path w="3395" h="1133" extrusionOk="0">
                  <a:moveTo>
                    <a:pt x="565" y="0"/>
                  </a:moveTo>
                  <a:cubicBezTo>
                    <a:pt x="251" y="0"/>
                    <a:pt x="1" y="251"/>
                    <a:pt x="1" y="565"/>
                  </a:cubicBezTo>
                  <a:cubicBezTo>
                    <a:pt x="1" y="879"/>
                    <a:pt x="251" y="1133"/>
                    <a:pt x="565" y="1133"/>
                  </a:cubicBezTo>
                  <a:lnTo>
                    <a:pt x="2830" y="1133"/>
                  </a:lnTo>
                  <a:cubicBezTo>
                    <a:pt x="3144" y="1133"/>
                    <a:pt x="3395" y="879"/>
                    <a:pt x="3395" y="565"/>
                  </a:cubicBezTo>
                  <a:cubicBezTo>
                    <a:pt x="3395" y="251"/>
                    <a:pt x="3144" y="0"/>
                    <a:pt x="283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mn-ea"/>
                <a:sym typeface="+mn-lt"/>
              </a:endParaRPr>
            </a:p>
          </p:txBody>
        </p:sp>
        <p:sp>
          <p:nvSpPr>
            <p:cNvPr id="46" name="Google Shape;5926;p64"/>
            <p:cNvSpPr/>
            <p:nvPr/>
          </p:nvSpPr>
          <p:spPr>
            <a:xfrm>
              <a:off x="5705950" y="636300"/>
              <a:ext cx="84875" cy="28325"/>
            </a:xfrm>
            <a:custGeom>
              <a:avLst/>
              <a:gdLst/>
              <a:ahLst/>
              <a:cxnLst/>
              <a:rect l="l" t="t" r="r" b="b"/>
              <a:pathLst>
                <a:path w="3395" h="1133" extrusionOk="0">
                  <a:moveTo>
                    <a:pt x="566" y="1"/>
                  </a:moveTo>
                  <a:cubicBezTo>
                    <a:pt x="252" y="1"/>
                    <a:pt x="1" y="254"/>
                    <a:pt x="1" y="568"/>
                  </a:cubicBezTo>
                  <a:cubicBezTo>
                    <a:pt x="1" y="879"/>
                    <a:pt x="252" y="1133"/>
                    <a:pt x="566" y="1133"/>
                  </a:cubicBezTo>
                  <a:lnTo>
                    <a:pt x="2830" y="1133"/>
                  </a:lnTo>
                  <a:cubicBezTo>
                    <a:pt x="3144" y="1133"/>
                    <a:pt x="3395" y="879"/>
                    <a:pt x="3395" y="568"/>
                  </a:cubicBezTo>
                  <a:cubicBezTo>
                    <a:pt x="3395" y="254"/>
                    <a:pt x="3144" y="1"/>
                    <a:pt x="283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mn-ea"/>
                <a:sym typeface="+mn-lt"/>
              </a:endParaRPr>
            </a:p>
          </p:txBody>
        </p:sp>
        <p:sp>
          <p:nvSpPr>
            <p:cNvPr id="47" name="Google Shape;5927;p64"/>
            <p:cNvSpPr/>
            <p:nvPr/>
          </p:nvSpPr>
          <p:spPr>
            <a:xfrm>
              <a:off x="5847500" y="636300"/>
              <a:ext cx="84875" cy="28325"/>
            </a:xfrm>
            <a:custGeom>
              <a:avLst/>
              <a:gdLst/>
              <a:ahLst/>
              <a:cxnLst/>
              <a:rect l="l" t="t" r="r" b="b"/>
              <a:pathLst>
                <a:path w="3395" h="1133" extrusionOk="0">
                  <a:moveTo>
                    <a:pt x="565" y="1"/>
                  </a:moveTo>
                  <a:cubicBezTo>
                    <a:pt x="251" y="1"/>
                    <a:pt x="0" y="254"/>
                    <a:pt x="0" y="568"/>
                  </a:cubicBezTo>
                  <a:cubicBezTo>
                    <a:pt x="0" y="879"/>
                    <a:pt x="251" y="1133"/>
                    <a:pt x="565" y="1133"/>
                  </a:cubicBezTo>
                  <a:lnTo>
                    <a:pt x="2830" y="1133"/>
                  </a:lnTo>
                  <a:cubicBezTo>
                    <a:pt x="3144" y="1133"/>
                    <a:pt x="3394" y="879"/>
                    <a:pt x="3394" y="568"/>
                  </a:cubicBezTo>
                  <a:cubicBezTo>
                    <a:pt x="3394" y="254"/>
                    <a:pt x="3144" y="1"/>
                    <a:pt x="283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mn-ea"/>
                <a:sym typeface="+mn-lt"/>
              </a:endParaRPr>
            </a:p>
          </p:txBody>
        </p:sp>
        <p:sp>
          <p:nvSpPr>
            <p:cNvPr id="48" name="Google Shape;5928;p64"/>
            <p:cNvSpPr/>
            <p:nvPr/>
          </p:nvSpPr>
          <p:spPr>
            <a:xfrm>
              <a:off x="5989025" y="636300"/>
              <a:ext cx="84875" cy="28325"/>
            </a:xfrm>
            <a:custGeom>
              <a:avLst/>
              <a:gdLst/>
              <a:ahLst/>
              <a:cxnLst/>
              <a:rect l="l" t="t" r="r" b="b"/>
              <a:pathLst>
                <a:path w="3395" h="1133" extrusionOk="0">
                  <a:moveTo>
                    <a:pt x="565" y="1"/>
                  </a:moveTo>
                  <a:cubicBezTo>
                    <a:pt x="251" y="1"/>
                    <a:pt x="1" y="254"/>
                    <a:pt x="1" y="568"/>
                  </a:cubicBezTo>
                  <a:cubicBezTo>
                    <a:pt x="1" y="879"/>
                    <a:pt x="251" y="1133"/>
                    <a:pt x="565" y="1133"/>
                  </a:cubicBezTo>
                  <a:lnTo>
                    <a:pt x="2830" y="1133"/>
                  </a:lnTo>
                  <a:cubicBezTo>
                    <a:pt x="3144" y="1133"/>
                    <a:pt x="3395" y="879"/>
                    <a:pt x="3395" y="568"/>
                  </a:cubicBezTo>
                  <a:cubicBezTo>
                    <a:pt x="3395" y="254"/>
                    <a:pt x="3144" y="1"/>
                    <a:pt x="283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mn-ea"/>
                <a:sym typeface="+mn-lt"/>
              </a:endParaRPr>
            </a:p>
          </p:txBody>
        </p:sp>
      </p:grpSp>
      <p:grpSp>
        <p:nvGrpSpPr>
          <p:cNvPr id="49" name="Google Shape;6042;p64"/>
          <p:cNvGrpSpPr/>
          <p:nvPr/>
        </p:nvGrpSpPr>
        <p:grpSpPr>
          <a:xfrm>
            <a:off x="8319400" y="2562184"/>
            <a:ext cx="333282" cy="306977"/>
            <a:chOff x="2680100" y="2638725"/>
            <a:chExt cx="475125" cy="437625"/>
          </a:xfrm>
          <a:gradFill>
            <a:gsLst>
              <a:gs pos="0">
                <a:srgbClr val="D5B898"/>
              </a:gs>
              <a:gs pos="80000">
                <a:srgbClr val="EAD2B8">
                  <a:alpha val="100000"/>
                </a:srgbClr>
              </a:gs>
            </a:gsLst>
            <a:lin ang="9780000" scaled="0"/>
          </a:gradFill>
        </p:grpSpPr>
        <p:sp>
          <p:nvSpPr>
            <p:cNvPr id="50" name="Google Shape;6043;p64"/>
            <p:cNvSpPr/>
            <p:nvPr/>
          </p:nvSpPr>
          <p:spPr>
            <a:xfrm>
              <a:off x="2680100" y="2638725"/>
              <a:ext cx="475125" cy="437625"/>
            </a:xfrm>
            <a:custGeom>
              <a:avLst/>
              <a:gdLst/>
              <a:ahLst/>
              <a:cxnLst/>
              <a:rect l="l" t="t" r="r" b="b"/>
              <a:pathLst>
                <a:path w="19005" h="17505" extrusionOk="0">
                  <a:moveTo>
                    <a:pt x="11399" y="1133"/>
                  </a:moveTo>
                  <a:cubicBezTo>
                    <a:pt x="11803" y="1133"/>
                    <a:pt x="12130" y="1462"/>
                    <a:pt x="12133" y="1867"/>
                  </a:cubicBezTo>
                  <a:lnTo>
                    <a:pt x="12133" y="3301"/>
                  </a:lnTo>
                  <a:lnTo>
                    <a:pt x="6876" y="3301"/>
                  </a:lnTo>
                  <a:lnTo>
                    <a:pt x="6873" y="1867"/>
                  </a:lnTo>
                  <a:cubicBezTo>
                    <a:pt x="6876" y="1462"/>
                    <a:pt x="7202" y="1133"/>
                    <a:pt x="7606" y="1133"/>
                  </a:cubicBezTo>
                  <a:close/>
                  <a:moveTo>
                    <a:pt x="2815" y="4433"/>
                  </a:moveTo>
                  <a:lnTo>
                    <a:pt x="2815" y="5430"/>
                  </a:lnTo>
                  <a:cubicBezTo>
                    <a:pt x="2815" y="5880"/>
                    <a:pt x="2449" y="6245"/>
                    <a:pt x="1999" y="6245"/>
                  </a:cubicBezTo>
                  <a:lnTo>
                    <a:pt x="1133" y="6245"/>
                  </a:lnTo>
                  <a:lnTo>
                    <a:pt x="1133" y="4433"/>
                  </a:lnTo>
                  <a:close/>
                  <a:moveTo>
                    <a:pt x="17873" y="4433"/>
                  </a:moveTo>
                  <a:lnTo>
                    <a:pt x="17873" y="6248"/>
                  </a:lnTo>
                  <a:lnTo>
                    <a:pt x="17006" y="6248"/>
                  </a:lnTo>
                  <a:cubicBezTo>
                    <a:pt x="16556" y="6248"/>
                    <a:pt x="16191" y="5883"/>
                    <a:pt x="16191" y="5433"/>
                  </a:cubicBezTo>
                  <a:lnTo>
                    <a:pt x="16191" y="4433"/>
                  </a:lnTo>
                  <a:close/>
                  <a:moveTo>
                    <a:pt x="15058" y="4430"/>
                  </a:moveTo>
                  <a:lnTo>
                    <a:pt x="15058" y="5430"/>
                  </a:lnTo>
                  <a:cubicBezTo>
                    <a:pt x="15058" y="6505"/>
                    <a:pt x="15931" y="7377"/>
                    <a:pt x="17006" y="7377"/>
                  </a:cubicBezTo>
                  <a:lnTo>
                    <a:pt x="17873" y="7377"/>
                  </a:lnTo>
                  <a:lnTo>
                    <a:pt x="17873" y="13422"/>
                  </a:lnTo>
                  <a:lnTo>
                    <a:pt x="17006" y="13422"/>
                  </a:lnTo>
                  <a:cubicBezTo>
                    <a:pt x="15931" y="13425"/>
                    <a:pt x="15058" y="14295"/>
                    <a:pt x="15058" y="15373"/>
                  </a:cubicBezTo>
                  <a:lnTo>
                    <a:pt x="15058" y="16369"/>
                  </a:lnTo>
                  <a:lnTo>
                    <a:pt x="3947" y="16369"/>
                  </a:lnTo>
                  <a:lnTo>
                    <a:pt x="3947" y="15373"/>
                  </a:lnTo>
                  <a:cubicBezTo>
                    <a:pt x="3947" y="14295"/>
                    <a:pt x="3074" y="13425"/>
                    <a:pt x="1999" y="13422"/>
                  </a:cubicBezTo>
                  <a:lnTo>
                    <a:pt x="1133" y="13422"/>
                  </a:lnTo>
                  <a:lnTo>
                    <a:pt x="1133" y="7377"/>
                  </a:lnTo>
                  <a:lnTo>
                    <a:pt x="1999" y="7377"/>
                  </a:lnTo>
                  <a:cubicBezTo>
                    <a:pt x="3074" y="7377"/>
                    <a:pt x="3947" y="6505"/>
                    <a:pt x="3947" y="5430"/>
                  </a:cubicBezTo>
                  <a:lnTo>
                    <a:pt x="3947" y="4430"/>
                  </a:lnTo>
                  <a:close/>
                  <a:moveTo>
                    <a:pt x="1999" y="14557"/>
                  </a:moveTo>
                  <a:cubicBezTo>
                    <a:pt x="2449" y="14557"/>
                    <a:pt x="2815" y="14923"/>
                    <a:pt x="2815" y="15376"/>
                  </a:cubicBezTo>
                  <a:lnTo>
                    <a:pt x="2815" y="16372"/>
                  </a:lnTo>
                  <a:lnTo>
                    <a:pt x="1133" y="16372"/>
                  </a:lnTo>
                  <a:lnTo>
                    <a:pt x="1133" y="14557"/>
                  </a:lnTo>
                  <a:close/>
                  <a:moveTo>
                    <a:pt x="17873" y="14557"/>
                  </a:moveTo>
                  <a:lnTo>
                    <a:pt x="17873" y="16372"/>
                  </a:lnTo>
                  <a:lnTo>
                    <a:pt x="16191" y="16372"/>
                  </a:lnTo>
                  <a:lnTo>
                    <a:pt x="16191" y="15376"/>
                  </a:lnTo>
                  <a:cubicBezTo>
                    <a:pt x="16191" y="14923"/>
                    <a:pt x="16556" y="14557"/>
                    <a:pt x="17006" y="14557"/>
                  </a:cubicBezTo>
                  <a:close/>
                  <a:moveTo>
                    <a:pt x="7606" y="1"/>
                  </a:moveTo>
                  <a:cubicBezTo>
                    <a:pt x="6577" y="1"/>
                    <a:pt x="5743" y="837"/>
                    <a:pt x="5743" y="1867"/>
                  </a:cubicBezTo>
                  <a:lnTo>
                    <a:pt x="5743" y="3301"/>
                  </a:lnTo>
                  <a:lnTo>
                    <a:pt x="1133" y="3301"/>
                  </a:lnTo>
                  <a:cubicBezTo>
                    <a:pt x="508" y="3301"/>
                    <a:pt x="0" y="3808"/>
                    <a:pt x="0" y="4433"/>
                  </a:cubicBezTo>
                  <a:lnTo>
                    <a:pt x="0" y="16372"/>
                  </a:lnTo>
                  <a:cubicBezTo>
                    <a:pt x="0" y="16997"/>
                    <a:pt x="508" y="17504"/>
                    <a:pt x="1133" y="17504"/>
                  </a:cubicBezTo>
                  <a:lnTo>
                    <a:pt x="17873" y="17504"/>
                  </a:lnTo>
                  <a:cubicBezTo>
                    <a:pt x="18498" y="17504"/>
                    <a:pt x="19005" y="16997"/>
                    <a:pt x="19005" y="16372"/>
                  </a:cubicBezTo>
                  <a:lnTo>
                    <a:pt x="19005" y="4430"/>
                  </a:lnTo>
                  <a:cubicBezTo>
                    <a:pt x="19005" y="3805"/>
                    <a:pt x="18498" y="3298"/>
                    <a:pt x="17873" y="3298"/>
                  </a:cubicBezTo>
                  <a:lnTo>
                    <a:pt x="13265" y="3298"/>
                  </a:lnTo>
                  <a:lnTo>
                    <a:pt x="13265" y="1864"/>
                  </a:lnTo>
                  <a:cubicBezTo>
                    <a:pt x="13262" y="834"/>
                    <a:pt x="12428" y="1"/>
                    <a:pt x="1139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mn-ea"/>
                <a:sym typeface="+mn-lt"/>
              </a:endParaRPr>
            </a:p>
          </p:txBody>
        </p:sp>
        <p:sp>
          <p:nvSpPr>
            <p:cNvPr id="51" name="Google Shape;6044;p64"/>
            <p:cNvSpPr/>
            <p:nvPr/>
          </p:nvSpPr>
          <p:spPr>
            <a:xfrm>
              <a:off x="2795000" y="2810525"/>
              <a:ext cx="237800" cy="164300"/>
            </a:xfrm>
            <a:custGeom>
              <a:avLst/>
              <a:gdLst/>
              <a:ahLst/>
              <a:cxnLst/>
              <a:rect l="l" t="t" r="r" b="b"/>
              <a:pathLst>
                <a:path w="9512" h="6572" extrusionOk="0">
                  <a:moveTo>
                    <a:pt x="8379" y="1133"/>
                  </a:moveTo>
                  <a:lnTo>
                    <a:pt x="8379" y="5439"/>
                  </a:lnTo>
                  <a:lnTo>
                    <a:pt x="1132" y="5439"/>
                  </a:lnTo>
                  <a:lnTo>
                    <a:pt x="1132" y="1133"/>
                  </a:lnTo>
                  <a:close/>
                  <a:moveTo>
                    <a:pt x="568" y="1"/>
                  </a:moveTo>
                  <a:cubicBezTo>
                    <a:pt x="254" y="1"/>
                    <a:pt x="0" y="255"/>
                    <a:pt x="0" y="566"/>
                  </a:cubicBezTo>
                  <a:lnTo>
                    <a:pt x="0" y="6007"/>
                  </a:lnTo>
                  <a:cubicBezTo>
                    <a:pt x="0" y="6318"/>
                    <a:pt x="254" y="6571"/>
                    <a:pt x="568" y="6571"/>
                  </a:cubicBezTo>
                  <a:lnTo>
                    <a:pt x="8947" y="6571"/>
                  </a:lnTo>
                  <a:cubicBezTo>
                    <a:pt x="9258" y="6571"/>
                    <a:pt x="9511" y="6318"/>
                    <a:pt x="9511" y="6007"/>
                  </a:cubicBezTo>
                  <a:lnTo>
                    <a:pt x="9511" y="566"/>
                  </a:lnTo>
                  <a:cubicBezTo>
                    <a:pt x="9511" y="255"/>
                    <a:pt x="9258" y="1"/>
                    <a:pt x="894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mn-ea"/>
                <a:sym typeface="+mn-lt"/>
              </a:endParaRPr>
            </a:p>
          </p:txBody>
        </p:sp>
        <p:sp>
          <p:nvSpPr>
            <p:cNvPr id="52" name="Google Shape;6045;p64"/>
            <p:cNvSpPr/>
            <p:nvPr/>
          </p:nvSpPr>
          <p:spPr>
            <a:xfrm>
              <a:off x="2871900" y="2856725"/>
              <a:ext cx="91525" cy="28350"/>
            </a:xfrm>
            <a:custGeom>
              <a:avLst/>
              <a:gdLst/>
              <a:ahLst/>
              <a:cxnLst/>
              <a:rect l="l" t="t" r="r" b="b"/>
              <a:pathLst>
                <a:path w="3661" h="1134" extrusionOk="0">
                  <a:moveTo>
                    <a:pt x="565" y="1"/>
                  </a:moveTo>
                  <a:cubicBezTo>
                    <a:pt x="254" y="1"/>
                    <a:pt x="1" y="254"/>
                    <a:pt x="1" y="565"/>
                  </a:cubicBezTo>
                  <a:cubicBezTo>
                    <a:pt x="1" y="879"/>
                    <a:pt x="254" y="1133"/>
                    <a:pt x="565" y="1133"/>
                  </a:cubicBezTo>
                  <a:lnTo>
                    <a:pt x="3096" y="1133"/>
                  </a:lnTo>
                  <a:cubicBezTo>
                    <a:pt x="3407" y="1133"/>
                    <a:pt x="3660" y="879"/>
                    <a:pt x="3660" y="565"/>
                  </a:cubicBezTo>
                  <a:cubicBezTo>
                    <a:pt x="3660" y="254"/>
                    <a:pt x="3407" y="1"/>
                    <a:pt x="309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mn-ea"/>
                <a:sym typeface="+mn-lt"/>
              </a:endParaRPr>
            </a:p>
          </p:txBody>
        </p:sp>
        <p:sp>
          <p:nvSpPr>
            <p:cNvPr id="53" name="Google Shape;6046;p64"/>
            <p:cNvSpPr/>
            <p:nvPr/>
          </p:nvSpPr>
          <p:spPr>
            <a:xfrm>
              <a:off x="2845500" y="2900300"/>
              <a:ext cx="144350" cy="28325"/>
            </a:xfrm>
            <a:custGeom>
              <a:avLst/>
              <a:gdLst/>
              <a:ahLst/>
              <a:cxnLst/>
              <a:rect l="l" t="t" r="r" b="b"/>
              <a:pathLst>
                <a:path w="5774" h="1133" extrusionOk="0">
                  <a:moveTo>
                    <a:pt x="565" y="0"/>
                  </a:moveTo>
                  <a:cubicBezTo>
                    <a:pt x="254" y="0"/>
                    <a:pt x="0" y="254"/>
                    <a:pt x="0" y="568"/>
                  </a:cubicBezTo>
                  <a:cubicBezTo>
                    <a:pt x="0" y="879"/>
                    <a:pt x="254" y="1132"/>
                    <a:pt x="565" y="1132"/>
                  </a:cubicBezTo>
                  <a:lnTo>
                    <a:pt x="5209" y="1132"/>
                  </a:lnTo>
                  <a:cubicBezTo>
                    <a:pt x="5520" y="1132"/>
                    <a:pt x="5773" y="879"/>
                    <a:pt x="5773" y="568"/>
                  </a:cubicBezTo>
                  <a:cubicBezTo>
                    <a:pt x="5773" y="254"/>
                    <a:pt x="5520" y="0"/>
                    <a:pt x="520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mn-ea"/>
                <a:sym typeface="+mn-lt"/>
              </a:endParaRPr>
            </a:p>
          </p:txBody>
        </p:sp>
      </p:grpSp>
      <p:grpSp>
        <p:nvGrpSpPr>
          <p:cNvPr id="54" name="Google Shape;5961;p64"/>
          <p:cNvGrpSpPr/>
          <p:nvPr/>
        </p:nvGrpSpPr>
        <p:grpSpPr>
          <a:xfrm>
            <a:off x="5140842" y="4078411"/>
            <a:ext cx="294818" cy="335415"/>
            <a:chOff x="6272100" y="832575"/>
            <a:chExt cx="424650" cy="483125"/>
          </a:xfrm>
          <a:gradFill>
            <a:gsLst>
              <a:gs pos="0">
                <a:srgbClr val="D5B898"/>
              </a:gs>
              <a:gs pos="80000">
                <a:srgbClr val="EAD2B8">
                  <a:alpha val="100000"/>
                </a:srgbClr>
              </a:gs>
            </a:gsLst>
            <a:lin ang="9780000" scaled="0"/>
          </a:gradFill>
        </p:grpSpPr>
        <p:sp>
          <p:nvSpPr>
            <p:cNvPr id="55" name="Google Shape;5962;p64"/>
            <p:cNvSpPr/>
            <p:nvPr/>
          </p:nvSpPr>
          <p:spPr>
            <a:xfrm>
              <a:off x="6272100" y="832575"/>
              <a:ext cx="424650" cy="483125"/>
            </a:xfrm>
            <a:custGeom>
              <a:avLst/>
              <a:gdLst/>
              <a:ahLst/>
              <a:cxnLst/>
              <a:rect l="l" t="t" r="r" b="b"/>
              <a:pathLst>
                <a:path w="16986" h="19325" extrusionOk="0">
                  <a:moveTo>
                    <a:pt x="2265" y="6537"/>
                  </a:moveTo>
                  <a:lnTo>
                    <a:pt x="2265" y="8334"/>
                  </a:lnTo>
                  <a:lnTo>
                    <a:pt x="1366" y="7437"/>
                  </a:lnTo>
                  <a:lnTo>
                    <a:pt x="2265" y="6537"/>
                  </a:lnTo>
                  <a:close/>
                  <a:moveTo>
                    <a:pt x="14721" y="6537"/>
                  </a:moveTo>
                  <a:lnTo>
                    <a:pt x="15617" y="7437"/>
                  </a:lnTo>
                  <a:lnTo>
                    <a:pt x="14721" y="8334"/>
                  </a:lnTo>
                  <a:lnTo>
                    <a:pt x="14721" y="6537"/>
                  </a:lnTo>
                  <a:close/>
                  <a:moveTo>
                    <a:pt x="13588" y="1132"/>
                  </a:moveTo>
                  <a:lnTo>
                    <a:pt x="13588" y="9466"/>
                  </a:lnTo>
                  <a:lnTo>
                    <a:pt x="10521" y="12531"/>
                  </a:lnTo>
                  <a:lnTo>
                    <a:pt x="6462" y="12531"/>
                  </a:lnTo>
                  <a:lnTo>
                    <a:pt x="3398" y="9466"/>
                  </a:lnTo>
                  <a:lnTo>
                    <a:pt x="3398" y="1132"/>
                  </a:lnTo>
                  <a:close/>
                  <a:moveTo>
                    <a:pt x="1133" y="8802"/>
                  </a:moveTo>
                  <a:lnTo>
                    <a:pt x="5427" y="13099"/>
                  </a:lnTo>
                  <a:lnTo>
                    <a:pt x="1133" y="17392"/>
                  </a:lnTo>
                  <a:lnTo>
                    <a:pt x="1133" y="8802"/>
                  </a:lnTo>
                  <a:close/>
                  <a:moveTo>
                    <a:pt x="15853" y="8802"/>
                  </a:moveTo>
                  <a:lnTo>
                    <a:pt x="15853" y="17392"/>
                  </a:lnTo>
                  <a:lnTo>
                    <a:pt x="11556" y="13099"/>
                  </a:lnTo>
                  <a:lnTo>
                    <a:pt x="15853" y="8802"/>
                  </a:lnTo>
                  <a:close/>
                  <a:moveTo>
                    <a:pt x="10521" y="13663"/>
                  </a:moveTo>
                  <a:lnTo>
                    <a:pt x="15050" y="18192"/>
                  </a:lnTo>
                  <a:lnTo>
                    <a:pt x="1933" y="18192"/>
                  </a:lnTo>
                  <a:lnTo>
                    <a:pt x="6462" y="13663"/>
                  </a:lnTo>
                  <a:close/>
                  <a:moveTo>
                    <a:pt x="2830" y="0"/>
                  </a:moveTo>
                  <a:cubicBezTo>
                    <a:pt x="2516" y="0"/>
                    <a:pt x="2265" y="254"/>
                    <a:pt x="2265" y="568"/>
                  </a:cubicBezTo>
                  <a:lnTo>
                    <a:pt x="2265" y="4937"/>
                  </a:lnTo>
                  <a:lnTo>
                    <a:pt x="164" y="7036"/>
                  </a:lnTo>
                  <a:lnTo>
                    <a:pt x="161" y="7042"/>
                  </a:lnTo>
                  <a:cubicBezTo>
                    <a:pt x="152" y="7051"/>
                    <a:pt x="143" y="7063"/>
                    <a:pt x="134" y="7072"/>
                  </a:cubicBezTo>
                  <a:lnTo>
                    <a:pt x="125" y="7084"/>
                  </a:lnTo>
                  <a:cubicBezTo>
                    <a:pt x="112" y="7096"/>
                    <a:pt x="103" y="7108"/>
                    <a:pt x="94" y="7120"/>
                  </a:cubicBezTo>
                  <a:cubicBezTo>
                    <a:pt x="91" y="7126"/>
                    <a:pt x="88" y="7129"/>
                    <a:pt x="85" y="7132"/>
                  </a:cubicBezTo>
                  <a:cubicBezTo>
                    <a:pt x="85" y="7138"/>
                    <a:pt x="73" y="7153"/>
                    <a:pt x="70" y="7162"/>
                  </a:cubicBezTo>
                  <a:cubicBezTo>
                    <a:pt x="64" y="7171"/>
                    <a:pt x="61" y="7174"/>
                    <a:pt x="58" y="7180"/>
                  </a:cubicBezTo>
                  <a:cubicBezTo>
                    <a:pt x="55" y="7186"/>
                    <a:pt x="52" y="7199"/>
                    <a:pt x="46" y="7208"/>
                  </a:cubicBezTo>
                  <a:cubicBezTo>
                    <a:pt x="43" y="7217"/>
                    <a:pt x="40" y="7220"/>
                    <a:pt x="40" y="7226"/>
                  </a:cubicBezTo>
                  <a:cubicBezTo>
                    <a:pt x="34" y="7241"/>
                    <a:pt x="28" y="7256"/>
                    <a:pt x="25" y="7271"/>
                  </a:cubicBezTo>
                  <a:cubicBezTo>
                    <a:pt x="25" y="7274"/>
                    <a:pt x="22" y="7280"/>
                    <a:pt x="19" y="7283"/>
                  </a:cubicBezTo>
                  <a:cubicBezTo>
                    <a:pt x="16" y="7295"/>
                    <a:pt x="13" y="7307"/>
                    <a:pt x="13" y="7319"/>
                  </a:cubicBezTo>
                  <a:cubicBezTo>
                    <a:pt x="13" y="7325"/>
                    <a:pt x="10" y="7331"/>
                    <a:pt x="10" y="7334"/>
                  </a:cubicBezTo>
                  <a:cubicBezTo>
                    <a:pt x="7" y="7340"/>
                    <a:pt x="4" y="7359"/>
                    <a:pt x="4" y="7371"/>
                  </a:cubicBezTo>
                  <a:lnTo>
                    <a:pt x="4" y="7386"/>
                  </a:lnTo>
                  <a:cubicBezTo>
                    <a:pt x="4" y="7401"/>
                    <a:pt x="1" y="7416"/>
                    <a:pt x="1" y="7434"/>
                  </a:cubicBezTo>
                  <a:lnTo>
                    <a:pt x="1" y="17625"/>
                  </a:lnTo>
                  <a:cubicBezTo>
                    <a:pt x="1" y="18063"/>
                    <a:pt x="170" y="18482"/>
                    <a:pt x="475" y="18799"/>
                  </a:cubicBezTo>
                  <a:cubicBezTo>
                    <a:pt x="481" y="18808"/>
                    <a:pt x="490" y="18817"/>
                    <a:pt x="499" y="18826"/>
                  </a:cubicBezTo>
                  <a:cubicBezTo>
                    <a:pt x="508" y="18833"/>
                    <a:pt x="517" y="18842"/>
                    <a:pt x="526" y="18851"/>
                  </a:cubicBezTo>
                  <a:cubicBezTo>
                    <a:pt x="840" y="19156"/>
                    <a:pt x="1260" y="19325"/>
                    <a:pt x="1698" y="19325"/>
                  </a:cubicBezTo>
                  <a:lnTo>
                    <a:pt x="15285" y="19325"/>
                  </a:lnTo>
                  <a:cubicBezTo>
                    <a:pt x="15723" y="19325"/>
                    <a:pt x="16143" y="19156"/>
                    <a:pt x="16460" y="18854"/>
                  </a:cubicBezTo>
                  <a:cubicBezTo>
                    <a:pt x="16469" y="18845"/>
                    <a:pt x="16478" y="18836"/>
                    <a:pt x="16487" y="18826"/>
                  </a:cubicBezTo>
                  <a:cubicBezTo>
                    <a:pt x="16496" y="18817"/>
                    <a:pt x="16502" y="18808"/>
                    <a:pt x="16511" y="18799"/>
                  </a:cubicBezTo>
                  <a:cubicBezTo>
                    <a:pt x="16816" y="18485"/>
                    <a:pt x="16985" y="18063"/>
                    <a:pt x="16985" y="17628"/>
                  </a:cubicBezTo>
                  <a:lnTo>
                    <a:pt x="16985" y="7437"/>
                  </a:lnTo>
                  <a:cubicBezTo>
                    <a:pt x="16985" y="7419"/>
                    <a:pt x="16985" y="7404"/>
                    <a:pt x="16982" y="7389"/>
                  </a:cubicBezTo>
                  <a:lnTo>
                    <a:pt x="16982" y="7371"/>
                  </a:lnTo>
                  <a:cubicBezTo>
                    <a:pt x="16982" y="7362"/>
                    <a:pt x="16979" y="7350"/>
                    <a:pt x="16976" y="7337"/>
                  </a:cubicBezTo>
                  <a:cubicBezTo>
                    <a:pt x="16973" y="7328"/>
                    <a:pt x="16973" y="7325"/>
                    <a:pt x="16973" y="7319"/>
                  </a:cubicBezTo>
                  <a:cubicBezTo>
                    <a:pt x="16973" y="7316"/>
                    <a:pt x="16967" y="7298"/>
                    <a:pt x="16964" y="7286"/>
                  </a:cubicBezTo>
                  <a:cubicBezTo>
                    <a:pt x="16964" y="7283"/>
                    <a:pt x="16964" y="7277"/>
                    <a:pt x="16961" y="7271"/>
                  </a:cubicBezTo>
                  <a:cubicBezTo>
                    <a:pt x="16958" y="7256"/>
                    <a:pt x="16952" y="7244"/>
                    <a:pt x="16946" y="7229"/>
                  </a:cubicBezTo>
                  <a:cubicBezTo>
                    <a:pt x="16943" y="7223"/>
                    <a:pt x="16940" y="7217"/>
                    <a:pt x="16940" y="7211"/>
                  </a:cubicBezTo>
                  <a:cubicBezTo>
                    <a:pt x="16937" y="7205"/>
                    <a:pt x="16931" y="7193"/>
                    <a:pt x="16925" y="7183"/>
                  </a:cubicBezTo>
                  <a:cubicBezTo>
                    <a:pt x="16922" y="7174"/>
                    <a:pt x="16919" y="7171"/>
                    <a:pt x="16916" y="7165"/>
                  </a:cubicBezTo>
                  <a:cubicBezTo>
                    <a:pt x="16913" y="7159"/>
                    <a:pt x="16904" y="7144"/>
                    <a:pt x="16898" y="7135"/>
                  </a:cubicBezTo>
                  <a:lnTo>
                    <a:pt x="16892" y="7123"/>
                  </a:lnTo>
                  <a:cubicBezTo>
                    <a:pt x="16882" y="7108"/>
                    <a:pt x="16873" y="7096"/>
                    <a:pt x="16861" y="7084"/>
                  </a:cubicBezTo>
                  <a:lnTo>
                    <a:pt x="16852" y="7075"/>
                  </a:lnTo>
                  <a:cubicBezTo>
                    <a:pt x="16843" y="7063"/>
                    <a:pt x="16834" y="7054"/>
                    <a:pt x="16825" y="7045"/>
                  </a:cubicBezTo>
                  <a:lnTo>
                    <a:pt x="16819" y="7039"/>
                  </a:lnTo>
                  <a:lnTo>
                    <a:pt x="14721" y="4937"/>
                  </a:lnTo>
                  <a:lnTo>
                    <a:pt x="14721" y="568"/>
                  </a:lnTo>
                  <a:cubicBezTo>
                    <a:pt x="14721" y="254"/>
                    <a:pt x="14467" y="0"/>
                    <a:pt x="1415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mn-ea"/>
                <a:sym typeface="+mn-lt"/>
              </a:endParaRPr>
            </a:p>
          </p:txBody>
        </p:sp>
        <p:sp>
          <p:nvSpPr>
            <p:cNvPr id="56" name="Google Shape;5963;p64"/>
            <p:cNvSpPr/>
            <p:nvPr/>
          </p:nvSpPr>
          <p:spPr>
            <a:xfrm>
              <a:off x="6384200" y="889150"/>
              <a:ext cx="199300" cy="198200"/>
            </a:xfrm>
            <a:custGeom>
              <a:avLst/>
              <a:gdLst/>
              <a:ahLst/>
              <a:cxnLst/>
              <a:rect l="l" t="t" r="r" b="b"/>
              <a:pathLst>
                <a:path w="7972" h="7928" extrusionOk="0">
                  <a:moveTo>
                    <a:pt x="4005" y="3398"/>
                  </a:moveTo>
                  <a:cubicBezTo>
                    <a:pt x="4274" y="3398"/>
                    <a:pt x="4534" y="3588"/>
                    <a:pt x="4569" y="3900"/>
                  </a:cubicBezTo>
                  <a:cubicBezTo>
                    <a:pt x="4560" y="3951"/>
                    <a:pt x="4560" y="4003"/>
                    <a:pt x="4566" y="4057"/>
                  </a:cubicBezTo>
                  <a:cubicBezTo>
                    <a:pt x="4521" y="4329"/>
                    <a:pt x="4285" y="4531"/>
                    <a:pt x="4007" y="4531"/>
                  </a:cubicBezTo>
                  <a:cubicBezTo>
                    <a:pt x="3518" y="4531"/>
                    <a:pt x="3259" y="3954"/>
                    <a:pt x="3585" y="3589"/>
                  </a:cubicBezTo>
                  <a:cubicBezTo>
                    <a:pt x="3702" y="3458"/>
                    <a:pt x="3855" y="3398"/>
                    <a:pt x="4005" y="3398"/>
                  </a:cubicBezTo>
                  <a:close/>
                  <a:moveTo>
                    <a:pt x="4005" y="1"/>
                  </a:moveTo>
                  <a:cubicBezTo>
                    <a:pt x="3351" y="1"/>
                    <a:pt x="2696" y="163"/>
                    <a:pt x="2102" y="488"/>
                  </a:cubicBezTo>
                  <a:cubicBezTo>
                    <a:pt x="876" y="1161"/>
                    <a:pt x="94" y="2432"/>
                    <a:pt x="46" y="3830"/>
                  </a:cubicBezTo>
                  <a:cubicBezTo>
                    <a:pt x="1" y="5231"/>
                    <a:pt x="695" y="6551"/>
                    <a:pt x="1876" y="7303"/>
                  </a:cubicBezTo>
                  <a:cubicBezTo>
                    <a:pt x="2510" y="7713"/>
                    <a:pt x="3247" y="7928"/>
                    <a:pt x="4001" y="7928"/>
                  </a:cubicBezTo>
                  <a:cubicBezTo>
                    <a:pt x="4629" y="7925"/>
                    <a:pt x="5248" y="7783"/>
                    <a:pt x="5816" y="7517"/>
                  </a:cubicBezTo>
                  <a:cubicBezTo>
                    <a:pt x="6106" y="7390"/>
                    <a:pt x="6233" y="7049"/>
                    <a:pt x="6100" y="6762"/>
                  </a:cubicBezTo>
                  <a:cubicBezTo>
                    <a:pt x="6006" y="6555"/>
                    <a:pt x="5802" y="6435"/>
                    <a:pt x="5589" y="6435"/>
                  </a:cubicBezTo>
                  <a:cubicBezTo>
                    <a:pt x="5506" y="6435"/>
                    <a:pt x="5422" y="6453"/>
                    <a:pt x="5342" y="6491"/>
                  </a:cubicBezTo>
                  <a:cubicBezTo>
                    <a:pt x="4902" y="6692"/>
                    <a:pt x="4449" y="6792"/>
                    <a:pt x="4007" y="6792"/>
                  </a:cubicBezTo>
                  <a:cubicBezTo>
                    <a:pt x="3468" y="6792"/>
                    <a:pt x="2947" y="6644"/>
                    <a:pt x="2486" y="6349"/>
                  </a:cubicBezTo>
                  <a:cubicBezTo>
                    <a:pt x="1643" y="5811"/>
                    <a:pt x="1145" y="4869"/>
                    <a:pt x="1178" y="3870"/>
                  </a:cubicBezTo>
                  <a:cubicBezTo>
                    <a:pt x="1211" y="2870"/>
                    <a:pt x="1770" y="1961"/>
                    <a:pt x="2649" y="1481"/>
                  </a:cubicBezTo>
                  <a:cubicBezTo>
                    <a:pt x="3073" y="1247"/>
                    <a:pt x="3541" y="1131"/>
                    <a:pt x="4009" y="1131"/>
                  </a:cubicBezTo>
                  <a:cubicBezTo>
                    <a:pt x="4508" y="1131"/>
                    <a:pt x="5007" y="1263"/>
                    <a:pt x="5451" y="1527"/>
                  </a:cubicBezTo>
                  <a:cubicBezTo>
                    <a:pt x="6311" y="2037"/>
                    <a:pt x="6840" y="2964"/>
                    <a:pt x="6840" y="3966"/>
                  </a:cubicBezTo>
                  <a:cubicBezTo>
                    <a:pt x="6846" y="4277"/>
                    <a:pt x="6598" y="4537"/>
                    <a:pt x="6284" y="4543"/>
                  </a:cubicBezTo>
                  <a:cubicBezTo>
                    <a:pt x="6280" y="4543"/>
                    <a:pt x="6277" y="4543"/>
                    <a:pt x="6273" y="4543"/>
                  </a:cubicBezTo>
                  <a:cubicBezTo>
                    <a:pt x="5967" y="4543"/>
                    <a:pt x="5713" y="4298"/>
                    <a:pt x="5707" y="3990"/>
                  </a:cubicBezTo>
                  <a:lnTo>
                    <a:pt x="5707" y="3972"/>
                  </a:lnTo>
                  <a:lnTo>
                    <a:pt x="5707" y="3966"/>
                  </a:lnTo>
                  <a:cubicBezTo>
                    <a:pt x="5707" y="3163"/>
                    <a:pt x="5146" y="2469"/>
                    <a:pt x="4361" y="2300"/>
                  </a:cubicBezTo>
                  <a:cubicBezTo>
                    <a:pt x="4241" y="2274"/>
                    <a:pt x="4121" y="2261"/>
                    <a:pt x="4003" y="2261"/>
                  </a:cubicBezTo>
                  <a:cubicBezTo>
                    <a:pt x="3345" y="2261"/>
                    <a:pt x="2731" y="2647"/>
                    <a:pt x="2452" y="3269"/>
                  </a:cubicBezTo>
                  <a:cubicBezTo>
                    <a:pt x="2126" y="4000"/>
                    <a:pt x="2353" y="4863"/>
                    <a:pt x="3002" y="5337"/>
                  </a:cubicBezTo>
                  <a:cubicBezTo>
                    <a:pt x="3302" y="5555"/>
                    <a:pt x="3654" y="5663"/>
                    <a:pt x="4005" y="5663"/>
                  </a:cubicBezTo>
                  <a:cubicBezTo>
                    <a:pt x="4413" y="5663"/>
                    <a:pt x="4818" y="5517"/>
                    <a:pt x="5140" y="5228"/>
                  </a:cubicBezTo>
                  <a:cubicBezTo>
                    <a:pt x="5457" y="5513"/>
                    <a:pt x="5863" y="5662"/>
                    <a:pt x="6274" y="5662"/>
                  </a:cubicBezTo>
                  <a:cubicBezTo>
                    <a:pt x="6507" y="5662"/>
                    <a:pt x="6742" y="5614"/>
                    <a:pt x="6963" y="5515"/>
                  </a:cubicBezTo>
                  <a:cubicBezTo>
                    <a:pt x="7576" y="5241"/>
                    <a:pt x="7969" y="4634"/>
                    <a:pt x="7972" y="3966"/>
                  </a:cubicBezTo>
                  <a:cubicBezTo>
                    <a:pt x="7972" y="2565"/>
                    <a:pt x="7232" y="1267"/>
                    <a:pt x="6027" y="554"/>
                  </a:cubicBezTo>
                  <a:cubicBezTo>
                    <a:pt x="5405" y="186"/>
                    <a:pt x="4705" y="1"/>
                    <a:pt x="400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mn-ea"/>
                <a:sym typeface="+mn-lt"/>
              </a:endParaRPr>
            </a:p>
          </p:txBody>
        </p:sp>
      </p:grpSp>
      <p:grpSp>
        <p:nvGrpSpPr>
          <p:cNvPr id="57" name="Google Shape;5988;p64"/>
          <p:cNvGrpSpPr/>
          <p:nvPr/>
        </p:nvGrpSpPr>
        <p:grpSpPr>
          <a:xfrm>
            <a:off x="8335275" y="4056039"/>
            <a:ext cx="339806" cy="335450"/>
            <a:chOff x="6238300" y="1426975"/>
            <a:chExt cx="489450" cy="483175"/>
          </a:xfrm>
          <a:gradFill>
            <a:gsLst>
              <a:gs pos="0">
                <a:srgbClr val="D5B898"/>
              </a:gs>
              <a:gs pos="80000">
                <a:srgbClr val="EAD2B8">
                  <a:alpha val="100000"/>
                </a:srgbClr>
              </a:gs>
            </a:gsLst>
            <a:lin ang="9780000" scaled="0"/>
          </a:gradFill>
        </p:grpSpPr>
        <p:sp>
          <p:nvSpPr>
            <p:cNvPr id="58" name="Google Shape;5989;p64"/>
            <p:cNvSpPr/>
            <p:nvPr/>
          </p:nvSpPr>
          <p:spPr>
            <a:xfrm>
              <a:off x="6238300" y="1426975"/>
              <a:ext cx="489450" cy="483175"/>
            </a:xfrm>
            <a:custGeom>
              <a:avLst/>
              <a:gdLst/>
              <a:ahLst/>
              <a:cxnLst/>
              <a:rect l="l" t="t" r="r" b="b"/>
              <a:pathLst>
                <a:path w="19578" h="19327" extrusionOk="0">
                  <a:moveTo>
                    <a:pt x="16109" y="2267"/>
                  </a:moveTo>
                  <a:lnTo>
                    <a:pt x="16109" y="4803"/>
                  </a:lnTo>
                  <a:lnTo>
                    <a:pt x="14977" y="3831"/>
                  </a:lnTo>
                  <a:lnTo>
                    <a:pt x="14977" y="2267"/>
                  </a:lnTo>
                  <a:close/>
                  <a:moveTo>
                    <a:pt x="9880" y="1135"/>
                  </a:moveTo>
                  <a:cubicBezTo>
                    <a:pt x="10011" y="1135"/>
                    <a:pt x="10142" y="1181"/>
                    <a:pt x="10248" y="1274"/>
                  </a:cubicBezTo>
                  <a:lnTo>
                    <a:pt x="18174" y="8067"/>
                  </a:lnTo>
                  <a:cubicBezTo>
                    <a:pt x="18413" y="8270"/>
                    <a:pt x="18440" y="8626"/>
                    <a:pt x="18238" y="8864"/>
                  </a:cubicBezTo>
                  <a:lnTo>
                    <a:pt x="18238" y="8861"/>
                  </a:lnTo>
                  <a:cubicBezTo>
                    <a:pt x="18129" y="8988"/>
                    <a:pt x="17972" y="9061"/>
                    <a:pt x="17809" y="9061"/>
                  </a:cubicBezTo>
                  <a:cubicBezTo>
                    <a:pt x="17673" y="9061"/>
                    <a:pt x="17540" y="9012"/>
                    <a:pt x="17440" y="8925"/>
                  </a:cubicBezTo>
                  <a:lnTo>
                    <a:pt x="10251" y="2762"/>
                  </a:lnTo>
                  <a:cubicBezTo>
                    <a:pt x="10145" y="2672"/>
                    <a:pt x="10014" y="2626"/>
                    <a:pt x="9883" y="2626"/>
                  </a:cubicBezTo>
                  <a:cubicBezTo>
                    <a:pt x="9751" y="2626"/>
                    <a:pt x="9620" y="2672"/>
                    <a:pt x="9514" y="2762"/>
                  </a:cubicBezTo>
                  <a:lnTo>
                    <a:pt x="2687" y="8553"/>
                  </a:lnTo>
                  <a:cubicBezTo>
                    <a:pt x="2657" y="8575"/>
                    <a:pt x="2633" y="8596"/>
                    <a:pt x="2609" y="8623"/>
                  </a:cubicBezTo>
                  <a:lnTo>
                    <a:pt x="2250" y="8925"/>
                  </a:lnTo>
                  <a:cubicBezTo>
                    <a:pt x="2142" y="9016"/>
                    <a:pt x="2012" y="9060"/>
                    <a:pt x="1882" y="9060"/>
                  </a:cubicBezTo>
                  <a:cubicBezTo>
                    <a:pt x="1723" y="9060"/>
                    <a:pt x="1565" y="8994"/>
                    <a:pt x="1452" y="8864"/>
                  </a:cubicBezTo>
                  <a:cubicBezTo>
                    <a:pt x="1250" y="8629"/>
                    <a:pt x="1274" y="8273"/>
                    <a:pt x="1510" y="8067"/>
                  </a:cubicBezTo>
                  <a:lnTo>
                    <a:pt x="9511" y="1274"/>
                  </a:lnTo>
                  <a:cubicBezTo>
                    <a:pt x="9617" y="1181"/>
                    <a:pt x="9748" y="1135"/>
                    <a:pt x="9880" y="1135"/>
                  </a:cubicBezTo>
                  <a:close/>
                  <a:moveTo>
                    <a:pt x="12147" y="13665"/>
                  </a:moveTo>
                  <a:lnTo>
                    <a:pt x="12147" y="18195"/>
                  </a:lnTo>
                  <a:lnTo>
                    <a:pt x="7543" y="18195"/>
                  </a:lnTo>
                  <a:lnTo>
                    <a:pt x="7543" y="13665"/>
                  </a:lnTo>
                  <a:close/>
                  <a:moveTo>
                    <a:pt x="9883" y="3937"/>
                  </a:moveTo>
                  <a:lnTo>
                    <a:pt x="16109" y="9275"/>
                  </a:lnTo>
                  <a:lnTo>
                    <a:pt x="16109" y="18195"/>
                  </a:lnTo>
                  <a:lnTo>
                    <a:pt x="13280" y="18195"/>
                  </a:lnTo>
                  <a:lnTo>
                    <a:pt x="13280" y="13101"/>
                  </a:lnTo>
                  <a:cubicBezTo>
                    <a:pt x="13280" y="12787"/>
                    <a:pt x="13026" y="12533"/>
                    <a:pt x="12712" y="12533"/>
                  </a:cubicBezTo>
                  <a:lnTo>
                    <a:pt x="6975" y="12533"/>
                  </a:lnTo>
                  <a:cubicBezTo>
                    <a:pt x="6661" y="12533"/>
                    <a:pt x="6410" y="12787"/>
                    <a:pt x="6410" y="13101"/>
                  </a:cubicBezTo>
                  <a:lnTo>
                    <a:pt x="6410" y="18195"/>
                  </a:lnTo>
                  <a:lnTo>
                    <a:pt x="3578" y="18195"/>
                  </a:lnTo>
                  <a:lnTo>
                    <a:pt x="3578" y="9281"/>
                  </a:lnTo>
                  <a:lnTo>
                    <a:pt x="9883" y="3937"/>
                  </a:lnTo>
                  <a:close/>
                  <a:moveTo>
                    <a:pt x="9883" y="0"/>
                  </a:moveTo>
                  <a:cubicBezTo>
                    <a:pt x="9489" y="0"/>
                    <a:pt x="9095" y="137"/>
                    <a:pt x="8778" y="410"/>
                  </a:cubicBezTo>
                  <a:lnTo>
                    <a:pt x="773" y="7204"/>
                  </a:lnTo>
                  <a:cubicBezTo>
                    <a:pt x="154" y="7738"/>
                    <a:pt x="0" y="8635"/>
                    <a:pt x="411" y="9345"/>
                  </a:cubicBezTo>
                  <a:cubicBezTo>
                    <a:pt x="720" y="9881"/>
                    <a:pt x="1289" y="10193"/>
                    <a:pt x="1882" y="10193"/>
                  </a:cubicBezTo>
                  <a:cubicBezTo>
                    <a:pt x="2070" y="10193"/>
                    <a:pt x="2261" y="10162"/>
                    <a:pt x="2446" y="10096"/>
                  </a:cubicBezTo>
                  <a:lnTo>
                    <a:pt x="2446" y="18762"/>
                  </a:lnTo>
                  <a:cubicBezTo>
                    <a:pt x="2446" y="19073"/>
                    <a:pt x="2699" y="19327"/>
                    <a:pt x="3010" y="19327"/>
                  </a:cubicBezTo>
                  <a:lnTo>
                    <a:pt x="16673" y="19327"/>
                  </a:lnTo>
                  <a:cubicBezTo>
                    <a:pt x="16987" y="19327"/>
                    <a:pt x="17241" y="19073"/>
                    <a:pt x="17241" y="18762"/>
                  </a:cubicBezTo>
                  <a:lnTo>
                    <a:pt x="17241" y="10096"/>
                  </a:lnTo>
                  <a:cubicBezTo>
                    <a:pt x="17431" y="10163"/>
                    <a:pt x="17623" y="10195"/>
                    <a:pt x="17809" y="10195"/>
                  </a:cubicBezTo>
                  <a:cubicBezTo>
                    <a:pt x="18756" y="10195"/>
                    <a:pt x="19578" y="9388"/>
                    <a:pt x="19500" y="8363"/>
                  </a:cubicBezTo>
                  <a:cubicBezTo>
                    <a:pt x="19466" y="7913"/>
                    <a:pt x="19255" y="7497"/>
                    <a:pt x="18914" y="7204"/>
                  </a:cubicBezTo>
                  <a:lnTo>
                    <a:pt x="17241" y="5770"/>
                  </a:lnTo>
                  <a:lnTo>
                    <a:pt x="17241" y="1702"/>
                  </a:lnTo>
                  <a:cubicBezTo>
                    <a:pt x="17241" y="1388"/>
                    <a:pt x="16987" y="1135"/>
                    <a:pt x="16676" y="1135"/>
                  </a:cubicBezTo>
                  <a:lnTo>
                    <a:pt x="14412" y="1135"/>
                  </a:lnTo>
                  <a:cubicBezTo>
                    <a:pt x="14098" y="1135"/>
                    <a:pt x="13844" y="1388"/>
                    <a:pt x="13844" y="1702"/>
                  </a:cubicBezTo>
                  <a:lnTo>
                    <a:pt x="13844" y="2862"/>
                  </a:lnTo>
                  <a:lnTo>
                    <a:pt x="10988" y="410"/>
                  </a:lnTo>
                  <a:cubicBezTo>
                    <a:pt x="10671" y="137"/>
                    <a:pt x="10277" y="0"/>
                    <a:pt x="988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mn-ea"/>
                <a:sym typeface="+mn-lt"/>
              </a:endParaRPr>
            </a:p>
          </p:txBody>
        </p:sp>
        <p:sp>
          <p:nvSpPr>
            <p:cNvPr id="59" name="Google Shape;5990;p64"/>
            <p:cNvSpPr/>
            <p:nvPr/>
          </p:nvSpPr>
          <p:spPr>
            <a:xfrm>
              <a:off x="6426850" y="1596875"/>
              <a:ext cx="115150" cy="113250"/>
            </a:xfrm>
            <a:custGeom>
              <a:avLst/>
              <a:gdLst/>
              <a:ahLst/>
              <a:cxnLst/>
              <a:rect l="l" t="t" r="r" b="b"/>
              <a:pathLst>
                <a:path w="4606" h="4530" extrusionOk="0">
                  <a:moveTo>
                    <a:pt x="3473" y="1132"/>
                  </a:moveTo>
                  <a:lnTo>
                    <a:pt x="3473" y="3397"/>
                  </a:lnTo>
                  <a:lnTo>
                    <a:pt x="1133" y="3397"/>
                  </a:lnTo>
                  <a:lnTo>
                    <a:pt x="1133" y="1132"/>
                  </a:lnTo>
                  <a:close/>
                  <a:moveTo>
                    <a:pt x="565" y="0"/>
                  </a:moveTo>
                  <a:cubicBezTo>
                    <a:pt x="251" y="0"/>
                    <a:pt x="1" y="254"/>
                    <a:pt x="1" y="568"/>
                  </a:cubicBezTo>
                  <a:lnTo>
                    <a:pt x="1" y="3965"/>
                  </a:lnTo>
                  <a:cubicBezTo>
                    <a:pt x="1" y="4276"/>
                    <a:pt x="251" y="4529"/>
                    <a:pt x="565" y="4529"/>
                  </a:cubicBezTo>
                  <a:lnTo>
                    <a:pt x="4038" y="4529"/>
                  </a:lnTo>
                  <a:cubicBezTo>
                    <a:pt x="4352" y="4529"/>
                    <a:pt x="4605" y="4276"/>
                    <a:pt x="4605" y="3965"/>
                  </a:cubicBezTo>
                  <a:lnTo>
                    <a:pt x="4605" y="568"/>
                  </a:lnTo>
                  <a:cubicBezTo>
                    <a:pt x="4605" y="254"/>
                    <a:pt x="4352" y="0"/>
                    <a:pt x="403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mn-ea"/>
                <a:sym typeface="+mn-lt"/>
              </a:endParaRPr>
            </a:p>
          </p:txBody>
        </p:sp>
        <p:sp>
          <p:nvSpPr>
            <p:cNvPr id="60" name="Google Shape;5991;p64"/>
            <p:cNvSpPr/>
            <p:nvPr/>
          </p:nvSpPr>
          <p:spPr>
            <a:xfrm>
              <a:off x="6485350" y="1796900"/>
              <a:ext cx="28325" cy="28325"/>
            </a:xfrm>
            <a:custGeom>
              <a:avLst/>
              <a:gdLst/>
              <a:ahLst/>
              <a:cxnLst/>
              <a:rect l="l" t="t" r="r" b="b"/>
              <a:pathLst>
                <a:path w="1133" h="1133" extrusionOk="0">
                  <a:moveTo>
                    <a:pt x="565" y="1"/>
                  </a:moveTo>
                  <a:cubicBezTo>
                    <a:pt x="251" y="1"/>
                    <a:pt x="1" y="254"/>
                    <a:pt x="1" y="568"/>
                  </a:cubicBezTo>
                  <a:cubicBezTo>
                    <a:pt x="1" y="879"/>
                    <a:pt x="251" y="1133"/>
                    <a:pt x="565" y="1133"/>
                  </a:cubicBezTo>
                  <a:cubicBezTo>
                    <a:pt x="879" y="1133"/>
                    <a:pt x="1133" y="879"/>
                    <a:pt x="1133" y="568"/>
                  </a:cubicBezTo>
                  <a:cubicBezTo>
                    <a:pt x="1133" y="254"/>
                    <a:pt x="879" y="1"/>
                    <a:pt x="56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mn-ea"/>
                <a:sym typeface="+mn-lt"/>
              </a:endParaRPr>
            </a:p>
          </p:txBody>
        </p:sp>
      </p:grpSp>
      <p:sp>
        <p:nvSpPr>
          <p:cNvPr id="62" name="文本框 61"/>
          <p:cNvSpPr txBox="1"/>
          <p:nvPr/>
        </p:nvSpPr>
        <p:spPr>
          <a:xfrm>
            <a:off x="5545932" y="3808180"/>
            <a:ext cx="2268000" cy="400110"/>
          </a:xfrm>
          <a:prstGeom prst="rect">
            <a:avLst/>
          </a:prstGeom>
          <a:noFill/>
        </p:spPr>
        <p:txBody>
          <a:bodyPr wrap="square" rtlCol="0">
            <a:spAutoFit/>
          </a:bodyPr>
          <a:lstStyle/>
          <a:p>
            <a:r>
              <a:rPr lang="zh-CN" altLang="en-US" sz="2000" b="1" spc="100" dirty="0">
                <a:solidFill>
                  <a:schemeClr val="bg1"/>
                </a:solidFill>
                <a:cs typeface="+mn-ea"/>
                <a:sym typeface="+mn-lt"/>
              </a:rPr>
              <a:t>工作难点</a:t>
            </a:r>
            <a:endParaRPr lang="zh-CN" altLang="en-US" sz="2000" b="1" spc="100" dirty="0">
              <a:solidFill>
                <a:schemeClr val="bg1"/>
              </a:solidFill>
              <a:cs typeface="+mn-ea"/>
              <a:sym typeface="+mn-lt"/>
            </a:endParaRPr>
          </a:p>
        </p:txBody>
      </p:sp>
      <p:sp>
        <p:nvSpPr>
          <p:cNvPr id="63" name="文本框 62"/>
          <p:cNvSpPr txBox="1"/>
          <p:nvPr/>
        </p:nvSpPr>
        <p:spPr>
          <a:xfrm>
            <a:off x="5545933" y="4183565"/>
            <a:ext cx="2268000" cy="533400"/>
          </a:xfrm>
          <a:prstGeom prst="rect">
            <a:avLst/>
          </a:prstGeom>
          <a:noFill/>
        </p:spPr>
        <p:txBody>
          <a:bodyPr wrap="square" rtlCol="0">
            <a:spAutoFit/>
          </a:bodyPr>
          <a:lstStyle/>
          <a:p>
            <a:pPr>
              <a:lnSpc>
                <a:spcPct val="120000"/>
              </a:lnSpc>
            </a:pPr>
            <a:r>
              <a:rPr lang="zh-CN" altLang="en-US" sz="1200">
                <a:solidFill>
                  <a:schemeClr val="bg1"/>
                </a:solidFill>
                <a:cs typeface="+mn-ea"/>
                <a:sym typeface="+mn-lt"/>
              </a:rPr>
              <a:t>此部分内容作为文字排版占位显示（建议使用主题字体）</a:t>
            </a:r>
            <a:endParaRPr lang="zh-CN" altLang="en-US" sz="1200" dirty="0">
              <a:solidFill>
                <a:schemeClr val="bg1"/>
              </a:solidFill>
              <a:cs typeface="+mn-ea"/>
              <a:sym typeface="+mn-lt"/>
            </a:endParaRPr>
          </a:p>
        </p:txBody>
      </p:sp>
      <p:sp>
        <p:nvSpPr>
          <p:cNvPr id="64" name="文本框 63"/>
          <p:cNvSpPr txBox="1"/>
          <p:nvPr/>
        </p:nvSpPr>
        <p:spPr>
          <a:xfrm>
            <a:off x="8798534" y="3808180"/>
            <a:ext cx="2268000" cy="400110"/>
          </a:xfrm>
          <a:prstGeom prst="rect">
            <a:avLst/>
          </a:prstGeom>
          <a:noFill/>
        </p:spPr>
        <p:txBody>
          <a:bodyPr wrap="square" rtlCol="0">
            <a:spAutoFit/>
          </a:bodyPr>
          <a:lstStyle/>
          <a:p>
            <a:r>
              <a:rPr lang="zh-CN" altLang="en-US" sz="2000" b="1" spc="100" dirty="0">
                <a:solidFill>
                  <a:schemeClr val="bg1"/>
                </a:solidFill>
                <a:cs typeface="+mn-ea"/>
                <a:sym typeface="+mn-lt"/>
              </a:rPr>
              <a:t>工作难点</a:t>
            </a:r>
            <a:endParaRPr lang="zh-CN" altLang="en-US" sz="2000" b="1" spc="100" dirty="0">
              <a:solidFill>
                <a:schemeClr val="bg1"/>
              </a:solidFill>
              <a:cs typeface="+mn-ea"/>
              <a:sym typeface="+mn-lt"/>
            </a:endParaRPr>
          </a:p>
        </p:txBody>
      </p:sp>
      <p:sp>
        <p:nvSpPr>
          <p:cNvPr id="65" name="文本框 64"/>
          <p:cNvSpPr txBox="1"/>
          <p:nvPr/>
        </p:nvSpPr>
        <p:spPr>
          <a:xfrm>
            <a:off x="8798535" y="4183565"/>
            <a:ext cx="2268000" cy="810260"/>
          </a:xfrm>
          <a:prstGeom prst="rect">
            <a:avLst/>
          </a:prstGeom>
          <a:noFill/>
        </p:spPr>
        <p:txBody>
          <a:bodyPr wrap="square" rtlCol="0">
            <a:spAutoFit/>
          </a:bodyPr>
          <a:lstStyle/>
          <a:p>
            <a:pPr>
              <a:lnSpc>
                <a:spcPct val="130000"/>
              </a:lnSpc>
            </a:pPr>
            <a:r>
              <a:rPr lang="zh-CN" altLang="en-US" sz="1200">
                <a:solidFill>
                  <a:schemeClr val="bg1"/>
                </a:solidFill>
                <a:cs typeface="+mn-ea"/>
                <a:sym typeface="+mn-lt"/>
              </a:rPr>
              <a:t>此部分内容作为文字排版占位显示（建议使用主题字体）</a:t>
            </a:r>
            <a:endParaRPr lang="zh-CN" altLang="en-US" sz="1200">
              <a:solidFill>
                <a:schemeClr val="bg1"/>
              </a:solidFill>
              <a:cs typeface="+mn-ea"/>
              <a:sym typeface="+mn-lt"/>
            </a:endParaRPr>
          </a:p>
          <a:p>
            <a:pPr>
              <a:lnSpc>
                <a:spcPct val="130000"/>
              </a:lnSpc>
            </a:pPr>
            <a:r>
              <a:rPr lang="zh-CN" altLang="en-US" sz="1200" dirty="0">
                <a:solidFill>
                  <a:schemeClr val="bg1"/>
                </a:solidFill>
                <a:cs typeface="+mn-ea"/>
                <a:sym typeface="+mn-lt"/>
              </a:rPr>
              <a:t>。</a:t>
            </a:r>
            <a:endParaRPr lang="zh-CN" altLang="en-US" sz="1200" dirty="0">
              <a:solidFill>
                <a:schemeClr val="bg1"/>
              </a:solidFill>
              <a:cs typeface="+mn-ea"/>
              <a:sym typeface="+mn-lt"/>
            </a:endParaRPr>
          </a:p>
        </p:txBody>
      </p:sp>
    </p:spTree>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animEffect transition="in" filter="fade">
                                      <p:cBhvr>
                                        <p:cTn id="9" dur="500"/>
                                        <p:tgtEl>
                                          <p:spTgt spid="28"/>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p:cTn id="12" dur="500" fill="hold"/>
                                        <p:tgtEl>
                                          <p:spTgt spid="29"/>
                                        </p:tgtEl>
                                        <p:attrNameLst>
                                          <p:attrName>ppt_w</p:attrName>
                                        </p:attrNameLst>
                                      </p:cBhvr>
                                      <p:tavLst>
                                        <p:tav tm="0">
                                          <p:val>
                                            <p:fltVal val="0"/>
                                          </p:val>
                                        </p:tav>
                                        <p:tav tm="100000">
                                          <p:val>
                                            <p:strVal val="#ppt_w"/>
                                          </p:val>
                                        </p:tav>
                                      </p:tavLst>
                                    </p:anim>
                                    <p:anim calcmode="lin" valueType="num">
                                      <p:cBhvr>
                                        <p:cTn id="13" dur="500" fill="hold"/>
                                        <p:tgtEl>
                                          <p:spTgt spid="29"/>
                                        </p:tgtEl>
                                        <p:attrNameLst>
                                          <p:attrName>ppt_h</p:attrName>
                                        </p:attrNameLst>
                                      </p:cBhvr>
                                      <p:tavLst>
                                        <p:tav tm="0">
                                          <p:val>
                                            <p:fltVal val="0"/>
                                          </p:val>
                                        </p:tav>
                                        <p:tav tm="100000">
                                          <p:val>
                                            <p:strVal val="#ppt_h"/>
                                          </p:val>
                                        </p:tav>
                                      </p:tavLst>
                                    </p:anim>
                                    <p:animEffect transition="in" filter="fade">
                                      <p:cBhvr>
                                        <p:cTn id="14" dur="500"/>
                                        <p:tgtEl>
                                          <p:spTgt spid="29"/>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p:cTn id="17" dur="500" fill="hold"/>
                                        <p:tgtEl>
                                          <p:spTgt spid="18"/>
                                        </p:tgtEl>
                                        <p:attrNameLst>
                                          <p:attrName>ppt_w</p:attrName>
                                        </p:attrNameLst>
                                      </p:cBhvr>
                                      <p:tavLst>
                                        <p:tav tm="0">
                                          <p:val>
                                            <p:fltVal val="0"/>
                                          </p:val>
                                        </p:tav>
                                        <p:tav tm="100000">
                                          <p:val>
                                            <p:strVal val="#ppt_w"/>
                                          </p:val>
                                        </p:tav>
                                      </p:tavLst>
                                    </p:anim>
                                    <p:anim calcmode="lin" valueType="num">
                                      <p:cBhvr>
                                        <p:cTn id="18" dur="500" fill="hold"/>
                                        <p:tgtEl>
                                          <p:spTgt spid="18"/>
                                        </p:tgtEl>
                                        <p:attrNameLst>
                                          <p:attrName>ppt_h</p:attrName>
                                        </p:attrNameLst>
                                      </p:cBhvr>
                                      <p:tavLst>
                                        <p:tav tm="0">
                                          <p:val>
                                            <p:fltVal val="0"/>
                                          </p:val>
                                        </p:tav>
                                        <p:tav tm="100000">
                                          <p:val>
                                            <p:strVal val="#ppt_h"/>
                                          </p:val>
                                        </p:tav>
                                      </p:tavLst>
                                    </p:anim>
                                    <p:animEffect transition="in" filter="fade">
                                      <p:cBhvr>
                                        <p:cTn id="19" dur="500"/>
                                        <p:tgtEl>
                                          <p:spTgt spid="18"/>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0"/>
                                        </p:tgtEl>
                                        <p:attrNameLst>
                                          <p:attrName>style.visibility</p:attrName>
                                        </p:attrNameLst>
                                      </p:cBhvr>
                                      <p:to>
                                        <p:strVal val="visible"/>
                                      </p:to>
                                    </p:set>
                                    <p:anim calcmode="lin" valueType="num">
                                      <p:cBhvr>
                                        <p:cTn id="22" dur="500" fill="hold"/>
                                        <p:tgtEl>
                                          <p:spTgt spid="30"/>
                                        </p:tgtEl>
                                        <p:attrNameLst>
                                          <p:attrName>ppt_w</p:attrName>
                                        </p:attrNameLst>
                                      </p:cBhvr>
                                      <p:tavLst>
                                        <p:tav tm="0">
                                          <p:val>
                                            <p:fltVal val="0"/>
                                          </p:val>
                                        </p:tav>
                                        <p:tav tm="100000">
                                          <p:val>
                                            <p:strVal val="#ppt_w"/>
                                          </p:val>
                                        </p:tav>
                                      </p:tavLst>
                                    </p:anim>
                                    <p:anim calcmode="lin" valueType="num">
                                      <p:cBhvr>
                                        <p:cTn id="23" dur="500" fill="hold"/>
                                        <p:tgtEl>
                                          <p:spTgt spid="30"/>
                                        </p:tgtEl>
                                        <p:attrNameLst>
                                          <p:attrName>ppt_h</p:attrName>
                                        </p:attrNameLst>
                                      </p:cBhvr>
                                      <p:tavLst>
                                        <p:tav tm="0">
                                          <p:val>
                                            <p:fltVal val="0"/>
                                          </p:val>
                                        </p:tav>
                                        <p:tav tm="100000">
                                          <p:val>
                                            <p:strVal val="#ppt_h"/>
                                          </p:val>
                                        </p:tav>
                                      </p:tavLst>
                                    </p:anim>
                                    <p:animEffect transition="in" filter="fade">
                                      <p:cBhvr>
                                        <p:cTn id="24" dur="500"/>
                                        <p:tgtEl>
                                          <p:spTgt spid="30"/>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p:cTn id="27" dur="500" fill="hold"/>
                                        <p:tgtEl>
                                          <p:spTgt spid="31"/>
                                        </p:tgtEl>
                                        <p:attrNameLst>
                                          <p:attrName>ppt_w</p:attrName>
                                        </p:attrNameLst>
                                      </p:cBhvr>
                                      <p:tavLst>
                                        <p:tav tm="0">
                                          <p:val>
                                            <p:fltVal val="0"/>
                                          </p:val>
                                        </p:tav>
                                        <p:tav tm="100000">
                                          <p:val>
                                            <p:strVal val="#ppt_w"/>
                                          </p:val>
                                        </p:tav>
                                      </p:tavLst>
                                    </p:anim>
                                    <p:anim calcmode="lin" valueType="num">
                                      <p:cBhvr>
                                        <p:cTn id="28" dur="500" fill="hold"/>
                                        <p:tgtEl>
                                          <p:spTgt spid="31"/>
                                        </p:tgtEl>
                                        <p:attrNameLst>
                                          <p:attrName>ppt_h</p:attrName>
                                        </p:attrNameLst>
                                      </p:cBhvr>
                                      <p:tavLst>
                                        <p:tav tm="0">
                                          <p:val>
                                            <p:fltVal val="0"/>
                                          </p:val>
                                        </p:tav>
                                        <p:tav tm="100000">
                                          <p:val>
                                            <p:strVal val="#ppt_h"/>
                                          </p:val>
                                        </p:tav>
                                      </p:tavLst>
                                    </p:anim>
                                    <p:animEffect transition="in" filter="fade">
                                      <p:cBhvr>
                                        <p:cTn id="29" dur="500"/>
                                        <p:tgtEl>
                                          <p:spTgt spid="31"/>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2"/>
                                        </p:tgtEl>
                                        <p:attrNameLst>
                                          <p:attrName>style.visibility</p:attrName>
                                        </p:attrNameLst>
                                      </p:cBhvr>
                                      <p:to>
                                        <p:strVal val="visible"/>
                                      </p:to>
                                    </p:set>
                                    <p:anim calcmode="lin" valueType="num">
                                      <p:cBhvr>
                                        <p:cTn id="32" dur="500" fill="hold"/>
                                        <p:tgtEl>
                                          <p:spTgt spid="32"/>
                                        </p:tgtEl>
                                        <p:attrNameLst>
                                          <p:attrName>ppt_w</p:attrName>
                                        </p:attrNameLst>
                                      </p:cBhvr>
                                      <p:tavLst>
                                        <p:tav tm="0">
                                          <p:val>
                                            <p:fltVal val="0"/>
                                          </p:val>
                                        </p:tav>
                                        <p:tav tm="100000">
                                          <p:val>
                                            <p:strVal val="#ppt_w"/>
                                          </p:val>
                                        </p:tav>
                                      </p:tavLst>
                                    </p:anim>
                                    <p:anim calcmode="lin" valueType="num">
                                      <p:cBhvr>
                                        <p:cTn id="33" dur="500" fill="hold"/>
                                        <p:tgtEl>
                                          <p:spTgt spid="32"/>
                                        </p:tgtEl>
                                        <p:attrNameLst>
                                          <p:attrName>ppt_h</p:attrName>
                                        </p:attrNameLst>
                                      </p:cBhvr>
                                      <p:tavLst>
                                        <p:tav tm="0">
                                          <p:val>
                                            <p:fltVal val="0"/>
                                          </p:val>
                                        </p:tav>
                                        <p:tav tm="100000">
                                          <p:val>
                                            <p:strVal val="#ppt_h"/>
                                          </p:val>
                                        </p:tav>
                                      </p:tavLst>
                                    </p:anim>
                                    <p:animEffect transition="in" filter="fade">
                                      <p:cBhvr>
                                        <p:cTn id="34" dur="500"/>
                                        <p:tgtEl>
                                          <p:spTgt spid="32"/>
                                        </p:tgtEl>
                                      </p:cBhvr>
                                    </p:animEffect>
                                  </p:childTnLst>
                                </p:cTn>
                              </p:par>
                            </p:childTnLst>
                          </p:cTn>
                        </p:par>
                        <p:par>
                          <p:cTn id="35" fill="hold">
                            <p:stCondLst>
                              <p:cond delay="500"/>
                            </p:stCondLst>
                            <p:childTnLst>
                              <p:par>
                                <p:cTn id="36" presetID="2" presetClass="entr" presetSubtype="2" fill="hold" grpId="0" nodeType="afterEffect">
                                  <p:stCondLst>
                                    <p:cond delay="0"/>
                                  </p:stCondLst>
                                  <p:childTnLst>
                                    <p:set>
                                      <p:cBhvr>
                                        <p:cTn id="37" dur="1" fill="hold">
                                          <p:stCondLst>
                                            <p:cond delay="0"/>
                                          </p:stCondLst>
                                        </p:cTn>
                                        <p:tgtEl>
                                          <p:spTgt spid="33"/>
                                        </p:tgtEl>
                                        <p:attrNameLst>
                                          <p:attrName>style.visibility</p:attrName>
                                        </p:attrNameLst>
                                      </p:cBhvr>
                                      <p:to>
                                        <p:strVal val="visible"/>
                                      </p:to>
                                    </p:set>
                                    <p:anim calcmode="lin" valueType="num">
                                      <p:cBhvr additive="base">
                                        <p:cTn id="38" dur="500" fill="hold"/>
                                        <p:tgtEl>
                                          <p:spTgt spid="33"/>
                                        </p:tgtEl>
                                        <p:attrNameLst>
                                          <p:attrName>ppt_x</p:attrName>
                                        </p:attrNameLst>
                                      </p:cBhvr>
                                      <p:tavLst>
                                        <p:tav tm="0">
                                          <p:val>
                                            <p:strVal val="1+#ppt_w/2"/>
                                          </p:val>
                                        </p:tav>
                                        <p:tav tm="100000">
                                          <p:val>
                                            <p:strVal val="#ppt_x"/>
                                          </p:val>
                                        </p:tav>
                                      </p:tavLst>
                                    </p:anim>
                                    <p:anim calcmode="lin" valueType="num">
                                      <p:cBhvr additive="base">
                                        <p:cTn id="39" dur="500" fill="hold"/>
                                        <p:tgtEl>
                                          <p:spTgt spid="33"/>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0"/>
                                  </p:stCondLst>
                                  <p:childTnLst>
                                    <p:set>
                                      <p:cBhvr>
                                        <p:cTn id="41" dur="1" fill="hold">
                                          <p:stCondLst>
                                            <p:cond delay="0"/>
                                          </p:stCondLst>
                                        </p:cTn>
                                        <p:tgtEl>
                                          <p:spTgt spid="34"/>
                                        </p:tgtEl>
                                        <p:attrNameLst>
                                          <p:attrName>style.visibility</p:attrName>
                                        </p:attrNameLst>
                                      </p:cBhvr>
                                      <p:to>
                                        <p:strVal val="visible"/>
                                      </p:to>
                                    </p:set>
                                    <p:anim calcmode="lin" valueType="num">
                                      <p:cBhvr additive="base">
                                        <p:cTn id="42" dur="500" fill="hold"/>
                                        <p:tgtEl>
                                          <p:spTgt spid="34"/>
                                        </p:tgtEl>
                                        <p:attrNameLst>
                                          <p:attrName>ppt_x</p:attrName>
                                        </p:attrNameLst>
                                      </p:cBhvr>
                                      <p:tavLst>
                                        <p:tav tm="0">
                                          <p:val>
                                            <p:strVal val="1+#ppt_w/2"/>
                                          </p:val>
                                        </p:tav>
                                        <p:tav tm="100000">
                                          <p:val>
                                            <p:strVal val="#ppt_x"/>
                                          </p:val>
                                        </p:tav>
                                      </p:tavLst>
                                    </p:anim>
                                    <p:anim calcmode="lin" valueType="num">
                                      <p:cBhvr additive="base">
                                        <p:cTn id="43" dur="500" fill="hold"/>
                                        <p:tgtEl>
                                          <p:spTgt spid="34"/>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250"/>
                                  </p:stCondLst>
                                  <p:childTnLst>
                                    <p:set>
                                      <p:cBhvr>
                                        <p:cTn id="45" dur="1" fill="hold">
                                          <p:stCondLst>
                                            <p:cond delay="0"/>
                                          </p:stCondLst>
                                        </p:cTn>
                                        <p:tgtEl>
                                          <p:spTgt spid="35"/>
                                        </p:tgtEl>
                                        <p:attrNameLst>
                                          <p:attrName>style.visibility</p:attrName>
                                        </p:attrNameLst>
                                      </p:cBhvr>
                                      <p:to>
                                        <p:strVal val="visible"/>
                                      </p:to>
                                    </p:set>
                                    <p:anim calcmode="lin" valueType="num">
                                      <p:cBhvr additive="base">
                                        <p:cTn id="46" dur="500" fill="hold"/>
                                        <p:tgtEl>
                                          <p:spTgt spid="35"/>
                                        </p:tgtEl>
                                        <p:attrNameLst>
                                          <p:attrName>ppt_x</p:attrName>
                                        </p:attrNameLst>
                                      </p:cBhvr>
                                      <p:tavLst>
                                        <p:tav tm="0">
                                          <p:val>
                                            <p:strVal val="1+#ppt_w/2"/>
                                          </p:val>
                                        </p:tav>
                                        <p:tav tm="100000">
                                          <p:val>
                                            <p:strVal val="#ppt_x"/>
                                          </p:val>
                                        </p:tav>
                                      </p:tavLst>
                                    </p:anim>
                                    <p:anim calcmode="lin" valueType="num">
                                      <p:cBhvr additive="base">
                                        <p:cTn id="47" dur="500" fill="hold"/>
                                        <p:tgtEl>
                                          <p:spTgt spid="35"/>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250"/>
                                  </p:stCondLst>
                                  <p:childTnLst>
                                    <p:set>
                                      <p:cBhvr>
                                        <p:cTn id="49" dur="1" fill="hold">
                                          <p:stCondLst>
                                            <p:cond delay="0"/>
                                          </p:stCondLst>
                                        </p:cTn>
                                        <p:tgtEl>
                                          <p:spTgt spid="36"/>
                                        </p:tgtEl>
                                        <p:attrNameLst>
                                          <p:attrName>style.visibility</p:attrName>
                                        </p:attrNameLst>
                                      </p:cBhvr>
                                      <p:to>
                                        <p:strVal val="visible"/>
                                      </p:to>
                                    </p:set>
                                    <p:anim calcmode="lin" valueType="num">
                                      <p:cBhvr additive="base">
                                        <p:cTn id="50" dur="500" fill="hold"/>
                                        <p:tgtEl>
                                          <p:spTgt spid="36"/>
                                        </p:tgtEl>
                                        <p:attrNameLst>
                                          <p:attrName>ppt_x</p:attrName>
                                        </p:attrNameLst>
                                      </p:cBhvr>
                                      <p:tavLst>
                                        <p:tav tm="0">
                                          <p:val>
                                            <p:strVal val="1+#ppt_w/2"/>
                                          </p:val>
                                        </p:tav>
                                        <p:tav tm="100000">
                                          <p:val>
                                            <p:strVal val="#ppt_x"/>
                                          </p:val>
                                        </p:tav>
                                      </p:tavLst>
                                    </p:anim>
                                    <p:anim calcmode="lin" valueType="num">
                                      <p:cBhvr additive="base">
                                        <p:cTn id="51" dur="500" fill="hold"/>
                                        <p:tgtEl>
                                          <p:spTgt spid="36"/>
                                        </p:tgtEl>
                                        <p:attrNameLst>
                                          <p:attrName>ppt_y</p:attrName>
                                        </p:attrNameLst>
                                      </p:cBhvr>
                                      <p:tavLst>
                                        <p:tav tm="0">
                                          <p:val>
                                            <p:strVal val="#ppt_y"/>
                                          </p:val>
                                        </p:tav>
                                        <p:tav tm="100000">
                                          <p:val>
                                            <p:strVal val="#ppt_y"/>
                                          </p:val>
                                        </p:tav>
                                      </p:tavLst>
                                    </p:anim>
                                  </p:childTnLst>
                                </p:cTn>
                              </p:par>
                              <p:par>
                                <p:cTn id="52" presetID="2" presetClass="entr" presetSubtype="2" fill="hold" nodeType="withEffect">
                                  <p:stCondLst>
                                    <p:cond delay="0"/>
                                  </p:stCondLst>
                                  <p:childTnLst>
                                    <p:set>
                                      <p:cBhvr>
                                        <p:cTn id="53" dur="1" fill="hold">
                                          <p:stCondLst>
                                            <p:cond delay="0"/>
                                          </p:stCondLst>
                                        </p:cTn>
                                        <p:tgtEl>
                                          <p:spTgt spid="37"/>
                                        </p:tgtEl>
                                        <p:attrNameLst>
                                          <p:attrName>style.visibility</p:attrName>
                                        </p:attrNameLst>
                                      </p:cBhvr>
                                      <p:to>
                                        <p:strVal val="visible"/>
                                      </p:to>
                                    </p:set>
                                    <p:anim calcmode="lin" valueType="num">
                                      <p:cBhvr additive="base">
                                        <p:cTn id="54" dur="500" fill="hold"/>
                                        <p:tgtEl>
                                          <p:spTgt spid="37"/>
                                        </p:tgtEl>
                                        <p:attrNameLst>
                                          <p:attrName>ppt_x</p:attrName>
                                        </p:attrNameLst>
                                      </p:cBhvr>
                                      <p:tavLst>
                                        <p:tav tm="0">
                                          <p:val>
                                            <p:strVal val="1+#ppt_w/2"/>
                                          </p:val>
                                        </p:tav>
                                        <p:tav tm="100000">
                                          <p:val>
                                            <p:strVal val="#ppt_x"/>
                                          </p:val>
                                        </p:tav>
                                      </p:tavLst>
                                    </p:anim>
                                    <p:anim calcmode="lin" valueType="num">
                                      <p:cBhvr additive="base">
                                        <p:cTn id="55" dur="500" fill="hold"/>
                                        <p:tgtEl>
                                          <p:spTgt spid="37"/>
                                        </p:tgtEl>
                                        <p:attrNameLst>
                                          <p:attrName>ppt_y</p:attrName>
                                        </p:attrNameLst>
                                      </p:cBhvr>
                                      <p:tavLst>
                                        <p:tav tm="0">
                                          <p:val>
                                            <p:strVal val="#ppt_y"/>
                                          </p:val>
                                        </p:tav>
                                        <p:tav tm="100000">
                                          <p:val>
                                            <p:strVal val="#ppt_y"/>
                                          </p:val>
                                        </p:tav>
                                      </p:tavLst>
                                    </p:anim>
                                  </p:childTnLst>
                                </p:cTn>
                              </p:par>
                              <p:par>
                                <p:cTn id="56" presetID="2" presetClass="entr" presetSubtype="2" fill="hold" nodeType="withEffect">
                                  <p:stCondLst>
                                    <p:cond delay="250"/>
                                  </p:stCondLst>
                                  <p:childTnLst>
                                    <p:set>
                                      <p:cBhvr>
                                        <p:cTn id="57" dur="1" fill="hold">
                                          <p:stCondLst>
                                            <p:cond delay="0"/>
                                          </p:stCondLst>
                                        </p:cTn>
                                        <p:tgtEl>
                                          <p:spTgt spid="49"/>
                                        </p:tgtEl>
                                        <p:attrNameLst>
                                          <p:attrName>style.visibility</p:attrName>
                                        </p:attrNameLst>
                                      </p:cBhvr>
                                      <p:to>
                                        <p:strVal val="visible"/>
                                      </p:to>
                                    </p:set>
                                    <p:anim calcmode="lin" valueType="num">
                                      <p:cBhvr additive="base">
                                        <p:cTn id="58" dur="500" fill="hold"/>
                                        <p:tgtEl>
                                          <p:spTgt spid="49"/>
                                        </p:tgtEl>
                                        <p:attrNameLst>
                                          <p:attrName>ppt_x</p:attrName>
                                        </p:attrNameLst>
                                      </p:cBhvr>
                                      <p:tavLst>
                                        <p:tav tm="0">
                                          <p:val>
                                            <p:strVal val="1+#ppt_w/2"/>
                                          </p:val>
                                        </p:tav>
                                        <p:tav tm="100000">
                                          <p:val>
                                            <p:strVal val="#ppt_x"/>
                                          </p:val>
                                        </p:tav>
                                      </p:tavLst>
                                    </p:anim>
                                    <p:anim calcmode="lin" valueType="num">
                                      <p:cBhvr additive="base">
                                        <p:cTn id="59" dur="500" fill="hold"/>
                                        <p:tgtEl>
                                          <p:spTgt spid="49"/>
                                        </p:tgtEl>
                                        <p:attrNameLst>
                                          <p:attrName>ppt_y</p:attrName>
                                        </p:attrNameLst>
                                      </p:cBhvr>
                                      <p:tavLst>
                                        <p:tav tm="0">
                                          <p:val>
                                            <p:strVal val="#ppt_y"/>
                                          </p:val>
                                        </p:tav>
                                        <p:tav tm="100000">
                                          <p:val>
                                            <p:strVal val="#ppt_y"/>
                                          </p:val>
                                        </p:tav>
                                      </p:tavLst>
                                    </p:anim>
                                  </p:childTnLst>
                                </p:cTn>
                              </p:par>
                              <p:par>
                                <p:cTn id="60" presetID="2" presetClass="entr" presetSubtype="2" fill="hold" nodeType="withEffect">
                                  <p:stCondLst>
                                    <p:cond delay="0"/>
                                  </p:stCondLst>
                                  <p:childTnLst>
                                    <p:set>
                                      <p:cBhvr>
                                        <p:cTn id="61" dur="1" fill="hold">
                                          <p:stCondLst>
                                            <p:cond delay="0"/>
                                          </p:stCondLst>
                                        </p:cTn>
                                        <p:tgtEl>
                                          <p:spTgt spid="54"/>
                                        </p:tgtEl>
                                        <p:attrNameLst>
                                          <p:attrName>style.visibility</p:attrName>
                                        </p:attrNameLst>
                                      </p:cBhvr>
                                      <p:to>
                                        <p:strVal val="visible"/>
                                      </p:to>
                                    </p:set>
                                    <p:anim calcmode="lin" valueType="num">
                                      <p:cBhvr additive="base">
                                        <p:cTn id="62" dur="500" fill="hold"/>
                                        <p:tgtEl>
                                          <p:spTgt spid="54"/>
                                        </p:tgtEl>
                                        <p:attrNameLst>
                                          <p:attrName>ppt_x</p:attrName>
                                        </p:attrNameLst>
                                      </p:cBhvr>
                                      <p:tavLst>
                                        <p:tav tm="0">
                                          <p:val>
                                            <p:strVal val="1+#ppt_w/2"/>
                                          </p:val>
                                        </p:tav>
                                        <p:tav tm="100000">
                                          <p:val>
                                            <p:strVal val="#ppt_x"/>
                                          </p:val>
                                        </p:tav>
                                      </p:tavLst>
                                    </p:anim>
                                    <p:anim calcmode="lin" valueType="num">
                                      <p:cBhvr additive="base">
                                        <p:cTn id="63" dur="500" fill="hold"/>
                                        <p:tgtEl>
                                          <p:spTgt spid="54"/>
                                        </p:tgtEl>
                                        <p:attrNameLst>
                                          <p:attrName>ppt_y</p:attrName>
                                        </p:attrNameLst>
                                      </p:cBhvr>
                                      <p:tavLst>
                                        <p:tav tm="0">
                                          <p:val>
                                            <p:strVal val="#ppt_y"/>
                                          </p:val>
                                        </p:tav>
                                        <p:tav tm="100000">
                                          <p:val>
                                            <p:strVal val="#ppt_y"/>
                                          </p:val>
                                        </p:tav>
                                      </p:tavLst>
                                    </p:anim>
                                  </p:childTnLst>
                                </p:cTn>
                              </p:par>
                              <p:par>
                                <p:cTn id="64" presetID="2" presetClass="entr" presetSubtype="2" fill="hold" nodeType="withEffect">
                                  <p:stCondLst>
                                    <p:cond delay="250"/>
                                  </p:stCondLst>
                                  <p:childTnLst>
                                    <p:set>
                                      <p:cBhvr>
                                        <p:cTn id="65" dur="1" fill="hold">
                                          <p:stCondLst>
                                            <p:cond delay="0"/>
                                          </p:stCondLst>
                                        </p:cTn>
                                        <p:tgtEl>
                                          <p:spTgt spid="57"/>
                                        </p:tgtEl>
                                        <p:attrNameLst>
                                          <p:attrName>style.visibility</p:attrName>
                                        </p:attrNameLst>
                                      </p:cBhvr>
                                      <p:to>
                                        <p:strVal val="visible"/>
                                      </p:to>
                                    </p:set>
                                    <p:anim calcmode="lin" valueType="num">
                                      <p:cBhvr additive="base">
                                        <p:cTn id="66" dur="500" fill="hold"/>
                                        <p:tgtEl>
                                          <p:spTgt spid="57"/>
                                        </p:tgtEl>
                                        <p:attrNameLst>
                                          <p:attrName>ppt_x</p:attrName>
                                        </p:attrNameLst>
                                      </p:cBhvr>
                                      <p:tavLst>
                                        <p:tav tm="0">
                                          <p:val>
                                            <p:strVal val="1+#ppt_w/2"/>
                                          </p:val>
                                        </p:tav>
                                        <p:tav tm="100000">
                                          <p:val>
                                            <p:strVal val="#ppt_x"/>
                                          </p:val>
                                        </p:tav>
                                      </p:tavLst>
                                    </p:anim>
                                    <p:anim calcmode="lin" valueType="num">
                                      <p:cBhvr additive="base">
                                        <p:cTn id="67" dur="500" fill="hold"/>
                                        <p:tgtEl>
                                          <p:spTgt spid="57"/>
                                        </p:tgtEl>
                                        <p:attrNameLst>
                                          <p:attrName>ppt_y</p:attrName>
                                        </p:attrNameLst>
                                      </p:cBhvr>
                                      <p:tavLst>
                                        <p:tav tm="0">
                                          <p:val>
                                            <p:strVal val="#ppt_y"/>
                                          </p:val>
                                        </p:tav>
                                        <p:tav tm="100000">
                                          <p:val>
                                            <p:strVal val="#ppt_y"/>
                                          </p:val>
                                        </p:tav>
                                      </p:tavLst>
                                    </p:anim>
                                  </p:childTnLst>
                                </p:cTn>
                              </p:par>
                              <p:par>
                                <p:cTn id="68" presetID="2" presetClass="entr" presetSubtype="2" fill="hold" grpId="0" nodeType="withEffect">
                                  <p:stCondLst>
                                    <p:cond delay="0"/>
                                  </p:stCondLst>
                                  <p:childTnLst>
                                    <p:set>
                                      <p:cBhvr>
                                        <p:cTn id="69" dur="1" fill="hold">
                                          <p:stCondLst>
                                            <p:cond delay="0"/>
                                          </p:stCondLst>
                                        </p:cTn>
                                        <p:tgtEl>
                                          <p:spTgt spid="62"/>
                                        </p:tgtEl>
                                        <p:attrNameLst>
                                          <p:attrName>style.visibility</p:attrName>
                                        </p:attrNameLst>
                                      </p:cBhvr>
                                      <p:to>
                                        <p:strVal val="visible"/>
                                      </p:to>
                                    </p:set>
                                    <p:anim calcmode="lin" valueType="num">
                                      <p:cBhvr additive="base">
                                        <p:cTn id="70" dur="500" fill="hold"/>
                                        <p:tgtEl>
                                          <p:spTgt spid="62"/>
                                        </p:tgtEl>
                                        <p:attrNameLst>
                                          <p:attrName>ppt_x</p:attrName>
                                        </p:attrNameLst>
                                      </p:cBhvr>
                                      <p:tavLst>
                                        <p:tav tm="0">
                                          <p:val>
                                            <p:strVal val="1+#ppt_w/2"/>
                                          </p:val>
                                        </p:tav>
                                        <p:tav tm="100000">
                                          <p:val>
                                            <p:strVal val="#ppt_x"/>
                                          </p:val>
                                        </p:tav>
                                      </p:tavLst>
                                    </p:anim>
                                    <p:anim calcmode="lin" valueType="num">
                                      <p:cBhvr additive="base">
                                        <p:cTn id="71" dur="500" fill="hold"/>
                                        <p:tgtEl>
                                          <p:spTgt spid="62"/>
                                        </p:tgtEl>
                                        <p:attrNameLst>
                                          <p:attrName>ppt_y</p:attrName>
                                        </p:attrNameLst>
                                      </p:cBhvr>
                                      <p:tavLst>
                                        <p:tav tm="0">
                                          <p:val>
                                            <p:strVal val="#ppt_y"/>
                                          </p:val>
                                        </p:tav>
                                        <p:tav tm="100000">
                                          <p:val>
                                            <p:strVal val="#ppt_y"/>
                                          </p:val>
                                        </p:tav>
                                      </p:tavLst>
                                    </p:anim>
                                  </p:childTnLst>
                                </p:cTn>
                              </p:par>
                              <p:par>
                                <p:cTn id="72" presetID="2" presetClass="entr" presetSubtype="2" fill="hold" grpId="0" nodeType="withEffect">
                                  <p:stCondLst>
                                    <p:cond delay="0"/>
                                  </p:stCondLst>
                                  <p:childTnLst>
                                    <p:set>
                                      <p:cBhvr>
                                        <p:cTn id="73" dur="1" fill="hold">
                                          <p:stCondLst>
                                            <p:cond delay="0"/>
                                          </p:stCondLst>
                                        </p:cTn>
                                        <p:tgtEl>
                                          <p:spTgt spid="63"/>
                                        </p:tgtEl>
                                        <p:attrNameLst>
                                          <p:attrName>style.visibility</p:attrName>
                                        </p:attrNameLst>
                                      </p:cBhvr>
                                      <p:to>
                                        <p:strVal val="visible"/>
                                      </p:to>
                                    </p:set>
                                    <p:anim calcmode="lin" valueType="num">
                                      <p:cBhvr additive="base">
                                        <p:cTn id="74" dur="500" fill="hold"/>
                                        <p:tgtEl>
                                          <p:spTgt spid="63"/>
                                        </p:tgtEl>
                                        <p:attrNameLst>
                                          <p:attrName>ppt_x</p:attrName>
                                        </p:attrNameLst>
                                      </p:cBhvr>
                                      <p:tavLst>
                                        <p:tav tm="0">
                                          <p:val>
                                            <p:strVal val="1+#ppt_w/2"/>
                                          </p:val>
                                        </p:tav>
                                        <p:tav tm="100000">
                                          <p:val>
                                            <p:strVal val="#ppt_x"/>
                                          </p:val>
                                        </p:tav>
                                      </p:tavLst>
                                    </p:anim>
                                    <p:anim calcmode="lin" valueType="num">
                                      <p:cBhvr additive="base">
                                        <p:cTn id="75" dur="500" fill="hold"/>
                                        <p:tgtEl>
                                          <p:spTgt spid="63"/>
                                        </p:tgtEl>
                                        <p:attrNameLst>
                                          <p:attrName>ppt_y</p:attrName>
                                        </p:attrNameLst>
                                      </p:cBhvr>
                                      <p:tavLst>
                                        <p:tav tm="0">
                                          <p:val>
                                            <p:strVal val="#ppt_y"/>
                                          </p:val>
                                        </p:tav>
                                        <p:tav tm="100000">
                                          <p:val>
                                            <p:strVal val="#ppt_y"/>
                                          </p:val>
                                        </p:tav>
                                      </p:tavLst>
                                    </p:anim>
                                  </p:childTnLst>
                                </p:cTn>
                              </p:par>
                              <p:par>
                                <p:cTn id="76" presetID="2" presetClass="entr" presetSubtype="2" fill="hold" grpId="0" nodeType="withEffect">
                                  <p:stCondLst>
                                    <p:cond delay="250"/>
                                  </p:stCondLst>
                                  <p:childTnLst>
                                    <p:set>
                                      <p:cBhvr>
                                        <p:cTn id="77" dur="1" fill="hold">
                                          <p:stCondLst>
                                            <p:cond delay="0"/>
                                          </p:stCondLst>
                                        </p:cTn>
                                        <p:tgtEl>
                                          <p:spTgt spid="64"/>
                                        </p:tgtEl>
                                        <p:attrNameLst>
                                          <p:attrName>style.visibility</p:attrName>
                                        </p:attrNameLst>
                                      </p:cBhvr>
                                      <p:to>
                                        <p:strVal val="visible"/>
                                      </p:to>
                                    </p:set>
                                    <p:anim calcmode="lin" valueType="num">
                                      <p:cBhvr additive="base">
                                        <p:cTn id="78" dur="500" fill="hold"/>
                                        <p:tgtEl>
                                          <p:spTgt spid="64"/>
                                        </p:tgtEl>
                                        <p:attrNameLst>
                                          <p:attrName>ppt_x</p:attrName>
                                        </p:attrNameLst>
                                      </p:cBhvr>
                                      <p:tavLst>
                                        <p:tav tm="0">
                                          <p:val>
                                            <p:strVal val="1+#ppt_w/2"/>
                                          </p:val>
                                        </p:tav>
                                        <p:tav tm="100000">
                                          <p:val>
                                            <p:strVal val="#ppt_x"/>
                                          </p:val>
                                        </p:tav>
                                      </p:tavLst>
                                    </p:anim>
                                    <p:anim calcmode="lin" valueType="num">
                                      <p:cBhvr additive="base">
                                        <p:cTn id="79" dur="500" fill="hold"/>
                                        <p:tgtEl>
                                          <p:spTgt spid="64"/>
                                        </p:tgtEl>
                                        <p:attrNameLst>
                                          <p:attrName>ppt_y</p:attrName>
                                        </p:attrNameLst>
                                      </p:cBhvr>
                                      <p:tavLst>
                                        <p:tav tm="0">
                                          <p:val>
                                            <p:strVal val="#ppt_y"/>
                                          </p:val>
                                        </p:tav>
                                        <p:tav tm="100000">
                                          <p:val>
                                            <p:strVal val="#ppt_y"/>
                                          </p:val>
                                        </p:tav>
                                      </p:tavLst>
                                    </p:anim>
                                  </p:childTnLst>
                                </p:cTn>
                              </p:par>
                              <p:par>
                                <p:cTn id="80" presetID="2" presetClass="entr" presetSubtype="2" fill="hold" grpId="0" nodeType="withEffect">
                                  <p:stCondLst>
                                    <p:cond delay="250"/>
                                  </p:stCondLst>
                                  <p:childTnLst>
                                    <p:set>
                                      <p:cBhvr>
                                        <p:cTn id="81" dur="1" fill="hold">
                                          <p:stCondLst>
                                            <p:cond delay="0"/>
                                          </p:stCondLst>
                                        </p:cTn>
                                        <p:tgtEl>
                                          <p:spTgt spid="65"/>
                                        </p:tgtEl>
                                        <p:attrNameLst>
                                          <p:attrName>style.visibility</p:attrName>
                                        </p:attrNameLst>
                                      </p:cBhvr>
                                      <p:to>
                                        <p:strVal val="visible"/>
                                      </p:to>
                                    </p:set>
                                    <p:anim calcmode="lin" valueType="num">
                                      <p:cBhvr additive="base">
                                        <p:cTn id="82" dur="500" fill="hold"/>
                                        <p:tgtEl>
                                          <p:spTgt spid="65"/>
                                        </p:tgtEl>
                                        <p:attrNameLst>
                                          <p:attrName>ppt_x</p:attrName>
                                        </p:attrNameLst>
                                      </p:cBhvr>
                                      <p:tavLst>
                                        <p:tav tm="0">
                                          <p:val>
                                            <p:strVal val="1+#ppt_w/2"/>
                                          </p:val>
                                        </p:tav>
                                        <p:tav tm="100000">
                                          <p:val>
                                            <p:strVal val="#ppt_x"/>
                                          </p:val>
                                        </p:tav>
                                      </p:tavLst>
                                    </p:anim>
                                    <p:anim calcmode="lin" valueType="num">
                                      <p:cBhvr additive="base">
                                        <p:cTn id="83" dur="500" fill="hold"/>
                                        <p:tgtEl>
                                          <p:spTgt spid="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7" grpId="0">
        <p:bldAsOne/>
      </p:bldGraphic>
      <p:bldP spid="28" grpId="0"/>
      <p:bldP spid="29" grpId="0"/>
      <p:bldP spid="18" grpId="0"/>
      <p:bldP spid="30" grpId="0"/>
      <p:bldP spid="31" grpId="0"/>
      <p:bldP spid="32" grpId="0"/>
      <p:bldP spid="33" grpId="0"/>
      <p:bldP spid="34" grpId="0"/>
      <p:bldP spid="35" grpId="0"/>
      <p:bldP spid="36" grpId="0"/>
      <p:bldP spid="62" grpId="0"/>
      <p:bldP spid="63" grpId="0"/>
      <p:bldP spid="64" grpId="0"/>
      <p:bldP spid="6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任意多边形: 形状 42"/>
          <p:cNvSpPr/>
          <p:nvPr/>
        </p:nvSpPr>
        <p:spPr>
          <a:xfrm flipV="1">
            <a:off x="0" y="0"/>
            <a:ext cx="2077720" cy="808355"/>
          </a:xfrm>
          <a:custGeom>
            <a:avLst/>
            <a:gdLst>
              <a:gd name="connsiteX0" fmla="*/ 950582 w 1904596"/>
              <a:gd name="connsiteY0" fmla="*/ 988918 h 1940426"/>
              <a:gd name="connsiteX1" fmla="*/ 1417551 w 1904596"/>
              <a:gd name="connsiteY1" fmla="*/ 1940426 h 1940426"/>
              <a:gd name="connsiteX2" fmla="*/ 1368846 w 1904596"/>
              <a:gd name="connsiteY2" fmla="*/ 1940426 h 1940426"/>
              <a:gd name="connsiteX3" fmla="*/ 950410 w 1904596"/>
              <a:gd name="connsiteY3" fmla="*/ 1087810 h 1940426"/>
              <a:gd name="connsiteX4" fmla="*/ 531974 w 1904596"/>
              <a:gd name="connsiteY4" fmla="*/ 1940426 h 1940426"/>
              <a:gd name="connsiteX5" fmla="*/ 483613 w 1904596"/>
              <a:gd name="connsiteY5" fmla="*/ 1940426 h 1940426"/>
              <a:gd name="connsiteX6" fmla="*/ 950924 w 1904596"/>
              <a:gd name="connsiteY6" fmla="*/ 791134 h 1940426"/>
              <a:gd name="connsiteX7" fmla="*/ 1514959 w 1904596"/>
              <a:gd name="connsiteY7" fmla="*/ 1940426 h 1940426"/>
              <a:gd name="connsiteX8" fmla="*/ 1466255 w 1904596"/>
              <a:gd name="connsiteY8" fmla="*/ 1940426 h 1940426"/>
              <a:gd name="connsiteX9" fmla="*/ 950753 w 1904596"/>
              <a:gd name="connsiteY9" fmla="*/ 890026 h 1940426"/>
              <a:gd name="connsiteX10" fmla="*/ 435251 w 1904596"/>
              <a:gd name="connsiteY10" fmla="*/ 1940426 h 1940426"/>
              <a:gd name="connsiteX11" fmla="*/ 386890 w 1904596"/>
              <a:gd name="connsiteY11" fmla="*/ 1940426 h 1940426"/>
              <a:gd name="connsiteX12" fmla="*/ 951268 w 1904596"/>
              <a:gd name="connsiteY12" fmla="*/ 593351 h 1940426"/>
              <a:gd name="connsiteX13" fmla="*/ 1612369 w 1904596"/>
              <a:gd name="connsiteY13" fmla="*/ 1940426 h 1940426"/>
              <a:gd name="connsiteX14" fmla="*/ 1563664 w 1904596"/>
              <a:gd name="connsiteY14" fmla="*/ 1940426 h 1940426"/>
              <a:gd name="connsiteX15" fmla="*/ 951096 w 1904596"/>
              <a:gd name="connsiteY15" fmla="*/ 692243 h 1940426"/>
              <a:gd name="connsiteX16" fmla="*/ 338529 w 1904596"/>
              <a:gd name="connsiteY16" fmla="*/ 1940426 h 1940426"/>
              <a:gd name="connsiteX17" fmla="*/ 290168 w 1904596"/>
              <a:gd name="connsiteY17" fmla="*/ 1940426 h 1940426"/>
              <a:gd name="connsiteX18" fmla="*/ 951611 w 1904596"/>
              <a:gd name="connsiteY18" fmla="*/ 395567 h 1940426"/>
              <a:gd name="connsiteX19" fmla="*/ 1709778 w 1904596"/>
              <a:gd name="connsiteY19" fmla="*/ 1940426 h 1940426"/>
              <a:gd name="connsiteX20" fmla="*/ 1661073 w 1904596"/>
              <a:gd name="connsiteY20" fmla="*/ 1940426 h 1940426"/>
              <a:gd name="connsiteX21" fmla="*/ 951439 w 1904596"/>
              <a:gd name="connsiteY21" fmla="*/ 494459 h 1940426"/>
              <a:gd name="connsiteX22" fmla="*/ 241806 w 1904596"/>
              <a:gd name="connsiteY22" fmla="*/ 1940426 h 1940426"/>
              <a:gd name="connsiteX23" fmla="*/ 193445 w 1904596"/>
              <a:gd name="connsiteY23" fmla="*/ 1940426 h 1940426"/>
              <a:gd name="connsiteX24" fmla="*/ 951955 w 1904596"/>
              <a:gd name="connsiteY24" fmla="*/ 197784 h 1940426"/>
              <a:gd name="connsiteX25" fmla="*/ 1807187 w 1904596"/>
              <a:gd name="connsiteY25" fmla="*/ 1940426 h 1940426"/>
              <a:gd name="connsiteX26" fmla="*/ 1758483 w 1904596"/>
              <a:gd name="connsiteY26" fmla="*/ 1940426 h 1940426"/>
              <a:gd name="connsiteX27" fmla="*/ 951783 w 1904596"/>
              <a:gd name="connsiteY27" fmla="*/ 296675 h 1940426"/>
              <a:gd name="connsiteX28" fmla="*/ 145084 w 1904596"/>
              <a:gd name="connsiteY28" fmla="*/ 1940426 h 1940426"/>
              <a:gd name="connsiteX29" fmla="*/ 96723 w 1904596"/>
              <a:gd name="connsiteY29" fmla="*/ 1940426 h 1940426"/>
              <a:gd name="connsiteX30" fmla="*/ 952298 w 1904596"/>
              <a:gd name="connsiteY30" fmla="*/ 0 h 1940426"/>
              <a:gd name="connsiteX31" fmla="*/ 1904596 w 1904596"/>
              <a:gd name="connsiteY31" fmla="*/ 1940426 h 1940426"/>
              <a:gd name="connsiteX32" fmla="*/ 1855891 w 1904596"/>
              <a:gd name="connsiteY32" fmla="*/ 1940426 h 1940426"/>
              <a:gd name="connsiteX33" fmla="*/ 952126 w 1904596"/>
              <a:gd name="connsiteY33" fmla="*/ 98892 h 1940426"/>
              <a:gd name="connsiteX34" fmla="*/ 48361 w 1904596"/>
              <a:gd name="connsiteY34" fmla="*/ 1940426 h 1940426"/>
              <a:gd name="connsiteX35" fmla="*/ 0 w 1904596"/>
              <a:gd name="connsiteY35" fmla="*/ 1940426 h 1940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904596" h="1940426">
                <a:moveTo>
                  <a:pt x="950582" y="988918"/>
                </a:moveTo>
                <a:lnTo>
                  <a:pt x="1417551" y="1940426"/>
                </a:lnTo>
                <a:lnTo>
                  <a:pt x="1368846" y="1940426"/>
                </a:lnTo>
                <a:lnTo>
                  <a:pt x="950410" y="1087810"/>
                </a:lnTo>
                <a:lnTo>
                  <a:pt x="531974" y="1940426"/>
                </a:lnTo>
                <a:lnTo>
                  <a:pt x="483613" y="1940426"/>
                </a:lnTo>
                <a:close/>
                <a:moveTo>
                  <a:pt x="950924" y="791134"/>
                </a:moveTo>
                <a:lnTo>
                  <a:pt x="1514959" y="1940426"/>
                </a:lnTo>
                <a:lnTo>
                  <a:pt x="1466255" y="1940426"/>
                </a:lnTo>
                <a:lnTo>
                  <a:pt x="950753" y="890026"/>
                </a:lnTo>
                <a:lnTo>
                  <a:pt x="435251" y="1940426"/>
                </a:lnTo>
                <a:lnTo>
                  <a:pt x="386890" y="1940426"/>
                </a:lnTo>
                <a:close/>
                <a:moveTo>
                  <a:pt x="951268" y="593351"/>
                </a:moveTo>
                <a:lnTo>
                  <a:pt x="1612369" y="1940426"/>
                </a:lnTo>
                <a:lnTo>
                  <a:pt x="1563664" y="1940426"/>
                </a:lnTo>
                <a:lnTo>
                  <a:pt x="951096" y="692243"/>
                </a:lnTo>
                <a:lnTo>
                  <a:pt x="338529" y="1940426"/>
                </a:lnTo>
                <a:lnTo>
                  <a:pt x="290168" y="1940426"/>
                </a:lnTo>
                <a:close/>
                <a:moveTo>
                  <a:pt x="951611" y="395567"/>
                </a:moveTo>
                <a:lnTo>
                  <a:pt x="1709778" y="1940426"/>
                </a:lnTo>
                <a:lnTo>
                  <a:pt x="1661073" y="1940426"/>
                </a:lnTo>
                <a:lnTo>
                  <a:pt x="951439" y="494459"/>
                </a:lnTo>
                <a:lnTo>
                  <a:pt x="241806" y="1940426"/>
                </a:lnTo>
                <a:lnTo>
                  <a:pt x="193445" y="1940426"/>
                </a:lnTo>
                <a:close/>
                <a:moveTo>
                  <a:pt x="951955" y="197784"/>
                </a:moveTo>
                <a:lnTo>
                  <a:pt x="1807187" y="1940426"/>
                </a:lnTo>
                <a:lnTo>
                  <a:pt x="1758483" y="1940426"/>
                </a:lnTo>
                <a:lnTo>
                  <a:pt x="951783" y="296675"/>
                </a:lnTo>
                <a:lnTo>
                  <a:pt x="145084" y="1940426"/>
                </a:lnTo>
                <a:lnTo>
                  <a:pt x="96723" y="1940426"/>
                </a:lnTo>
                <a:close/>
                <a:moveTo>
                  <a:pt x="952298" y="0"/>
                </a:moveTo>
                <a:lnTo>
                  <a:pt x="1904596" y="1940426"/>
                </a:lnTo>
                <a:lnTo>
                  <a:pt x="1855891" y="1940426"/>
                </a:lnTo>
                <a:lnTo>
                  <a:pt x="952126" y="98892"/>
                </a:lnTo>
                <a:lnTo>
                  <a:pt x="48361" y="1940426"/>
                </a:lnTo>
                <a:lnTo>
                  <a:pt x="0" y="1940426"/>
                </a:lnTo>
                <a:close/>
              </a:path>
            </a:pathLst>
          </a:custGeom>
          <a:noFill/>
          <a:ln w="3175">
            <a:solidFill>
              <a:srgbClr val="D5B8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cs typeface="+mn-ea"/>
                <a:sym typeface="+mn-lt"/>
              </a:rPr>
              <a:t>   </a:t>
            </a:r>
            <a:endParaRPr lang="en-US" altLang="zh-CN">
              <a:cs typeface="+mn-ea"/>
              <a:sym typeface="+mn-lt"/>
            </a:endParaRPr>
          </a:p>
        </p:txBody>
      </p:sp>
      <p:sp>
        <p:nvSpPr>
          <p:cNvPr id="2" name="任意多边形: 形状 42"/>
          <p:cNvSpPr/>
          <p:nvPr/>
        </p:nvSpPr>
        <p:spPr>
          <a:xfrm rot="5400000" flipV="1">
            <a:off x="11362055" y="6099810"/>
            <a:ext cx="1137920" cy="521335"/>
          </a:xfrm>
          <a:custGeom>
            <a:avLst/>
            <a:gdLst>
              <a:gd name="connsiteX0" fmla="*/ 950582 w 1904596"/>
              <a:gd name="connsiteY0" fmla="*/ 988918 h 1940426"/>
              <a:gd name="connsiteX1" fmla="*/ 1417551 w 1904596"/>
              <a:gd name="connsiteY1" fmla="*/ 1940426 h 1940426"/>
              <a:gd name="connsiteX2" fmla="*/ 1368846 w 1904596"/>
              <a:gd name="connsiteY2" fmla="*/ 1940426 h 1940426"/>
              <a:gd name="connsiteX3" fmla="*/ 950410 w 1904596"/>
              <a:gd name="connsiteY3" fmla="*/ 1087810 h 1940426"/>
              <a:gd name="connsiteX4" fmla="*/ 531974 w 1904596"/>
              <a:gd name="connsiteY4" fmla="*/ 1940426 h 1940426"/>
              <a:gd name="connsiteX5" fmla="*/ 483613 w 1904596"/>
              <a:gd name="connsiteY5" fmla="*/ 1940426 h 1940426"/>
              <a:gd name="connsiteX6" fmla="*/ 950924 w 1904596"/>
              <a:gd name="connsiteY6" fmla="*/ 791134 h 1940426"/>
              <a:gd name="connsiteX7" fmla="*/ 1514959 w 1904596"/>
              <a:gd name="connsiteY7" fmla="*/ 1940426 h 1940426"/>
              <a:gd name="connsiteX8" fmla="*/ 1466255 w 1904596"/>
              <a:gd name="connsiteY8" fmla="*/ 1940426 h 1940426"/>
              <a:gd name="connsiteX9" fmla="*/ 950753 w 1904596"/>
              <a:gd name="connsiteY9" fmla="*/ 890026 h 1940426"/>
              <a:gd name="connsiteX10" fmla="*/ 435251 w 1904596"/>
              <a:gd name="connsiteY10" fmla="*/ 1940426 h 1940426"/>
              <a:gd name="connsiteX11" fmla="*/ 386890 w 1904596"/>
              <a:gd name="connsiteY11" fmla="*/ 1940426 h 1940426"/>
              <a:gd name="connsiteX12" fmla="*/ 951268 w 1904596"/>
              <a:gd name="connsiteY12" fmla="*/ 593351 h 1940426"/>
              <a:gd name="connsiteX13" fmla="*/ 1612369 w 1904596"/>
              <a:gd name="connsiteY13" fmla="*/ 1940426 h 1940426"/>
              <a:gd name="connsiteX14" fmla="*/ 1563664 w 1904596"/>
              <a:gd name="connsiteY14" fmla="*/ 1940426 h 1940426"/>
              <a:gd name="connsiteX15" fmla="*/ 951096 w 1904596"/>
              <a:gd name="connsiteY15" fmla="*/ 692243 h 1940426"/>
              <a:gd name="connsiteX16" fmla="*/ 338529 w 1904596"/>
              <a:gd name="connsiteY16" fmla="*/ 1940426 h 1940426"/>
              <a:gd name="connsiteX17" fmla="*/ 290168 w 1904596"/>
              <a:gd name="connsiteY17" fmla="*/ 1940426 h 1940426"/>
              <a:gd name="connsiteX18" fmla="*/ 951611 w 1904596"/>
              <a:gd name="connsiteY18" fmla="*/ 395567 h 1940426"/>
              <a:gd name="connsiteX19" fmla="*/ 1709778 w 1904596"/>
              <a:gd name="connsiteY19" fmla="*/ 1940426 h 1940426"/>
              <a:gd name="connsiteX20" fmla="*/ 1661073 w 1904596"/>
              <a:gd name="connsiteY20" fmla="*/ 1940426 h 1940426"/>
              <a:gd name="connsiteX21" fmla="*/ 951439 w 1904596"/>
              <a:gd name="connsiteY21" fmla="*/ 494459 h 1940426"/>
              <a:gd name="connsiteX22" fmla="*/ 241806 w 1904596"/>
              <a:gd name="connsiteY22" fmla="*/ 1940426 h 1940426"/>
              <a:gd name="connsiteX23" fmla="*/ 193445 w 1904596"/>
              <a:gd name="connsiteY23" fmla="*/ 1940426 h 1940426"/>
              <a:gd name="connsiteX24" fmla="*/ 951955 w 1904596"/>
              <a:gd name="connsiteY24" fmla="*/ 197784 h 1940426"/>
              <a:gd name="connsiteX25" fmla="*/ 1807187 w 1904596"/>
              <a:gd name="connsiteY25" fmla="*/ 1940426 h 1940426"/>
              <a:gd name="connsiteX26" fmla="*/ 1758483 w 1904596"/>
              <a:gd name="connsiteY26" fmla="*/ 1940426 h 1940426"/>
              <a:gd name="connsiteX27" fmla="*/ 951783 w 1904596"/>
              <a:gd name="connsiteY27" fmla="*/ 296675 h 1940426"/>
              <a:gd name="connsiteX28" fmla="*/ 145084 w 1904596"/>
              <a:gd name="connsiteY28" fmla="*/ 1940426 h 1940426"/>
              <a:gd name="connsiteX29" fmla="*/ 96723 w 1904596"/>
              <a:gd name="connsiteY29" fmla="*/ 1940426 h 1940426"/>
              <a:gd name="connsiteX30" fmla="*/ 952298 w 1904596"/>
              <a:gd name="connsiteY30" fmla="*/ 0 h 1940426"/>
              <a:gd name="connsiteX31" fmla="*/ 1904596 w 1904596"/>
              <a:gd name="connsiteY31" fmla="*/ 1940426 h 1940426"/>
              <a:gd name="connsiteX32" fmla="*/ 1855891 w 1904596"/>
              <a:gd name="connsiteY32" fmla="*/ 1940426 h 1940426"/>
              <a:gd name="connsiteX33" fmla="*/ 952126 w 1904596"/>
              <a:gd name="connsiteY33" fmla="*/ 98892 h 1940426"/>
              <a:gd name="connsiteX34" fmla="*/ 48361 w 1904596"/>
              <a:gd name="connsiteY34" fmla="*/ 1940426 h 1940426"/>
              <a:gd name="connsiteX35" fmla="*/ 0 w 1904596"/>
              <a:gd name="connsiteY35" fmla="*/ 1940426 h 1940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904596" h="1940426">
                <a:moveTo>
                  <a:pt x="950582" y="988918"/>
                </a:moveTo>
                <a:lnTo>
                  <a:pt x="1417551" y="1940426"/>
                </a:lnTo>
                <a:lnTo>
                  <a:pt x="1368846" y="1940426"/>
                </a:lnTo>
                <a:lnTo>
                  <a:pt x="950410" y="1087810"/>
                </a:lnTo>
                <a:lnTo>
                  <a:pt x="531974" y="1940426"/>
                </a:lnTo>
                <a:lnTo>
                  <a:pt x="483613" y="1940426"/>
                </a:lnTo>
                <a:close/>
                <a:moveTo>
                  <a:pt x="950924" y="791134"/>
                </a:moveTo>
                <a:lnTo>
                  <a:pt x="1514959" y="1940426"/>
                </a:lnTo>
                <a:lnTo>
                  <a:pt x="1466255" y="1940426"/>
                </a:lnTo>
                <a:lnTo>
                  <a:pt x="950753" y="890026"/>
                </a:lnTo>
                <a:lnTo>
                  <a:pt x="435251" y="1940426"/>
                </a:lnTo>
                <a:lnTo>
                  <a:pt x="386890" y="1940426"/>
                </a:lnTo>
                <a:close/>
                <a:moveTo>
                  <a:pt x="951268" y="593351"/>
                </a:moveTo>
                <a:lnTo>
                  <a:pt x="1612369" y="1940426"/>
                </a:lnTo>
                <a:lnTo>
                  <a:pt x="1563664" y="1940426"/>
                </a:lnTo>
                <a:lnTo>
                  <a:pt x="951096" y="692243"/>
                </a:lnTo>
                <a:lnTo>
                  <a:pt x="338529" y="1940426"/>
                </a:lnTo>
                <a:lnTo>
                  <a:pt x="290168" y="1940426"/>
                </a:lnTo>
                <a:close/>
                <a:moveTo>
                  <a:pt x="951611" y="395567"/>
                </a:moveTo>
                <a:lnTo>
                  <a:pt x="1709778" y="1940426"/>
                </a:lnTo>
                <a:lnTo>
                  <a:pt x="1661073" y="1940426"/>
                </a:lnTo>
                <a:lnTo>
                  <a:pt x="951439" y="494459"/>
                </a:lnTo>
                <a:lnTo>
                  <a:pt x="241806" y="1940426"/>
                </a:lnTo>
                <a:lnTo>
                  <a:pt x="193445" y="1940426"/>
                </a:lnTo>
                <a:close/>
                <a:moveTo>
                  <a:pt x="951955" y="197784"/>
                </a:moveTo>
                <a:lnTo>
                  <a:pt x="1807187" y="1940426"/>
                </a:lnTo>
                <a:lnTo>
                  <a:pt x="1758483" y="1940426"/>
                </a:lnTo>
                <a:lnTo>
                  <a:pt x="951783" y="296675"/>
                </a:lnTo>
                <a:lnTo>
                  <a:pt x="145084" y="1940426"/>
                </a:lnTo>
                <a:lnTo>
                  <a:pt x="96723" y="1940426"/>
                </a:lnTo>
                <a:close/>
                <a:moveTo>
                  <a:pt x="952298" y="0"/>
                </a:moveTo>
                <a:lnTo>
                  <a:pt x="1904596" y="1940426"/>
                </a:lnTo>
                <a:lnTo>
                  <a:pt x="1855891" y="1940426"/>
                </a:lnTo>
                <a:lnTo>
                  <a:pt x="952126" y="98892"/>
                </a:lnTo>
                <a:lnTo>
                  <a:pt x="48361" y="1940426"/>
                </a:lnTo>
                <a:lnTo>
                  <a:pt x="0" y="1940426"/>
                </a:lnTo>
                <a:close/>
              </a:path>
            </a:pathLst>
          </a:custGeom>
          <a:noFill/>
          <a:ln w="3175">
            <a:solidFill>
              <a:srgbClr val="D5B8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cs typeface="+mn-ea"/>
                <a:sym typeface="+mn-lt"/>
              </a:rPr>
              <a:t>   </a:t>
            </a:r>
            <a:endParaRPr lang="en-US" altLang="zh-CN">
              <a:cs typeface="+mn-ea"/>
              <a:sym typeface="+mn-lt"/>
            </a:endParaRPr>
          </a:p>
        </p:txBody>
      </p:sp>
      <p:sp>
        <p:nvSpPr>
          <p:cNvPr id="14" name="文本框 13"/>
          <p:cNvSpPr txBox="1"/>
          <p:nvPr/>
        </p:nvSpPr>
        <p:spPr>
          <a:xfrm>
            <a:off x="4286250" y="394335"/>
            <a:ext cx="3434080" cy="368300"/>
          </a:xfrm>
          <a:prstGeom prst="rect">
            <a:avLst/>
          </a:prstGeom>
          <a:noFill/>
        </p:spPr>
        <p:txBody>
          <a:bodyPr wrap="square" rtlCol="0">
            <a:spAutoFit/>
          </a:bodyPr>
          <a:lstStyle/>
          <a:p>
            <a:pPr algn="dist"/>
            <a:r>
              <a:rPr lang="zh-CN" altLang="en-US">
                <a:gradFill>
                  <a:gsLst>
                    <a:gs pos="0">
                      <a:srgbClr val="EAD9C5"/>
                    </a:gs>
                    <a:gs pos="100000">
                      <a:schemeClr val="bg1"/>
                    </a:gs>
                  </a:gsLst>
                  <a:lin ang="16200000" scaled="0"/>
                </a:gradFill>
                <a:cs typeface="+mn-ea"/>
                <a:sym typeface="+mn-lt"/>
              </a:rPr>
              <a:t>工作概述</a:t>
            </a:r>
            <a:endParaRPr lang="zh-CN" altLang="en-US" spc="300" dirty="0">
              <a:gradFill>
                <a:gsLst>
                  <a:gs pos="0">
                    <a:srgbClr val="EAD9C5"/>
                  </a:gs>
                  <a:gs pos="100000">
                    <a:schemeClr val="bg1"/>
                  </a:gs>
                </a:gsLst>
                <a:lin ang="16200000" scaled="0"/>
              </a:gradFill>
              <a:cs typeface="+mn-ea"/>
              <a:sym typeface="+mn-lt"/>
            </a:endParaRPr>
          </a:p>
        </p:txBody>
      </p:sp>
      <p:grpSp>
        <p:nvGrpSpPr>
          <p:cNvPr id="3" name="组合 2"/>
          <p:cNvGrpSpPr/>
          <p:nvPr/>
        </p:nvGrpSpPr>
        <p:grpSpPr>
          <a:xfrm>
            <a:off x="3801745" y="2478405"/>
            <a:ext cx="4904740" cy="1936115"/>
            <a:chOff x="4399868" y="2736850"/>
            <a:chExt cx="3514522" cy="1387364"/>
          </a:xfrm>
          <a:solidFill>
            <a:srgbClr val="415264"/>
          </a:solidFill>
        </p:grpSpPr>
        <p:sp>
          <p:nvSpPr>
            <p:cNvPr id="4" name="菱形 3"/>
            <p:cNvSpPr/>
            <p:nvPr/>
          </p:nvSpPr>
          <p:spPr>
            <a:xfrm>
              <a:off x="4613185" y="3151962"/>
              <a:ext cx="215346" cy="573421"/>
            </a:xfrm>
            <a:prstGeom prst="diamond">
              <a:avLst/>
            </a:prstGeom>
            <a:solidFill>
              <a:srgbClr val="415264">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菱形 4"/>
            <p:cNvSpPr/>
            <p:nvPr/>
          </p:nvSpPr>
          <p:spPr>
            <a:xfrm>
              <a:off x="7445911" y="3139350"/>
              <a:ext cx="215346" cy="573421"/>
            </a:xfrm>
            <a:prstGeom prst="diamond">
              <a:avLst/>
            </a:prstGeom>
            <a:solidFill>
              <a:srgbClr val="415264">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0" name="菱形 19"/>
            <p:cNvSpPr/>
            <p:nvPr/>
          </p:nvSpPr>
          <p:spPr>
            <a:xfrm>
              <a:off x="6838960" y="3003251"/>
              <a:ext cx="304552" cy="848257"/>
            </a:xfrm>
            <a:prstGeom prst="diamond">
              <a:avLst/>
            </a:prstGeom>
            <a:solidFill>
              <a:schemeClr val="tx1">
                <a:lumMod val="65000"/>
                <a:lumOff val="35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1" name="菱形 20"/>
            <p:cNvSpPr/>
            <p:nvPr/>
          </p:nvSpPr>
          <p:spPr>
            <a:xfrm>
              <a:off x="6273546" y="2822222"/>
              <a:ext cx="317166" cy="1189202"/>
            </a:xfrm>
            <a:prstGeom prst="diamond">
              <a:avLst/>
            </a:prstGeom>
            <a:solidFill>
              <a:schemeClr val="tx1">
                <a:lumMod val="65000"/>
                <a:lumOff val="35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2" name="菱形 21"/>
            <p:cNvSpPr/>
            <p:nvPr/>
          </p:nvSpPr>
          <p:spPr>
            <a:xfrm>
              <a:off x="5076318" y="2990638"/>
              <a:ext cx="304552" cy="848257"/>
            </a:xfrm>
            <a:prstGeom prst="diamond">
              <a:avLst/>
            </a:prstGeom>
            <a:solidFill>
              <a:schemeClr val="tx1">
                <a:lumMod val="65000"/>
                <a:lumOff val="35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3" name="菱形 22"/>
            <p:cNvSpPr/>
            <p:nvPr/>
          </p:nvSpPr>
          <p:spPr>
            <a:xfrm>
              <a:off x="5617718" y="2822631"/>
              <a:ext cx="304552" cy="1189202"/>
            </a:xfrm>
            <a:prstGeom prst="diamond">
              <a:avLst/>
            </a:prstGeom>
            <a:solidFill>
              <a:schemeClr val="tx1">
                <a:lumMod val="65000"/>
                <a:lumOff val="35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nvGrpSpPr>
            <p:cNvPr id="24" name="组合 23"/>
            <p:cNvGrpSpPr/>
            <p:nvPr/>
          </p:nvGrpSpPr>
          <p:grpSpPr>
            <a:xfrm>
              <a:off x="4399868" y="2736850"/>
              <a:ext cx="3514522" cy="1387364"/>
              <a:chOff x="4304618" y="2832100"/>
              <a:chExt cx="3514522" cy="1387364"/>
            </a:xfrm>
            <a:grpFill/>
          </p:grpSpPr>
          <p:sp>
            <p:nvSpPr>
              <p:cNvPr id="25" name="平行四边形 24"/>
              <p:cNvSpPr/>
              <p:nvPr/>
            </p:nvSpPr>
            <p:spPr>
              <a:xfrm>
                <a:off x="4304620" y="3221987"/>
                <a:ext cx="329034" cy="302698"/>
              </a:xfrm>
              <a:prstGeom prst="parallelogram">
                <a:avLst>
                  <a:gd name="adj" fmla="val 35847"/>
                </a:avLst>
              </a:prstGeom>
              <a:gradFill>
                <a:gsLst>
                  <a:gs pos="0">
                    <a:srgbClr val="D5B898"/>
                  </a:gs>
                  <a:gs pos="100000">
                    <a:srgbClr val="B49374"/>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6" name="平行四边形 25"/>
              <p:cNvSpPr/>
              <p:nvPr/>
            </p:nvSpPr>
            <p:spPr>
              <a:xfrm flipH="1">
                <a:off x="4304618" y="3524686"/>
                <a:ext cx="329036" cy="302696"/>
              </a:xfrm>
              <a:prstGeom prst="parallelogram">
                <a:avLst>
                  <a:gd name="adj" fmla="val 39412"/>
                </a:avLst>
              </a:prstGeom>
              <a:solidFill>
                <a:srgbClr val="DAC2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6" name="平行四边形 5"/>
              <p:cNvSpPr/>
              <p:nvPr/>
            </p:nvSpPr>
            <p:spPr>
              <a:xfrm flipH="1">
                <a:off x="7453768" y="3234601"/>
                <a:ext cx="365372" cy="287449"/>
              </a:xfrm>
              <a:prstGeom prst="parallelogram">
                <a:avLst>
                  <a:gd name="adj" fmla="val 35847"/>
                </a:avLst>
              </a:prstGeom>
              <a:gradFill>
                <a:gsLst>
                  <a:gs pos="0">
                    <a:srgbClr val="D5B898"/>
                  </a:gs>
                  <a:gs pos="100000">
                    <a:srgbClr val="B49374"/>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8" name="平行四边形 7"/>
              <p:cNvSpPr/>
              <p:nvPr/>
            </p:nvSpPr>
            <p:spPr>
              <a:xfrm>
                <a:off x="7441153" y="3512075"/>
                <a:ext cx="365374" cy="287448"/>
              </a:xfrm>
              <a:prstGeom prst="parallelogram">
                <a:avLst>
                  <a:gd name="adj" fmla="val 39412"/>
                </a:avLst>
              </a:prstGeom>
              <a:solidFill>
                <a:srgbClr val="DAC2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9" name="平行四边形 8"/>
              <p:cNvSpPr/>
              <p:nvPr/>
            </p:nvSpPr>
            <p:spPr>
              <a:xfrm flipH="1">
                <a:off x="6348902" y="2934129"/>
                <a:ext cx="494851" cy="577944"/>
              </a:xfrm>
              <a:prstGeom prst="parallelogram">
                <a:avLst>
                  <a:gd name="adj" fmla="val 30098"/>
                </a:avLst>
              </a:prstGeom>
              <a:gradFill>
                <a:gsLst>
                  <a:gs pos="0">
                    <a:srgbClr val="D5B898"/>
                  </a:gs>
                  <a:gs pos="100000">
                    <a:srgbClr val="B49374"/>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1" name="平行四边形 10"/>
              <p:cNvSpPr/>
              <p:nvPr/>
            </p:nvSpPr>
            <p:spPr>
              <a:xfrm>
                <a:off x="6348902" y="3512074"/>
                <a:ext cx="494851" cy="595009"/>
              </a:xfrm>
              <a:prstGeom prst="parallelogram">
                <a:avLst>
                  <a:gd name="adj" fmla="val 30098"/>
                </a:avLst>
              </a:prstGeom>
              <a:solidFill>
                <a:srgbClr val="DAC2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2" name="平行四边形 11"/>
              <p:cNvSpPr/>
              <p:nvPr/>
            </p:nvSpPr>
            <p:spPr>
              <a:xfrm>
                <a:off x="5185610" y="2945611"/>
                <a:ext cx="494851" cy="577944"/>
              </a:xfrm>
              <a:prstGeom prst="parallelogram">
                <a:avLst>
                  <a:gd name="adj" fmla="val 30098"/>
                </a:avLst>
              </a:prstGeom>
              <a:gradFill>
                <a:gsLst>
                  <a:gs pos="0">
                    <a:srgbClr val="D5B898"/>
                  </a:gs>
                  <a:gs pos="100000">
                    <a:srgbClr val="B49374"/>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3" name="平行四边形 12"/>
              <p:cNvSpPr/>
              <p:nvPr/>
            </p:nvSpPr>
            <p:spPr>
              <a:xfrm flipH="1">
                <a:off x="5185610" y="3523556"/>
                <a:ext cx="494851" cy="595009"/>
              </a:xfrm>
              <a:prstGeom prst="parallelogram">
                <a:avLst>
                  <a:gd name="adj" fmla="val 30098"/>
                </a:avLst>
              </a:prstGeom>
              <a:solidFill>
                <a:srgbClr val="DAC2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nvGrpSpPr>
              <p:cNvPr id="7" name="组合 6"/>
              <p:cNvGrpSpPr/>
              <p:nvPr/>
            </p:nvGrpSpPr>
            <p:grpSpPr>
              <a:xfrm>
                <a:off x="4655894" y="2832100"/>
                <a:ext cx="2791374" cy="1387364"/>
                <a:chOff x="4655894" y="2832100"/>
                <a:chExt cx="2791374" cy="1387364"/>
              </a:xfrm>
              <a:grpFill/>
            </p:grpSpPr>
            <p:sp>
              <p:nvSpPr>
                <p:cNvPr id="15" name="平行四边形 14"/>
                <p:cNvSpPr/>
                <p:nvPr/>
              </p:nvSpPr>
              <p:spPr>
                <a:xfrm flipH="1">
                  <a:off x="6886025" y="3069416"/>
                  <a:ext cx="561243" cy="455271"/>
                </a:xfrm>
                <a:prstGeom prst="parallelogram">
                  <a:avLst>
                    <a:gd name="adj" fmla="val 35847"/>
                  </a:avLst>
                </a:prstGeom>
                <a:gradFill>
                  <a:gsLst>
                    <a:gs pos="0">
                      <a:srgbClr val="D5B898"/>
                    </a:gs>
                    <a:gs pos="100000">
                      <a:srgbClr val="B49374"/>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6" name="平行四边形 15"/>
                <p:cNvSpPr/>
                <p:nvPr/>
              </p:nvSpPr>
              <p:spPr>
                <a:xfrm>
                  <a:off x="6886025" y="3509437"/>
                  <a:ext cx="561243" cy="421482"/>
                </a:xfrm>
                <a:prstGeom prst="parallelogram">
                  <a:avLst>
                    <a:gd name="adj" fmla="val 39412"/>
                  </a:avLst>
                </a:prstGeom>
                <a:solidFill>
                  <a:srgbClr val="DAC2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7" name="平行四边形 16"/>
                <p:cNvSpPr/>
                <p:nvPr/>
              </p:nvSpPr>
              <p:spPr>
                <a:xfrm>
                  <a:off x="4655894" y="3073276"/>
                  <a:ext cx="494851" cy="438798"/>
                </a:xfrm>
                <a:prstGeom prst="parallelogram">
                  <a:avLst>
                    <a:gd name="adj" fmla="val 35847"/>
                  </a:avLst>
                </a:prstGeom>
                <a:gradFill>
                  <a:gsLst>
                    <a:gs pos="0">
                      <a:srgbClr val="D5B898"/>
                    </a:gs>
                    <a:gs pos="100000">
                      <a:srgbClr val="B49374"/>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38" name="平行四边形 37"/>
                <p:cNvSpPr/>
                <p:nvPr/>
              </p:nvSpPr>
              <p:spPr>
                <a:xfrm flipH="1">
                  <a:off x="4655894" y="3512074"/>
                  <a:ext cx="494851" cy="406232"/>
                </a:xfrm>
                <a:prstGeom prst="parallelogram">
                  <a:avLst>
                    <a:gd name="adj" fmla="val 39412"/>
                  </a:avLst>
                </a:prstGeom>
                <a:solidFill>
                  <a:srgbClr val="DAC2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39" name="梯形 38"/>
                <p:cNvSpPr/>
                <p:nvPr/>
              </p:nvSpPr>
              <p:spPr>
                <a:xfrm>
                  <a:off x="5751675" y="2832100"/>
                  <a:ext cx="504496" cy="688410"/>
                </a:xfrm>
                <a:prstGeom prst="trapezoid">
                  <a:avLst/>
                </a:prstGeom>
                <a:gradFill>
                  <a:gsLst>
                    <a:gs pos="0">
                      <a:srgbClr val="D5B898"/>
                    </a:gs>
                    <a:gs pos="100000">
                      <a:srgbClr val="B49374"/>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0" name="梯形 39"/>
                <p:cNvSpPr/>
                <p:nvPr/>
              </p:nvSpPr>
              <p:spPr>
                <a:xfrm flipV="1">
                  <a:off x="5749819" y="3520510"/>
                  <a:ext cx="504496" cy="698954"/>
                </a:xfrm>
                <a:prstGeom prst="trapezoid">
                  <a:avLst/>
                </a:prstGeom>
                <a:solidFill>
                  <a:srgbClr val="DAC2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grpSp>
      </p:grpSp>
      <p:grpSp>
        <p:nvGrpSpPr>
          <p:cNvPr id="80" name="组合 79"/>
          <p:cNvGrpSpPr/>
          <p:nvPr/>
        </p:nvGrpSpPr>
        <p:grpSpPr bwMode="auto">
          <a:xfrm>
            <a:off x="1626870" y="1993265"/>
            <a:ext cx="1981200" cy="711200"/>
            <a:chOff x="2408" y="3190"/>
            <a:chExt cx="3120" cy="1121"/>
          </a:xfrm>
        </p:grpSpPr>
        <p:sp>
          <p:nvSpPr>
            <p:cNvPr id="9230" name="TextBox 45"/>
            <p:cNvSpPr txBox="1">
              <a:spLocks noChangeArrowheads="1"/>
            </p:cNvSpPr>
            <p:nvPr/>
          </p:nvSpPr>
          <p:spPr bwMode="auto">
            <a:xfrm>
              <a:off x="2408" y="3190"/>
              <a:ext cx="3120" cy="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nchorCtr="1"/>
            <a:lstStyle>
              <a:lvl1pPr>
                <a:buFont typeface="Arial" panose="020B0604020202020204" pitchFamily="34" charset="0"/>
                <a:defRPr>
                  <a:solidFill>
                    <a:schemeClr val="tx1"/>
                  </a:solidFill>
                  <a:latin typeface="Arial" panose="020B0604020202020204" pitchFamily="34" charset="0"/>
                  <a:ea typeface="微软雅黑" panose="020B0503020204020204" charset="-122"/>
                </a:defRPr>
              </a:lvl1pPr>
              <a:lvl2pPr marL="742950" indent="-285750">
                <a:buFont typeface="Arial" panose="020B0604020202020204" pitchFamily="34" charset="0"/>
                <a:defRPr>
                  <a:solidFill>
                    <a:schemeClr val="tx1"/>
                  </a:solidFill>
                  <a:latin typeface="Arial" panose="020B0604020202020204" pitchFamily="34" charset="0"/>
                  <a:ea typeface="微软雅黑" panose="020B0503020204020204" charset="-122"/>
                </a:defRPr>
              </a:lvl2pPr>
              <a:lvl3pPr marL="1143000" indent="-228600">
                <a:buFont typeface="Arial" panose="020B0604020202020204" pitchFamily="34" charset="0"/>
                <a:defRPr>
                  <a:solidFill>
                    <a:schemeClr val="tx1"/>
                  </a:solidFill>
                  <a:latin typeface="Arial" panose="020B0604020202020204" pitchFamily="34" charset="0"/>
                  <a:ea typeface="微软雅黑" panose="020B0503020204020204" charset="-122"/>
                </a:defRPr>
              </a:lvl3pPr>
              <a:lvl4pPr marL="1600200" indent="-228600">
                <a:buFont typeface="Arial" panose="020B0604020202020204" pitchFamily="34" charset="0"/>
                <a:defRPr>
                  <a:solidFill>
                    <a:schemeClr val="tx1"/>
                  </a:solidFill>
                  <a:latin typeface="Arial" panose="020B0604020202020204" pitchFamily="34" charset="0"/>
                  <a:ea typeface="微软雅黑" panose="020B0503020204020204" charset="-122"/>
                </a:defRPr>
              </a:lvl4pPr>
              <a:lvl5pPr marL="2057400" indent="-228600">
                <a:buFont typeface="Arial" panose="020B0604020202020204" pitchFamily="34" charset="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9pPr>
            </a:lstStyle>
            <a:p>
              <a:pPr algn="ctr" eaLnBrk="1" hangingPunct="1"/>
              <a:r>
                <a:rPr lang="zh-CN" altLang="en-US" sz="1600" b="1">
                  <a:solidFill>
                    <a:schemeClr val="bg1"/>
                  </a:solidFill>
                  <a:latin typeface="+mn-lt"/>
                  <a:ea typeface="+mn-ea"/>
                  <a:cs typeface="+mn-ea"/>
                  <a:sym typeface="+mn-lt"/>
                </a:rPr>
                <a:t>标题文本预设</a:t>
              </a:r>
              <a:endParaRPr lang="zh-CN" altLang="en-US" sz="1600" b="1">
                <a:solidFill>
                  <a:schemeClr val="bg1"/>
                </a:solidFill>
                <a:latin typeface="+mn-lt"/>
                <a:ea typeface="+mn-ea"/>
                <a:cs typeface="+mn-ea"/>
                <a:sym typeface="+mn-lt"/>
              </a:endParaRPr>
            </a:p>
          </p:txBody>
        </p:sp>
        <p:sp>
          <p:nvSpPr>
            <p:cNvPr id="9231" name="TextBox 46"/>
            <p:cNvSpPr txBox="1">
              <a:spLocks noChangeArrowheads="1"/>
            </p:cNvSpPr>
            <p:nvPr/>
          </p:nvSpPr>
          <p:spPr bwMode="auto">
            <a:xfrm>
              <a:off x="2408" y="3853"/>
              <a:ext cx="2977" cy="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1"/>
            <a:lstStyle>
              <a:lvl1pPr>
                <a:buFont typeface="Arial" panose="020B0604020202020204" pitchFamily="34" charset="0"/>
                <a:defRPr>
                  <a:solidFill>
                    <a:schemeClr val="tx1"/>
                  </a:solidFill>
                  <a:latin typeface="Arial" panose="020B0604020202020204" pitchFamily="34" charset="0"/>
                  <a:ea typeface="微软雅黑" panose="020B0503020204020204" charset="-122"/>
                </a:defRPr>
              </a:lvl1pPr>
              <a:lvl2pPr marL="742950" indent="-285750">
                <a:buFont typeface="Arial" panose="020B0604020202020204" pitchFamily="34" charset="0"/>
                <a:defRPr>
                  <a:solidFill>
                    <a:schemeClr val="tx1"/>
                  </a:solidFill>
                  <a:latin typeface="Arial" panose="020B0604020202020204" pitchFamily="34" charset="0"/>
                  <a:ea typeface="微软雅黑" panose="020B0503020204020204" charset="-122"/>
                </a:defRPr>
              </a:lvl2pPr>
              <a:lvl3pPr marL="1143000" indent="-228600">
                <a:buFont typeface="Arial" panose="020B0604020202020204" pitchFamily="34" charset="0"/>
                <a:defRPr>
                  <a:solidFill>
                    <a:schemeClr val="tx1"/>
                  </a:solidFill>
                  <a:latin typeface="Arial" panose="020B0604020202020204" pitchFamily="34" charset="0"/>
                  <a:ea typeface="微软雅黑" panose="020B0503020204020204" charset="-122"/>
                </a:defRPr>
              </a:lvl3pPr>
              <a:lvl4pPr marL="1600200" indent="-228600">
                <a:buFont typeface="Arial" panose="020B0604020202020204" pitchFamily="34" charset="0"/>
                <a:defRPr>
                  <a:solidFill>
                    <a:schemeClr val="tx1"/>
                  </a:solidFill>
                  <a:latin typeface="Arial" panose="020B0604020202020204" pitchFamily="34" charset="0"/>
                  <a:ea typeface="微软雅黑" panose="020B0503020204020204" charset="-122"/>
                </a:defRPr>
              </a:lvl4pPr>
              <a:lvl5pPr marL="2057400" indent="-228600">
                <a:buFont typeface="Arial" panose="020B0604020202020204" pitchFamily="34" charset="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9pPr>
            </a:lstStyle>
            <a:p>
              <a:pPr algn="ctr" eaLnBrk="1" hangingPunct="1">
                <a:lnSpc>
                  <a:spcPct val="120000"/>
                </a:lnSpc>
              </a:pPr>
              <a:r>
                <a:rPr lang="zh-CN" altLang="en-US" sz="900">
                  <a:solidFill>
                    <a:schemeClr val="bg1"/>
                  </a:solidFill>
                  <a:latin typeface="+mn-lt"/>
                  <a:ea typeface="+mn-ea"/>
                  <a:cs typeface="+mn-ea"/>
                  <a:sym typeface="+mn-lt"/>
                </a:rPr>
                <a:t>此部分内容作为文字排版占位显示</a:t>
              </a:r>
              <a:br>
                <a:rPr lang="zh-CN" altLang="en-US" sz="900">
                  <a:solidFill>
                    <a:schemeClr val="bg1"/>
                  </a:solidFill>
                  <a:latin typeface="+mn-lt"/>
                  <a:ea typeface="+mn-ea"/>
                  <a:cs typeface="+mn-ea"/>
                  <a:sym typeface="+mn-lt"/>
                </a:rPr>
              </a:br>
              <a:r>
                <a:rPr lang="zh-CN" altLang="en-US" sz="900">
                  <a:solidFill>
                    <a:schemeClr val="bg1"/>
                  </a:solidFill>
                  <a:latin typeface="+mn-lt"/>
                  <a:ea typeface="+mn-ea"/>
                  <a:cs typeface="+mn-ea"/>
                  <a:sym typeface="+mn-lt"/>
                </a:rPr>
                <a:t>（建议使用主题字体）</a:t>
              </a:r>
              <a:endParaRPr lang="zh-CN" altLang="en-US" sz="900">
                <a:solidFill>
                  <a:schemeClr val="bg1"/>
                </a:solidFill>
                <a:latin typeface="+mn-lt"/>
                <a:ea typeface="+mn-ea"/>
                <a:cs typeface="+mn-ea"/>
                <a:sym typeface="+mn-lt"/>
              </a:endParaRPr>
            </a:p>
          </p:txBody>
        </p:sp>
      </p:grpSp>
      <p:grpSp>
        <p:nvGrpSpPr>
          <p:cNvPr id="41" name="组合 40"/>
          <p:cNvGrpSpPr/>
          <p:nvPr/>
        </p:nvGrpSpPr>
        <p:grpSpPr bwMode="auto">
          <a:xfrm>
            <a:off x="1626870" y="4024630"/>
            <a:ext cx="1981200" cy="711200"/>
            <a:chOff x="2408" y="3190"/>
            <a:chExt cx="3120" cy="1121"/>
          </a:xfrm>
        </p:grpSpPr>
        <p:sp>
          <p:nvSpPr>
            <p:cNvPr id="42" name="TextBox 45"/>
            <p:cNvSpPr txBox="1">
              <a:spLocks noChangeArrowheads="1"/>
            </p:cNvSpPr>
            <p:nvPr/>
          </p:nvSpPr>
          <p:spPr bwMode="auto">
            <a:xfrm>
              <a:off x="2408" y="3190"/>
              <a:ext cx="3120" cy="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nchorCtr="1"/>
            <a:lstStyle>
              <a:lvl1pPr>
                <a:buFont typeface="Arial" panose="020B0604020202020204" pitchFamily="34" charset="0"/>
                <a:defRPr>
                  <a:solidFill>
                    <a:schemeClr val="tx1"/>
                  </a:solidFill>
                  <a:latin typeface="Arial" panose="020B0604020202020204" pitchFamily="34" charset="0"/>
                  <a:ea typeface="微软雅黑" panose="020B0503020204020204" charset="-122"/>
                </a:defRPr>
              </a:lvl1pPr>
              <a:lvl2pPr marL="742950" indent="-285750">
                <a:buFont typeface="Arial" panose="020B0604020202020204" pitchFamily="34" charset="0"/>
                <a:defRPr>
                  <a:solidFill>
                    <a:schemeClr val="tx1"/>
                  </a:solidFill>
                  <a:latin typeface="Arial" panose="020B0604020202020204" pitchFamily="34" charset="0"/>
                  <a:ea typeface="微软雅黑" panose="020B0503020204020204" charset="-122"/>
                </a:defRPr>
              </a:lvl2pPr>
              <a:lvl3pPr marL="1143000" indent="-228600">
                <a:buFont typeface="Arial" panose="020B0604020202020204" pitchFamily="34" charset="0"/>
                <a:defRPr>
                  <a:solidFill>
                    <a:schemeClr val="tx1"/>
                  </a:solidFill>
                  <a:latin typeface="Arial" panose="020B0604020202020204" pitchFamily="34" charset="0"/>
                  <a:ea typeface="微软雅黑" panose="020B0503020204020204" charset="-122"/>
                </a:defRPr>
              </a:lvl3pPr>
              <a:lvl4pPr marL="1600200" indent="-228600">
                <a:buFont typeface="Arial" panose="020B0604020202020204" pitchFamily="34" charset="0"/>
                <a:defRPr>
                  <a:solidFill>
                    <a:schemeClr val="tx1"/>
                  </a:solidFill>
                  <a:latin typeface="Arial" panose="020B0604020202020204" pitchFamily="34" charset="0"/>
                  <a:ea typeface="微软雅黑" panose="020B0503020204020204" charset="-122"/>
                </a:defRPr>
              </a:lvl4pPr>
              <a:lvl5pPr marL="2057400" indent="-228600">
                <a:buFont typeface="Arial" panose="020B0604020202020204" pitchFamily="34" charset="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9pPr>
            </a:lstStyle>
            <a:p>
              <a:pPr algn="ctr" eaLnBrk="1" hangingPunct="1"/>
              <a:r>
                <a:rPr lang="zh-CN" altLang="en-US" sz="1600" b="1">
                  <a:solidFill>
                    <a:schemeClr val="bg1"/>
                  </a:solidFill>
                  <a:latin typeface="+mn-lt"/>
                  <a:ea typeface="+mn-ea"/>
                  <a:cs typeface="+mn-ea"/>
                  <a:sym typeface="+mn-lt"/>
                </a:rPr>
                <a:t>标题文本预设</a:t>
              </a:r>
              <a:endParaRPr lang="zh-CN" altLang="en-US" sz="1600" b="1">
                <a:solidFill>
                  <a:schemeClr val="bg1"/>
                </a:solidFill>
                <a:latin typeface="+mn-lt"/>
                <a:ea typeface="+mn-ea"/>
                <a:cs typeface="+mn-ea"/>
                <a:sym typeface="+mn-lt"/>
              </a:endParaRPr>
            </a:p>
          </p:txBody>
        </p:sp>
        <p:sp>
          <p:nvSpPr>
            <p:cNvPr id="10" name="TextBox 46"/>
            <p:cNvSpPr txBox="1">
              <a:spLocks noChangeArrowheads="1"/>
            </p:cNvSpPr>
            <p:nvPr/>
          </p:nvSpPr>
          <p:spPr bwMode="auto">
            <a:xfrm>
              <a:off x="2408" y="3853"/>
              <a:ext cx="2977" cy="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1"/>
            <a:lstStyle>
              <a:lvl1pPr>
                <a:buFont typeface="Arial" panose="020B0604020202020204" pitchFamily="34" charset="0"/>
                <a:defRPr>
                  <a:solidFill>
                    <a:schemeClr val="tx1"/>
                  </a:solidFill>
                  <a:latin typeface="Arial" panose="020B0604020202020204" pitchFamily="34" charset="0"/>
                  <a:ea typeface="微软雅黑" panose="020B0503020204020204" charset="-122"/>
                </a:defRPr>
              </a:lvl1pPr>
              <a:lvl2pPr marL="742950" indent="-285750">
                <a:buFont typeface="Arial" panose="020B0604020202020204" pitchFamily="34" charset="0"/>
                <a:defRPr>
                  <a:solidFill>
                    <a:schemeClr val="tx1"/>
                  </a:solidFill>
                  <a:latin typeface="Arial" panose="020B0604020202020204" pitchFamily="34" charset="0"/>
                  <a:ea typeface="微软雅黑" panose="020B0503020204020204" charset="-122"/>
                </a:defRPr>
              </a:lvl2pPr>
              <a:lvl3pPr marL="1143000" indent="-228600">
                <a:buFont typeface="Arial" panose="020B0604020202020204" pitchFamily="34" charset="0"/>
                <a:defRPr>
                  <a:solidFill>
                    <a:schemeClr val="tx1"/>
                  </a:solidFill>
                  <a:latin typeface="Arial" panose="020B0604020202020204" pitchFamily="34" charset="0"/>
                  <a:ea typeface="微软雅黑" panose="020B0503020204020204" charset="-122"/>
                </a:defRPr>
              </a:lvl3pPr>
              <a:lvl4pPr marL="1600200" indent="-228600">
                <a:buFont typeface="Arial" panose="020B0604020202020204" pitchFamily="34" charset="0"/>
                <a:defRPr>
                  <a:solidFill>
                    <a:schemeClr val="tx1"/>
                  </a:solidFill>
                  <a:latin typeface="Arial" panose="020B0604020202020204" pitchFamily="34" charset="0"/>
                  <a:ea typeface="微软雅黑" panose="020B0503020204020204" charset="-122"/>
                </a:defRPr>
              </a:lvl4pPr>
              <a:lvl5pPr marL="2057400" indent="-228600">
                <a:buFont typeface="Arial" panose="020B0604020202020204" pitchFamily="34" charset="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9pPr>
            </a:lstStyle>
            <a:p>
              <a:pPr algn="ctr" eaLnBrk="1" hangingPunct="1">
                <a:lnSpc>
                  <a:spcPct val="120000"/>
                </a:lnSpc>
              </a:pPr>
              <a:r>
                <a:rPr lang="zh-CN" altLang="en-US" sz="900">
                  <a:solidFill>
                    <a:schemeClr val="bg1"/>
                  </a:solidFill>
                  <a:latin typeface="+mn-lt"/>
                  <a:ea typeface="+mn-ea"/>
                  <a:cs typeface="+mn-ea"/>
                  <a:sym typeface="+mn-lt"/>
                </a:rPr>
                <a:t>此部分内容作为文字排版占位显示</a:t>
              </a:r>
              <a:br>
                <a:rPr lang="zh-CN" altLang="en-US" sz="900">
                  <a:solidFill>
                    <a:schemeClr val="bg1"/>
                  </a:solidFill>
                  <a:latin typeface="+mn-lt"/>
                  <a:ea typeface="+mn-ea"/>
                  <a:cs typeface="+mn-ea"/>
                  <a:sym typeface="+mn-lt"/>
                </a:rPr>
              </a:br>
              <a:r>
                <a:rPr lang="zh-CN" altLang="en-US" sz="900">
                  <a:solidFill>
                    <a:schemeClr val="bg1"/>
                  </a:solidFill>
                  <a:latin typeface="+mn-lt"/>
                  <a:ea typeface="+mn-ea"/>
                  <a:cs typeface="+mn-ea"/>
                  <a:sym typeface="+mn-lt"/>
                </a:rPr>
                <a:t>（建议使用主题字体）</a:t>
              </a:r>
              <a:endParaRPr lang="zh-CN" altLang="en-US" sz="900">
                <a:solidFill>
                  <a:schemeClr val="bg1"/>
                </a:solidFill>
                <a:latin typeface="+mn-lt"/>
                <a:ea typeface="+mn-ea"/>
                <a:cs typeface="+mn-ea"/>
                <a:sym typeface="+mn-lt"/>
              </a:endParaRPr>
            </a:p>
          </p:txBody>
        </p:sp>
      </p:grpSp>
      <p:grpSp>
        <p:nvGrpSpPr>
          <p:cNvPr id="44" name="组合 43"/>
          <p:cNvGrpSpPr/>
          <p:nvPr/>
        </p:nvGrpSpPr>
        <p:grpSpPr bwMode="auto">
          <a:xfrm>
            <a:off x="8709025" y="1993900"/>
            <a:ext cx="1981200" cy="711200"/>
            <a:chOff x="2408" y="3190"/>
            <a:chExt cx="3120" cy="1121"/>
          </a:xfrm>
        </p:grpSpPr>
        <p:sp>
          <p:nvSpPr>
            <p:cNvPr id="18" name="TextBox 45"/>
            <p:cNvSpPr txBox="1">
              <a:spLocks noChangeArrowheads="1"/>
            </p:cNvSpPr>
            <p:nvPr/>
          </p:nvSpPr>
          <p:spPr bwMode="auto">
            <a:xfrm>
              <a:off x="2408" y="3190"/>
              <a:ext cx="3120" cy="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nchorCtr="1"/>
            <a:lstStyle>
              <a:lvl1pPr>
                <a:buFont typeface="Arial" panose="020B0604020202020204" pitchFamily="34" charset="0"/>
                <a:defRPr>
                  <a:solidFill>
                    <a:schemeClr val="tx1"/>
                  </a:solidFill>
                  <a:latin typeface="Arial" panose="020B0604020202020204" pitchFamily="34" charset="0"/>
                  <a:ea typeface="微软雅黑" panose="020B0503020204020204" charset="-122"/>
                </a:defRPr>
              </a:lvl1pPr>
              <a:lvl2pPr marL="742950" indent="-285750">
                <a:buFont typeface="Arial" panose="020B0604020202020204" pitchFamily="34" charset="0"/>
                <a:defRPr>
                  <a:solidFill>
                    <a:schemeClr val="tx1"/>
                  </a:solidFill>
                  <a:latin typeface="Arial" panose="020B0604020202020204" pitchFamily="34" charset="0"/>
                  <a:ea typeface="微软雅黑" panose="020B0503020204020204" charset="-122"/>
                </a:defRPr>
              </a:lvl2pPr>
              <a:lvl3pPr marL="1143000" indent="-228600">
                <a:buFont typeface="Arial" panose="020B0604020202020204" pitchFamily="34" charset="0"/>
                <a:defRPr>
                  <a:solidFill>
                    <a:schemeClr val="tx1"/>
                  </a:solidFill>
                  <a:latin typeface="Arial" panose="020B0604020202020204" pitchFamily="34" charset="0"/>
                  <a:ea typeface="微软雅黑" panose="020B0503020204020204" charset="-122"/>
                </a:defRPr>
              </a:lvl3pPr>
              <a:lvl4pPr marL="1600200" indent="-228600">
                <a:buFont typeface="Arial" panose="020B0604020202020204" pitchFamily="34" charset="0"/>
                <a:defRPr>
                  <a:solidFill>
                    <a:schemeClr val="tx1"/>
                  </a:solidFill>
                  <a:latin typeface="Arial" panose="020B0604020202020204" pitchFamily="34" charset="0"/>
                  <a:ea typeface="微软雅黑" panose="020B0503020204020204" charset="-122"/>
                </a:defRPr>
              </a:lvl4pPr>
              <a:lvl5pPr marL="2057400" indent="-228600">
                <a:buFont typeface="Arial" panose="020B0604020202020204" pitchFamily="34" charset="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9pPr>
            </a:lstStyle>
            <a:p>
              <a:pPr algn="ctr" eaLnBrk="1" hangingPunct="1"/>
              <a:r>
                <a:rPr lang="zh-CN" altLang="en-US" sz="1600" b="1">
                  <a:solidFill>
                    <a:schemeClr val="bg1"/>
                  </a:solidFill>
                  <a:latin typeface="+mn-lt"/>
                  <a:ea typeface="+mn-ea"/>
                  <a:cs typeface="+mn-ea"/>
                  <a:sym typeface="+mn-lt"/>
                </a:rPr>
                <a:t>标题文本预设</a:t>
              </a:r>
              <a:endParaRPr lang="zh-CN" altLang="en-US" sz="1600" b="1">
                <a:solidFill>
                  <a:schemeClr val="bg1"/>
                </a:solidFill>
                <a:latin typeface="+mn-lt"/>
                <a:ea typeface="+mn-ea"/>
                <a:cs typeface="+mn-ea"/>
                <a:sym typeface="+mn-lt"/>
              </a:endParaRPr>
            </a:p>
          </p:txBody>
        </p:sp>
        <p:sp>
          <p:nvSpPr>
            <p:cNvPr id="46" name="TextBox 46"/>
            <p:cNvSpPr txBox="1">
              <a:spLocks noChangeArrowheads="1"/>
            </p:cNvSpPr>
            <p:nvPr/>
          </p:nvSpPr>
          <p:spPr bwMode="auto">
            <a:xfrm>
              <a:off x="2408" y="3853"/>
              <a:ext cx="2977" cy="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1"/>
            <a:lstStyle>
              <a:lvl1pPr>
                <a:buFont typeface="Arial" panose="020B0604020202020204" pitchFamily="34" charset="0"/>
                <a:defRPr>
                  <a:solidFill>
                    <a:schemeClr val="tx1"/>
                  </a:solidFill>
                  <a:latin typeface="Arial" panose="020B0604020202020204" pitchFamily="34" charset="0"/>
                  <a:ea typeface="微软雅黑" panose="020B0503020204020204" charset="-122"/>
                </a:defRPr>
              </a:lvl1pPr>
              <a:lvl2pPr marL="742950" indent="-285750">
                <a:buFont typeface="Arial" panose="020B0604020202020204" pitchFamily="34" charset="0"/>
                <a:defRPr>
                  <a:solidFill>
                    <a:schemeClr val="tx1"/>
                  </a:solidFill>
                  <a:latin typeface="Arial" panose="020B0604020202020204" pitchFamily="34" charset="0"/>
                  <a:ea typeface="微软雅黑" panose="020B0503020204020204" charset="-122"/>
                </a:defRPr>
              </a:lvl2pPr>
              <a:lvl3pPr marL="1143000" indent="-228600">
                <a:buFont typeface="Arial" panose="020B0604020202020204" pitchFamily="34" charset="0"/>
                <a:defRPr>
                  <a:solidFill>
                    <a:schemeClr val="tx1"/>
                  </a:solidFill>
                  <a:latin typeface="Arial" panose="020B0604020202020204" pitchFamily="34" charset="0"/>
                  <a:ea typeface="微软雅黑" panose="020B0503020204020204" charset="-122"/>
                </a:defRPr>
              </a:lvl3pPr>
              <a:lvl4pPr marL="1600200" indent="-228600">
                <a:buFont typeface="Arial" panose="020B0604020202020204" pitchFamily="34" charset="0"/>
                <a:defRPr>
                  <a:solidFill>
                    <a:schemeClr val="tx1"/>
                  </a:solidFill>
                  <a:latin typeface="Arial" panose="020B0604020202020204" pitchFamily="34" charset="0"/>
                  <a:ea typeface="微软雅黑" panose="020B0503020204020204" charset="-122"/>
                </a:defRPr>
              </a:lvl4pPr>
              <a:lvl5pPr marL="2057400" indent="-228600">
                <a:buFont typeface="Arial" panose="020B0604020202020204" pitchFamily="34" charset="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9pPr>
            </a:lstStyle>
            <a:p>
              <a:pPr algn="ctr" eaLnBrk="1" hangingPunct="1">
                <a:lnSpc>
                  <a:spcPct val="120000"/>
                </a:lnSpc>
              </a:pPr>
              <a:r>
                <a:rPr lang="zh-CN" altLang="en-US" sz="900">
                  <a:solidFill>
                    <a:schemeClr val="bg1"/>
                  </a:solidFill>
                  <a:latin typeface="+mn-lt"/>
                  <a:ea typeface="+mn-ea"/>
                  <a:cs typeface="+mn-ea"/>
                  <a:sym typeface="+mn-lt"/>
                </a:rPr>
                <a:t>此部分内容作为文字排版占位显示</a:t>
              </a:r>
              <a:br>
                <a:rPr lang="zh-CN" altLang="en-US" sz="900">
                  <a:solidFill>
                    <a:schemeClr val="bg1"/>
                  </a:solidFill>
                  <a:latin typeface="+mn-lt"/>
                  <a:ea typeface="+mn-ea"/>
                  <a:cs typeface="+mn-ea"/>
                  <a:sym typeface="+mn-lt"/>
                </a:rPr>
              </a:br>
              <a:r>
                <a:rPr lang="zh-CN" altLang="en-US" sz="900">
                  <a:solidFill>
                    <a:schemeClr val="bg1"/>
                  </a:solidFill>
                  <a:latin typeface="+mn-lt"/>
                  <a:ea typeface="+mn-ea"/>
                  <a:cs typeface="+mn-ea"/>
                  <a:sym typeface="+mn-lt"/>
                </a:rPr>
                <a:t>（建议使用主题字体）</a:t>
              </a:r>
              <a:endParaRPr lang="zh-CN" altLang="en-US" sz="900">
                <a:solidFill>
                  <a:schemeClr val="bg1"/>
                </a:solidFill>
                <a:latin typeface="+mn-lt"/>
                <a:ea typeface="+mn-ea"/>
                <a:cs typeface="+mn-ea"/>
                <a:sym typeface="+mn-lt"/>
              </a:endParaRPr>
            </a:p>
          </p:txBody>
        </p:sp>
      </p:grpSp>
      <p:grpSp>
        <p:nvGrpSpPr>
          <p:cNvPr id="47" name="组合 46"/>
          <p:cNvGrpSpPr/>
          <p:nvPr/>
        </p:nvGrpSpPr>
        <p:grpSpPr bwMode="auto">
          <a:xfrm>
            <a:off x="8706485" y="4025265"/>
            <a:ext cx="1981200" cy="711200"/>
            <a:chOff x="2408" y="3190"/>
            <a:chExt cx="3120" cy="1121"/>
          </a:xfrm>
        </p:grpSpPr>
        <p:sp>
          <p:nvSpPr>
            <p:cNvPr id="48" name="TextBox 45"/>
            <p:cNvSpPr txBox="1">
              <a:spLocks noChangeArrowheads="1"/>
            </p:cNvSpPr>
            <p:nvPr/>
          </p:nvSpPr>
          <p:spPr bwMode="auto">
            <a:xfrm>
              <a:off x="2408" y="3190"/>
              <a:ext cx="3120" cy="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nchorCtr="1"/>
            <a:lstStyle>
              <a:lvl1pPr>
                <a:buFont typeface="Arial" panose="020B0604020202020204" pitchFamily="34" charset="0"/>
                <a:defRPr>
                  <a:solidFill>
                    <a:schemeClr val="tx1"/>
                  </a:solidFill>
                  <a:latin typeface="Arial" panose="020B0604020202020204" pitchFamily="34" charset="0"/>
                  <a:ea typeface="微软雅黑" panose="020B0503020204020204" charset="-122"/>
                </a:defRPr>
              </a:lvl1pPr>
              <a:lvl2pPr marL="742950" indent="-285750">
                <a:buFont typeface="Arial" panose="020B0604020202020204" pitchFamily="34" charset="0"/>
                <a:defRPr>
                  <a:solidFill>
                    <a:schemeClr val="tx1"/>
                  </a:solidFill>
                  <a:latin typeface="Arial" panose="020B0604020202020204" pitchFamily="34" charset="0"/>
                  <a:ea typeface="微软雅黑" panose="020B0503020204020204" charset="-122"/>
                </a:defRPr>
              </a:lvl2pPr>
              <a:lvl3pPr marL="1143000" indent="-228600">
                <a:buFont typeface="Arial" panose="020B0604020202020204" pitchFamily="34" charset="0"/>
                <a:defRPr>
                  <a:solidFill>
                    <a:schemeClr val="tx1"/>
                  </a:solidFill>
                  <a:latin typeface="Arial" panose="020B0604020202020204" pitchFamily="34" charset="0"/>
                  <a:ea typeface="微软雅黑" panose="020B0503020204020204" charset="-122"/>
                </a:defRPr>
              </a:lvl3pPr>
              <a:lvl4pPr marL="1600200" indent="-228600">
                <a:buFont typeface="Arial" panose="020B0604020202020204" pitchFamily="34" charset="0"/>
                <a:defRPr>
                  <a:solidFill>
                    <a:schemeClr val="tx1"/>
                  </a:solidFill>
                  <a:latin typeface="Arial" panose="020B0604020202020204" pitchFamily="34" charset="0"/>
                  <a:ea typeface="微软雅黑" panose="020B0503020204020204" charset="-122"/>
                </a:defRPr>
              </a:lvl4pPr>
              <a:lvl5pPr marL="2057400" indent="-228600">
                <a:buFont typeface="Arial" panose="020B0604020202020204" pitchFamily="34" charset="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9pPr>
            </a:lstStyle>
            <a:p>
              <a:pPr algn="ctr" eaLnBrk="1" hangingPunct="1"/>
              <a:r>
                <a:rPr lang="zh-CN" altLang="en-US" sz="1600" b="1">
                  <a:solidFill>
                    <a:schemeClr val="bg1"/>
                  </a:solidFill>
                  <a:latin typeface="+mn-lt"/>
                  <a:ea typeface="+mn-ea"/>
                  <a:cs typeface="+mn-ea"/>
                  <a:sym typeface="+mn-lt"/>
                </a:rPr>
                <a:t>标题文本预设</a:t>
              </a:r>
              <a:endParaRPr lang="zh-CN" altLang="en-US" sz="1600" b="1">
                <a:solidFill>
                  <a:schemeClr val="bg1"/>
                </a:solidFill>
                <a:latin typeface="+mn-lt"/>
                <a:ea typeface="+mn-ea"/>
                <a:cs typeface="+mn-ea"/>
                <a:sym typeface="+mn-lt"/>
              </a:endParaRPr>
            </a:p>
          </p:txBody>
        </p:sp>
        <p:sp>
          <p:nvSpPr>
            <p:cNvPr id="49" name="TextBox 46"/>
            <p:cNvSpPr txBox="1">
              <a:spLocks noChangeArrowheads="1"/>
            </p:cNvSpPr>
            <p:nvPr/>
          </p:nvSpPr>
          <p:spPr bwMode="auto">
            <a:xfrm>
              <a:off x="2408" y="3853"/>
              <a:ext cx="2977" cy="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1"/>
            <a:lstStyle>
              <a:lvl1pPr>
                <a:buFont typeface="Arial" panose="020B0604020202020204" pitchFamily="34" charset="0"/>
                <a:defRPr>
                  <a:solidFill>
                    <a:schemeClr val="tx1"/>
                  </a:solidFill>
                  <a:latin typeface="Arial" panose="020B0604020202020204" pitchFamily="34" charset="0"/>
                  <a:ea typeface="微软雅黑" panose="020B0503020204020204" charset="-122"/>
                </a:defRPr>
              </a:lvl1pPr>
              <a:lvl2pPr marL="742950" indent="-285750">
                <a:buFont typeface="Arial" panose="020B0604020202020204" pitchFamily="34" charset="0"/>
                <a:defRPr>
                  <a:solidFill>
                    <a:schemeClr val="tx1"/>
                  </a:solidFill>
                  <a:latin typeface="Arial" panose="020B0604020202020204" pitchFamily="34" charset="0"/>
                  <a:ea typeface="微软雅黑" panose="020B0503020204020204" charset="-122"/>
                </a:defRPr>
              </a:lvl2pPr>
              <a:lvl3pPr marL="1143000" indent="-228600">
                <a:buFont typeface="Arial" panose="020B0604020202020204" pitchFamily="34" charset="0"/>
                <a:defRPr>
                  <a:solidFill>
                    <a:schemeClr val="tx1"/>
                  </a:solidFill>
                  <a:latin typeface="Arial" panose="020B0604020202020204" pitchFamily="34" charset="0"/>
                  <a:ea typeface="微软雅黑" panose="020B0503020204020204" charset="-122"/>
                </a:defRPr>
              </a:lvl3pPr>
              <a:lvl4pPr marL="1600200" indent="-228600">
                <a:buFont typeface="Arial" panose="020B0604020202020204" pitchFamily="34" charset="0"/>
                <a:defRPr>
                  <a:solidFill>
                    <a:schemeClr val="tx1"/>
                  </a:solidFill>
                  <a:latin typeface="Arial" panose="020B0604020202020204" pitchFamily="34" charset="0"/>
                  <a:ea typeface="微软雅黑" panose="020B0503020204020204" charset="-122"/>
                </a:defRPr>
              </a:lvl4pPr>
              <a:lvl5pPr marL="2057400" indent="-228600">
                <a:buFont typeface="Arial" panose="020B0604020202020204" pitchFamily="34" charset="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9pPr>
            </a:lstStyle>
            <a:p>
              <a:pPr algn="ctr" eaLnBrk="1" hangingPunct="1">
                <a:lnSpc>
                  <a:spcPct val="120000"/>
                </a:lnSpc>
              </a:pPr>
              <a:r>
                <a:rPr lang="zh-CN" altLang="en-US" sz="900">
                  <a:solidFill>
                    <a:schemeClr val="bg1"/>
                  </a:solidFill>
                  <a:latin typeface="+mn-lt"/>
                  <a:ea typeface="+mn-ea"/>
                  <a:cs typeface="+mn-ea"/>
                  <a:sym typeface="+mn-lt"/>
                </a:rPr>
                <a:t>此部分内容作为文字排版占位显示</a:t>
              </a:r>
              <a:br>
                <a:rPr lang="zh-CN" altLang="en-US" sz="900">
                  <a:solidFill>
                    <a:schemeClr val="bg1"/>
                  </a:solidFill>
                  <a:latin typeface="+mn-lt"/>
                  <a:ea typeface="+mn-ea"/>
                  <a:cs typeface="+mn-ea"/>
                  <a:sym typeface="+mn-lt"/>
                </a:rPr>
              </a:br>
              <a:r>
                <a:rPr lang="zh-CN" altLang="en-US" sz="900">
                  <a:solidFill>
                    <a:schemeClr val="bg1"/>
                  </a:solidFill>
                  <a:latin typeface="+mn-lt"/>
                  <a:ea typeface="+mn-ea"/>
                  <a:cs typeface="+mn-ea"/>
                  <a:sym typeface="+mn-lt"/>
                </a:rPr>
                <a:t>（建议使用主题字体）</a:t>
              </a:r>
              <a:endParaRPr lang="zh-CN" altLang="en-US" sz="900">
                <a:solidFill>
                  <a:schemeClr val="bg1"/>
                </a:solidFill>
                <a:latin typeface="+mn-lt"/>
                <a:ea typeface="+mn-ea"/>
                <a:cs typeface="+mn-ea"/>
                <a:sym typeface="+mn-lt"/>
              </a:endParaRPr>
            </a:p>
          </p:txBody>
        </p:sp>
      </p:grpSp>
    </p:spTree>
  </p:cSld>
  <p:clrMapOvr>
    <a:masterClrMapping/>
  </p:clrMapOvr>
  <p:transition advClick="0" advTm="0">
    <p:random/>
  </p:transition>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afterEffect">
                                  <p:stCondLst>
                                    <p:cond delay="0"/>
                                  </p:stCondLst>
                                  <p:childTnLst>
                                    <p:set>
                                      <p:cBhvr>
                                        <p:cTn id="6" dur="1000" fill="hold">
                                          <p:stCondLst>
                                            <p:cond delay="0"/>
                                          </p:stCondLst>
                                        </p:cTn>
                                        <p:tgtEl>
                                          <p:spTgt spid="3"/>
                                        </p:tgtEl>
                                        <p:attrNameLst>
                                          <p:attrName>style.visibility</p:attrName>
                                        </p:attrNameLst>
                                      </p:cBhvr>
                                      <p:to>
                                        <p:strVal val="visible"/>
                                      </p:to>
                                    </p:set>
                                    <p:animEffect transition="in" filter="box(in)">
                                      <p:cBhvr>
                                        <p:cTn id="7" dur="1000"/>
                                        <p:tgtEl>
                                          <p:spTgt spid="3"/>
                                        </p:tgtEl>
                                      </p:cBhvr>
                                    </p:animEffect>
                                  </p:childTnLst>
                                </p:cTn>
                              </p:par>
                            </p:childTnLst>
                          </p:cTn>
                        </p:par>
                        <p:par>
                          <p:cTn id="8" fill="hold">
                            <p:stCondLst>
                              <p:cond delay="1000"/>
                            </p:stCondLst>
                            <p:childTnLst>
                              <p:par>
                                <p:cTn id="9" presetID="5" presetClass="entr" presetSubtype="10" fill="hold" nodeType="afterEffect">
                                  <p:stCondLst>
                                    <p:cond delay="0"/>
                                  </p:stCondLst>
                                  <p:childTnLst>
                                    <p:set>
                                      <p:cBhvr>
                                        <p:cTn id="10" dur="1" fill="hold">
                                          <p:stCondLst>
                                            <p:cond delay="0"/>
                                          </p:stCondLst>
                                        </p:cTn>
                                        <p:tgtEl>
                                          <p:spTgt spid="80"/>
                                        </p:tgtEl>
                                        <p:attrNameLst>
                                          <p:attrName>style.visibility</p:attrName>
                                        </p:attrNameLst>
                                      </p:cBhvr>
                                      <p:to>
                                        <p:strVal val="visible"/>
                                      </p:to>
                                    </p:set>
                                    <p:animEffect transition="in" filter="checkerboard(across)">
                                      <p:cBhvr>
                                        <p:cTn id="11" dur="500"/>
                                        <p:tgtEl>
                                          <p:spTgt spid="80"/>
                                        </p:tgtEl>
                                      </p:cBhvr>
                                    </p:animEffect>
                                  </p:childTnLst>
                                </p:cTn>
                              </p:par>
                            </p:childTnLst>
                          </p:cTn>
                        </p:par>
                        <p:par>
                          <p:cTn id="12" fill="hold">
                            <p:stCondLst>
                              <p:cond delay="1500"/>
                            </p:stCondLst>
                            <p:childTnLst>
                              <p:par>
                                <p:cTn id="13" presetID="5" presetClass="entr" presetSubtype="10" fill="hold" nodeType="afterEffect">
                                  <p:stCondLst>
                                    <p:cond delay="0"/>
                                  </p:stCondLst>
                                  <p:childTnLst>
                                    <p:set>
                                      <p:cBhvr>
                                        <p:cTn id="14" dur="1" fill="hold">
                                          <p:stCondLst>
                                            <p:cond delay="0"/>
                                          </p:stCondLst>
                                        </p:cTn>
                                        <p:tgtEl>
                                          <p:spTgt spid="41"/>
                                        </p:tgtEl>
                                        <p:attrNameLst>
                                          <p:attrName>style.visibility</p:attrName>
                                        </p:attrNameLst>
                                      </p:cBhvr>
                                      <p:to>
                                        <p:strVal val="visible"/>
                                      </p:to>
                                    </p:set>
                                    <p:animEffect transition="in" filter="checkerboard(across)">
                                      <p:cBhvr>
                                        <p:cTn id="15" dur="500"/>
                                        <p:tgtEl>
                                          <p:spTgt spid="41"/>
                                        </p:tgtEl>
                                      </p:cBhvr>
                                    </p:animEffect>
                                  </p:childTnLst>
                                </p:cTn>
                              </p:par>
                            </p:childTnLst>
                          </p:cTn>
                        </p:par>
                        <p:par>
                          <p:cTn id="16" fill="hold">
                            <p:stCondLst>
                              <p:cond delay="2000"/>
                            </p:stCondLst>
                            <p:childTnLst>
                              <p:par>
                                <p:cTn id="17" presetID="5" presetClass="entr" presetSubtype="10" fill="hold" nodeType="after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checkerboard(across)">
                                      <p:cBhvr>
                                        <p:cTn id="19" dur="500"/>
                                        <p:tgtEl>
                                          <p:spTgt spid="44"/>
                                        </p:tgtEl>
                                      </p:cBhvr>
                                    </p:animEffect>
                                  </p:childTnLst>
                                </p:cTn>
                              </p:par>
                            </p:childTnLst>
                          </p:cTn>
                        </p:par>
                        <p:par>
                          <p:cTn id="20" fill="hold">
                            <p:stCondLst>
                              <p:cond delay="2500"/>
                            </p:stCondLst>
                            <p:childTnLst>
                              <p:par>
                                <p:cTn id="21" presetID="5" presetClass="entr" presetSubtype="10" fill="hold" nodeType="afterEffect">
                                  <p:stCondLst>
                                    <p:cond delay="0"/>
                                  </p:stCondLst>
                                  <p:childTnLst>
                                    <p:set>
                                      <p:cBhvr>
                                        <p:cTn id="22" dur="1" fill="hold">
                                          <p:stCondLst>
                                            <p:cond delay="0"/>
                                          </p:stCondLst>
                                        </p:cTn>
                                        <p:tgtEl>
                                          <p:spTgt spid="47"/>
                                        </p:tgtEl>
                                        <p:attrNameLst>
                                          <p:attrName>style.visibility</p:attrName>
                                        </p:attrNameLst>
                                      </p:cBhvr>
                                      <p:to>
                                        <p:strVal val="visible"/>
                                      </p:to>
                                    </p:set>
                                    <p:animEffect transition="in" filter="checkerboard(across)">
                                      <p:cBhvr>
                                        <p:cTn id="23"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任意多边形: 形状 42"/>
          <p:cNvSpPr/>
          <p:nvPr/>
        </p:nvSpPr>
        <p:spPr>
          <a:xfrm flipV="1">
            <a:off x="0" y="0"/>
            <a:ext cx="2077720" cy="808355"/>
          </a:xfrm>
          <a:custGeom>
            <a:avLst/>
            <a:gdLst>
              <a:gd name="connsiteX0" fmla="*/ 950582 w 1904596"/>
              <a:gd name="connsiteY0" fmla="*/ 988918 h 1940426"/>
              <a:gd name="connsiteX1" fmla="*/ 1417551 w 1904596"/>
              <a:gd name="connsiteY1" fmla="*/ 1940426 h 1940426"/>
              <a:gd name="connsiteX2" fmla="*/ 1368846 w 1904596"/>
              <a:gd name="connsiteY2" fmla="*/ 1940426 h 1940426"/>
              <a:gd name="connsiteX3" fmla="*/ 950410 w 1904596"/>
              <a:gd name="connsiteY3" fmla="*/ 1087810 h 1940426"/>
              <a:gd name="connsiteX4" fmla="*/ 531974 w 1904596"/>
              <a:gd name="connsiteY4" fmla="*/ 1940426 h 1940426"/>
              <a:gd name="connsiteX5" fmla="*/ 483613 w 1904596"/>
              <a:gd name="connsiteY5" fmla="*/ 1940426 h 1940426"/>
              <a:gd name="connsiteX6" fmla="*/ 950924 w 1904596"/>
              <a:gd name="connsiteY6" fmla="*/ 791134 h 1940426"/>
              <a:gd name="connsiteX7" fmla="*/ 1514959 w 1904596"/>
              <a:gd name="connsiteY7" fmla="*/ 1940426 h 1940426"/>
              <a:gd name="connsiteX8" fmla="*/ 1466255 w 1904596"/>
              <a:gd name="connsiteY8" fmla="*/ 1940426 h 1940426"/>
              <a:gd name="connsiteX9" fmla="*/ 950753 w 1904596"/>
              <a:gd name="connsiteY9" fmla="*/ 890026 h 1940426"/>
              <a:gd name="connsiteX10" fmla="*/ 435251 w 1904596"/>
              <a:gd name="connsiteY10" fmla="*/ 1940426 h 1940426"/>
              <a:gd name="connsiteX11" fmla="*/ 386890 w 1904596"/>
              <a:gd name="connsiteY11" fmla="*/ 1940426 h 1940426"/>
              <a:gd name="connsiteX12" fmla="*/ 951268 w 1904596"/>
              <a:gd name="connsiteY12" fmla="*/ 593351 h 1940426"/>
              <a:gd name="connsiteX13" fmla="*/ 1612369 w 1904596"/>
              <a:gd name="connsiteY13" fmla="*/ 1940426 h 1940426"/>
              <a:gd name="connsiteX14" fmla="*/ 1563664 w 1904596"/>
              <a:gd name="connsiteY14" fmla="*/ 1940426 h 1940426"/>
              <a:gd name="connsiteX15" fmla="*/ 951096 w 1904596"/>
              <a:gd name="connsiteY15" fmla="*/ 692243 h 1940426"/>
              <a:gd name="connsiteX16" fmla="*/ 338529 w 1904596"/>
              <a:gd name="connsiteY16" fmla="*/ 1940426 h 1940426"/>
              <a:gd name="connsiteX17" fmla="*/ 290168 w 1904596"/>
              <a:gd name="connsiteY17" fmla="*/ 1940426 h 1940426"/>
              <a:gd name="connsiteX18" fmla="*/ 951611 w 1904596"/>
              <a:gd name="connsiteY18" fmla="*/ 395567 h 1940426"/>
              <a:gd name="connsiteX19" fmla="*/ 1709778 w 1904596"/>
              <a:gd name="connsiteY19" fmla="*/ 1940426 h 1940426"/>
              <a:gd name="connsiteX20" fmla="*/ 1661073 w 1904596"/>
              <a:gd name="connsiteY20" fmla="*/ 1940426 h 1940426"/>
              <a:gd name="connsiteX21" fmla="*/ 951439 w 1904596"/>
              <a:gd name="connsiteY21" fmla="*/ 494459 h 1940426"/>
              <a:gd name="connsiteX22" fmla="*/ 241806 w 1904596"/>
              <a:gd name="connsiteY22" fmla="*/ 1940426 h 1940426"/>
              <a:gd name="connsiteX23" fmla="*/ 193445 w 1904596"/>
              <a:gd name="connsiteY23" fmla="*/ 1940426 h 1940426"/>
              <a:gd name="connsiteX24" fmla="*/ 951955 w 1904596"/>
              <a:gd name="connsiteY24" fmla="*/ 197784 h 1940426"/>
              <a:gd name="connsiteX25" fmla="*/ 1807187 w 1904596"/>
              <a:gd name="connsiteY25" fmla="*/ 1940426 h 1940426"/>
              <a:gd name="connsiteX26" fmla="*/ 1758483 w 1904596"/>
              <a:gd name="connsiteY26" fmla="*/ 1940426 h 1940426"/>
              <a:gd name="connsiteX27" fmla="*/ 951783 w 1904596"/>
              <a:gd name="connsiteY27" fmla="*/ 296675 h 1940426"/>
              <a:gd name="connsiteX28" fmla="*/ 145084 w 1904596"/>
              <a:gd name="connsiteY28" fmla="*/ 1940426 h 1940426"/>
              <a:gd name="connsiteX29" fmla="*/ 96723 w 1904596"/>
              <a:gd name="connsiteY29" fmla="*/ 1940426 h 1940426"/>
              <a:gd name="connsiteX30" fmla="*/ 952298 w 1904596"/>
              <a:gd name="connsiteY30" fmla="*/ 0 h 1940426"/>
              <a:gd name="connsiteX31" fmla="*/ 1904596 w 1904596"/>
              <a:gd name="connsiteY31" fmla="*/ 1940426 h 1940426"/>
              <a:gd name="connsiteX32" fmla="*/ 1855891 w 1904596"/>
              <a:gd name="connsiteY32" fmla="*/ 1940426 h 1940426"/>
              <a:gd name="connsiteX33" fmla="*/ 952126 w 1904596"/>
              <a:gd name="connsiteY33" fmla="*/ 98892 h 1940426"/>
              <a:gd name="connsiteX34" fmla="*/ 48361 w 1904596"/>
              <a:gd name="connsiteY34" fmla="*/ 1940426 h 1940426"/>
              <a:gd name="connsiteX35" fmla="*/ 0 w 1904596"/>
              <a:gd name="connsiteY35" fmla="*/ 1940426 h 1940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904596" h="1940426">
                <a:moveTo>
                  <a:pt x="950582" y="988918"/>
                </a:moveTo>
                <a:lnTo>
                  <a:pt x="1417551" y="1940426"/>
                </a:lnTo>
                <a:lnTo>
                  <a:pt x="1368846" y="1940426"/>
                </a:lnTo>
                <a:lnTo>
                  <a:pt x="950410" y="1087810"/>
                </a:lnTo>
                <a:lnTo>
                  <a:pt x="531974" y="1940426"/>
                </a:lnTo>
                <a:lnTo>
                  <a:pt x="483613" y="1940426"/>
                </a:lnTo>
                <a:close/>
                <a:moveTo>
                  <a:pt x="950924" y="791134"/>
                </a:moveTo>
                <a:lnTo>
                  <a:pt x="1514959" y="1940426"/>
                </a:lnTo>
                <a:lnTo>
                  <a:pt x="1466255" y="1940426"/>
                </a:lnTo>
                <a:lnTo>
                  <a:pt x="950753" y="890026"/>
                </a:lnTo>
                <a:lnTo>
                  <a:pt x="435251" y="1940426"/>
                </a:lnTo>
                <a:lnTo>
                  <a:pt x="386890" y="1940426"/>
                </a:lnTo>
                <a:close/>
                <a:moveTo>
                  <a:pt x="951268" y="593351"/>
                </a:moveTo>
                <a:lnTo>
                  <a:pt x="1612369" y="1940426"/>
                </a:lnTo>
                <a:lnTo>
                  <a:pt x="1563664" y="1940426"/>
                </a:lnTo>
                <a:lnTo>
                  <a:pt x="951096" y="692243"/>
                </a:lnTo>
                <a:lnTo>
                  <a:pt x="338529" y="1940426"/>
                </a:lnTo>
                <a:lnTo>
                  <a:pt x="290168" y="1940426"/>
                </a:lnTo>
                <a:close/>
                <a:moveTo>
                  <a:pt x="951611" y="395567"/>
                </a:moveTo>
                <a:lnTo>
                  <a:pt x="1709778" y="1940426"/>
                </a:lnTo>
                <a:lnTo>
                  <a:pt x="1661073" y="1940426"/>
                </a:lnTo>
                <a:lnTo>
                  <a:pt x="951439" y="494459"/>
                </a:lnTo>
                <a:lnTo>
                  <a:pt x="241806" y="1940426"/>
                </a:lnTo>
                <a:lnTo>
                  <a:pt x="193445" y="1940426"/>
                </a:lnTo>
                <a:close/>
                <a:moveTo>
                  <a:pt x="951955" y="197784"/>
                </a:moveTo>
                <a:lnTo>
                  <a:pt x="1807187" y="1940426"/>
                </a:lnTo>
                <a:lnTo>
                  <a:pt x="1758483" y="1940426"/>
                </a:lnTo>
                <a:lnTo>
                  <a:pt x="951783" y="296675"/>
                </a:lnTo>
                <a:lnTo>
                  <a:pt x="145084" y="1940426"/>
                </a:lnTo>
                <a:lnTo>
                  <a:pt x="96723" y="1940426"/>
                </a:lnTo>
                <a:close/>
                <a:moveTo>
                  <a:pt x="952298" y="0"/>
                </a:moveTo>
                <a:lnTo>
                  <a:pt x="1904596" y="1940426"/>
                </a:lnTo>
                <a:lnTo>
                  <a:pt x="1855891" y="1940426"/>
                </a:lnTo>
                <a:lnTo>
                  <a:pt x="952126" y="98892"/>
                </a:lnTo>
                <a:lnTo>
                  <a:pt x="48361" y="1940426"/>
                </a:lnTo>
                <a:lnTo>
                  <a:pt x="0" y="1940426"/>
                </a:lnTo>
                <a:close/>
              </a:path>
            </a:pathLst>
          </a:custGeom>
          <a:noFill/>
          <a:ln w="3175">
            <a:solidFill>
              <a:srgbClr val="D5B8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cs typeface="+mn-ea"/>
                <a:sym typeface="+mn-lt"/>
              </a:rPr>
              <a:t>   </a:t>
            </a:r>
            <a:endParaRPr lang="en-US" altLang="zh-CN">
              <a:cs typeface="+mn-ea"/>
              <a:sym typeface="+mn-lt"/>
            </a:endParaRPr>
          </a:p>
        </p:txBody>
      </p:sp>
      <p:sp>
        <p:nvSpPr>
          <p:cNvPr id="2" name="任意多边形: 形状 42"/>
          <p:cNvSpPr/>
          <p:nvPr/>
        </p:nvSpPr>
        <p:spPr>
          <a:xfrm rot="5400000" flipV="1">
            <a:off x="11362055" y="6099810"/>
            <a:ext cx="1137920" cy="521335"/>
          </a:xfrm>
          <a:custGeom>
            <a:avLst/>
            <a:gdLst>
              <a:gd name="connsiteX0" fmla="*/ 950582 w 1904596"/>
              <a:gd name="connsiteY0" fmla="*/ 988918 h 1940426"/>
              <a:gd name="connsiteX1" fmla="*/ 1417551 w 1904596"/>
              <a:gd name="connsiteY1" fmla="*/ 1940426 h 1940426"/>
              <a:gd name="connsiteX2" fmla="*/ 1368846 w 1904596"/>
              <a:gd name="connsiteY2" fmla="*/ 1940426 h 1940426"/>
              <a:gd name="connsiteX3" fmla="*/ 950410 w 1904596"/>
              <a:gd name="connsiteY3" fmla="*/ 1087810 h 1940426"/>
              <a:gd name="connsiteX4" fmla="*/ 531974 w 1904596"/>
              <a:gd name="connsiteY4" fmla="*/ 1940426 h 1940426"/>
              <a:gd name="connsiteX5" fmla="*/ 483613 w 1904596"/>
              <a:gd name="connsiteY5" fmla="*/ 1940426 h 1940426"/>
              <a:gd name="connsiteX6" fmla="*/ 950924 w 1904596"/>
              <a:gd name="connsiteY6" fmla="*/ 791134 h 1940426"/>
              <a:gd name="connsiteX7" fmla="*/ 1514959 w 1904596"/>
              <a:gd name="connsiteY7" fmla="*/ 1940426 h 1940426"/>
              <a:gd name="connsiteX8" fmla="*/ 1466255 w 1904596"/>
              <a:gd name="connsiteY8" fmla="*/ 1940426 h 1940426"/>
              <a:gd name="connsiteX9" fmla="*/ 950753 w 1904596"/>
              <a:gd name="connsiteY9" fmla="*/ 890026 h 1940426"/>
              <a:gd name="connsiteX10" fmla="*/ 435251 w 1904596"/>
              <a:gd name="connsiteY10" fmla="*/ 1940426 h 1940426"/>
              <a:gd name="connsiteX11" fmla="*/ 386890 w 1904596"/>
              <a:gd name="connsiteY11" fmla="*/ 1940426 h 1940426"/>
              <a:gd name="connsiteX12" fmla="*/ 951268 w 1904596"/>
              <a:gd name="connsiteY12" fmla="*/ 593351 h 1940426"/>
              <a:gd name="connsiteX13" fmla="*/ 1612369 w 1904596"/>
              <a:gd name="connsiteY13" fmla="*/ 1940426 h 1940426"/>
              <a:gd name="connsiteX14" fmla="*/ 1563664 w 1904596"/>
              <a:gd name="connsiteY14" fmla="*/ 1940426 h 1940426"/>
              <a:gd name="connsiteX15" fmla="*/ 951096 w 1904596"/>
              <a:gd name="connsiteY15" fmla="*/ 692243 h 1940426"/>
              <a:gd name="connsiteX16" fmla="*/ 338529 w 1904596"/>
              <a:gd name="connsiteY16" fmla="*/ 1940426 h 1940426"/>
              <a:gd name="connsiteX17" fmla="*/ 290168 w 1904596"/>
              <a:gd name="connsiteY17" fmla="*/ 1940426 h 1940426"/>
              <a:gd name="connsiteX18" fmla="*/ 951611 w 1904596"/>
              <a:gd name="connsiteY18" fmla="*/ 395567 h 1940426"/>
              <a:gd name="connsiteX19" fmla="*/ 1709778 w 1904596"/>
              <a:gd name="connsiteY19" fmla="*/ 1940426 h 1940426"/>
              <a:gd name="connsiteX20" fmla="*/ 1661073 w 1904596"/>
              <a:gd name="connsiteY20" fmla="*/ 1940426 h 1940426"/>
              <a:gd name="connsiteX21" fmla="*/ 951439 w 1904596"/>
              <a:gd name="connsiteY21" fmla="*/ 494459 h 1940426"/>
              <a:gd name="connsiteX22" fmla="*/ 241806 w 1904596"/>
              <a:gd name="connsiteY22" fmla="*/ 1940426 h 1940426"/>
              <a:gd name="connsiteX23" fmla="*/ 193445 w 1904596"/>
              <a:gd name="connsiteY23" fmla="*/ 1940426 h 1940426"/>
              <a:gd name="connsiteX24" fmla="*/ 951955 w 1904596"/>
              <a:gd name="connsiteY24" fmla="*/ 197784 h 1940426"/>
              <a:gd name="connsiteX25" fmla="*/ 1807187 w 1904596"/>
              <a:gd name="connsiteY25" fmla="*/ 1940426 h 1940426"/>
              <a:gd name="connsiteX26" fmla="*/ 1758483 w 1904596"/>
              <a:gd name="connsiteY26" fmla="*/ 1940426 h 1940426"/>
              <a:gd name="connsiteX27" fmla="*/ 951783 w 1904596"/>
              <a:gd name="connsiteY27" fmla="*/ 296675 h 1940426"/>
              <a:gd name="connsiteX28" fmla="*/ 145084 w 1904596"/>
              <a:gd name="connsiteY28" fmla="*/ 1940426 h 1940426"/>
              <a:gd name="connsiteX29" fmla="*/ 96723 w 1904596"/>
              <a:gd name="connsiteY29" fmla="*/ 1940426 h 1940426"/>
              <a:gd name="connsiteX30" fmla="*/ 952298 w 1904596"/>
              <a:gd name="connsiteY30" fmla="*/ 0 h 1940426"/>
              <a:gd name="connsiteX31" fmla="*/ 1904596 w 1904596"/>
              <a:gd name="connsiteY31" fmla="*/ 1940426 h 1940426"/>
              <a:gd name="connsiteX32" fmla="*/ 1855891 w 1904596"/>
              <a:gd name="connsiteY32" fmla="*/ 1940426 h 1940426"/>
              <a:gd name="connsiteX33" fmla="*/ 952126 w 1904596"/>
              <a:gd name="connsiteY33" fmla="*/ 98892 h 1940426"/>
              <a:gd name="connsiteX34" fmla="*/ 48361 w 1904596"/>
              <a:gd name="connsiteY34" fmla="*/ 1940426 h 1940426"/>
              <a:gd name="connsiteX35" fmla="*/ 0 w 1904596"/>
              <a:gd name="connsiteY35" fmla="*/ 1940426 h 1940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904596" h="1940426">
                <a:moveTo>
                  <a:pt x="950582" y="988918"/>
                </a:moveTo>
                <a:lnTo>
                  <a:pt x="1417551" y="1940426"/>
                </a:lnTo>
                <a:lnTo>
                  <a:pt x="1368846" y="1940426"/>
                </a:lnTo>
                <a:lnTo>
                  <a:pt x="950410" y="1087810"/>
                </a:lnTo>
                <a:lnTo>
                  <a:pt x="531974" y="1940426"/>
                </a:lnTo>
                <a:lnTo>
                  <a:pt x="483613" y="1940426"/>
                </a:lnTo>
                <a:close/>
                <a:moveTo>
                  <a:pt x="950924" y="791134"/>
                </a:moveTo>
                <a:lnTo>
                  <a:pt x="1514959" y="1940426"/>
                </a:lnTo>
                <a:lnTo>
                  <a:pt x="1466255" y="1940426"/>
                </a:lnTo>
                <a:lnTo>
                  <a:pt x="950753" y="890026"/>
                </a:lnTo>
                <a:lnTo>
                  <a:pt x="435251" y="1940426"/>
                </a:lnTo>
                <a:lnTo>
                  <a:pt x="386890" y="1940426"/>
                </a:lnTo>
                <a:close/>
                <a:moveTo>
                  <a:pt x="951268" y="593351"/>
                </a:moveTo>
                <a:lnTo>
                  <a:pt x="1612369" y="1940426"/>
                </a:lnTo>
                <a:lnTo>
                  <a:pt x="1563664" y="1940426"/>
                </a:lnTo>
                <a:lnTo>
                  <a:pt x="951096" y="692243"/>
                </a:lnTo>
                <a:lnTo>
                  <a:pt x="338529" y="1940426"/>
                </a:lnTo>
                <a:lnTo>
                  <a:pt x="290168" y="1940426"/>
                </a:lnTo>
                <a:close/>
                <a:moveTo>
                  <a:pt x="951611" y="395567"/>
                </a:moveTo>
                <a:lnTo>
                  <a:pt x="1709778" y="1940426"/>
                </a:lnTo>
                <a:lnTo>
                  <a:pt x="1661073" y="1940426"/>
                </a:lnTo>
                <a:lnTo>
                  <a:pt x="951439" y="494459"/>
                </a:lnTo>
                <a:lnTo>
                  <a:pt x="241806" y="1940426"/>
                </a:lnTo>
                <a:lnTo>
                  <a:pt x="193445" y="1940426"/>
                </a:lnTo>
                <a:close/>
                <a:moveTo>
                  <a:pt x="951955" y="197784"/>
                </a:moveTo>
                <a:lnTo>
                  <a:pt x="1807187" y="1940426"/>
                </a:lnTo>
                <a:lnTo>
                  <a:pt x="1758483" y="1940426"/>
                </a:lnTo>
                <a:lnTo>
                  <a:pt x="951783" y="296675"/>
                </a:lnTo>
                <a:lnTo>
                  <a:pt x="145084" y="1940426"/>
                </a:lnTo>
                <a:lnTo>
                  <a:pt x="96723" y="1940426"/>
                </a:lnTo>
                <a:close/>
                <a:moveTo>
                  <a:pt x="952298" y="0"/>
                </a:moveTo>
                <a:lnTo>
                  <a:pt x="1904596" y="1940426"/>
                </a:lnTo>
                <a:lnTo>
                  <a:pt x="1855891" y="1940426"/>
                </a:lnTo>
                <a:lnTo>
                  <a:pt x="952126" y="98892"/>
                </a:lnTo>
                <a:lnTo>
                  <a:pt x="48361" y="1940426"/>
                </a:lnTo>
                <a:lnTo>
                  <a:pt x="0" y="1940426"/>
                </a:lnTo>
                <a:close/>
              </a:path>
            </a:pathLst>
          </a:custGeom>
          <a:noFill/>
          <a:ln w="3175">
            <a:solidFill>
              <a:srgbClr val="D5B8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cs typeface="+mn-ea"/>
                <a:sym typeface="+mn-lt"/>
              </a:rPr>
              <a:t>   </a:t>
            </a:r>
            <a:endParaRPr lang="en-US" altLang="zh-CN">
              <a:cs typeface="+mn-ea"/>
              <a:sym typeface="+mn-lt"/>
            </a:endParaRPr>
          </a:p>
        </p:txBody>
      </p:sp>
      <p:sp>
        <p:nvSpPr>
          <p:cNvPr id="14" name="文本框 13"/>
          <p:cNvSpPr txBox="1"/>
          <p:nvPr/>
        </p:nvSpPr>
        <p:spPr>
          <a:xfrm>
            <a:off x="4286250" y="394335"/>
            <a:ext cx="3434080" cy="368300"/>
          </a:xfrm>
          <a:prstGeom prst="rect">
            <a:avLst/>
          </a:prstGeom>
          <a:noFill/>
        </p:spPr>
        <p:txBody>
          <a:bodyPr wrap="square" rtlCol="0">
            <a:spAutoFit/>
          </a:bodyPr>
          <a:lstStyle/>
          <a:p>
            <a:pPr algn="dist"/>
            <a:r>
              <a:rPr lang="zh-CN" altLang="en-US">
                <a:gradFill>
                  <a:gsLst>
                    <a:gs pos="0">
                      <a:srgbClr val="EAD9C5"/>
                    </a:gs>
                    <a:gs pos="100000">
                      <a:schemeClr val="bg1"/>
                    </a:gs>
                  </a:gsLst>
                  <a:lin ang="16200000" scaled="0"/>
                </a:gradFill>
                <a:cs typeface="+mn-ea"/>
                <a:sym typeface="+mn-lt"/>
              </a:rPr>
              <a:t>工作概述</a:t>
            </a:r>
            <a:endParaRPr lang="zh-CN" altLang="en-US" spc="300" dirty="0">
              <a:gradFill>
                <a:gsLst>
                  <a:gs pos="0">
                    <a:srgbClr val="EAD9C5"/>
                  </a:gs>
                  <a:gs pos="100000">
                    <a:schemeClr val="bg1"/>
                  </a:gs>
                </a:gsLst>
                <a:lin ang="16200000" scaled="0"/>
              </a:gradFill>
              <a:cs typeface="+mn-ea"/>
              <a:sym typeface="+mn-lt"/>
            </a:endParaRPr>
          </a:p>
        </p:txBody>
      </p:sp>
      <p:sp>
        <p:nvSpPr>
          <p:cNvPr id="3" name="矩形 5"/>
          <p:cNvSpPr>
            <a:spLocks noChangeArrowheads="1"/>
          </p:cNvSpPr>
          <p:nvPr/>
        </p:nvSpPr>
        <p:spPr bwMode="auto">
          <a:xfrm>
            <a:off x="2137175" y="3424993"/>
            <a:ext cx="2026301"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2000" b="1" dirty="0">
                <a:solidFill>
                  <a:schemeClr val="bg1"/>
                </a:solidFill>
                <a:cs typeface="+mn-ea"/>
                <a:sym typeface="+mn-lt"/>
              </a:rPr>
              <a:t>工作进度</a:t>
            </a:r>
            <a:endParaRPr kumimoji="0" lang="zh-CN" altLang="en-US" sz="2000" b="1" i="0" u="none" strike="noStrike" kern="1200" cap="none" spc="0" normalizeH="0" baseline="0" noProof="0" dirty="0">
              <a:ln>
                <a:noFill/>
              </a:ln>
              <a:solidFill>
                <a:schemeClr val="bg1"/>
              </a:solidFill>
              <a:effectLst/>
              <a:uLnTx/>
              <a:uFillTx/>
              <a:cs typeface="+mn-ea"/>
              <a:sym typeface="+mn-lt"/>
            </a:endParaRPr>
          </a:p>
        </p:txBody>
      </p:sp>
      <p:sp>
        <p:nvSpPr>
          <p:cNvPr id="9" name="空心弧 4"/>
          <p:cNvSpPr/>
          <p:nvPr/>
        </p:nvSpPr>
        <p:spPr bwMode="auto">
          <a:xfrm rot="16200000">
            <a:off x="1246541" y="1841550"/>
            <a:ext cx="3806424" cy="3806428"/>
          </a:xfrm>
          <a:custGeom>
            <a:avLst/>
            <a:gdLst>
              <a:gd name="T0" fmla="*/ 6106 w 21600"/>
              <a:gd name="T1" fmla="*/ 18536 h 21600"/>
              <a:gd name="T2" fmla="*/ 1751 w 21600"/>
              <a:gd name="T3" fmla="*/ 10800 h 21600"/>
              <a:gd name="T4" fmla="*/ 10800 w 21600"/>
              <a:gd name="T5" fmla="*/ 1751 h 21600"/>
              <a:gd name="T6" fmla="*/ 19849 w 21600"/>
              <a:gd name="T7" fmla="*/ 10800 h 21600"/>
              <a:gd name="T8" fmla="*/ 15493 w 21600"/>
              <a:gd name="T9" fmla="*/ 18536 h 21600"/>
              <a:gd name="T10" fmla="*/ 16401 w 21600"/>
              <a:gd name="T11" fmla="*/ 20033 h 21600"/>
              <a:gd name="T12" fmla="*/ 21600 w 21600"/>
              <a:gd name="T13" fmla="*/ 10800 h 21600"/>
              <a:gd name="T14" fmla="*/ 10800 w 21600"/>
              <a:gd name="T15" fmla="*/ 0 h 21600"/>
              <a:gd name="T16" fmla="*/ 0 w 21600"/>
              <a:gd name="T17" fmla="*/ 10800 h 21600"/>
              <a:gd name="T18" fmla="*/ 5198 w 21600"/>
              <a:gd name="T19" fmla="*/ 20033 h 21600"/>
              <a:gd name="T20" fmla="*/ 6106 w 21600"/>
              <a:gd name="T21" fmla="*/ 18536 h 21600"/>
              <a:gd name="T22" fmla="*/ 0 w 21600"/>
              <a:gd name="T23" fmla="*/ 0 h 21600"/>
              <a:gd name="T24" fmla="*/ 21600 w 21600"/>
              <a:gd name="T25" fmla="*/ 1877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T22" t="T23" r="T24" b="T25"/>
            <a:pathLst>
              <a:path w="21600" h="21600">
                <a:moveTo>
                  <a:pt x="6106" y="18536"/>
                </a:moveTo>
                <a:cubicBezTo>
                  <a:pt x="3402" y="16896"/>
                  <a:pt x="1751" y="13962"/>
                  <a:pt x="1751" y="10800"/>
                </a:cubicBezTo>
                <a:cubicBezTo>
                  <a:pt x="1751" y="5802"/>
                  <a:pt x="5802" y="1751"/>
                  <a:pt x="10800" y="1751"/>
                </a:cubicBezTo>
                <a:cubicBezTo>
                  <a:pt x="15797" y="1751"/>
                  <a:pt x="19849" y="5802"/>
                  <a:pt x="19849" y="10800"/>
                </a:cubicBezTo>
                <a:cubicBezTo>
                  <a:pt x="19849" y="13962"/>
                  <a:pt x="18197" y="16896"/>
                  <a:pt x="15493" y="18536"/>
                </a:cubicBezTo>
                <a:lnTo>
                  <a:pt x="16401" y="20033"/>
                </a:lnTo>
                <a:cubicBezTo>
                  <a:pt x="19628" y="18075"/>
                  <a:pt x="21600" y="14574"/>
                  <a:pt x="21600" y="10800"/>
                </a:cubicBezTo>
                <a:cubicBezTo>
                  <a:pt x="21600" y="4835"/>
                  <a:pt x="16764" y="0"/>
                  <a:pt x="10800" y="0"/>
                </a:cubicBezTo>
                <a:cubicBezTo>
                  <a:pt x="4835" y="0"/>
                  <a:pt x="0" y="4835"/>
                  <a:pt x="0" y="10800"/>
                </a:cubicBezTo>
                <a:cubicBezTo>
                  <a:pt x="-1" y="14574"/>
                  <a:pt x="1971" y="18075"/>
                  <a:pt x="5198" y="20033"/>
                </a:cubicBezTo>
                <a:lnTo>
                  <a:pt x="6106" y="18536"/>
                </a:lnTo>
                <a:close/>
              </a:path>
            </a:pathLst>
          </a:custGeom>
          <a:gradFill>
            <a:gsLst>
              <a:gs pos="0">
                <a:srgbClr val="D5B898"/>
              </a:gs>
              <a:gs pos="100000">
                <a:srgbClr val="B49374"/>
              </a:gs>
            </a:gsLst>
            <a:lin ang="5400000" scaled="0"/>
          </a:gradFill>
          <a:ln>
            <a:noFill/>
          </a:ln>
        </p:spPr>
        <p:txBody>
          <a:bodyPr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Text" lastClr="000000"/>
              </a:solidFill>
              <a:effectLst/>
              <a:uLnTx/>
              <a:uFillTx/>
              <a:cs typeface="+mn-ea"/>
              <a:sym typeface="+mn-lt"/>
            </a:endParaRPr>
          </a:p>
        </p:txBody>
      </p:sp>
      <p:grpSp>
        <p:nvGrpSpPr>
          <p:cNvPr id="5" name="组合 4"/>
          <p:cNvGrpSpPr/>
          <p:nvPr/>
        </p:nvGrpSpPr>
        <p:grpSpPr>
          <a:xfrm rot="1561121">
            <a:off x="1793364" y="2387245"/>
            <a:ext cx="2713822" cy="2711458"/>
            <a:chOff x="1642796" y="2615022"/>
            <a:chExt cx="2407382" cy="2405286"/>
          </a:xfrm>
          <a:solidFill>
            <a:srgbClr val="DAC2A2"/>
          </a:solidFill>
        </p:grpSpPr>
        <p:sp>
          <p:nvSpPr>
            <p:cNvPr id="11" name="空心弧 3"/>
            <p:cNvSpPr/>
            <p:nvPr/>
          </p:nvSpPr>
          <p:spPr bwMode="auto">
            <a:xfrm rot="15302329">
              <a:off x="1643844" y="2613974"/>
              <a:ext cx="2405286" cy="2407382"/>
            </a:xfrm>
            <a:custGeom>
              <a:avLst/>
              <a:gdLst>
                <a:gd name="T0" fmla="*/ 2643 w 21600"/>
                <a:gd name="T1" fmla="*/ 7715 h 21600"/>
                <a:gd name="T2" fmla="*/ 10799 w 21600"/>
                <a:gd name="T3" fmla="*/ 2080 h 21600"/>
                <a:gd name="T4" fmla="*/ 18956 w 21600"/>
                <a:gd name="T5" fmla="*/ 7715 h 21600"/>
                <a:gd name="T6" fmla="*/ 20901 w 21600"/>
                <a:gd name="T7" fmla="*/ 6979 h 21600"/>
                <a:gd name="T8" fmla="*/ 10800 w 21600"/>
                <a:gd name="T9" fmla="*/ 0 h 21600"/>
                <a:gd name="T10" fmla="*/ 698 w 21600"/>
                <a:gd name="T11" fmla="*/ 6979 h 21600"/>
                <a:gd name="T12" fmla="*/ 2643 w 21600"/>
                <a:gd name="T13" fmla="*/ 7715 h 21600"/>
                <a:gd name="T14" fmla="*/ 0 w 21600"/>
                <a:gd name="T15" fmla="*/ 0 h 21600"/>
                <a:gd name="T16" fmla="*/ 21600 w 21600"/>
                <a:gd name="T17" fmla="*/ 3969 h 21600"/>
              </a:gdLst>
              <a:ahLst/>
              <a:cxnLst>
                <a:cxn ang="0">
                  <a:pos x="T0" y="T1"/>
                </a:cxn>
                <a:cxn ang="0">
                  <a:pos x="T2" y="T3"/>
                </a:cxn>
                <a:cxn ang="0">
                  <a:pos x="T4" y="T5"/>
                </a:cxn>
                <a:cxn ang="0">
                  <a:pos x="T6" y="T7"/>
                </a:cxn>
                <a:cxn ang="0">
                  <a:pos x="T8" y="T9"/>
                </a:cxn>
                <a:cxn ang="0">
                  <a:pos x="T10" y="T11"/>
                </a:cxn>
                <a:cxn ang="0">
                  <a:pos x="T12" y="T13"/>
                </a:cxn>
              </a:cxnLst>
              <a:rect l="T14" t="T15" r="T16" b="T17"/>
              <a:pathLst>
                <a:path w="21600" h="21600">
                  <a:moveTo>
                    <a:pt x="2643" y="7715"/>
                  </a:moveTo>
                  <a:cubicBezTo>
                    <a:pt x="3926" y="4323"/>
                    <a:pt x="7173" y="2080"/>
                    <a:pt x="10799" y="2080"/>
                  </a:cubicBezTo>
                  <a:cubicBezTo>
                    <a:pt x="14426" y="2079"/>
                    <a:pt x="17673" y="4323"/>
                    <a:pt x="18956" y="7715"/>
                  </a:cubicBezTo>
                  <a:lnTo>
                    <a:pt x="20901" y="6979"/>
                  </a:lnTo>
                  <a:cubicBezTo>
                    <a:pt x="19313" y="2779"/>
                    <a:pt x="15290" y="0"/>
                    <a:pt x="10800" y="0"/>
                  </a:cubicBezTo>
                  <a:cubicBezTo>
                    <a:pt x="6309" y="-1"/>
                    <a:pt x="2286" y="2779"/>
                    <a:pt x="698" y="6979"/>
                  </a:cubicBezTo>
                  <a:lnTo>
                    <a:pt x="2643" y="7715"/>
                  </a:lnTo>
                  <a:close/>
                </a:path>
              </a:pathLst>
            </a:custGeom>
            <a:grpFill/>
            <a:ln>
              <a:noFill/>
            </a:ln>
          </p:spPr>
          <p:txBody>
            <a:bodyPr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Text" lastClr="000000"/>
                </a:solidFill>
                <a:effectLst/>
                <a:uLnTx/>
                <a:uFillTx/>
                <a:cs typeface="+mn-ea"/>
                <a:sym typeface="+mn-lt"/>
              </a:endParaRPr>
            </a:p>
          </p:txBody>
        </p:sp>
        <p:sp>
          <p:nvSpPr>
            <p:cNvPr id="4" name="空心弧 3"/>
            <p:cNvSpPr/>
            <p:nvPr/>
          </p:nvSpPr>
          <p:spPr bwMode="auto">
            <a:xfrm rot="7872149">
              <a:off x="1643844" y="2613974"/>
              <a:ext cx="2405286" cy="2407382"/>
            </a:xfrm>
            <a:custGeom>
              <a:avLst/>
              <a:gdLst>
                <a:gd name="T0" fmla="*/ 2643 w 21600"/>
                <a:gd name="T1" fmla="*/ 7715 h 21600"/>
                <a:gd name="T2" fmla="*/ 10799 w 21600"/>
                <a:gd name="T3" fmla="*/ 2080 h 21600"/>
                <a:gd name="T4" fmla="*/ 18956 w 21600"/>
                <a:gd name="T5" fmla="*/ 7715 h 21600"/>
                <a:gd name="T6" fmla="*/ 20901 w 21600"/>
                <a:gd name="T7" fmla="*/ 6979 h 21600"/>
                <a:gd name="T8" fmla="*/ 10800 w 21600"/>
                <a:gd name="T9" fmla="*/ 0 h 21600"/>
                <a:gd name="T10" fmla="*/ 698 w 21600"/>
                <a:gd name="T11" fmla="*/ 6979 h 21600"/>
                <a:gd name="T12" fmla="*/ 2643 w 21600"/>
                <a:gd name="T13" fmla="*/ 7715 h 21600"/>
                <a:gd name="T14" fmla="*/ 0 w 21600"/>
                <a:gd name="T15" fmla="*/ 0 h 21600"/>
                <a:gd name="T16" fmla="*/ 21600 w 21600"/>
                <a:gd name="T17" fmla="*/ 3969 h 21600"/>
              </a:gdLst>
              <a:ahLst/>
              <a:cxnLst>
                <a:cxn ang="0">
                  <a:pos x="T0" y="T1"/>
                </a:cxn>
                <a:cxn ang="0">
                  <a:pos x="T2" y="T3"/>
                </a:cxn>
                <a:cxn ang="0">
                  <a:pos x="T4" y="T5"/>
                </a:cxn>
                <a:cxn ang="0">
                  <a:pos x="T6" y="T7"/>
                </a:cxn>
                <a:cxn ang="0">
                  <a:pos x="T8" y="T9"/>
                </a:cxn>
                <a:cxn ang="0">
                  <a:pos x="T10" y="T11"/>
                </a:cxn>
                <a:cxn ang="0">
                  <a:pos x="T12" y="T13"/>
                </a:cxn>
              </a:cxnLst>
              <a:rect l="T14" t="T15" r="T16" b="T17"/>
              <a:pathLst>
                <a:path w="21600" h="21600">
                  <a:moveTo>
                    <a:pt x="2643" y="7715"/>
                  </a:moveTo>
                  <a:cubicBezTo>
                    <a:pt x="3926" y="4323"/>
                    <a:pt x="7173" y="2080"/>
                    <a:pt x="10799" y="2080"/>
                  </a:cubicBezTo>
                  <a:cubicBezTo>
                    <a:pt x="14426" y="2079"/>
                    <a:pt x="17673" y="4323"/>
                    <a:pt x="18956" y="7715"/>
                  </a:cubicBezTo>
                  <a:lnTo>
                    <a:pt x="20901" y="6979"/>
                  </a:lnTo>
                  <a:cubicBezTo>
                    <a:pt x="19313" y="2779"/>
                    <a:pt x="15290" y="0"/>
                    <a:pt x="10800" y="0"/>
                  </a:cubicBezTo>
                  <a:cubicBezTo>
                    <a:pt x="6309" y="-1"/>
                    <a:pt x="2286" y="2779"/>
                    <a:pt x="698" y="6979"/>
                  </a:cubicBezTo>
                  <a:lnTo>
                    <a:pt x="2643" y="7715"/>
                  </a:lnTo>
                  <a:close/>
                </a:path>
              </a:pathLst>
            </a:custGeom>
            <a:solidFill>
              <a:srgbClr val="B49374"/>
            </a:solidFill>
            <a:ln>
              <a:noFill/>
            </a:ln>
          </p:spPr>
          <p:txBody>
            <a:bodyPr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ysClr val="windowText" lastClr="000000"/>
                </a:solidFill>
                <a:effectLst/>
                <a:uLnTx/>
                <a:uFillTx/>
                <a:cs typeface="+mn-ea"/>
                <a:sym typeface="+mn-lt"/>
              </a:endParaRPr>
            </a:p>
          </p:txBody>
        </p:sp>
      </p:grpSp>
      <p:sp>
        <p:nvSpPr>
          <p:cNvPr id="6" name="Oval 3"/>
          <p:cNvSpPr/>
          <p:nvPr/>
        </p:nvSpPr>
        <p:spPr>
          <a:xfrm>
            <a:off x="5526396" y="1901886"/>
            <a:ext cx="408768" cy="408768"/>
          </a:xfrm>
          <a:prstGeom prst="ellipse">
            <a:avLst/>
          </a:prstGeom>
          <a:solidFill>
            <a:srgbClr val="DAC2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b="1" dirty="0">
                <a:solidFill>
                  <a:schemeClr val="bg1"/>
                </a:solidFill>
                <a:cs typeface="+mn-ea"/>
                <a:sym typeface="+mn-lt"/>
              </a:rPr>
              <a:t>1</a:t>
            </a:r>
            <a:endParaRPr lang="id-ID" b="1" dirty="0">
              <a:solidFill>
                <a:schemeClr val="bg1"/>
              </a:solidFill>
              <a:cs typeface="+mn-ea"/>
              <a:sym typeface="+mn-lt"/>
            </a:endParaRPr>
          </a:p>
        </p:txBody>
      </p:sp>
      <p:sp>
        <p:nvSpPr>
          <p:cNvPr id="8" name="Oval 5"/>
          <p:cNvSpPr/>
          <p:nvPr/>
        </p:nvSpPr>
        <p:spPr>
          <a:xfrm>
            <a:off x="5526396" y="3262222"/>
            <a:ext cx="408768" cy="408768"/>
          </a:xfrm>
          <a:prstGeom prst="ellipse">
            <a:avLst/>
          </a:prstGeom>
          <a:solidFill>
            <a:srgbClr val="DAC2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b="1" dirty="0">
                <a:solidFill>
                  <a:schemeClr val="bg1"/>
                </a:solidFill>
                <a:cs typeface="+mn-ea"/>
                <a:sym typeface="+mn-lt"/>
              </a:rPr>
              <a:t>2</a:t>
            </a:r>
            <a:endParaRPr lang="id-ID" b="1" dirty="0">
              <a:solidFill>
                <a:schemeClr val="bg1"/>
              </a:solidFill>
              <a:cs typeface="+mn-ea"/>
              <a:sym typeface="+mn-lt"/>
            </a:endParaRPr>
          </a:p>
        </p:txBody>
      </p:sp>
      <p:sp>
        <p:nvSpPr>
          <p:cNvPr id="12" name="Oval 7"/>
          <p:cNvSpPr/>
          <p:nvPr/>
        </p:nvSpPr>
        <p:spPr>
          <a:xfrm>
            <a:off x="5526396" y="4683806"/>
            <a:ext cx="408768" cy="408768"/>
          </a:xfrm>
          <a:prstGeom prst="ellipse">
            <a:avLst/>
          </a:prstGeom>
          <a:solidFill>
            <a:srgbClr val="DAC2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b="1" dirty="0">
                <a:solidFill>
                  <a:schemeClr val="bg1"/>
                </a:solidFill>
                <a:cs typeface="+mn-ea"/>
                <a:sym typeface="+mn-lt"/>
              </a:rPr>
              <a:t>3</a:t>
            </a:r>
            <a:endParaRPr lang="id-ID" b="1" dirty="0">
              <a:solidFill>
                <a:schemeClr val="bg1"/>
              </a:solidFill>
              <a:cs typeface="+mn-ea"/>
              <a:sym typeface="+mn-lt"/>
            </a:endParaRPr>
          </a:p>
        </p:txBody>
      </p:sp>
      <p:sp>
        <p:nvSpPr>
          <p:cNvPr id="13" name="文本框 12"/>
          <p:cNvSpPr txBox="1"/>
          <p:nvPr/>
        </p:nvSpPr>
        <p:spPr>
          <a:xfrm>
            <a:off x="5972810" y="2310765"/>
            <a:ext cx="4824730" cy="629920"/>
          </a:xfrm>
          <a:prstGeom prst="rect">
            <a:avLst/>
          </a:prstGeom>
          <a:noFill/>
        </p:spPr>
        <p:txBody>
          <a:bodyPr wrap="square" rtlCol="0">
            <a:spAutoFit/>
          </a:bodyPr>
          <a:lstStyle/>
          <a:p>
            <a:pPr>
              <a:lnSpc>
                <a:spcPct val="125000"/>
              </a:lnSpc>
            </a:pPr>
            <a:r>
              <a:rPr lang="zh-CN" altLang="en-US" sz="1400" dirty="0">
                <a:solidFill>
                  <a:schemeClr val="bg1"/>
                </a:solidFill>
                <a:cs typeface="+mn-ea"/>
                <a:sym typeface="+mn-lt"/>
              </a:rPr>
              <a:t>点击文本框即可进行编辑输入相关内容点击文本框即可进行编辑输入相关内容点击文本框即可进行编辑输入相关内容</a:t>
            </a:r>
            <a:endParaRPr lang="zh-CN" altLang="en-US" sz="1400" dirty="0">
              <a:solidFill>
                <a:schemeClr val="bg1"/>
              </a:solidFill>
              <a:cs typeface="+mn-ea"/>
              <a:sym typeface="+mn-lt"/>
            </a:endParaRPr>
          </a:p>
        </p:txBody>
      </p:sp>
      <p:sp>
        <p:nvSpPr>
          <p:cNvPr id="7" name="文本框 6"/>
          <p:cNvSpPr txBox="1"/>
          <p:nvPr/>
        </p:nvSpPr>
        <p:spPr>
          <a:xfrm>
            <a:off x="5972778" y="1972367"/>
            <a:ext cx="1180935" cy="337185"/>
          </a:xfrm>
          <a:prstGeom prst="rect">
            <a:avLst/>
          </a:prstGeom>
          <a:noFill/>
        </p:spPr>
        <p:txBody>
          <a:bodyPr wrap="square" rtlCol="0">
            <a:spAutoFit/>
          </a:bodyPr>
          <a:lstStyle/>
          <a:p>
            <a:r>
              <a:rPr lang="zh-CN" altLang="en-US" sz="1600" dirty="0">
                <a:solidFill>
                  <a:schemeClr val="bg1"/>
                </a:solidFill>
                <a:cs typeface="+mn-ea"/>
                <a:sym typeface="+mn-lt"/>
              </a:rPr>
              <a:t>编辑标题</a:t>
            </a:r>
            <a:endParaRPr lang="zh-CN" altLang="en-US" sz="1600" dirty="0">
              <a:solidFill>
                <a:schemeClr val="bg1"/>
              </a:solidFill>
              <a:cs typeface="+mn-ea"/>
              <a:sym typeface="+mn-lt"/>
            </a:endParaRPr>
          </a:p>
        </p:txBody>
      </p:sp>
      <p:sp>
        <p:nvSpPr>
          <p:cNvPr id="31" name="文本框 30"/>
          <p:cNvSpPr txBox="1"/>
          <p:nvPr/>
        </p:nvSpPr>
        <p:spPr>
          <a:xfrm>
            <a:off x="5972810" y="3636645"/>
            <a:ext cx="4824730" cy="629920"/>
          </a:xfrm>
          <a:prstGeom prst="rect">
            <a:avLst/>
          </a:prstGeom>
          <a:noFill/>
        </p:spPr>
        <p:txBody>
          <a:bodyPr wrap="square" rtlCol="0">
            <a:spAutoFit/>
          </a:bodyPr>
          <a:lstStyle/>
          <a:p>
            <a:pPr>
              <a:lnSpc>
                <a:spcPct val="125000"/>
              </a:lnSpc>
            </a:pPr>
            <a:r>
              <a:rPr lang="zh-CN" altLang="en-US" sz="1400" dirty="0">
                <a:solidFill>
                  <a:schemeClr val="bg1"/>
                </a:solidFill>
                <a:cs typeface="+mn-ea"/>
                <a:sym typeface="+mn-lt"/>
              </a:rPr>
              <a:t>点击文本框即可进行编辑输入相关内容点击文本框即可进行编辑输入相关内容点击文本框即可进行编辑输入相关内容</a:t>
            </a:r>
            <a:endParaRPr lang="zh-CN" altLang="en-US" sz="1400" dirty="0">
              <a:solidFill>
                <a:schemeClr val="bg1"/>
              </a:solidFill>
              <a:cs typeface="+mn-ea"/>
              <a:sym typeface="+mn-lt"/>
            </a:endParaRPr>
          </a:p>
        </p:txBody>
      </p:sp>
      <p:sp>
        <p:nvSpPr>
          <p:cNvPr id="32" name="文本框 31"/>
          <p:cNvSpPr txBox="1"/>
          <p:nvPr/>
        </p:nvSpPr>
        <p:spPr>
          <a:xfrm>
            <a:off x="5972778" y="3298108"/>
            <a:ext cx="1180935" cy="337185"/>
          </a:xfrm>
          <a:prstGeom prst="rect">
            <a:avLst/>
          </a:prstGeom>
          <a:noFill/>
        </p:spPr>
        <p:txBody>
          <a:bodyPr wrap="square" rtlCol="0">
            <a:spAutoFit/>
          </a:bodyPr>
          <a:lstStyle/>
          <a:p>
            <a:r>
              <a:rPr lang="zh-CN" altLang="en-US" sz="1600" dirty="0">
                <a:solidFill>
                  <a:schemeClr val="bg1"/>
                </a:solidFill>
                <a:cs typeface="+mn-ea"/>
                <a:sym typeface="+mn-lt"/>
              </a:rPr>
              <a:t>编辑标题</a:t>
            </a:r>
            <a:endParaRPr lang="zh-CN" altLang="en-US" sz="1600" dirty="0">
              <a:solidFill>
                <a:schemeClr val="bg1"/>
              </a:solidFill>
              <a:cs typeface="+mn-ea"/>
              <a:sym typeface="+mn-lt"/>
            </a:endParaRPr>
          </a:p>
        </p:txBody>
      </p:sp>
      <p:sp>
        <p:nvSpPr>
          <p:cNvPr id="33" name="文本框 32"/>
          <p:cNvSpPr txBox="1"/>
          <p:nvPr/>
        </p:nvSpPr>
        <p:spPr>
          <a:xfrm>
            <a:off x="5972810" y="5017770"/>
            <a:ext cx="4824730" cy="629920"/>
          </a:xfrm>
          <a:prstGeom prst="rect">
            <a:avLst/>
          </a:prstGeom>
          <a:noFill/>
        </p:spPr>
        <p:txBody>
          <a:bodyPr wrap="square" rtlCol="0">
            <a:spAutoFit/>
          </a:bodyPr>
          <a:lstStyle/>
          <a:p>
            <a:pPr>
              <a:lnSpc>
                <a:spcPct val="125000"/>
              </a:lnSpc>
            </a:pPr>
            <a:r>
              <a:rPr lang="zh-CN" altLang="en-US" sz="1400" dirty="0">
                <a:solidFill>
                  <a:schemeClr val="bg1"/>
                </a:solidFill>
                <a:cs typeface="+mn-ea"/>
                <a:sym typeface="+mn-lt"/>
              </a:rPr>
              <a:t>点击文本框即可进行编辑输入相关内容点击文本框即可进行编辑输入相关内容点击文本框即可进行编辑输入相关内容</a:t>
            </a:r>
            <a:endParaRPr lang="zh-CN" altLang="en-US" sz="1400" dirty="0">
              <a:solidFill>
                <a:schemeClr val="bg1"/>
              </a:solidFill>
              <a:cs typeface="+mn-ea"/>
              <a:sym typeface="+mn-lt"/>
            </a:endParaRPr>
          </a:p>
        </p:txBody>
      </p:sp>
      <p:sp>
        <p:nvSpPr>
          <p:cNvPr id="34" name="文本框 33"/>
          <p:cNvSpPr txBox="1"/>
          <p:nvPr/>
        </p:nvSpPr>
        <p:spPr>
          <a:xfrm>
            <a:off x="5972778" y="4755668"/>
            <a:ext cx="1180935" cy="337185"/>
          </a:xfrm>
          <a:prstGeom prst="rect">
            <a:avLst/>
          </a:prstGeom>
          <a:noFill/>
        </p:spPr>
        <p:txBody>
          <a:bodyPr wrap="square" rtlCol="0">
            <a:spAutoFit/>
          </a:bodyPr>
          <a:lstStyle/>
          <a:p>
            <a:r>
              <a:rPr lang="zh-CN" altLang="en-US" sz="1600" dirty="0">
                <a:solidFill>
                  <a:schemeClr val="bg1"/>
                </a:solidFill>
                <a:cs typeface="+mn-ea"/>
                <a:sym typeface="+mn-lt"/>
              </a:rPr>
              <a:t>编辑标题</a:t>
            </a:r>
            <a:endParaRPr lang="zh-CN" altLang="en-US" sz="1600" dirty="0">
              <a:solidFill>
                <a:schemeClr val="bg1"/>
              </a:solidFill>
              <a:cs typeface="+mn-ea"/>
              <a:sym typeface="+mn-lt"/>
            </a:endParaRPr>
          </a:p>
        </p:txBody>
      </p:sp>
      <p:sp>
        <p:nvSpPr>
          <p:cNvPr id="20" name="TextBox 19"/>
          <p:cNvSpPr txBox="1"/>
          <p:nvPr/>
        </p:nvSpPr>
        <p:spPr>
          <a:xfrm>
            <a:off x="107505" y="6679069"/>
            <a:ext cx="1800200"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rgbClr val="172137"/>
                </a:solidFill>
                <a:effectLst/>
                <a:uLnTx/>
                <a:uFillTx/>
              </a:rPr>
              <a:t>PPT</a:t>
            </a:r>
            <a:r>
              <a:rPr kumimoji="0" lang="zh-CN" altLang="en-US" sz="100" b="0" i="0" u="none" strike="noStrike" kern="0" cap="none" spc="0" normalizeH="0" baseline="0" noProof="0" dirty="0" smtClean="0">
                <a:ln>
                  <a:noFill/>
                </a:ln>
                <a:solidFill>
                  <a:srgbClr val="172137"/>
                </a:solidFill>
                <a:effectLst/>
                <a:uLnTx/>
                <a:uFillTx/>
              </a:rPr>
              <a:t>模板 </a:t>
            </a:r>
            <a:r>
              <a:rPr kumimoji="0" lang="en-US" altLang="zh-CN" sz="100" b="0" i="0" u="none" strike="noStrike" kern="0" cap="none" spc="0" normalizeH="0" baseline="0" noProof="0" dirty="0" smtClean="0">
                <a:ln>
                  <a:noFill/>
                </a:ln>
                <a:solidFill>
                  <a:srgbClr val="172137"/>
                </a:solidFill>
                <a:effectLst/>
                <a:uLnTx/>
                <a:uFillTx/>
              </a:rPr>
              <a:t>http://www.1ppt.com/moban/</a:t>
            </a:r>
            <a:r>
              <a:rPr kumimoji="0" lang="zh-CN" altLang="en-US" sz="100" b="0" i="0" u="none" strike="noStrike" kern="0" cap="none" spc="0" normalizeH="0" baseline="0" noProof="0" dirty="0" smtClean="0">
                <a:ln>
                  <a:noFill/>
                </a:ln>
                <a:solidFill>
                  <a:srgbClr val="172137"/>
                </a:solidFill>
                <a:effectLst/>
                <a:uLnTx/>
                <a:uFillTx/>
              </a:rPr>
              <a:t> </a:t>
            </a:r>
            <a:endParaRPr kumimoji="0" lang="en-US" altLang="zh-CN" sz="100" b="0" i="0" u="none" strike="noStrike" kern="0" cap="none" spc="0" normalizeH="0" baseline="0" noProof="0" dirty="0" smtClean="0">
              <a:ln>
                <a:noFill/>
              </a:ln>
              <a:solidFill>
                <a:srgbClr val="172137"/>
              </a:solidFill>
              <a:effectLst/>
              <a:uLnTx/>
              <a:uFillTx/>
            </a:endParaRPr>
          </a:p>
        </p:txBody>
      </p:sp>
    </p:spTree>
  </p:cSld>
  <p:clrMapOvr>
    <a:masterClrMapping/>
  </p:clrMapOvr>
  <p:transition advClick="0" advTm="0">
    <p:random/>
  </p:transition>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par>
                                <p:cTn id="8" presetID="21" presetClass="entr" presetSubtype="1"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heel(1)">
                                      <p:cBhvr>
                                        <p:cTn id="10" dur="2000"/>
                                        <p:tgtEl>
                                          <p:spTgt spid="5"/>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heel(1)">
                                      <p:cBhvr>
                                        <p:cTn id="13" dur="2000"/>
                                        <p:tgtEl>
                                          <p:spTgt spid="9"/>
                                        </p:tgtEl>
                                      </p:cBhvr>
                                    </p:animEffect>
                                  </p:childTnLst>
                                </p:cTn>
                              </p:par>
                            </p:childTnLst>
                          </p:cTn>
                        </p:par>
                        <p:par>
                          <p:cTn id="14" fill="hold">
                            <p:stCondLst>
                              <p:cond delay="2000"/>
                            </p:stCondLst>
                            <p:childTnLst>
                              <p:par>
                                <p:cTn id="15" presetID="55"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1000" fill="hold"/>
                                        <p:tgtEl>
                                          <p:spTgt spid="6"/>
                                        </p:tgtEl>
                                        <p:attrNameLst>
                                          <p:attrName>ppt_w</p:attrName>
                                        </p:attrNameLst>
                                      </p:cBhvr>
                                      <p:tavLst>
                                        <p:tav tm="0">
                                          <p:val>
                                            <p:strVal val="#ppt_w*0.70"/>
                                          </p:val>
                                        </p:tav>
                                        <p:tav tm="100000">
                                          <p:val>
                                            <p:strVal val="#ppt_w"/>
                                          </p:val>
                                        </p:tav>
                                      </p:tavLst>
                                    </p:anim>
                                    <p:anim calcmode="lin" valueType="num">
                                      <p:cBhvr>
                                        <p:cTn id="18" dur="1000" fill="hold"/>
                                        <p:tgtEl>
                                          <p:spTgt spid="6"/>
                                        </p:tgtEl>
                                        <p:attrNameLst>
                                          <p:attrName>ppt_h</p:attrName>
                                        </p:attrNameLst>
                                      </p:cBhvr>
                                      <p:tavLst>
                                        <p:tav tm="0">
                                          <p:val>
                                            <p:strVal val="#ppt_h"/>
                                          </p:val>
                                        </p:tav>
                                        <p:tav tm="100000">
                                          <p:val>
                                            <p:strVal val="#ppt_h"/>
                                          </p:val>
                                        </p:tav>
                                      </p:tavLst>
                                    </p:anim>
                                    <p:animEffect transition="in" filter="fade">
                                      <p:cBhvr>
                                        <p:cTn id="19" dur="1000"/>
                                        <p:tgtEl>
                                          <p:spTgt spid="6"/>
                                        </p:tgtEl>
                                      </p:cBhvr>
                                    </p:animEffect>
                                  </p:childTnLst>
                                </p:cTn>
                              </p:par>
                              <p:par>
                                <p:cTn id="20" presetID="55"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1000" fill="hold"/>
                                        <p:tgtEl>
                                          <p:spTgt spid="8"/>
                                        </p:tgtEl>
                                        <p:attrNameLst>
                                          <p:attrName>ppt_w</p:attrName>
                                        </p:attrNameLst>
                                      </p:cBhvr>
                                      <p:tavLst>
                                        <p:tav tm="0">
                                          <p:val>
                                            <p:strVal val="#ppt_w*0.70"/>
                                          </p:val>
                                        </p:tav>
                                        <p:tav tm="100000">
                                          <p:val>
                                            <p:strVal val="#ppt_w"/>
                                          </p:val>
                                        </p:tav>
                                      </p:tavLst>
                                    </p:anim>
                                    <p:anim calcmode="lin" valueType="num">
                                      <p:cBhvr>
                                        <p:cTn id="23" dur="1000" fill="hold"/>
                                        <p:tgtEl>
                                          <p:spTgt spid="8"/>
                                        </p:tgtEl>
                                        <p:attrNameLst>
                                          <p:attrName>ppt_h</p:attrName>
                                        </p:attrNameLst>
                                      </p:cBhvr>
                                      <p:tavLst>
                                        <p:tav tm="0">
                                          <p:val>
                                            <p:strVal val="#ppt_h"/>
                                          </p:val>
                                        </p:tav>
                                        <p:tav tm="100000">
                                          <p:val>
                                            <p:strVal val="#ppt_h"/>
                                          </p:val>
                                        </p:tav>
                                      </p:tavLst>
                                    </p:anim>
                                    <p:animEffect transition="in" filter="fade">
                                      <p:cBhvr>
                                        <p:cTn id="24" dur="1000"/>
                                        <p:tgtEl>
                                          <p:spTgt spid="8"/>
                                        </p:tgtEl>
                                      </p:cBhvr>
                                    </p:animEffect>
                                  </p:childTnLst>
                                </p:cTn>
                              </p:par>
                              <p:par>
                                <p:cTn id="25" presetID="55"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p:cTn id="27" dur="1000" fill="hold"/>
                                        <p:tgtEl>
                                          <p:spTgt spid="12"/>
                                        </p:tgtEl>
                                        <p:attrNameLst>
                                          <p:attrName>ppt_w</p:attrName>
                                        </p:attrNameLst>
                                      </p:cBhvr>
                                      <p:tavLst>
                                        <p:tav tm="0">
                                          <p:val>
                                            <p:strVal val="#ppt_w*0.70"/>
                                          </p:val>
                                        </p:tav>
                                        <p:tav tm="100000">
                                          <p:val>
                                            <p:strVal val="#ppt_w"/>
                                          </p:val>
                                        </p:tav>
                                      </p:tavLst>
                                    </p:anim>
                                    <p:anim calcmode="lin" valueType="num">
                                      <p:cBhvr>
                                        <p:cTn id="28" dur="1000" fill="hold"/>
                                        <p:tgtEl>
                                          <p:spTgt spid="12"/>
                                        </p:tgtEl>
                                        <p:attrNameLst>
                                          <p:attrName>ppt_h</p:attrName>
                                        </p:attrNameLst>
                                      </p:cBhvr>
                                      <p:tavLst>
                                        <p:tav tm="0">
                                          <p:val>
                                            <p:strVal val="#ppt_h"/>
                                          </p:val>
                                        </p:tav>
                                        <p:tav tm="100000">
                                          <p:val>
                                            <p:strVal val="#ppt_h"/>
                                          </p:val>
                                        </p:tav>
                                      </p:tavLst>
                                    </p:anim>
                                    <p:animEffect transition="in" filter="fade">
                                      <p:cBhvr>
                                        <p:cTn id="29" dur="1000"/>
                                        <p:tgtEl>
                                          <p:spTgt spid="12"/>
                                        </p:tgtEl>
                                      </p:cBhvr>
                                    </p:animEffect>
                                  </p:childTnLst>
                                </p:cTn>
                              </p:par>
                              <p:par>
                                <p:cTn id="30" presetID="55" presetClass="entr" presetSubtype="0"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p:cTn id="32" dur="1000" fill="hold"/>
                                        <p:tgtEl>
                                          <p:spTgt spid="13"/>
                                        </p:tgtEl>
                                        <p:attrNameLst>
                                          <p:attrName>ppt_w</p:attrName>
                                        </p:attrNameLst>
                                      </p:cBhvr>
                                      <p:tavLst>
                                        <p:tav tm="0">
                                          <p:val>
                                            <p:strVal val="#ppt_w*0.70"/>
                                          </p:val>
                                        </p:tav>
                                        <p:tav tm="100000">
                                          <p:val>
                                            <p:strVal val="#ppt_w"/>
                                          </p:val>
                                        </p:tav>
                                      </p:tavLst>
                                    </p:anim>
                                    <p:anim calcmode="lin" valueType="num">
                                      <p:cBhvr>
                                        <p:cTn id="33" dur="1000" fill="hold"/>
                                        <p:tgtEl>
                                          <p:spTgt spid="13"/>
                                        </p:tgtEl>
                                        <p:attrNameLst>
                                          <p:attrName>ppt_h</p:attrName>
                                        </p:attrNameLst>
                                      </p:cBhvr>
                                      <p:tavLst>
                                        <p:tav tm="0">
                                          <p:val>
                                            <p:strVal val="#ppt_h"/>
                                          </p:val>
                                        </p:tav>
                                        <p:tav tm="100000">
                                          <p:val>
                                            <p:strVal val="#ppt_h"/>
                                          </p:val>
                                        </p:tav>
                                      </p:tavLst>
                                    </p:anim>
                                    <p:animEffect transition="in" filter="fade">
                                      <p:cBhvr>
                                        <p:cTn id="34" dur="1000"/>
                                        <p:tgtEl>
                                          <p:spTgt spid="13"/>
                                        </p:tgtEl>
                                      </p:cBhvr>
                                    </p:animEffect>
                                  </p:childTnLst>
                                </p:cTn>
                              </p:par>
                              <p:par>
                                <p:cTn id="35" presetID="55" presetClass="entr" presetSubtype="0" fill="hold" grpId="0" nodeType="with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p:cTn id="37" dur="1000" fill="hold"/>
                                        <p:tgtEl>
                                          <p:spTgt spid="7"/>
                                        </p:tgtEl>
                                        <p:attrNameLst>
                                          <p:attrName>ppt_w</p:attrName>
                                        </p:attrNameLst>
                                      </p:cBhvr>
                                      <p:tavLst>
                                        <p:tav tm="0">
                                          <p:val>
                                            <p:strVal val="#ppt_w*0.70"/>
                                          </p:val>
                                        </p:tav>
                                        <p:tav tm="100000">
                                          <p:val>
                                            <p:strVal val="#ppt_w"/>
                                          </p:val>
                                        </p:tav>
                                      </p:tavLst>
                                    </p:anim>
                                    <p:anim calcmode="lin" valueType="num">
                                      <p:cBhvr>
                                        <p:cTn id="38" dur="1000" fill="hold"/>
                                        <p:tgtEl>
                                          <p:spTgt spid="7"/>
                                        </p:tgtEl>
                                        <p:attrNameLst>
                                          <p:attrName>ppt_h</p:attrName>
                                        </p:attrNameLst>
                                      </p:cBhvr>
                                      <p:tavLst>
                                        <p:tav tm="0">
                                          <p:val>
                                            <p:strVal val="#ppt_h"/>
                                          </p:val>
                                        </p:tav>
                                        <p:tav tm="100000">
                                          <p:val>
                                            <p:strVal val="#ppt_h"/>
                                          </p:val>
                                        </p:tav>
                                      </p:tavLst>
                                    </p:anim>
                                    <p:animEffect transition="in" filter="fade">
                                      <p:cBhvr>
                                        <p:cTn id="39" dur="1000"/>
                                        <p:tgtEl>
                                          <p:spTgt spid="7"/>
                                        </p:tgtEl>
                                      </p:cBhvr>
                                    </p:animEffect>
                                  </p:childTnLst>
                                </p:cTn>
                              </p:par>
                              <p:par>
                                <p:cTn id="40" presetID="55" presetClass="entr" presetSubtype="0" fill="hold" grpId="0" nodeType="withEffect">
                                  <p:stCondLst>
                                    <p:cond delay="0"/>
                                  </p:stCondLst>
                                  <p:childTnLst>
                                    <p:set>
                                      <p:cBhvr>
                                        <p:cTn id="41" dur="1" fill="hold">
                                          <p:stCondLst>
                                            <p:cond delay="0"/>
                                          </p:stCondLst>
                                        </p:cTn>
                                        <p:tgtEl>
                                          <p:spTgt spid="31"/>
                                        </p:tgtEl>
                                        <p:attrNameLst>
                                          <p:attrName>style.visibility</p:attrName>
                                        </p:attrNameLst>
                                      </p:cBhvr>
                                      <p:to>
                                        <p:strVal val="visible"/>
                                      </p:to>
                                    </p:set>
                                    <p:anim calcmode="lin" valueType="num">
                                      <p:cBhvr>
                                        <p:cTn id="42" dur="1000" fill="hold"/>
                                        <p:tgtEl>
                                          <p:spTgt spid="31"/>
                                        </p:tgtEl>
                                        <p:attrNameLst>
                                          <p:attrName>ppt_w</p:attrName>
                                        </p:attrNameLst>
                                      </p:cBhvr>
                                      <p:tavLst>
                                        <p:tav tm="0">
                                          <p:val>
                                            <p:strVal val="#ppt_w*0.70"/>
                                          </p:val>
                                        </p:tav>
                                        <p:tav tm="100000">
                                          <p:val>
                                            <p:strVal val="#ppt_w"/>
                                          </p:val>
                                        </p:tav>
                                      </p:tavLst>
                                    </p:anim>
                                    <p:anim calcmode="lin" valueType="num">
                                      <p:cBhvr>
                                        <p:cTn id="43" dur="1000" fill="hold"/>
                                        <p:tgtEl>
                                          <p:spTgt spid="31"/>
                                        </p:tgtEl>
                                        <p:attrNameLst>
                                          <p:attrName>ppt_h</p:attrName>
                                        </p:attrNameLst>
                                      </p:cBhvr>
                                      <p:tavLst>
                                        <p:tav tm="0">
                                          <p:val>
                                            <p:strVal val="#ppt_h"/>
                                          </p:val>
                                        </p:tav>
                                        <p:tav tm="100000">
                                          <p:val>
                                            <p:strVal val="#ppt_h"/>
                                          </p:val>
                                        </p:tav>
                                      </p:tavLst>
                                    </p:anim>
                                    <p:animEffect transition="in" filter="fade">
                                      <p:cBhvr>
                                        <p:cTn id="44" dur="1000"/>
                                        <p:tgtEl>
                                          <p:spTgt spid="31"/>
                                        </p:tgtEl>
                                      </p:cBhvr>
                                    </p:animEffect>
                                  </p:childTnLst>
                                </p:cTn>
                              </p:par>
                              <p:par>
                                <p:cTn id="45" presetID="55" presetClass="entr" presetSubtype="0" fill="hold" grpId="0" nodeType="withEffect">
                                  <p:stCondLst>
                                    <p:cond delay="0"/>
                                  </p:stCondLst>
                                  <p:childTnLst>
                                    <p:set>
                                      <p:cBhvr>
                                        <p:cTn id="46" dur="1" fill="hold">
                                          <p:stCondLst>
                                            <p:cond delay="0"/>
                                          </p:stCondLst>
                                        </p:cTn>
                                        <p:tgtEl>
                                          <p:spTgt spid="32"/>
                                        </p:tgtEl>
                                        <p:attrNameLst>
                                          <p:attrName>style.visibility</p:attrName>
                                        </p:attrNameLst>
                                      </p:cBhvr>
                                      <p:to>
                                        <p:strVal val="visible"/>
                                      </p:to>
                                    </p:set>
                                    <p:anim calcmode="lin" valueType="num">
                                      <p:cBhvr>
                                        <p:cTn id="47" dur="1000" fill="hold"/>
                                        <p:tgtEl>
                                          <p:spTgt spid="32"/>
                                        </p:tgtEl>
                                        <p:attrNameLst>
                                          <p:attrName>ppt_w</p:attrName>
                                        </p:attrNameLst>
                                      </p:cBhvr>
                                      <p:tavLst>
                                        <p:tav tm="0">
                                          <p:val>
                                            <p:strVal val="#ppt_w*0.70"/>
                                          </p:val>
                                        </p:tav>
                                        <p:tav tm="100000">
                                          <p:val>
                                            <p:strVal val="#ppt_w"/>
                                          </p:val>
                                        </p:tav>
                                      </p:tavLst>
                                    </p:anim>
                                    <p:anim calcmode="lin" valueType="num">
                                      <p:cBhvr>
                                        <p:cTn id="48" dur="1000" fill="hold"/>
                                        <p:tgtEl>
                                          <p:spTgt spid="32"/>
                                        </p:tgtEl>
                                        <p:attrNameLst>
                                          <p:attrName>ppt_h</p:attrName>
                                        </p:attrNameLst>
                                      </p:cBhvr>
                                      <p:tavLst>
                                        <p:tav tm="0">
                                          <p:val>
                                            <p:strVal val="#ppt_h"/>
                                          </p:val>
                                        </p:tav>
                                        <p:tav tm="100000">
                                          <p:val>
                                            <p:strVal val="#ppt_h"/>
                                          </p:val>
                                        </p:tav>
                                      </p:tavLst>
                                    </p:anim>
                                    <p:animEffect transition="in" filter="fade">
                                      <p:cBhvr>
                                        <p:cTn id="49" dur="1000"/>
                                        <p:tgtEl>
                                          <p:spTgt spid="32"/>
                                        </p:tgtEl>
                                      </p:cBhvr>
                                    </p:animEffect>
                                  </p:childTnLst>
                                </p:cTn>
                              </p:par>
                              <p:par>
                                <p:cTn id="50" presetID="55" presetClass="entr" presetSubtype="0" fill="hold" grpId="0" nodeType="withEffect">
                                  <p:stCondLst>
                                    <p:cond delay="0"/>
                                  </p:stCondLst>
                                  <p:childTnLst>
                                    <p:set>
                                      <p:cBhvr>
                                        <p:cTn id="51" dur="1" fill="hold">
                                          <p:stCondLst>
                                            <p:cond delay="0"/>
                                          </p:stCondLst>
                                        </p:cTn>
                                        <p:tgtEl>
                                          <p:spTgt spid="33"/>
                                        </p:tgtEl>
                                        <p:attrNameLst>
                                          <p:attrName>style.visibility</p:attrName>
                                        </p:attrNameLst>
                                      </p:cBhvr>
                                      <p:to>
                                        <p:strVal val="visible"/>
                                      </p:to>
                                    </p:set>
                                    <p:anim calcmode="lin" valueType="num">
                                      <p:cBhvr>
                                        <p:cTn id="52" dur="1000" fill="hold"/>
                                        <p:tgtEl>
                                          <p:spTgt spid="33"/>
                                        </p:tgtEl>
                                        <p:attrNameLst>
                                          <p:attrName>ppt_w</p:attrName>
                                        </p:attrNameLst>
                                      </p:cBhvr>
                                      <p:tavLst>
                                        <p:tav tm="0">
                                          <p:val>
                                            <p:strVal val="#ppt_w*0.70"/>
                                          </p:val>
                                        </p:tav>
                                        <p:tav tm="100000">
                                          <p:val>
                                            <p:strVal val="#ppt_w"/>
                                          </p:val>
                                        </p:tav>
                                      </p:tavLst>
                                    </p:anim>
                                    <p:anim calcmode="lin" valueType="num">
                                      <p:cBhvr>
                                        <p:cTn id="53" dur="1000" fill="hold"/>
                                        <p:tgtEl>
                                          <p:spTgt spid="33"/>
                                        </p:tgtEl>
                                        <p:attrNameLst>
                                          <p:attrName>ppt_h</p:attrName>
                                        </p:attrNameLst>
                                      </p:cBhvr>
                                      <p:tavLst>
                                        <p:tav tm="0">
                                          <p:val>
                                            <p:strVal val="#ppt_h"/>
                                          </p:val>
                                        </p:tav>
                                        <p:tav tm="100000">
                                          <p:val>
                                            <p:strVal val="#ppt_h"/>
                                          </p:val>
                                        </p:tav>
                                      </p:tavLst>
                                    </p:anim>
                                    <p:animEffect transition="in" filter="fade">
                                      <p:cBhvr>
                                        <p:cTn id="54" dur="1000"/>
                                        <p:tgtEl>
                                          <p:spTgt spid="33"/>
                                        </p:tgtEl>
                                      </p:cBhvr>
                                    </p:animEffect>
                                  </p:childTnLst>
                                </p:cTn>
                              </p:par>
                              <p:par>
                                <p:cTn id="55" presetID="55" presetClass="entr" presetSubtype="0" fill="hold" grpId="0" nodeType="with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p:cTn id="57" dur="1000" fill="hold"/>
                                        <p:tgtEl>
                                          <p:spTgt spid="34"/>
                                        </p:tgtEl>
                                        <p:attrNameLst>
                                          <p:attrName>ppt_w</p:attrName>
                                        </p:attrNameLst>
                                      </p:cBhvr>
                                      <p:tavLst>
                                        <p:tav tm="0">
                                          <p:val>
                                            <p:strVal val="#ppt_w*0.70"/>
                                          </p:val>
                                        </p:tav>
                                        <p:tav tm="100000">
                                          <p:val>
                                            <p:strVal val="#ppt_w"/>
                                          </p:val>
                                        </p:tav>
                                      </p:tavLst>
                                    </p:anim>
                                    <p:anim calcmode="lin" valueType="num">
                                      <p:cBhvr>
                                        <p:cTn id="58" dur="1000" fill="hold"/>
                                        <p:tgtEl>
                                          <p:spTgt spid="34"/>
                                        </p:tgtEl>
                                        <p:attrNameLst>
                                          <p:attrName>ppt_h</p:attrName>
                                        </p:attrNameLst>
                                      </p:cBhvr>
                                      <p:tavLst>
                                        <p:tav tm="0">
                                          <p:val>
                                            <p:strVal val="#ppt_h"/>
                                          </p:val>
                                        </p:tav>
                                        <p:tav tm="100000">
                                          <p:val>
                                            <p:strVal val="#ppt_h"/>
                                          </p:val>
                                        </p:tav>
                                      </p:tavLst>
                                    </p:anim>
                                    <p:animEffect transition="in" filter="fade">
                                      <p:cBhvr>
                                        <p:cTn id="59"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9" grpId="0" bldLvl="0" animBg="1"/>
      <p:bldP spid="6" grpId="0" bldLvl="0" animBg="1"/>
      <p:bldP spid="8" grpId="0" bldLvl="0" animBg="1"/>
      <p:bldP spid="12" grpId="0" bldLvl="0" animBg="1"/>
      <p:bldP spid="13" grpId="0"/>
      <p:bldP spid="7" grpId="0"/>
      <p:bldP spid="31" grpId="0"/>
      <p:bldP spid="32" grpId="0"/>
      <p:bldP spid="33" grpId="0"/>
      <p:bldP spid="3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任意多边形: 形状 31"/>
          <p:cNvSpPr/>
          <p:nvPr/>
        </p:nvSpPr>
        <p:spPr>
          <a:xfrm rot="13184398" flipH="1">
            <a:off x="5598308" y="-1186889"/>
            <a:ext cx="7200" cy="3816000"/>
          </a:xfrm>
          <a:custGeom>
            <a:avLst/>
            <a:gdLst>
              <a:gd name="connsiteX0" fmla="*/ 209863 w 419726"/>
              <a:gd name="connsiteY0" fmla="*/ 0 h 2391448"/>
              <a:gd name="connsiteX1" fmla="*/ 419726 w 419726"/>
              <a:gd name="connsiteY1" fmla="*/ 209863 h 2391448"/>
              <a:gd name="connsiteX2" fmla="*/ 419725 w 419726"/>
              <a:gd name="connsiteY2" fmla="*/ 209873 h 2391448"/>
              <a:gd name="connsiteX3" fmla="*/ 419725 w 419726"/>
              <a:gd name="connsiteY3" fmla="*/ 2391448 h 2391448"/>
              <a:gd name="connsiteX4" fmla="*/ 0 w 419726"/>
              <a:gd name="connsiteY4" fmla="*/ 2391448 h 2391448"/>
              <a:gd name="connsiteX5" fmla="*/ 0 w 419726"/>
              <a:gd name="connsiteY5" fmla="*/ 209863 h 2391448"/>
              <a:gd name="connsiteX6" fmla="*/ 0 w 419726"/>
              <a:gd name="connsiteY6" fmla="*/ 209862 h 2391448"/>
              <a:gd name="connsiteX7" fmla="*/ 0 w 419726"/>
              <a:gd name="connsiteY7" fmla="*/ 209862 h 2391448"/>
              <a:gd name="connsiteX8" fmla="*/ 4264 w 419726"/>
              <a:gd name="connsiteY8" fmla="*/ 167568 h 2391448"/>
              <a:gd name="connsiteX9" fmla="*/ 209863 w 419726"/>
              <a:gd name="connsiteY9" fmla="*/ 0 h 2391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726" h="2391448">
                <a:moveTo>
                  <a:pt x="209863" y="0"/>
                </a:moveTo>
                <a:cubicBezTo>
                  <a:pt x="325767" y="0"/>
                  <a:pt x="419726" y="93959"/>
                  <a:pt x="419726" y="209863"/>
                </a:cubicBezTo>
                <a:lnTo>
                  <a:pt x="419725" y="209873"/>
                </a:lnTo>
                <a:lnTo>
                  <a:pt x="419725" y="2391448"/>
                </a:lnTo>
                <a:lnTo>
                  <a:pt x="0" y="2391448"/>
                </a:lnTo>
                <a:lnTo>
                  <a:pt x="0" y="209863"/>
                </a:lnTo>
                <a:lnTo>
                  <a:pt x="0" y="209862"/>
                </a:lnTo>
                <a:lnTo>
                  <a:pt x="0" y="209862"/>
                </a:lnTo>
                <a:lnTo>
                  <a:pt x="4264" y="167568"/>
                </a:lnTo>
                <a:cubicBezTo>
                  <a:pt x="23833" y="71937"/>
                  <a:pt x="108447" y="0"/>
                  <a:pt x="209863" y="0"/>
                </a:cubicBezTo>
                <a:close/>
              </a:path>
            </a:pathLst>
          </a:custGeom>
          <a:gradFill flip="none" rotWithShape="1">
            <a:gsLst>
              <a:gs pos="0">
                <a:srgbClr val="D5B898">
                  <a:alpha val="0"/>
                </a:srgbClr>
              </a:gs>
              <a:gs pos="100000">
                <a:srgbClr val="D5B898"/>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任意多边形: 形状 32"/>
          <p:cNvSpPr/>
          <p:nvPr/>
        </p:nvSpPr>
        <p:spPr>
          <a:xfrm rot="13184398" flipH="1">
            <a:off x="9844041" y="-1586341"/>
            <a:ext cx="7200" cy="4523362"/>
          </a:xfrm>
          <a:custGeom>
            <a:avLst/>
            <a:gdLst>
              <a:gd name="connsiteX0" fmla="*/ 209863 w 419726"/>
              <a:gd name="connsiteY0" fmla="*/ 0 h 2391448"/>
              <a:gd name="connsiteX1" fmla="*/ 419726 w 419726"/>
              <a:gd name="connsiteY1" fmla="*/ 209863 h 2391448"/>
              <a:gd name="connsiteX2" fmla="*/ 419725 w 419726"/>
              <a:gd name="connsiteY2" fmla="*/ 209873 h 2391448"/>
              <a:gd name="connsiteX3" fmla="*/ 419725 w 419726"/>
              <a:gd name="connsiteY3" fmla="*/ 2391448 h 2391448"/>
              <a:gd name="connsiteX4" fmla="*/ 0 w 419726"/>
              <a:gd name="connsiteY4" fmla="*/ 2391448 h 2391448"/>
              <a:gd name="connsiteX5" fmla="*/ 0 w 419726"/>
              <a:gd name="connsiteY5" fmla="*/ 209863 h 2391448"/>
              <a:gd name="connsiteX6" fmla="*/ 0 w 419726"/>
              <a:gd name="connsiteY6" fmla="*/ 209862 h 2391448"/>
              <a:gd name="connsiteX7" fmla="*/ 0 w 419726"/>
              <a:gd name="connsiteY7" fmla="*/ 209862 h 2391448"/>
              <a:gd name="connsiteX8" fmla="*/ 4264 w 419726"/>
              <a:gd name="connsiteY8" fmla="*/ 167568 h 2391448"/>
              <a:gd name="connsiteX9" fmla="*/ 209863 w 419726"/>
              <a:gd name="connsiteY9" fmla="*/ 0 h 2391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726" h="2391448">
                <a:moveTo>
                  <a:pt x="209863" y="0"/>
                </a:moveTo>
                <a:cubicBezTo>
                  <a:pt x="325767" y="0"/>
                  <a:pt x="419726" y="93959"/>
                  <a:pt x="419726" y="209863"/>
                </a:cubicBezTo>
                <a:lnTo>
                  <a:pt x="419725" y="209873"/>
                </a:lnTo>
                <a:lnTo>
                  <a:pt x="419725" y="2391448"/>
                </a:lnTo>
                <a:lnTo>
                  <a:pt x="0" y="2391448"/>
                </a:lnTo>
                <a:lnTo>
                  <a:pt x="0" y="209863"/>
                </a:lnTo>
                <a:lnTo>
                  <a:pt x="0" y="209862"/>
                </a:lnTo>
                <a:lnTo>
                  <a:pt x="0" y="209862"/>
                </a:lnTo>
                <a:lnTo>
                  <a:pt x="4264" y="167568"/>
                </a:lnTo>
                <a:cubicBezTo>
                  <a:pt x="23833" y="71937"/>
                  <a:pt x="108447" y="0"/>
                  <a:pt x="209863" y="0"/>
                </a:cubicBezTo>
                <a:close/>
              </a:path>
            </a:pathLst>
          </a:custGeom>
          <a:gradFill flip="none" rotWithShape="1">
            <a:gsLst>
              <a:gs pos="0">
                <a:srgbClr val="D5B898">
                  <a:alpha val="0"/>
                </a:srgbClr>
              </a:gs>
              <a:gs pos="100000">
                <a:srgbClr val="D5B898"/>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任意多边形: 形状 33"/>
          <p:cNvSpPr/>
          <p:nvPr/>
        </p:nvSpPr>
        <p:spPr>
          <a:xfrm rot="13184398" flipH="1">
            <a:off x="7623370" y="3381787"/>
            <a:ext cx="7200" cy="3168000"/>
          </a:xfrm>
          <a:custGeom>
            <a:avLst/>
            <a:gdLst>
              <a:gd name="connsiteX0" fmla="*/ 209863 w 419726"/>
              <a:gd name="connsiteY0" fmla="*/ 0 h 2391448"/>
              <a:gd name="connsiteX1" fmla="*/ 419726 w 419726"/>
              <a:gd name="connsiteY1" fmla="*/ 209863 h 2391448"/>
              <a:gd name="connsiteX2" fmla="*/ 419725 w 419726"/>
              <a:gd name="connsiteY2" fmla="*/ 209873 h 2391448"/>
              <a:gd name="connsiteX3" fmla="*/ 419725 w 419726"/>
              <a:gd name="connsiteY3" fmla="*/ 2391448 h 2391448"/>
              <a:gd name="connsiteX4" fmla="*/ 0 w 419726"/>
              <a:gd name="connsiteY4" fmla="*/ 2391448 h 2391448"/>
              <a:gd name="connsiteX5" fmla="*/ 0 w 419726"/>
              <a:gd name="connsiteY5" fmla="*/ 209863 h 2391448"/>
              <a:gd name="connsiteX6" fmla="*/ 0 w 419726"/>
              <a:gd name="connsiteY6" fmla="*/ 209862 h 2391448"/>
              <a:gd name="connsiteX7" fmla="*/ 0 w 419726"/>
              <a:gd name="connsiteY7" fmla="*/ 209862 h 2391448"/>
              <a:gd name="connsiteX8" fmla="*/ 4264 w 419726"/>
              <a:gd name="connsiteY8" fmla="*/ 167568 h 2391448"/>
              <a:gd name="connsiteX9" fmla="*/ 209863 w 419726"/>
              <a:gd name="connsiteY9" fmla="*/ 0 h 2391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726" h="2391448">
                <a:moveTo>
                  <a:pt x="209863" y="0"/>
                </a:moveTo>
                <a:cubicBezTo>
                  <a:pt x="325767" y="0"/>
                  <a:pt x="419726" y="93959"/>
                  <a:pt x="419726" y="209863"/>
                </a:cubicBezTo>
                <a:lnTo>
                  <a:pt x="419725" y="209873"/>
                </a:lnTo>
                <a:lnTo>
                  <a:pt x="419725" y="2391448"/>
                </a:lnTo>
                <a:lnTo>
                  <a:pt x="0" y="2391448"/>
                </a:lnTo>
                <a:lnTo>
                  <a:pt x="0" y="209863"/>
                </a:lnTo>
                <a:lnTo>
                  <a:pt x="0" y="209862"/>
                </a:lnTo>
                <a:lnTo>
                  <a:pt x="0" y="209862"/>
                </a:lnTo>
                <a:lnTo>
                  <a:pt x="4264" y="167568"/>
                </a:lnTo>
                <a:cubicBezTo>
                  <a:pt x="23833" y="71937"/>
                  <a:pt x="108447" y="0"/>
                  <a:pt x="209863" y="0"/>
                </a:cubicBezTo>
                <a:close/>
              </a:path>
            </a:pathLst>
          </a:custGeom>
          <a:gradFill flip="none" rotWithShape="1">
            <a:gsLst>
              <a:gs pos="0">
                <a:srgbClr val="D5B898">
                  <a:alpha val="0"/>
                </a:srgbClr>
              </a:gs>
              <a:gs pos="100000">
                <a:srgbClr val="D5B898"/>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文本框 4"/>
          <p:cNvSpPr txBox="1"/>
          <p:nvPr/>
        </p:nvSpPr>
        <p:spPr>
          <a:xfrm>
            <a:off x="1972945" y="621665"/>
            <a:ext cx="3228975" cy="2646045"/>
          </a:xfrm>
          <a:prstGeom prst="rect">
            <a:avLst/>
          </a:prstGeom>
          <a:noFill/>
        </p:spPr>
        <p:txBody>
          <a:bodyPr wrap="square" rtlCol="0">
            <a:spAutoFit/>
          </a:bodyPr>
          <a:lstStyle/>
          <a:p>
            <a:r>
              <a:rPr lang="en-US" altLang="zh-CN" sz="16600" b="1" dirty="0">
                <a:solidFill>
                  <a:srgbClr val="D5B898">
                    <a:alpha val="10000"/>
                  </a:srgbClr>
                </a:solidFill>
                <a:cs typeface="+mn-ea"/>
                <a:sym typeface="+mn-lt"/>
              </a:rPr>
              <a:t>02</a:t>
            </a:r>
            <a:endParaRPr lang="zh-CN" altLang="en-US" sz="16600" b="1" dirty="0">
              <a:solidFill>
                <a:srgbClr val="D5B898">
                  <a:alpha val="10000"/>
                </a:srgbClr>
              </a:solidFill>
              <a:cs typeface="+mn-ea"/>
              <a:sym typeface="+mn-lt"/>
            </a:endParaRPr>
          </a:p>
        </p:txBody>
      </p:sp>
      <p:sp>
        <p:nvSpPr>
          <p:cNvPr id="11" name="任意多边形: 形状 10"/>
          <p:cNvSpPr/>
          <p:nvPr/>
        </p:nvSpPr>
        <p:spPr>
          <a:xfrm rot="15606436">
            <a:off x="7472045" y="746125"/>
            <a:ext cx="6198870" cy="4709795"/>
          </a:xfrm>
          <a:custGeom>
            <a:avLst/>
            <a:gdLst>
              <a:gd name="connsiteX0" fmla="*/ 3363098 w 3467473"/>
              <a:gd name="connsiteY0" fmla="*/ 1757782 h 2306723"/>
              <a:gd name="connsiteX1" fmla="*/ 3345702 w 3467473"/>
              <a:gd name="connsiteY1" fmla="*/ 1833779 h 2306723"/>
              <a:gd name="connsiteX2" fmla="*/ 2145810 w 3467473"/>
              <a:gd name="connsiteY2" fmla="*/ 651930 h 2306723"/>
              <a:gd name="connsiteX3" fmla="*/ 537073 w 3467473"/>
              <a:gd name="connsiteY3" fmla="*/ 2236475 h 2306723"/>
              <a:gd name="connsiteX4" fmla="*/ 460346 w 3467473"/>
              <a:gd name="connsiteY4" fmla="*/ 2218913 h 2306723"/>
              <a:gd name="connsiteX5" fmla="*/ 2145809 w 3467473"/>
              <a:gd name="connsiteY5" fmla="*/ 558797 h 2306723"/>
              <a:gd name="connsiteX6" fmla="*/ 3310911 w 3467473"/>
              <a:gd name="connsiteY6" fmla="*/ 1985776 h 2306723"/>
              <a:gd name="connsiteX7" fmla="*/ 2145810 w 3467473"/>
              <a:gd name="connsiteY7" fmla="*/ 838196 h 2306723"/>
              <a:gd name="connsiteX8" fmla="*/ 690522 w 3467473"/>
              <a:gd name="connsiteY8" fmla="*/ 2271599 h 2306723"/>
              <a:gd name="connsiteX9" fmla="*/ 613796 w 3467473"/>
              <a:gd name="connsiteY9" fmla="*/ 2254037 h 2306723"/>
              <a:gd name="connsiteX10" fmla="*/ 2145809 w 3467473"/>
              <a:gd name="connsiteY10" fmla="*/ 745063 h 2306723"/>
              <a:gd name="connsiteX11" fmla="*/ 3328306 w 3467473"/>
              <a:gd name="connsiteY11" fmla="*/ 1909780 h 2306723"/>
              <a:gd name="connsiteX12" fmla="*/ 3415286 w 3467473"/>
              <a:gd name="connsiteY12" fmla="*/ 1529784 h 2306723"/>
              <a:gd name="connsiteX13" fmla="*/ 2145810 w 3467473"/>
              <a:gd name="connsiteY13" fmla="*/ 279399 h 2306723"/>
              <a:gd name="connsiteX14" fmla="*/ 230175 w 3467473"/>
              <a:gd name="connsiteY14" fmla="*/ 2166227 h 2306723"/>
              <a:gd name="connsiteX15" fmla="*/ 153449 w 3467473"/>
              <a:gd name="connsiteY15" fmla="*/ 2148665 h 2306723"/>
              <a:gd name="connsiteX16" fmla="*/ 2145809 w 3467473"/>
              <a:gd name="connsiteY16" fmla="*/ 186266 h 2306723"/>
              <a:gd name="connsiteX17" fmla="*/ 3432681 w 3467473"/>
              <a:gd name="connsiteY17" fmla="*/ 1453787 h 2306723"/>
              <a:gd name="connsiteX18" fmla="*/ 3467473 w 3467473"/>
              <a:gd name="connsiteY18" fmla="*/ 1301790 h 2306723"/>
              <a:gd name="connsiteX19" fmla="*/ 3450077 w 3467473"/>
              <a:gd name="connsiteY19" fmla="*/ 1377787 h 2306723"/>
              <a:gd name="connsiteX20" fmla="*/ 2145810 w 3467473"/>
              <a:gd name="connsiteY20" fmla="*/ 93134 h 2306723"/>
              <a:gd name="connsiteX21" fmla="*/ 76725 w 3467473"/>
              <a:gd name="connsiteY21" fmla="*/ 2131103 h 2306723"/>
              <a:gd name="connsiteX22" fmla="*/ 0 w 3467473"/>
              <a:gd name="connsiteY22" fmla="*/ 2113541 h 2306723"/>
              <a:gd name="connsiteX23" fmla="*/ 2145809 w 3467473"/>
              <a:gd name="connsiteY23" fmla="*/ 0 h 2306723"/>
              <a:gd name="connsiteX24" fmla="*/ 3293515 w 3467473"/>
              <a:gd name="connsiteY24" fmla="*/ 2061776 h 2306723"/>
              <a:gd name="connsiteX25" fmla="*/ 3276119 w 3467473"/>
              <a:gd name="connsiteY25" fmla="*/ 2137773 h 2306723"/>
              <a:gd name="connsiteX26" fmla="*/ 2145810 w 3467473"/>
              <a:gd name="connsiteY26" fmla="*/ 1024462 h 2306723"/>
              <a:gd name="connsiteX27" fmla="*/ 843972 w 3467473"/>
              <a:gd name="connsiteY27" fmla="*/ 2306723 h 2306723"/>
              <a:gd name="connsiteX28" fmla="*/ 767245 w 3467473"/>
              <a:gd name="connsiteY28" fmla="*/ 2289161 h 2306723"/>
              <a:gd name="connsiteX29" fmla="*/ 2145809 w 3467473"/>
              <a:gd name="connsiteY29" fmla="*/ 931329 h 2306723"/>
              <a:gd name="connsiteX30" fmla="*/ 3397890 w 3467473"/>
              <a:gd name="connsiteY30" fmla="*/ 1605784 h 2306723"/>
              <a:gd name="connsiteX31" fmla="*/ 3380494 w 3467473"/>
              <a:gd name="connsiteY31" fmla="*/ 1681781 h 2306723"/>
              <a:gd name="connsiteX32" fmla="*/ 2145810 w 3467473"/>
              <a:gd name="connsiteY32" fmla="*/ 465665 h 2306723"/>
              <a:gd name="connsiteX33" fmla="*/ 383624 w 3467473"/>
              <a:gd name="connsiteY33" fmla="*/ 2201351 h 2306723"/>
              <a:gd name="connsiteX34" fmla="*/ 306897 w 3467473"/>
              <a:gd name="connsiteY34" fmla="*/ 2183789 h 2306723"/>
              <a:gd name="connsiteX35" fmla="*/ 2145809 w 3467473"/>
              <a:gd name="connsiteY35" fmla="*/ 372531 h 2306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467473" h="2306723">
                <a:moveTo>
                  <a:pt x="3363098" y="1757782"/>
                </a:moveTo>
                <a:lnTo>
                  <a:pt x="3345702" y="1833779"/>
                </a:lnTo>
                <a:lnTo>
                  <a:pt x="2145810" y="651930"/>
                </a:lnTo>
                <a:lnTo>
                  <a:pt x="537073" y="2236475"/>
                </a:lnTo>
                <a:lnTo>
                  <a:pt x="460346" y="2218913"/>
                </a:lnTo>
                <a:lnTo>
                  <a:pt x="2145809" y="558797"/>
                </a:lnTo>
                <a:close/>
                <a:moveTo>
                  <a:pt x="3310911" y="1985776"/>
                </a:moveTo>
                <a:lnTo>
                  <a:pt x="2145810" y="838196"/>
                </a:lnTo>
                <a:lnTo>
                  <a:pt x="690522" y="2271599"/>
                </a:lnTo>
                <a:lnTo>
                  <a:pt x="613796" y="2254037"/>
                </a:lnTo>
                <a:lnTo>
                  <a:pt x="2145809" y="745063"/>
                </a:lnTo>
                <a:lnTo>
                  <a:pt x="3328306" y="1909780"/>
                </a:lnTo>
                <a:close/>
                <a:moveTo>
                  <a:pt x="3415286" y="1529784"/>
                </a:moveTo>
                <a:lnTo>
                  <a:pt x="2145810" y="279399"/>
                </a:lnTo>
                <a:lnTo>
                  <a:pt x="230175" y="2166227"/>
                </a:lnTo>
                <a:lnTo>
                  <a:pt x="153449" y="2148665"/>
                </a:lnTo>
                <a:lnTo>
                  <a:pt x="2145809" y="186266"/>
                </a:lnTo>
                <a:lnTo>
                  <a:pt x="3432681" y="1453787"/>
                </a:lnTo>
                <a:close/>
                <a:moveTo>
                  <a:pt x="3467473" y="1301790"/>
                </a:moveTo>
                <a:lnTo>
                  <a:pt x="3450077" y="1377787"/>
                </a:lnTo>
                <a:lnTo>
                  <a:pt x="2145810" y="93134"/>
                </a:lnTo>
                <a:lnTo>
                  <a:pt x="76725" y="2131103"/>
                </a:lnTo>
                <a:lnTo>
                  <a:pt x="0" y="2113541"/>
                </a:lnTo>
                <a:lnTo>
                  <a:pt x="2145809" y="0"/>
                </a:lnTo>
                <a:close/>
                <a:moveTo>
                  <a:pt x="3293515" y="2061776"/>
                </a:moveTo>
                <a:lnTo>
                  <a:pt x="3276119" y="2137773"/>
                </a:lnTo>
                <a:lnTo>
                  <a:pt x="2145810" y="1024462"/>
                </a:lnTo>
                <a:lnTo>
                  <a:pt x="843972" y="2306723"/>
                </a:lnTo>
                <a:lnTo>
                  <a:pt x="767245" y="2289161"/>
                </a:lnTo>
                <a:lnTo>
                  <a:pt x="2145809" y="931329"/>
                </a:lnTo>
                <a:close/>
                <a:moveTo>
                  <a:pt x="3397890" y="1605784"/>
                </a:moveTo>
                <a:lnTo>
                  <a:pt x="3380494" y="1681781"/>
                </a:lnTo>
                <a:lnTo>
                  <a:pt x="2145810" y="465665"/>
                </a:lnTo>
                <a:lnTo>
                  <a:pt x="383624" y="2201351"/>
                </a:lnTo>
                <a:lnTo>
                  <a:pt x="306897" y="2183789"/>
                </a:lnTo>
                <a:lnTo>
                  <a:pt x="2145809" y="372531"/>
                </a:lnTo>
                <a:close/>
              </a:path>
            </a:pathLst>
          </a:custGeom>
          <a:noFill/>
          <a:ln w="6350">
            <a:solidFill>
              <a:srgbClr val="D5B898"/>
            </a:solidFill>
            <a:prstDash val="soli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cs typeface="+mn-ea"/>
              <a:sym typeface="+mn-lt"/>
            </a:endParaRPr>
          </a:p>
        </p:txBody>
      </p:sp>
      <p:sp>
        <p:nvSpPr>
          <p:cNvPr id="7" name="任意多边形: 形状 6"/>
          <p:cNvSpPr/>
          <p:nvPr/>
        </p:nvSpPr>
        <p:spPr>
          <a:xfrm rot="16200000" flipV="1">
            <a:off x="-487428" y="4937970"/>
            <a:ext cx="2039158" cy="1064302"/>
          </a:xfrm>
          <a:custGeom>
            <a:avLst/>
            <a:gdLst>
              <a:gd name="connsiteX0" fmla="*/ 950582 w 1904596"/>
              <a:gd name="connsiteY0" fmla="*/ 988918 h 1940426"/>
              <a:gd name="connsiteX1" fmla="*/ 1417551 w 1904596"/>
              <a:gd name="connsiteY1" fmla="*/ 1940426 h 1940426"/>
              <a:gd name="connsiteX2" fmla="*/ 1368846 w 1904596"/>
              <a:gd name="connsiteY2" fmla="*/ 1940426 h 1940426"/>
              <a:gd name="connsiteX3" fmla="*/ 950410 w 1904596"/>
              <a:gd name="connsiteY3" fmla="*/ 1087810 h 1940426"/>
              <a:gd name="connsiteX4" fmla="*/ 531974 w 1904596"/>
              <a:gd name="connsiteY4" fmla="*/ 1940426 h 1940426"/>
              <a:gd name="connsiteX5" fmla="*/ 483613 w 1904596"/>
              <a:gd name="connsiteY5" fmla="*/ 1940426 h 1940426"/>
              <a:gd name="connsiteX6" fmla="*/ 950924 w 1904596"/>
              <a:gd name="connsiteY6" fmla="*/ 791134 h 1940426"/>
              <a:gd name="connsiteX7" fmla="*/ 1514959 w 1904596"/>
              <a:gd name="connsiteY7" fmla="*/ 1940426 h 1940426"/>
              <a:gd name="connsiteX8" fmla="*/ 1466255 w 1904596"/>
              <a:gd name="connsiteY8" fmla="*/ 1940426 h 1940426"/>
              <a:gd name="connsiteX9" fmla="*/ 950753 w 1904596"/>
              <a:gd name="connsiteY9" fmla="*/ 890026 h 1940426"/>
              <a:gd name="connsiteX10" fmla="*/ 435251 w 1904596"/>
              <a:gd name="connsiteY10" fmla="*/ 1940426 h 1940426"/>
              <a:gd name="connsiteX11" fmla="*/ 386890 w 1904596"/>
              <a:gd name="connsiteY11" fmla="*/ 1940426 h 1940426"/>
              <a:gd name="connsiteX12" fmla="*/ 951268 w 1904596"/>
              <a:gd name="connsiteY12" fmla="*/ 593351 h 1940426"/>
              <a:gd name="connsiteX13" fmla="*/ 1612369 w 1904596"/>
              <a:gd name="connsiteY13" fmla="*/ 1940426 h 1940426"/>
              <a:gd name="connsiteX14" fmla="*/ 1563664 w 1904596"/>
              <a:gd name="connsiteY14" fmla="*/ 1940426 h 1940426"/>
              <a:gd name="connsiteX15" fmla="*/ 951096 w 1904596"/>
              <a:gd name="connsiteY15" fmla="*/ 692243 h 1940426"/>
              <a:gd name="connsiteX16" fmla="*/ 338529 w 1904596"/>
              <a:gd name="connsiteY16" fmla="*/ 1940426 h 1940426"/>
              <a:gd name="connsiteX17" fmla="*/ 290168 w 1904596"/>
              <a:gd name="connsiteY17" fmla="*/ 1940426 h 1940426"/>
              <a:gd name="connsiteX18" fmla="*/ 951611 w 1904596"/>
              <a:gd name="connsiteY18" fmla="*/ 395567 h 1940426"/>
              <a:gd name="connsiteX19" fmla="*/ 1709778 w 1904596"/>
              <a:gd name="connsiteY19" fmla="*/ 1940426 h 1940426"/>
              <a:gd name="connsiteX20" fmla="*/ 1661073 w 1904596"/>
              <a:gd name="connsiteY20" fmla="*/ 1940426 h 1940426"/>
              <a:gd name="connsiteX21" fmla="*/ 951439 w 1904596"/>
              <a:gd name="connsiteY21" fmla="*/ 494459 h 1940426"/>
              <a:gd name="connsiteX22" fmla="*/ 241806 w 1904596"/>
              <a:gd name="connsiteY22" fmla="*/ 1940426 h 1940426"/>
              <a:gd name="connsiteX23" fmla="*/ 193445 w 1904596"/>
              <a:gd name="connsiteY23" fmla="*/ 1940426 h 1940426"/>
              <a:gd name="connsiteX24" fmla="*/ 951955 w 1904596"/>
              <a:gd name="connsiteY24" fmla="*/ 197784 h 1940426"/>
              <a:gd name="connsiteX25" fmla="*/ 1807187 w 1904596"/>
              <a:gd name="connsiteY25" fmla="*/ 1940426 h 1940426"/>
              <a:gd name="connsiteX26" fmla="*/ 1758483 w 1904596"/>
              <a:gd name="connsiteY26" fmla="*/ 1940426 h 1940426"/>
              <a:gd name="connsiteX27" fmla="*/ 951783 w 1904596"/>
              <a:gd name="connsiteY27" fmla="*/ 296675 h 1940426"/>
              <a:gd name="connsiteX28" fmla="*/ 145084 w 1904596"/>
              <a:gd name="connsiteY28" fmla="*/ 1940426 h 1940426"/>
              <a:gd name="connsiteX29" fmla="*/ 96723 w 1904596"/>
              <a:gd name="connsiteY29" fmla="*/ 1940426 h 1940426"/>
              <a:gd name="connsiteX30" fmla="*/ 952298 w 1904596"/>
              <a:gd name="connsiteY30" fmla="*/ 0 h 1940426"/>
              <a:gd name="connsiteX31" fmla="*/ 1904596 w 1904596"/>
              <a:gd name="connsiteY31" fmla="*/ 1940426 h 1940426"/>
              <a:gd name="connsiteX32" fmla="*/ 1855891 w 1904596"/>
              <a:gd name="connsiteY32" fmla="*/ 1940426 h 1940426"/>
              <a:gd name="connsiteX33" fmla="*/ 952126 w 1904596"/>
              <a:gd name="connsiteY33" fmla="*/ 98892 h 1940426"/>
              <a:gd name="connsiteX34" fmla="*/ 48361 w 1904596"/>
              <a:gd name="connsiteY34" fmla="*/ 1940426 h 1940426"/>
              <a:gd name="connsiteX35" fmla="*/ 0 w 1904596"/>
              <a:gd name="connsiteY35" fmla="*/ 1940426 h 1940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904596" h="1940426">
                <a:moveTo>
                  <a:pt x="950582" y="988918"/>
                </a:moveTo>
                <a:lnTo>
                  <a:pt x="1417551" y="1940426"/>
                </a:lnTo>
                <a:lnTo>
                  <a:pt x="1368846" y="1940426"/>
                </a:lnTo>
                <a:lnTo>
                  <a:pt x="950410" y="1087810"/>
                </a:lnTo>
                <a:lnTo>
                  <a:pt x="531974" y="1940426"/>
                </a:lnTo>
                <a:lnTo>
                  <a:pt x="483613" y="1940426"/>
                </a:lnTo>
                <a:close/>
                <a:moveTo>
                  <a:pt x="950924" y="791134"/>
                </a:moveTo>
                <a:lnTo>
                  <a:pt x="1514959" y="1940426"/>
                </a:lnTo>
                <a:lnTo>
                  <a:pt x="1466255" y="1940426"/>
                </a:lnTo>
                <a:lnTo>
                  <a:pt x="950753" y="890026"/>
                </a:lnTo>
                <a:lnTo>
                  <a:pt x="435251" y="1940426"/>
                </a:lnTo>
                <a:lnTo>
                  <a:pt x="386890" y="1940426"/>
                </a:lnTo>
                <a:close/>
                <a:moveTo>
                  <a:pt x="951268" y="593351"/>
                </a:moveTo>
                <a:lnTo>
                  <a:pt x="1612369" y="1940426"/>
                </a:lnTo>
                <a:lnTo>
                  <a:pt x="1563664" y="1940426"/>
                </a:lnTo>
                <a:lnTo>
                  <a:pt x="951096" y="692243"/>
                </a:lnTo>
                <a:lnTo>
                  <a:pt x="338529" y="1940426"/>
                </a:lnTo>
                <a:lnTo>
                  <a:pt x="290168" y="1940426"/>
                </a:lnTo>
                <a:close/>
                <a:moveTo>
                  <a:pt x="951611" y="395567"/>
                </a:moveTo>
                <a:lnTo>
                  <a:pt x="1709778" y="1940426"/>
                </a:lnTo>
                <a:lnTo>
                  <a:pt x="1661073" y="1940426"/>
                </a:lnTo>
                <a:lnTo>
                  <a:pt x="951439" y="494459"/>
                </a:lnTo>
                <a:lnTo>
                  <a:pt x="241806" y="1940426"/>
                </a:lnTo>
                <a:lnTo>
                  <a:pt x="193445" y="1940426"/>
                </a:lnTo>
                <a:close/>
                <a:moveTo>
                  <a:pt x="951955" y="197784"/>
                </a:moveTo>
                <a:lnTo>
                  <a:pt x="1807187" y="1940426"/>
                </a:lnTo>
                <a:lnTo>
                  <a:pt x="1758483" y="1940426"/>
                </a:lnTo>
                <a:lnTo>
                  <a:pt x="951783" y="296675"/>
                </a:lnTo>
                <a:lnTo>
                  <a:pt x="145084" y="1940426"/>
                </a:lnTo>
                <a:lnTo>
                  <a:pt x="96723" y="1940426"/>
                </a:lnTo>
                <a:close/>
                <a:moveTo>
                  <a:pt x="952298" y="0"/>
                </a:moveTo>
                <a:lnTo>
                  <a:pt x="1904596" y="1940426"/>
                </a:lnTo>
                <a:lnTo>
                  <a:pt x="1855891" y="1940426"/>
                </a:lnTo>
                <a:lnTo>
                  <a:pt x="952126" y="98892"/>
                </a:lnTo>
                <a:lnTo>
                  <a:pt x="48361" y="1940426"/>
                </a:lnTo>
                <a:lnTo>
                  <a:pt x="0" y="1940426"/>
                </a:lnTo>
                <a:close/>
              </a:path>
            </a:pathLst>
          </a:custGeom>
          <a:noFill/>
          <a:ln w="3175">
            <a:solidFill>
              <a:srgbClr val="D5B8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3" name="组合 12"/>
          <p:cNvGrpSpPr/>
          <p:nvPr/>
        </p:nvGrpSpPr>
        <p:grpSpPr>
          <a:xfrm>
            <a:off x="1973090" y="2668558"/>
            <a:ext cx="6035676" cy="1475105"/>
            <a:chOff x="2409078" y="2440694"/>
            <a:chExt cx="3261027" cy="1475105"/>
          </a:xfrm>
        </p:grpSpPr>
        <p:sp>
          <p:nvSpPr>
            <p:cNvPr id="14" name="文本框 13"/>
            <p:cNvSpPr txBox="1"/>
            <p:nvPr/>
          </p:nvSpPr>
          <p:spPr>
            <a:xfrm>
              <a:off x="2409078" y="2440694"/>
              <a:ext cx="2453428" cy="1014730"/>
            </a:xfrm>
            <a:prstGeom prst="rect">
              <a:avLst/>
            </a:prstGeom>
            <a:noFill/>
          </p:spPr>
          <p:txBody>
            <a:bodyPr wrap="square" rtlCol="0">
              <a:spAutoFit/>
            </a:bodyPr>
            <a:lstStyle/>
            <a:p>
              <a:pPr algn="ctr"/>
              <a:r>
                <a:rPr lang="zh-CN" altLang="en-US" sz="6000">
                  <a:gradFill>
                    <a:gsLst>
                      <a:gs pos="0">
                        <a:srgbClr val="EAD9C5"/>
                      </a:gs>
                      <a:gs pos="100000">
                        <a:schemeClr val="bg1"/>
                      </a:gs>
                    </a:gsLst>
                    <a:lin ang="16200000" scaled="0"/>
                  </a:gradFill>
                  <a:cs typeface="+mn-ea"/>
                  <a:sym typeface="+mn-lt"/>
                </a:rPr>
                <a:t>工作成果</a:t>
              </a:r>
              <a:endParaRPr lang="zh-CN" altLang="en-US" sz="6000" spc="300" dirty="0">
                <a:gradFill>
                  <a:gsLst>
                    <a:gs pos="0">
                      <a:srgbClr val="EAD9C5"/>
                    </a:gs>
                    <a:gs pos="100000">
                      <a:schemeClr val="bg1"/>
                    </a:gs>
                  </a:gsLst>
                  <a:lin ang="16200000" scaled="0"/>
                </a:gradFill>
                <a:cs typeface="+mn-ea"/>
                <a:sym typeface="+mn-lt"/>
              </a:endParaRPr>
            </a:p>
          </p:txBody>
        </p:sp>
        <p:sp>
          <p:nvSpPr>
            <p:cNvPr id="15" name="文本框 14"/>
            <p:cNvSpPr txBox="1"/>
            <p:nvPr/>
          </p:nvSpPr>
          <p:spPr>
            <a:xfrm>
              <a:off x="2829701" y="3455424"/>
              <a:ext cx="2840404" cy="460375"/>
            </a:xfrm>
            <a:prstGeom prst="rect">
              <a:avLst/>
            </a:prstGeom>
            <a:noFill/>
          </p:spPr>
          <p:txBody>
            <a:bodyPr wrap="square" rtlCol="0">
              <a:spAutoFit/>
            </a:bodyPr>
            <a:lstStyle/>
            <a:p>
              <a:pPr algn="dist"/>
              <a:r>
                <a:rPr lang="en-US" sz="2400" b="1" dirty="0">
                  <a:solidFill>
                    <a:srgbClr val="D5B898"/>
                  </a:solidFill>
                  <a:cs typeface="+mn-ea"/>
                  <a:sym typeface="+mn-lt"/>
                </a:rPr>
                <a:t>ADD YOUR TITLE</a:t>
              </a:r>
              <a:endParaRPr lang="en-US" sz="2400" b="1" dirty="0">
                <a:solidFill>
                  <a:srgbClr val="D5B898"/>
                </a:solidFill>
                <a:cs typeface="+mn-ea"/>
                <a:sym typeface="+mn-lt"/>
              </a:endParaRPr>
            </a:p>
          </p:txBody>
        </p:sp>
      </p:grpSp>
      <p:sp>
        <p:nvSpPr>
          <p:cNvPr id="37" name="任意多边形: 形状 36"/>
          <p:cNvSpPr/>
          <p:nvPr/>
        </p:nvSpPr>
        <p:spPr>
          <a:xfrm rot="13184398" flipH="1">
            <a:off x="3349519" y="3993848"/>
            <a:ext cx="7200" cy="2592000"/>
          </a:xfrm>
          <a:custGeom>
            <a:avLst/>
            <a:gdLst>
              <a:gd name="connsiteX0" fmla="*/ 209863 w 419726"/>
              <a:gd name="connsiteY0" fmla="*/ 0 h 2391448"/>
              <a:gd name="connsiteX1" fmla="*/ 419726 w 419726"/>
              <a:gd name="connsiteY1" fmla="*/ 209863 h 2391448"/>
              <a:gd name="connsiteX2" fmla="*/ 419725 w 419726"/>
              <a:gd name="connsiteY2" fmla="*/ 209873 h 2391448"/>
              <a:gd name="connsiteX3" fmla="*/ 419725 w 419726"/>
              <a:gd name="connsiteY3" fmla="*/ 2391448 h 2391448"/>
              <a:gd name="connsiteX4" fmla="*/ 0 w 419726"/>
              <a:gd name="connsiteY4" fmla="*/ 2391448 h 2391448"/>
              <a:gd name="connsiteX5" fmla="*/ 0 w 419726"/>
              <a:gd name="connsiteY5" fmla="*/ 209863 h 2391448"/>
              <a:gd name="connsiteX6" fmla="*/ 0 w 419726"/>
              <a:gd name="connsiteY6" fmla="*/ 209862 h 2391448"/>
              <a:gd name="connsiteX7" fmla="*/ 0 w 419726"/>
              <a:gd name="connsiteY7" fmla="*/ 209862 h 2391448"/>
              <a:gd name="connsiteX8" fmla="*/ 4264 w 419726"/>
              <a:gd name="connsiteY8" fmla="*/ 167568 h 2391448"/>
              <a:gd name="connsiteX9" fmla="*/ 209863 w 419726"/>
              <a:gd name="connsiteY9" fmla="*/ 0 h 2391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726" h="2391448">
                <a:moveTo>
                  <a:pt x="209863" y="0"/>
                </a:moveTo>
                <a:cubicBezTo>
                  <a:pt x="325767" y="0"/>
                  <a:pt x="419726" y="93959"/>
                  <a:pt x="419726" y="209863"/>
                </a:cubicBezTo>
                <a:lnTo>
                  <a:pt x="419725" y="209873"/>
                </a:lnTo>
                <a:lnTo>
                  <a:pt x="419725" y="2391448"/>
                </a:lnTo>
                <a:lnTo>
                  <a:pt x="0" y="2391448"/>
                </a:lnTo>
                <a:lnTo>
                  <a:pt x="0" y="209863"/>
                </a:lnTo>
                <a:lnTo>
                  <a:pt x="0" y="209862"/>
                </a:lnTo>
                <a:lnTo>
                  <a:pt x="0" y="209862"/>
                </a:lnTo>
                <a:lnTo>
                  <a:pt x="4264" y="167568"/>
                </a:lnTo>
                <a:cubicBezTo>
                  <a:pt x="23833" y="71937"/>
                  <a:pt x="108447" y="0"/>
                  <a:pt x="209863" y="0"/>
                </a:cubicBezTo>
                <a:close/>
              </a:path>
            </a:pathLst>
          </a:custGeom>
          <a:gradFill flip="none" rotWithShape="1">
            <a:gsLst>
              <a:gs pos="0">
                <a:srgbClr val="D5B898">
                  <a:alpha val="0"/>
                </a:srgbClr>
              </a:gs>
              <a:gs pos="100000">
                <a:srgbClr val="D5B898"/>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55" presetClass="entr" presetSubtype="0" fill="hold" nodeType="with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1000" fill="hold"/>
                                        <p:tgtEl>
                                          <p:spTgt spid="13"/>
                                        </p:tgtEl>
                                        <p:attrNameLst>
                                          <p:attrName>ppt_w</p:attrName>
                                        </p:attrNameLst>
                                      </p:cBhvr>
                                      <p:tavLst>
                                        <p:tav tm="0">
                                          <p:val>
                                            <p:strVal val="#ppt_w*0.70"/>
                                          </p:val>
                                        </p:tav>
                                        <p:tav tm="100000">
                                          <p:val>
                                            <p:strVal val="#ppt_w"/>
                                          </p:val>
                                        </p:tav>
                                      </p:tavLst>
                                    </p:anim>
                                    <p:anim calcmode="lin" valueType="num">
                                      <p:cBhvr>
                                        <p:cTn id="13" dur="1000" fill="hold"/>
                                        <p:tgtEl>
                                          <p:spTgt spid="13"/>
                                        </p:tgtEl>
                                        <p:attrNameLst>
                                          <p:attrName>ppt_h</p:attrName>
                                        </p:attrNameLst>
                                      </p:cBhvr>
                                      <p:tavLst>
                                        <p:tav tm="0">
                                          <p:val>
                                            <p:strVal val="#ppt_h"/>
                                          </p:val>
                                        </p:tav>
                                        <p:tav tm="100000">
                                          <p:val>
                                            <p:strVal val="#ppt_h"/>
                                          </p:val>
                                        </p:tav>
                                      </p:tavLst>
                                    </p:anim>
                                    <p:animEffect transition="in" filter="fade">
                                      <p:cBhvr>
                                        <p:cTn id="14"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office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f3sao50m">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思源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思源宋体"/>
        <a:ea typeface=""/>
        <a:cs typeface=""/>
        <a:font script="Jpan" typeface="ＭＳ Ｐゴシック"/>
        <a:font script="Hang" typeface="맑은 고딕"/>
        <a:font script="Hans" typeface="思源宋体"/>
        <a:font script="Hant" typeface="新細明體"/>
        <a:font script="Arab" typeface="思源宋体"/>
        <a:font script="Hebr" typeface="思源宋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思源宋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思源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思源宋体"/>
        <a:ea typeface=""/>
        <a:cs typeface=""/>
        <a:font script="Jpan" typeface="ＭＳ Ｐゴシック"/>
        <a:font script="Hang" typeface="맑은 고딕"/>
        <a:font script="Hans" typeface="思源宋体"/>
        <a:font script="Hant" typeface="新細明體"/>
        <a:font script="Arab" typeface="思源宋体"/>
        <a:font script="Hebr" typeface="思源宋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思源宋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2900</Words>
  <Application>WPS 演示</Application>
  <PresentationFormat>自定义</PresentationFormat>
  <Paragraphs>529</Paragraphs>
  <Slides>25</Slides>
  <Notes>1</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25</vt:i4>
      </vt:variant>
    </vt:vector>
  </HeadingPairs>
  <TitlesOfParts>
    <vt:vector size="37" baseType="lpstr">
      <vt:lpstr>Arial</vt:lpstr>
      <vt:lpstr>宋体</vt:lpstr>
      <vt:lpstr>Wingdings</vt:lpstr>
      <vt:lpstr>思源宋体</vt:lpstr>
      <vt:lpstr>方正正黑简体</vt:lpstr>
      <vt:lpstr>微软雅黑</vt:lpstr>
      <vt:lpstr>Arial Unicode MS</vt:lpstr>
      <vt:lpstr>Calibri</vt:lpstr>
      <vt:lpstr>汉仪中圆简</vt:lpstr>
      <vt:lpstr>Arial</vt:lpstr>
      <vt:lpstr>office主题</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黑金商务汇报</dc:title>
  <dc:creator>第一PPT</dc:creator>
  <cp:keywords>www.1ppt.com</cp:keywords>
  <dc:description>www.1ppt.com</dc:description>
  <cp:lastModifiedBy>铭</cp:lastModifiedBy>
  <cp:revision>79</cp:revision>
  <dcterms:created xsi:type="dcterms:W3CDTF">2020-02-16T11:38:00Z</dcterms:created>
  <dcterms:modified xsi:type="dcterms:W3CDTF">2022-03-14T03:13:54Z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2052-11.1.0.11194</vt:lpwstr>
  </property>
  <property fmtid="{D5CDD505-2E9C-101B-9397-08002B2CF9AE}" pid="3" name="ICV">
    <vt:lpwstr>E86A429255C943E89C27FB4D6D8C242B</vt:lpwstr>
  </property>
</Properties>
</file>