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4" r:id="rId6"/>
    <p:sldId id="263" r:id="rId7"/>
    <p:sldId id="259" r:id="rId8"/>
    <p:sldId id="265" r:id="rId9"/>
    <p:sldId id="266" r:id="rId10"/>
    <p:sldId id="260" r:id="rId11"/>
    <p:sldId id="267" r:id="rId12"/>
    <p:sldId id="268" r:id="rId13"/>
    <p:sldId id="261" r:id="rId14"/>
    <p:sldId id="269" r:id="rId15"/>
    <p:sldId id="270" r:id="rId16"/>
    <p:sldId id="26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341"/>
    <a:srgbClr val="FBECB1"/>
    <a:srgbClr val="DFA959"/>
    <a:srgbClr val="1D2F3D"/>
    <a:srgbClr val="10202F"/>
    <a:srgbClr val="BE8024"/>
    <a:srgbClr val="F4D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9" d="100"/>
          <a:sy n="69" d="100"/>
        </p:scale>
        <p:origin x="1380" y="10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4" Type="http://schemas.microsoft.com/office/2011/relationships/chartColorStyle" Target="colors1.xml"/><Relationship Id="rId3" Type="http://schemas.microsoft.com/office/2011/relationships/chartStyle" Target="style1.xml"/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rgbClr val="0070C0"/>
                </a:gs>
                <a:gs pos="100000">
                  <a:srgbClr val="00B0F0">
                    <a:alpha val="87000"/>
                  </a:srgbClr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7871304"/>
        <c:axId val="707869664"/>
      </c:barChart>
      <c:catAx>
        <c:axId val="707871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</a:p>
        </c:txPr>
        <c:crossAx val="707869664"/>
        <c:crosses val="autoZero"/>
        <c:auto val="1"/>
        <c:lblAlgn val="ctr"/>
        <c:lblOffset val="100"/>
        <c:noMultiLvlLbl val="0"/>
      </c:catAx>
      <c:valAx>
        <c:axId val="70786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</a:p>
        </c:txPr>
        <c:crossAx val="7078713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cs typeface="Arial" panose="020B0604020202020204" pitchFamily="34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123E0-6C5A-4D57-9EBB-18635A6713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ABD48-2BA3-47B1-91D4-02546E1D722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F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" t="9268" r="5890" b="9268"/>
          <a:stretch>
            <a:fillRect/>
          </a:stretch>
        </p:blipFill>
        <p:spPr>
          <a:xfrm rot="5400000">
            <a:off x="2649977" y="-2649978"/>
            <a:ext cx="6892046" cy="12192003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-705853" y="3753853"/>
            <a:ext cx="1411705" cy="1411705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-2029327" y="4555958"/>
            <a:ext cx="4058653" cy="4058653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181347" y="697831"/>
            <a:ext cx="2326106" cy="2326106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582778" y="6424864"/>
            <a:ext cx="1507959" cy="1507959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105836" y="1981197"/>
            <a:ext cx="328865" cy="32886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1028945" y="2205789"/>
            <a:ext cx="938463" cy="938463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V="1">
            <a:off x="9408692" y="4940967"/>
            <a:ext cx="208549" cy="208549"/>
          </a:xfrm>
          <a:prstGeom prst="ellipse">
            <a:avLst/>
          </a:prstGeom>
          <a:noFill/>
          <a:ln w="28575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737937" y="-585536"/>
            <a:ext cx="1868906" cy="1868906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V="1">
            <a:off x="10451431" y="4644187"/>
            <a:ext cx="810127" cy="810127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>
                  <a:alpha val="80000"/>
                </a:srgb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301690" y="2198007"/>
            <a:ext cx="7588620" cy="1569660"/>
          </a:xfrm>
          <a:prstGeom prst="rect">
            <a:avLst/>
          </a:prstGeom>
          <a:noFill/>
          <a:effectLst>
            <a:outerShdw dist="38100" dir="2700000" algn="tl" rotWithShape="0">
              <a:srgbClr val="DFA959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黑金</a:t>
            </a:r>
            <a:endParaRPr lang="en-US" altLang="zh-CN" sz="480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algn="ctr"/>
            <a:r>
              <a:rPr lang="zh-CN" altLang="en-US" sz="48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总结汇报</a:t>
            </a:r>
            <a:r>
              <a:rPr lang="en-US" altLang="zh-CN" sz="48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PPT</a:t>
            </a:r>
            <a:endParaRPr lang="zh-CN" altLang="en-US" sz="480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23629" y="4437786"/>
            <a:ext cx="1144741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汇报人：</a:t>
            </a:r>
            <a:r>
              <a:rPr lang="en-US" altLang="zh-CN" sz="14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XX</a:t>
            </a:r>
            <a:endParaRPr lang="en-US" altLang="zh-CN" sz="140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07294" y="3810597"/>
            <a:ext cx="3377411" cy="276999"/>
          </a:xfrm>
          <a:prstGeom prst="rect">
            <a:avLst/>
          </a:prstGeom>
          <a:noFill/>
          <a:effectLst>
            <a:outerShdw dist="38100" dir="2700000" algn="tl" rotWithShape="0">
              <a:srgbClr val="DFA959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MINIMALIST WORK PLAN</a:t>
            </a:r>
            <a:endParaRPr lang="zh-CN" altLang="en-US" sz="120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990112" y="294998"/>
            <a:ext cx="737935" cy="7379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市场数据分析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867641" y="2075488"/>
          <a:ext cx="6156325" cy="4030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19" name="图片占位符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5" b="7195"/>
          <a:stretch>
            <a:fillRect/>
          </a:stretch>
        </p:blipFill>
        <p:spPr>
          <a:xfrm>
            <a:off x="7764463" y="1839399"/>
            <a:ext cx="3192462" cy="1367367"/>
          </a:xfrm>
          <a:custGeom>
            <a:avLst/>
            <a:gdLst>
              <a:gd name="connsiteX0" fmla="*/ 0 w 3192462"/>
              <a:gd name="connsiteY0" fmla="*/ 0 h 1367367"/>
              <a:gd name="connsiteX1" fmla="*/ 3192462 w 3192462"/>
              <a:gd name="connsiteY1" fmla="*/ 0 h 1367367"/>
              <a:gd name="connsiteX2" fmla="*/ 3192462 w 3192462"/>
              <a:gd name="connsiteY2" fmla="*/ 1367367 h 1367367"/>
              <a:gd name="connsiteX3" fmla="*/ 0 w 3192462"/>
              <a:gd name="connsiteY3" fmla="*/ 1367367 h 136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2462" h="1367367">
                <a:moveTo>
                  <a:pt x="0" y="0"/>
                </a:moveTo>
                <a:lnTo>
                  <a:pt x="3192462" y="0"/>
                </a:lnTo>
                <a:lnTo>
                  <a:pt x="3192462" y="1367367"/>
                </a:lnTo>
                <a:lnTo>
                  <a:pt x="0" y="1367367"/>
                </a:lnTo>
                <a:close/>
              </a:path>
            </a:pathLst>
          </a:custGeom>
        </p:spPr>
      </p:pic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7628954" y="3624240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70290" y="3956198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7642809" y="4954276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84145" y="5286234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市场数据分析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49432" y="1870023"/>
            <a:ext cx="9611938" cy="3748335"/>
            <a:chOff x="1349432" y="1870023"/>
            <a:chExt cx="9611938" cy="3748335"/>
          </a:xfrm>
        </p:grpSpPr>
        <p:grpSp>
          <p:nvGrpSpPr>
            <p:cNvPr id="5" name="组合 4"/>
            <p:cNvGrpSpPr/>
            <p:nvPr/>
          </p:nvGrpSpPr>
          <p:grpSpPr>
            <a:xfrm rot="6221925">
              <a:off x="1349432" y="1870023"/>
              <a:ext cx="1075366" cy="1075366"/>
              <a:chOff x="4287307" y="-581807"/>
              <a:chExt cx="1437934" cy="1437934"/>
            </a:xfrm>
          </p:grpSpPr>
          <p:sp>
            <p:nvSpPr>
              <p:cNvPr id="7" name="空心弧 6"/>
              <p:cNvSpPr/>
              <p:nvPr/>
            </p:nvSpPr>
            <p:spPr>
              <a:xfrm rot="18898065">
                <a:off x="4287307" y="-581807"/>
                <a:ext cx="1437934" cy="1437934"/>
              </a:xfrm>
              <a:prstGeom prst="blockArc">
                <a:avLst>
                  <a:gd name="adj1" fmla="val 5071807"/>
                  <a:gd name="adj2" fmla="val 4704608"/>
                  <a:gd name="adj3" fmla="val 9969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8" name="空心弧 7"/>
              <p:cNvSpPr/>
              <p:nvPr/>
            </p:nvSpPr>
            <p:spPr>
              <a:xfrm>
                <a:off x="4287307" y="-581807"/>
                <a:ext cx="1437934" cy="1437934"/>
              </a:xfrm>
              <a:prstGeom prst="blockArc">
                <a:avLst>
                  <a:gd name="adj1" fmla="val 16692468"/>
                  <a:gd name="adj2" fmla="val 4704608"/>
                  <a:gd name="adj3" fmla="val 9969"/>
                </a:avLst>
              </a:pr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285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6221925">
              <a:off x="1349432" y="3206506"/>
              <a:ext cx="1075366" cy="1075366"/>
              <a:chOff x="4287307" y="-581807"/>
              <a:chExt cx="1437934" cy="1437934"/>
            </a:xfrm>
          </p:grpSpPr>
          <p:sp>
            <p:nvSpPr>
              <p:cNvPr id="10" name="空心弧 9"/>
              <p:cNvSpPr/>
              <p:nvPr/>
            </p:nvSpPr>
            <p:spPr>
              <a:xfrm rot="18898065">
                <a:off x="4287307" y="-581807"/>
                <a:ext cx="1437934" cy="1437934"/>
              </a:xfrm>
              <a:prstGeom prst="blockArc">
                <a:avLst>
                  <a:gd name="adj1" fmla="val 5071807"/>
                  <a:gd name="adj2" fmla="val 4704608"/>
                  <a:gd name="adj3" fmla="val 9969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1" name="空心弧 10"/>
              <p:cNvSpPr/>
              <p:nvPr/>
            </p:nvSpPr>
            <p:spPr>
              <a:xfrm>
                <a:off x="4287307" y="-581807"/>
                <a:ext cx="1437934" cy="1437934"/>
              </a:xfrm>
              <a:prstGeom prst="blockArc">
                <a:avLst>
                  <a:gd name="adj1" fmla="val 12220324"/>
                  <a:gd name="adj2" fmla="val 4704608"/>
                  <a:gd name="adj3" fmla="val 9969"/>
                </a:avLst>
              </a:pr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285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6221925">
              <a:off x="1349432" y="4542992"/>
              <a:ext cx="1075366" cy="1075366"/>
              <a:chOff x="4287307" y="-581807"/>
              <a:chExt cx="1437934" cy="1437934"/>
            </a:xfrm>
          </p:grpSpPr>
          <p:sp>
            <p:nvSpPr>
              <p:cNvPr id="13" name="空心弧 12"/>
              <p:cNvSpPr/>
              <p:nvPr/>
            </p:nvSpPr>
            <p:spPr>
              <a:xfrm rot="18898065">
                <a:off x="4287307" y="-581807"/>
                <a:ext cx="1437934" cy="1437934"/>
              </a:xfrm>
              <a:prstGeom prst="blockArc">
                <a:avLst>
                  <a:gd name="adj1" fmla="val 5071807"/>
                  <a:gd name="adj2" fmla="val 4704608"/>
                  <a:gd name="adj3" fmla="val 9969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27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4" name="空心弧 13"/>
              <p:cNvSpPr/>
              <p:nvPr/>
            </p:nvSpPr>
            <p:spPr>
              <a:xfrm>
                <a:off x="4287307" y="-581807"/>
                <a:ext cx="1437934" cy="1437934"/>
              </a:xfrm>
              <a:prstGeom prst="blockArc">
                <a:avLst>
                  <a:gd name="adj1" fmla="val 10055124"/>
                  <a:gd name="adj2" fmla="val 4704608"/>
                  <a:gd name="adj3" fmla="val 9969"/>
                </a:avLst>
              </a:pr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28575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174472" y="1870023"/>
              <a:ext cx="3572808" cy="1075366"/>
              <a:chOff x="2174472" y="2202533"/>
              <a:chExt cx="3572808" cy="1075366"/>
            </a:xfrm>
          </p:grpSpPr>
          <p:sp>
            <p:nvSpPr>
              <p:cNvPr id="16" name="任意多边形: 形状 15"/>
              <p:cNvSpPr/>
              <p:nvPr/>
            </p:nvSpPr>
            <p:spPr>
              <a:xfrm>
                <a:off x="2781300" y="2202533"/>
                <a:ext cx="2965980" cy="1075366"/>
              </a:xfrm>
              <a:custGeom>
                <a:avLst/>
                <a:gdLst>
                  <a:gd name="connsiteX0" fmla="*/ 0 w 3175317"/>
                  <a:gd name="connsiteY0" fmla="*/ 0 h 1260475"/>
                  <a:gd name="connsiteX1" fmla="*/ 2545080 w 3175317"/>
                  <a:gd name="connsiteY1" fmla="*/ 0 h 1260475"/>
                  <a:gd name="connsiteX2" fmla="*/ 3175317 w 3175317"/>
                  <a:gd name="connsiteY2" fmla="*/ 630238 h 1260475"/>
                  <a:gd name="connsiteX3" fmla="*/ 2545080 w 3175317"/>
                  <a:gd name="connsiteY3" fmla="*/ 1260475 h 1260475"/>
                  <a:gd name="connsiteX4" fmla="*/ 0 w 3175317"/>
                  <a:gd name="connsiteY4" fmla="*/ 1260475 h 1260475"/>
                  <a:gd name="connsiteX5" fmla="*/ 630237 w 3175317"/>
                  <a:gd name="connsiteY5" fmla="*/ 630238 h 126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5317" h="1260475">
                    <a:moveTo>
                      <a:pt x="0" y="0"/>
                    </a:moveTo>
                    <a:lnTo>
                      <a:pt x="2545080" y="0"/>
                    </a:lnTo>
                    <a:lnTo>
                      <a:pt x="3175317" y="630238"/>
                    </a:lnTo>
                    <a:lnTo>
                      <a:pt x="2545080" y="1260475"/>
                    </a:lnTo>
                    <a:lnTo>
                      <a:pt x="0" y="1260475"/>
                    </a:lnTo>
                    <a:lnTo>
                      <a:pt x="630237" y="630238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rgbClr val="FFFFFF">
                    <a:lumMod val="85000"/>
                  </a:srgb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174472" y="2550824"/>
                <a:ext cx="1279525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entury Gothic" panose="020B0502020202020204" pitchFamily="34" charset="0"/>
                    <a:ea typeface="微软雅黑" panose="020B0503020204020204" charset="-122"/>
                  </a:rPr>
                  <a:t>46%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174472" y="3206508"/>
              <a:ext cx="3572808" cy="1075366"/>
              <a:chOff x="2174472" y="3539018"/>
              <a:chExt cx="3572808" cy="1075366"/>
            </a:xfrm>
          </p:grpSpPr>
          <p:sp>
            <p:nvSpPr>
              <p:cNvPr id="20" name="任意多边形: 形状 19"/>
              <p:cNvSpPr/>
              <p:nvPr/>
            </p:nvSpPr>
            <p:spPr>
              <a:xfrm>
                <a:off x="2781300" y="3539018"/>
                <a:ext cx="2965980" cy="1075366"/>
              </a:xfrm>
              <a:custGeom>
                <a:avLst/>
                <a:gdLst>
                  <a:gd name="connsiteX0" fmla="*/ 0 w 3175317"/>
                  <a:gd name="connsiteY0" fmla="*/ 0 h 1260475"/>
                  <a:gd name="connsiteX1" fmla="*/ 2545080 w 3175317"/>
                  <a:gd name="connsiteY1" fmla="*/ 0 h 1260475"/>
                  <a:gd name="connsiteX2" fmla="*/ 3175317 w 3175317"/>
                  <a:gd name="connsiteY2" fmla="*/ 630238 h 1260475"/>
                  <a:gd name="connsiteX3" fmla="*/ 2545080 w 3175317"/>
                  <a:gd name="connsiteY3" fmla="*/ 1260475 h 1260475"/>
                  <a:gd name="connsiteX4" fmla="*/ 0 w 3175317"/>
                  <a:gd name="connsiteY4" fmla="*/ 1260475 h 1260475"/>
                  <a:gd name="connsiteX5" fmla="*/ 630237 w 3175317"/>
                  <a:gd name="connsiteY5" fmla="*/ 630238 h 126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5317" h="1260475">
                    <a:moveTo>
                      <a:pt x="0" y="0"/>
                    </a:moveTo>
                    <a:lnTo>
                      <a:pt x="2545080" y="0"/>
                    </a:lnTo>
                    <a:lnTo>
                      <a:pt x="3175317" y="630238"/>
                    </a:lnTo>
                    <a:lnTo>
                      <a:pt x="2545080" y="1260475"/>
                    </a:lnTo>
                    <a:lnTo>
                      <a:pt x="0" y="1260475"/>
                    </a:lnTo>
                    <a:lnTo>
                      <a:pt x="630237" y="630238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rgbClr val="FFFFFF">
                    <a:lumMod val="85000"/>
                  </a:srgb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174472" y="3864094"/>
                <a:ext cx="1279525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entury Gothic" panose="020B0502020202020204" pitchFamily="34" charset="0"/>
                    <a:ea typeface="微软雅黑" panose="020B0503020204020204" charset="-122"/>
                  </a:rPr>
                  <a:t>65%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174472" y="4542992"/>
              <a:ext cx="3572808" cy="1075366"/>
              <a:chOff x="2174472" y="4875502"/>
              <a:chExt cx="3572808" cy="1075366"/>
            </a:xfrm>
          </p:grpSpPr>
          <p:sp>
            <p:nvSpPr>
              <p:cNvPr id="24" name="任意多边形: 形状 23"/>
              <p:cNvSpPr/>
              <p:nvPr/>
            </p:nvSpPr>
            <p:spPr>
              <a:xfrm>
                <a:off x="2781300" y="4875502"/>
                <a:ext cx="2965980" cy="1075366"/>
              </a:xfrm>
              <a:custGeom>
                <a:avLst/>
                <a:gdLst>
                  <a:gd name="connsiteX0" fmla="*/ 0 w 3175317"/>
                  <a:gd name="connsiteY0" fmla="*/ 0 h 1260475"/>
                  <a:gd name="connsiteX1" fmla="*/ 2545080 w 3175317"/>
                  <a:gd name="connsiteY1" fmla="*/ 0 h 1260475"/>
                  <a:gd name="connsiteX2" fmla="*/ 3175317 w 3175317"/>
                  <a:gd name="connsiteY2" fmla="*/ 630238 h 1260475"/>
                  <a:gd name="connsiteX3" fmla="*/ 2545080 w 3175317"/>
                  <a:gd name="connsiteY3" fmla="*/ 1260475 h 1260475"/>
                  <a:gd name="connsiteX4" fmla="*/ 0 w 3175317"/>
                  <a:gd name="connsiteY4" fmla="*/ 1260475 h 1260475"/>
                  <a:gd name="connsiteX5" fmla="*/ 630237 w 3175317"/>
                  <a:gd name="connsiteY5" fmla="*/ 630238 h 126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5317" h="1260475">
                    <a:moveTo>
                      <a:pt x="0" y="0"/>
                    </a:moveTo>
                    <a:lnTo>
                      <a:pt x="2545080" y="0"/>
                    </a:lnTo>
                    <a:lnTo>
                      <a:pt x="3175317" y="630238"/>
                    </a:lnTo>
                    <a:lnTo>
                      <a:pt x="2545080" y="1260475"/>
                    </a:lnTo>
                    <a:lnTo>
                      <a:pt x="0" y="1260475"/>
                    </a:lnTo>
                    <a:lnTo>
                      <a:pt x="630237" y="630238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rgbClr val="FFFFFF">
                    <a:lumMod val="85000"/>
                  </a:srgbClr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174472" y="5188827"/>
                <a:ext cx="1279525" cy="40011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entury Gothic" panose="020B0502020202020204" pitchFamily="34" charset="0"/>
                    <a:ea typeface="微软雅黑" panose="020B0503020204020204" charset="-122"/>
                  </a:rPr>
                  <a:t>75%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</a:endParaRPr>
              </a:p>
            </p:txBody>
          </p:sp>
        </p:grpSp>
        <p:pic>
          <p:nvPicPr>
            <p:cNvPr id="27" name="图片占位符 3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6" b="996"/>
            <a:stretch>
              <a:fillRect/>
            </a:stretch>
          </p:blipFill>
          <p:spPr>
            <a:xfrm>
              <a:off x="6174756" y="1985816"/>
              <a:ext cx="4786614" cy="3516746"/>
            </a:xfrm>
            <a:custGeom>
              <a:avLst/>
              <a:gdLst>
                <a:gd name="connsiteX0" fmla="*/ 0 w 4786614"/>
                <a:gd name="connsiteY0" fmla="*/ 2441379 h 3516746"/>
                <a:gd name="connsiteX1" fmla="*/ 4786614 w 4786614"/>
                <a:gd name="connsiteY1" fmla="*/ 2441379 h 3516746"/>
                <a:gd name="connsiteX2" fmla="*/ 4786614 w 4786614"/>
                <a:gd name="connsiteY2" fmla="*/ 3516746 h 3516746"/>
                <a:gd name="connsiteX3" fmla="*/ 0 w 4786614"/>
                <a:gd name="connsiteY3" fmla="*/ 3516746 h 3516746"/>
                <a:gd name="connsiteX4" fmla="*/ 0 w 4786614"/>
                <a:gd name="connsiteY4" fmla="*/ 1220690 h 3516746"/>
                <a:gd name="connsiteX5" fmla="*/ 4786614 w 4786614"/>
                <a:gd name="connsiteY5" fmla="*/ 1220690 h 3516746"/>
                <a:gd name="connsiteX6" fmla="*/ 4786614 w 4786614"/>
                <a:gd name="connsiteY6" fmla="*/ 2296057 h 3516746"/>
                <a:gd name="connsiteX7" fmla="*/ 0 w 4786614"/>
                <a:gd name="connsiteY7" fmla="*/ 2296057 h 3516746"/>
                <a:gd name="connsiteX8" fmla="*/ 0 w 4786614"/>
                <a:gd name="connsiteY8" fmla="*/ 0 h 3516746"/>
                <a:gd name="connsiteX9" fmla="*/ 4786614 w 4786614"/>
                <a:gd name="connsiteY9" fmla="*/ 0 h 3516746"/>
                <a:gd name="connsiteX10" fmla="*/ 4786614 w 4786614"/>
                <a:gd name="connsiteY10" fmla="*/ 1075367 h 3516746"/>
                <a:gd name="connsiteX11" fmla="*/ 0 w 4786614"/>
                <a:gd name="connsiteY11" fmla="*/ 1075367 h 3516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86614" h="3516746">
                  <a:moveTo>
                    <a:pt x="0" y="2441379"/>
                  </a:moveTo>
                  <a:lnTo>
                    <a:pt x="4786614" y="2441379"/>
                  </a:lnTo>
                  <a:lnTo>
                    <a:pt x="4786614" y="3516746"/>
                  </a:lnTo>
                  <a:lnTo>
                    <a:pt x="0" y="3516746"/>
                  </a:lnTo>
                  <a:close/>
                  <a:moveTo>
                    <a:pt x="0" y="1220690"/>
                  </a:moveTo>
                  <a:lnTo>
                    <a:pt x="4786614" y="1220690"/>
                  </a:lnTo>
                  <a:lnTo>
                    <a:pt x="4786614" y="2296057"/>
                  </a:lnTo>
                  <a:lnTo>
                    <a:pt x="0" y="2296057"/>
                  </a:lnTo>
                  <a:close/>
                  <a:moveTo>
                    <a:pt x="0" y="0"/>
                  </a:moveTo>
                  <a:lnTo>
                    <a:pt x="4786614" y="0"/>
                  </a:lnTo>
                  <a:lnTo>
                    <a:pt x="4786614" y="1075367"/>
                  </a:lnTo>
                  <a:lnTo>
                    <a:pt x="0" y="1075367"/>
                  </a:lnTo>
                  <a:close/>
                </a:path>
              </a:pathLst>
            </a:custGeom>
          </p:spPr>
        </p:pic>
      </p:grp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3444881" y="2238785"/>
            <a:ext cx="1973366" cy="37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3472590" y="3582676"/>
            <a:ext cx="1973366" cy="37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3458736" y="4926567"/>
            <a:ext cx="1973366" cy="37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6" t="984" r="-451" b="2710"/>
          <a:stretch>
            <a:fillRect/>
          </a:stretch>
        </p:blipFill>
        <p:spPr>
          <a:xfrm rot="5400000">
            <a:off x="2666999" y="-2667001"/>
            <a:ext cx="6858000" cy="12192003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 flipV="1">
            <a:off x="10451431" y="4644187"/>
            <a:ext cx="810127" cy="810127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>
                  <a:alpha val="80000"/>
                </a:srgb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60"/>
          <p:cNvSpPr txBox="1"/>
          <p:nvPr/>
        </p:nvSpPr>
        <p:spPr>
          <a:xfrm>
            <a:off x="4681867" y="3182778"/>
            <a:ext cx="2828266" cy="492443"/>
          </a:xfrm>
          <a:prstGeom prst="rect">
            <a:avLst/>
          </a:prstGeom>
          <a:noFill/>
          <a:effectLst>
            <a:outerShdw dist="38100" dir="2700000" algn="tl" rotWithShape="0">
              <a:srgbClr val="DFA959">
                <a:alpha val="40000"/>
              </a:srgbClr>
            </a:outerShdw>
          </a:effectLst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未来工作计划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38147" y="3783329"/>
            <a:ext cx="497907" cy="497907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234436" y="3017520"/>
            <a:ext cx="263892" cy="263892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738387" y="3663013"/>
            <a:ext cx="690613" cy="690613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未来工作计划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16815" y="1929247"/>
            <a:ext cx="3158369" cy="3657598"/>
            <a:chOff x="4613315" y="2247901"/>
            <a:chExt cx="3158369" cy="3657598"/>
          </a:xfrm>
        </p:grpSpPr>
        <p:grpSp>
          <p:nvGrpSpPr>
            <p:cNvPr id="7" name="组合 6"/>
            <p:cNvGrpSpPr/>
            <p:nvPr/>
          </p:nvGrpSpPr>
          <p:grpSpPr>
            <a:xfrm>
              <a:off x="4613315" y="2247901"/>
              <a:ext cx="3014360" cy="3657598"/>
              <a:chOff x="3137806" y="1801213"/>
              <a:chExt cx="3352800" cy="4068263"/>
            </a:xfrm>
          </p:grpSpPr>
          <p:sp>
            <p:nvSpPr>
              <p:cNvPr id="12" name="箭头: 右 11"/>
              <p:cNvSpPr/>
              <p:nvPr/>
            </p:nvSpPr>
            <p:spPr>
              <a:xfrm>
                <a:off x="4255405" y="1801213"/>
                <a:ext cx="2235199" cy="1125842"/>
              </a:xfrm>
              <a:prstGeom prst="rightArrow">
                <a:avLst>
                  <a:gd name="adj1" fmla="val 42031"/>
                  <a:gd name="adj2" fmla="val 50000"/>
                </a:avLst>
              </a:prstGeom>
              <a:gradFill>
                <a:gsLst>
                  <a:gs pos="0">
                    <a:srgbClr val="000000">
                      <a:lumMod val="85000"/>
                      <a:lumOff val="15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</a:gsLst>
                <a:lin ang="5400000" scaled="1"/>
              </a:gradFill>
              <a:ln w="381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3" name="箭头: 手杖形 12"/>
              <p:cNvSpPr/>
              <p:nvPr/>
            </p:nvSpPr>
            <p:spPr>
              <a:xfrm rot="16200000">
                <a:off x="3126165" y="1815346"/>
                <a:ext cx="2258484" cy="2235200"/>
              </a:xfrm>
              <a:prstGeom prst="uturnArrow">
                <a:avLst>
                  <a:gd name="adj1" fmla="val 21104"/>
                  <a:gd name="adj2" fmla="val 25000"/>
                  <a:gd name="adj3" fmla="val 25000"/>
                  <a:gd name="adj4" fmla="val 43750"/>
                  <a:gd name="adj5" fmla="val 75000"/>
                </a:avLst>
              </a:pr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381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4" name="箭头: 手杖形 13"/>
              <p:cNvSpPr/>
              <p:nvPr/>
            </p:nvSpPr>
            <p:spPr>
              <a:xfrm rot="5400000" flipH="1">
                <a:off x="4243764" y="3295802"/>
                <a:ext cx="2258484" cy="2235200"/>
              </a:xfrm>
              <a:prstGeom prst="uturnArrow">
                <a:avLst>
                  <a:gd name="adj1" fmla="val 21104"/>
                  <a:gd name="adj2" fmla="val 25000"/>
                  <a:gd name="adj3" fmla="val 25000"/>
                  <a:gd name="adj4" fmla="val 43750"/>
                  <a:gd name="adj5" fmla="val 75000"/>
                </a:avLst>
              </a:prstGeom>
              <a:gradFill>
                <a:gsLst>
                  <a:gs pos="0">
                    <a:srgbClr val="000000">
                      <a:lumMod val="85000"/>
                      <a:lumOff val="15000"/>
                    </a:srgbClr>
                  </a:gs>
                  <a:gs pos="100000">
                    <a:srgbClr val="000000">
                      <a:lumMod val="65000"/>
                      <a:lumOff val="35000"/>
                    </a:srgbClr>
                  </a:gs>
                </a:gsLst>
                <a:lin ang="5400000" scaled="1"/>
              </a:gradFill>
              <a:ln w="381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5" name="箭头: 右 14"/>
              <p:cNvSpPr/>
              <p:nvPr/>
            </p:nvSpPr>
            <p:spPr>
              <a:xfrm>
                <a:off x="3137806" y="4743634"/>
                <a:ext cx="2235199" cy="1125842"/>
              </a:xfrm>
              <a:prstGeom prst="rightArrow">
                <a:avLst>
                  <a:gd name="adj1" fmla="val 42031"/>
                  <a:gd name="adj2" fmla="val 50000"/>
                </a:avLst>
              </a:pr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3810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4637900" y="5240202"/>
              <a:ext cx="1277256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</a:rPr>
                <a:t>NO.01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494428" y="2599235"/>
              <a:ext cx="1277256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</a:rPr>
                <a:t>NO.04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5400000">
              <a:off x="6907705" y="4722435"/>
              <a:ext cx="1012195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</a:rPr>
                <a:t>NO.02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5400000">
              <a:off x="4376086" y="3368977"/>
              <a:ext cx="1012195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 pitchFamily="34" charset="0"/>
                  <a:ea typeface="微软雅黑" panose="020B0503020204020204" charset="-122"/>
                </a:rPr>
                <a:t>NO.03</a:t>
              </a: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7795209" y="2017112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36545" y="2349070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7809064" y="3956749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850400" y="4288707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2446236" y="4552496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r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r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0000" y="4884454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2446236" y="2571296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r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r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40000" y="2903254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未来工作计划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5" name="Rectangle 13"/>
          <p:cNvSpPr/>
          <p:nvPr/>
        </p:nvSpPr>
        <p:spPr>
          <a:xfrm>
            <a:off x="0" y="2923686"/>
            <a:ext cx="12192000" cy="1069975"/>
          </a:xfrm>
          <a:prstGeom prst="rect">
            <a:avLst/>
          </a:prstGeom>
          <a:solidFill>
            <a:srgbClr val="203341"/>
          </a:solidFill>
          <a:ln w="12700" cap="flat" cmpd="sng" algn="ctr">
            <a:noFill/>
            <a:prstDash val="solid"/>
            <a:miter lim="800000"/>
          </a:ln>
          <a:effectLst>
            <a:outerShdw blurRad="419100" dist="228600" dir="5400000" algn="t" rotWithShape="0">
              <a:prstClr val="black">
                <a:alpha val="10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4349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1872486" y="2923686"/>
            <a:ext cx="979487" cy="1069975"/>
          </a:xfrm>
          <a:custGeom>
            <a:avLst/>
            <a:gdLst>
              <a:gd name="T0" fmla="*/ 617 w 617"/>
              <a:gd name="T1" fmla="*/ 337 h 674"/>
              <a:gd name="T2" fmla="*/ 282 w 617"/>
              <a:gd name="T3" fmla="*/ 0 h 674"/>
              <a:gd name="T4" fmla="*/ 0 w 617"/>
              <a:gd name="T5" fmla="*/ 0 h 674"/>
              <a:gd name="T6" fmla="*/ 334 w 617"/>
              <a:gd name="T7" fmla="*/ 337 h 674"/>
              <a:gd name="T8" fmla="*/ 0 w 617"/>
              <a:gd name="T9" fmla="*/ 674 h 674"/>
              <a:gd name="T10" fmla="*/ 282 w 617"/>
              <a:gd name="T11" fmla="*/ 674 h 674"/>
              <a:gd name="T12" fmla="*/ 617 w 617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7" h="674">
                <a:moveTo>
                  <a:pt x="617" y="337"/>
                </a:moveTo>
                <a:lnTo>
                  <a:pt x="282" y="0"/>
                </a:lnTo>
                <a:lnTo>
                  <a:pt x="0" y="0"/>
                </a:lnTo>
                <a:lnTo>
                  <a:pt x="334" y="337"/>
                </a:lnTo>
                <a:lnTo>
                  <a:pt x="0" y="674"/>
                </a:lnTo>
                <a:lnTo>
                  <a:pt x="282" y="674"/>
                </a:lnTo>
                <a:lnTo>
                  <a:pt x="617" y="337"/>
                </a:lnTo>
                <a:close/>
              </a:path>
            </a:pathLst>
          </a:custGeom>
          <a:gradFill>
            <a:gsLst>
              <a:gs pos="0">
                <a:srgbClr val="DFA959"/>
              </a:gs>
              <a:gs pos="100000">
                <a:srgbClr val="FBECB1"/>
              </a:gs>
            </a:gsLst>
            <a:lin ang="5400000" scaled="1"/>
          </a:gradFill>
          <a:ln w="38100" cap="flat" cmpd="dbl" algn="ctr">
            <a:noFill/>
            <a:prstDash val="solid"/>
            <a:miter lim="800000"/>
          </a:ln>
          <a:effectLst>
            <a:outerShdw blurRad="495300" dist="228600" dir="5400000" algn="t" rotWithShape="0">
              <a:srgbClr val="4472C4">
                <a:lumMod val="75000"/>
                <a:alpha val="25000"/>
              </a:srgb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3339073" y="2923686"/>
            <a:ext cx="979487" cy="1069975"/>
          </a:xfrm>
          <a:custGeom>
            <a:avLst/>
            <a:gdLst>
              <a:gd name="T0" fmla="*/ 617 w 617"/>
              <a:gd name="T1" fmla="*/ 337 h 674"/>
              <a:gd name="T2" fmla="*/ 283 w 617"/>
              <a:gd name="T3" fmla="*/ 0 h 674"/>
              <a:gd name="T4" fmla="*/ 0 w 617"/>
              <a:gd name="T5" fmla="*/ 0 h 674"/>
              <a:gd name="T6" fmla="*/ 335 w 617"/>
              <a:gd name="T7" fmla="*/ 337 h 674"/>
              <a:gd name="T8" fmla="*/ 0 w 617"/>
              <a:gd name="T9" fmla="*/ 674 h 674"/>
              <a:gd name="T10" fmla="*/ 283 w 617"/>
              <a:gd name="T11" fmla="*/ 674 h 674"/>
              <a:gd name="T12" fmla="*/ 617 w 617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7" h="674">
                <a:moveTo>
                  <a:pt x="617" y="337"/>
                </a:moveTo>
                <a:lnTo>
                  <a:pt x="283" y="0"/>
                </a:lnTo>
                <a:lnTo>
                  <a:pt x="0" y="0"/>
                </a:lnTo>
                <a:lnTo>
                  <a:pt x="335" y="337"/>
                </a:lnTo>
                <a:lnTo>
                  <a:pt x="0" y="674"/>
                </a:lnTo>
                <a:lnTo>
                  <a:pt x="283" y="674"/>
                </a:lnTo>
                <a:lnTo>
                  <a:pt x="617" y="337"/>
                </a:lnTo>
                <a:close/>
              </a:path>
            </a:pathLst>
          </a:custGeom>
          <a:gradFill>
            <a:gsLst>
              <a:gs pos="0">
                <a:srgbClr val="DFA959"/>
              </a:gs>
              <a:gs pos="100000">
                <a:srgbClr val="FBECB1"/>
              </a:gs>
            </a:gsLst>
            <a:lin ang="5400000" scaled="1"/>
          </a:gradFill>
          <a:ln w="38100" cap="flat" cmpd="dbl" algn="ctr">
            <a:noFill/>
            <a:prstDash val="solid"/>
            <a:miter lim="800000"/>
          </a:ln>
          <a:effectLst>
            <a:outerShdw blurRad="495300" dist="228600" dir="5400000" algn="t" rotWithShape="0">
              <a:sysClr val="window" lastClr="FFFFFF">
                <a:lumMod val="50000"/>
                <a:alpha val="25000"/>
              </a:sys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4805660" y="2923686"/>
            <a:ext cx="981075" cy="1069975"/>
          </a:xfrm>
          <a:custGeom>
            <a:avLst/>
            <a:gdLst>
              <a:gd name="T0" fmla="*/ 618 w 618"/>
              <a:gd name="T1" fmla="*/ 337 h 674"/>
              <a:gd name="T2" fmla="*/ 283 w 618"/>
              <a:gd name="T3" fmla="*/ 0 h 674"/>
              <a:gd name="T4" fmla="*/ 0 w 618"/>
              <a:gd name="T5" fmla="*/ 0 h 674"/>
              <a:gd name="T6" fmla="*/ 335 w 618"/>
              <a:gd name="T7" fmla="*/ 337 h 674"/>
              <a:gd name="T8" fmla="*/ 0 w 618"/>
              <a:gd name="T9" fmla="*/ 674 h 674"/>
              <a:gd name="T10" fmla="*/ 283 w 618"/>
              <a:gd name="T11" fmla="*/ 674 h 674"/>
              <a:gd name="T12" fmla="*/ 618 w 618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8" h="674">
                <a:moveTo>
                  <a:pt x="618" y="337"/>
                </a:moveTo>
                <a:lnTo>
                  <a:pt x="283" y="0"/>
                </a:lnTo>
                <a:lnTo>
                  <a:pt x="0" y="0"/>
                </a:lnTo>
                <a:lnTo>
                  <a:pt x="335" y="337"/>
                </a:lnTo>
                <a:lnTo>
                  <a:pt x="0" y="674"/>
                </a:lnTo>
                <a:lnTo>
                  <a:pt x="283" y="674"/>
                </a:lnTo>
                <a:lnTo>
                  <a:pt x="618" y="337"/>
                </a:lnTo>
                <a:close/>
              </a:path>
            </a:pathLst>
          </a:custGeom>
          <a:gradFill>
            <a:gsLst>
              <a:gs pos="0">
                <a:srgbClr val="DFA959"/>
              </a:gs>
              <a:gs pos="100000">
                <a:srgbClr val="FBECB1"/>
              </a:gs>
            </a:gsLst>
            <a:lin ang="5400000" scaled="1"/>
          </a:gradFill>
          <a:ln w="38100" cap="flat" cmpd="dbl" algn="ctr">
            <a:noFill/>
            <a:prstDash val="solid"/>
            <a:miter lim="800000"/>
          </a:ln>
          <a:effectLst>
            <a:outerShdw blurRad="495300" dist="228600" dir="5400000" algn="t" rotWithShape="0">
              <a:srgbClr val="4472C4">
                <a:lumMod val="75000"/>
                <a:alpha val="25000"/>
              </a:srgb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6273835" y="2923686"/>
            <a:ext cx="971550" cy="1069975"/>
          </a:xfrm>
          <a:custGeom>
            <a:avLst/>
            <a:gdLst>
              <a:gd name="T0" fmla="*/ 612 w 612"/>
              <a:gd name="T1" fmla="*/ 337 h 674"/>
              <a:gd name="T2" fmla="*/ 283 w 612"/>
              <a:gd name="T3" fmla="*/ 0 h 674"/>
              <a:gd name="T4" fmla="*/ 0 w 612"/>
              <a:gd name="T5" fmla="*/ 0 h 674"/>
              <a:gd name="T6" fmla="*/ 329 w 612"/>
              <a:gd name="T7" fmla="*/ 337 h 674"/>
              <a:gd name="T8" fmla="*/ 0 w 612"/>
              <a:gd name="T9" fmla="*/ 674 h 674"/>
              <a:gd name="T10" fmla="*/ 283 w 612"/>
              <a:gd name="T11" fmla="*/ 674 h 674"/>
              <a:gd name="T12" fmla="*/ 612 w 612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2" h="674">
                <a:moveTo>
                  <a:pt x="612" y="337"/>
                </a:moveTo>
                <a:lnTo>
                  <a:pt x="283" y="0"/>
                </a:lnTo>
                <a:lnTo>
                  <a:pt x="0" y="0"/>
                </a:lnTo>
                <a:lnTo>
                  <a:pt x="329" y="337"/>
                </a:lnTo>
                <a:lnTo>
                  <a:pt x="0" y="674"/>
                </a:lnTo>
                <a:lnTo>
                  <a:pt x="283" y="674"/>
                </a:lnTo>
                <a:lnTo>
                  <a:pt x="612" y="337"/>
                </a:lnTo>
                <a:close/>
              </a:path>
            </a:pathLst>
          </a:custGeom>
          <a:gradFill>
            <a:gsLst>
              <a:gs pos="0">
                <a:srgbClr val="DFA959"/>
              </a:gs>
              <a:gs pos="100000">
                <a:srgbClr val="FBECB1"/>
              </a:gs>
            </a:gsLst>
            <a:lin ang="5400000" scaled="1"/>
          </a:gradFill>
          <a:ln w="38100" cap="flat" cmpd="dbl" algn="ctr">
            <a:noFill/>
            <a:prstDash val="solid"/>
            <a:miter lim="800000"/>
          </a:ln>
          <a:effectLst>
            <a:outerShdw blurRad="495300" dist="228600" dir="5400000" algn="t" rotWithShape="0">
              <a:sysClr val="window" lastClr="FFFFFF">
                <a:lumMod val="50000"/>
                <a:alpha val="25000"/>
              </a:sys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1" name="Freeform 14"/>
          <p:cNvSpPr/>
          <p:nvPr/>
        </p:nvSpPr>
        <p:spPr>
          <a:xfrm flipV="1">
            <a:off x="3637666" y="1993106"/>
            <a:ext cx="363689" cy="927789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2" name="Freeform 16"/>
          <p:cNvSpPr/>
          <p:nvPr/>
        </p:nvSpPr>
        <p:spPr>
          <a:xfrm>
            <a:off x="2119201" y="3996448"/>
            <a:ext cx="486056" cy="927488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3" name="Freeform 8"/>
          <p:cNvSpPr/>
          <p:nvPr/>
        </p:nvSpPr>
        <p:spPr bwMode="auto">
          <a:xfrm>
            <a:off x="7732484" y="2923686"/>
            <a:ext cx="981075" cy="1069975"/>
          </a:xfrm>
          <a:custGeom>
            <a:avLst/>
            <a:gdLst>
              <a:gd name="T0" fmla="*/ 618 w 618"/>
              <a:gd name="T1" fmla="*/ 337 h 674"/>
              <a:gd name="T2" fmla="*/ 283 w 618"/>
              <a:gd name="T3" fmla="*/ 0 h 674"/>
              <a:gd name="T4" fmla="*/ 0 w 618"/>
              <a:gd name="T5" fmla="*/ 0 h 674"/>
              <a:gd name="T6" fmla="*/ 335 w 618"/>
              <a:gd name="T7" fmla="*/ 337 h 674"/>
              <a:gd name="T8" fmla="*/ 0 w 618"/>
              <a:gd name="T9" fmla="*/ 674 h 674"/>
              <a:gd name="T10" fmla="*/ 283 w 618"/>
              <a:gd name="T11" fmla="*/ 674 h 674"/>
              <a:gd name="T12" fmla="*/ 618 w 618"/>
              <a:gd name="T13" fmla="*/ 337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8" h="674">
                <a:moveTo>
                  <a:pt x="618" y="337"/>
                </a:moveTo>
                <a:lnTo>
                  <a:pt x="283" y="0"/>
                </a:lnTo>
                <a:lnTo>
                  <a:pt x="0" y="0"/>
                </a:lnTo>
                <a:lnTo>
                  <a:pt x="335" y="337"/>
                </a:lnTo>
                <a:lnTo>
                  <a:pt x="0" y="674"/>
                </a:lnTo>
                <a:lnTo>
                  <a:pt x="283" y="674"/>
                </a:lnTo>
                <a:lnTo>
                  <a:pt x="618" y="337"/>
                </a:lnTo>
                <a:close/>
              </a:path>
            </a:pathLst>
          </a:custGeom>
          <a:gradFill>
            <a:gsLst>
              <a:gs pos="0">
                <a:srgbClr val="DFA959"/>
              </a:gs>
              <a:gs pos="100000">
                <a:srgbClr val="FBECB1"/>
              </a:gs>
            </a:gsLst>
            <a:lin ang="5400000" scaled="1"/>
          </a:gradFill>
          <a:ln w="38100" cap="flat" cmpd="dbl" algn="ctr">
            <a:noFill/>
            <a:prstDash val="solid"/>
            <a:miter lim="800000"/>
          </a:ln>
          <a:effectLst>
            <a:outerShdw blurRad="495300" dist="228600" dir="5400000" algn="t" rotWithShape="0">
              <a:srgbClr val="4472C4">
                <a:lumMod val="75000"/>
                <a:alpha val="25000"/>
              </a:srgb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4" name="Freeform 14"/>
          <p:cNvSpPr/>
          <p:nvPr/>
        </p:nvSpPr>
        <p:spPr>
          <a:xfrm flipV="1">
            <a:off x="6572428" y="1993106"/>
            <a:ext cx="363689" cy="927789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5" name="Freeform 16"/>
          <p:cNvSpPr/>
          <p:nvPr/>
        </p:nvSpPr>
        <p:spPr>
          <a:xfrm>
            <a:off x="5053963" y="3996448"/>
            <a:ext cx="486056" cy="927488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6" name="Freeform 16"/>
          <p:cNvSpPr/>
          <p:nvPr/>
        </p:nvSpPr>
        <p:spPr>
          <a:xfrm>
            <a:off x="7992413" y="3996448"/>
            <a:ext cx="486056" cy="927488"/>
          </a:xfrm>
          <a:custGeom>
            <a:avLst/>
            <a:gdLst>
              <a:gd name="connsiteX0" fmla="*/ 9167091 w 9167091"/>
              <a:gd name="connsiteY0" fmla="*/ 5137727 h 5149273"/>
              <a:gd name="connsiteX1" fmla="*/ 11546 w 9167091"/>
              <a:gd name="connsiteY1" fmla="*/ 5149273 h 5149273"/>
              <a:gd name="connsiteX2" fmla="*/ 0 w 9167091"/>
              <a:gd name="connsiteY2" fmla="*/ 0 h 514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7091" h="5149273">
                <a:moveTo>
                  <a:pt x="9167091" y="5137727"/>
                </a:moveTo>
                <a:lnTo>
                  <a:pt x="11546" y="5149273"/>
                </a:lnTo>
                <a:cubicBezTo>
                  <a:pt x="7697" y="3432849"/>
                  <a:pt x="3849" y="1716424"/>
                  <a:pt x="0" y="0"/>
                </a:cubicBez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  <a:tailEnd type="none" w="lg" len="lg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字魂58号-创中黑"/>
              <a:cs typeface="+mn-ea"/>
              <a:sym typeface="+mn-lt"/>
            </a:endParaRPr>
          </a:p>
        </p:txBody>
      </p:sp>
      <p:sp>
        <p:nvSpPr>
          <p:cNvPr id="17" name="文本框 19"/>
          <p:cNvSpPr txBox="1"/>
          <p:nvPr/>
        </p:nvSpPr>
        <p:spPr>
          <a:xfrm>
            <a:off x="2965089" y="3304785"/>
            <a:ext cx="512962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计划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18" name="文本框 20"/>
          <p:cNvSpPr txBox="1"/>
          <p:nvPr/>
        </p:nvSpPr>
        <p:spPr>
          <a:xfrm>
            <a:off x="4439817" y="3304785"/>
            <a:ext cx="512962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实施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19" name="文本框 21"/>
          <p:cNvSpPr txBox="1"/>
          <p:nvPr/>
        </p:nvSpPr>
        <p:spPr>
          <a:xfrm>
            <a:off x="5914545" y="3304785"/>
            <a:ext cx="512962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调整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20" name="文本框 22"/>
          <p:cNvSpPr txBox="1"/>
          <p:nvPr/>
        </p:nvSpPr>
        <p:spPr>
          <a:xfrm>
            <a:off x="7389273" y="3304785"/>
            <a:ext cx="512962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深化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21" name="文本框 23"/>
          <p:cNvSpPr txBox="1"/>
          <p:nvPr/>
        </p:nvSpPr>
        <p:spPr>
          <a:xfrm>
            <a:off x="8863999" y="3304785"/>
            <a:ext cx="512962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  <a:sym typeface="+mn-lt"/>
              </a:rPr>
              <a:t>冲刺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宋体 CN Heavy" panose="02020900000000000000" pitchFamily="18" charset="-122"/>
              <a:ea typeface="思源宋体 CN Heavy" panose="02020900000000000000" pitchFamily="18" charset="-122"/>
              <a:cs typeface="+mn-ea"/>
              <a:sym typeface="+mn-lt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2807319" y="4815825"/>
            <a:ext cx="204089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第一阶段</a:t>
            </a:r>
            <a:endParaRPr lang="en-US" altLang="zh-CN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4214328" y="1739644"/>
            <a:ext cx="204089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第二阶段</a:t>
            </a:r>
            <a:endParaRPr lang="en-US" altLang="zh-CN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5731919" y="4815825"/>
            <a:ext cx="204089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第三阶段</a:t>
            </a:r>
            <a:endParaRPr lang="en-US" altLang="zh-CN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7138928" y="1739644"/>
            <a:ext cx="204089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第四阶段</a:t>
            </a:r>
            <a:endParaRPr lang="en-US" altLang="zh-CN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8674041" y="4815825"/>
            <a:ext cx="200641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第五阶段</a:t>
            </a:r>
            <a:endParaRPr lang="en-US" altLang="zh-CN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  <a:p>
            <a:r>
              <a:rPr lang="zh-CN" altLang="en-US" sz="1200" dirty="0"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latin typeface="思源宋体 CN Medium" panose="02020500000000000000" pitchFamily="18" charset="-122"/>
              <a:ea typeface="思源宋体 CN Medium" panose="020205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4" t="9268" r="5890" b="9268"/>
          <a:stretch>
            <a:fillRect/>
          </a:stretch>
        </p:blipFill>
        <p:spPr>
          <a:xfrm rot="5400000">
            <a:off x="2649977" y="-2649978"/>
            <a:ext cx="6892046" cy="12192003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-705853" y="3753853"/>
            <a:ext cx="1411705" cy="1411705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-2029327" y="4555958"/>
            <a:ext cx="4058653" cy="4058653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1181347" y="697831"/>
            <a:ext cx="2326106" cy="2326106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582778" y="6424864"/>
            <a:ext cx="1507959" cy="1507959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105836" y="1981197"/>
            <a:ext cx="328865" cy="32886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1028945" y="2205789"/>
            <a:ext cx="938463" cy="938463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V="1">
            <a:off x="9408692" y="4940967"/>
            <a:ext cx="208549" cy="208549"/>
          </a:xfrm>
          <a:prstGeom prst="ellipse">
            <a:avLst/>
          </a:prstGeom>
          <a:noFill/>
          <a:ln w="28575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737937" y="-585536"/>
            <a:ext cx="1868906" cy="1868906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V="1">
            <a:off x="10451431" y="4644187"/>
            <a:ext cx="810127" cy="810127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>
                  <a:alpha val="80000"/>
                </a:srgb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301690" y="2767280"/>
            <a:ext cx="7588620" cy="1323439"/>
          </a:xfrm>
          <a:prstGeom prst="rect">
            <a:avLst/>
          </a:prstGeom>
          <a:noFill/>
          <a:effectLst>
            <a:outerShdw dist="38100" dir="2700000" algn="tl" rotWithShape="0">
              <a:srgbClr val="DFA959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15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THANKS</a:t>
            </a:r>
            <a:endParaRPr lang="zh-CN" altLang="en-US" sz="8000" spc="-15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23629" y="4437786"/>
            <a:ext cx="1144741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汇报人：</a:t>
            </a:r>
            <a:r>
              <a:rPr lang="en-US" altLang="zh-CN" sz="14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XX</a:t>
            </a:r>
            <a:endParaRPr lang="en-US" altLang="zh-CN" sz="140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990112" y="294998"/>
            <a:ext cx="737935" cy="7379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F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01" t="631" r="-4378" b="42732"/>
          <a:stretch>
            <a:fillRect/>
          </a:stretch>
        </p:blipFill>
        <p:spPr>
          <a:xfrm rot="5400000">
            <a:off x="2523380" y="-2523383"/>
            <a:ext cx="7145237" cy="1219200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5888" y="1096600"/>
            <a:ext cx="3776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cs typeface="+mn-ea"/>
                <a:sym typeface="+mn-lt"/>
              </a:rPr>
              <a:t>C</a:t>
            </a:r>
            <a:r>
              <a:rPr lang="en-US" altLang="zh-CN" sz="4800" dirty="0">
                <a:solidFill>
                  <a:schemeClr val="bg1"/>
                </a:solidFill>
                <a:latin typeface="Arial" panose="020B0604020202020204"/>
                <a:ea typeface="微软雅黑" panose="020B0503020204020204" charset="-122"/>
                <a:cs typeface="+mn-ea"/>
                <a:sym typeface="+mn-lt"/>
              </a:rPr>
              <a:t>ONTENTS</a:t>
            </a:r>
            <a:endParaRPr lang="zh-CN" altLang="en-US" sz="4800" dirty="0">
              <a:solidFill>
                <a:schemeClr val="bg1"/>
              </a:solidFill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181094" y="2290442"/>
            <a:ext cx="6321096" cy="0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5" name="直接连接符 4"/>
          <p:cNvCxnSpPr/>
          <p:nvPr/>
        </p:nvCxnSpPr>
        <p:spPr>
          <a:xfrm flipV="1">
            <a:off x="4146066" y="1356895"/>
            <a:ext cx="0" cy="1442131"/>
          </a:xfrm>
          <a:prstGeom prst="line">
            <a:avLst/>
          </a:prstGeom>
          <a:noFill/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文本框 60"/>
          <p:cNvSpPr txBox="1"/>
          <p:nvPr/>
        </p:nvSpPr>
        <p:spPr>
          <a:xfrm>
            <a:off x="8213403" y="2145041"/>
            <a:ext cx="2828266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工作内容回顾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8" name="文本框 61"/>
          <p:cNvSpPr txBox="1"/>
          <p:nvPr/>
        </p:nvSpPr>
        <p:spPr>
          <a:xfrm>
            <a:off x="8213403" y="3592087"/>
            <a:ext cx="2742464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市场数据分析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9" name="文本框 62"/>
          <p:cNvSpPr txBox="1"/>
          <p:nvPr/>
        </p:nvSpPr>
        <p:spPr>
          <a:xfrm>
            <a:off x="8213403" y="2868564"/>
            <a:ext cx="2911797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工作经验总结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0" name="文本框 63"/>
          <p:cNvSpPr txBox="1"/>
          <p:nvPr/>
        </p:nvSpPr>
        <p:spPr>
          <a:xfrm>
            <a:off x="8213403" y="4315610"/>
            <a:ext cx="2911797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未来工作计划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830119" y="2244167"/>
            <a:ext cx="253056" cy="253056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7830119" y="2992222"/>
            <a:ext cx="253056" cy="253056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830119" y="3740277"/>
            <a:ext cx="253056" cy="253056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830119" y="4488332"/>
            <a:ext cx="253056" cy="253056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3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6" t="984" r="-451" b="2710"/>
          <a:stretch>
            <a:fillRect/>
          </a:stretch>
        </p:blipFill>
        <p:spPr>
          <a:xfrm rot="5400000">
            <a:off x="2666999" y="-2667001"/>
            <a:ext cx="6858000" cy="12192003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 flipV="1">
            <a:off x="10451431" y="4644187"/>
            <a:ext cx="810127" cy="810127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>
                  <a:alpha val="80000"/>
                </a:srgb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60"/>
          <p:cNvSpPr txBox="1"/>
          <p:nvPr/>
        </p:nvSpPr>
        <p:spPr>
          <a:xfrm>
            <a:off x="4681867" y="3182778"/>
            <a:ext cx="2828266" cy="492443"/>
          </a:xfrm>
          <a:prstGeom prst="rect">
            <a:avLst/>
          </a:prstGeom>
          <a:noFill/>
          <a:effectLst>
            <a:outerShdw dist="38100" dir="2700000" algn="tl" rotWithShape="0">
              <a:srgbClr val="DFA959">
                <a:alpha val="40000"/>
              </a:srgbClr>
            </a:outerShdw>
          </a:effectLst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工作内容回顾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38147" y="3783329"/>
            <a:ext cx="497907" cy="497907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234436" y="3017520"/>
            <a:ext cx="263892" cy="263892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738387" y="3663013"/>
            <a:ext cx="690613" cy="690613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工作内容回顾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5" name="圆角矩形 13"/>
          <p:cNvSpPr/>
          <p:nvPr/>
        </p:nvSpPr>
        <p:spPr>
          <a:xfrm>
            <a:off x="4447822" y="2446666"/>
            <a:ext cx="2130826" cy="3218131"/>
          </a:xfrm>
          <a:prstGeom prst="roundRect">
            <a:avLst>
              <a:gd name="adj" fmla="val 9770"/>
            </a:avLst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553244" y="3183210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9" name="圆角矩形 16"/>
          <p:cNvSpPr/>
          <p:nvPr/>
        </p:nvSpPr>
        <p:spPr>
          <a:xfrm>
            <a:off x="6752710" y="2446666"/>
            <a:ext cx="2130826" cy="3218131"/>
          </a:xfrm>
          <a:prstGeom prst="roundRect">
            <a:avLst>
              <a:gd name="adj" fmla="val 9770"/>
            </a:avLst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11" name="圆角矩形 19"/>
          <p:cNvSpPr/>
          <p:nvPr/>
        </p:nvSpPr>
        <p:spPr>
          <a:xfrm>
            <a:off x="9025658" y="2446666"/>
            <a:ext cx="2130826" cy="3218131"/>
          </a:xfrm>
          <a:prstGeom prst="roundRect">
            <a:avLst>
              <a:gd name="adj" fmla="val 9770"/>
            </a:avLst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73578" y="2006876"/>
            <a:ext cx="5457144" cy="879579"/>
            <a:chOff x="5073578" y="2006876"/>
            <a:chExt cx="5457144" cy="879579"/>
          </a:xfrm>
        </p:grpSpPr>
        <p:sp>
          <p:nvSpPr>
            <p:cNvPr id="7" name="椭圆 6"/>
            <p:cNvSpPr/>
            <p:nvPr/>
          </p:nvSpPr>
          <p:spPr>
            <a:xfrm>
              <a:off x="5073578" y="2006876"/>
              <a:ext cx="879307" cy="879579"/>
            </a:xfrm>
            <a:prstGeom prst="ellipse">
              <a:avLst/>
            </a:prstGeom>
            <a:gradFill>
              <a:gsLst>
                <a:gs pos="0">
                  <a:srgbClr val="DFA959"/>
                </a:gs>
                <a:gs pos="100000">
                  <a:srgbClr val="FBECB1"/>
                </a:gs>
              </a:gsLst>
              <a:lin ang="5400000" scaled="1"/>
            </a:gradFill>
            <a:ln w="1270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7378467" y="2006876"/>
              <a:ext cx="879307" cy="879579"/>
            </a:xfrm>
            <a:prstGeom prst="ellipse">
              <a:avLst/>
            </a:prstGeom>
            <a:gradFill>
              <a:gsLst>
                <a:gs pos="0">
                  <a:srgbClr val="DFA959"/>
                </a:gs>
                <a:gs pos="100000">
                  <a:srgbClr val="FBECB1"/>
                </a:gs>
              </a:gsLst>
              <a:lin ang="5400000" scaled="1"/>
            </a:gradFill>
            <a:ln w="1270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9651415" y="2006876"/>
              <a:ext cx="879307" cy="879579"/>
            </a:xfrm>
            <a:prstGeom prst="ellipse">
              <a:avLst/>
            </a:prstGeom>
            <a:gradFill>
              <a:gsLst>
                <a:gs pos="0">
                  <a:srgbClr val="DFA959"/>
                </a:gs>
                <a:gs pos="100000">
                  <a:srgbClr val="FBECB1"/>
                </a:gs>
              </a:gsLst>
              <a:lin ang="5400000" scaled="1"/>
            </a:gradFill>
            <a:ln w="1270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Freeform 154"/>
            <p:cNvSpPr>
              <a:spLocks noEditPoints="1"/>
            </p:cNvSpPr>
            <p:nvPr/>
          </p:nvSpPr>
          <p:spPr bwMode="auto">
            <a:xfrm>
              <a:off x="7613615" y="2217869"/>
              <a:ext cx="476921" cy="428386"/>
            </a:xfrm>
            <a:custGeom>
              <a:avLst/>
              <a:gdLst>
                <a:gd name="T0" fmla="*/ 51 w 62"/>
                <a:gd name="T1" fmla="*/ 42 h 56"/>
                <a:gd name="T2" fmla="*/ 51 w 62"/>
                <a:gd name="T3" fmla="*/ 45 h 56"/>
                <a:gd name="T4" fmla="*/ 47 w 62"/>
                <a:gd name="T5" fmla="*/ 49 h 56"/>
                <a:gd name="T6" fmla="*/ 8 w 62"/>
                <a:gd name="T7" fmla="*/ 47 h 56"/>
                <a:gd name="T8" fmla="*/ 10 w 62"/>
                <a:gd name="T9" fmla="*/ 8 h 56"/>
                <a:gd name="T10" fmla="*/ 49 w 62"/>
                <a:gd name="T11" fmla="*/ 9 h 56"/>
                <a:gd name="T12" fmla="*/ 49 w 62"/>
                <a:gd name="T13" fmla="*/ 12 h 56"/>
                <a:gd name="T14" fmla="*/ 59 w 62"/>
                <a:gd name="T15" fmla="*/ 19 h 56"/>
                <a:gd name="T16" fmla="*/ 51 w 62"/>
                <a:gd name="T17" fmla="*/ 39 h 56"/>
                <a:gd name="T18" fmla="*/ 59 w 62"/>
                <a:gd name="T19" fmla="*/ 19 h 56"/>
                <a:gd name="T20" fmla="*/ 51 w 62"/>
                <a:gd name="T21" fmla="*/ 39 h 56"/>
                <a:gd name="T22" fmla="*/ 61 w 62"/>
                <a:gd name="T23" fmla="*/ 24 h 56"/>
                <a:gd name="T24" fmla="*/ 61 w 62"/>
                <a:gd name="T25" fmla="*/ 26 h 56"/>
                <a:gd name="T26" fmla="*/ 55 w 62"/>
                <a:gd name="T27" fmla="*/ 42 h 56"/>
                <a:gd name="T28" fmla="*/ 61 w 62"/>
                <a:gd name="T29" fmla="*/ 26 h 56"/>
                <a:gd name="T30" fmla="*/ 57 w 62"/>
                <a:gd name="T31" fmla="*/ 44 h 56"/>
                <a:gd name="T32" fmla="*/ 62 w 62"/>
                <a:gd name="T33" fmla="*/ 32 h 56"/>
                <a:gd name="T34" fmla="*/ 58 w 62"/>
                <a:gd name="T35" fmla="*/ 19 h 56"/>
                <a:gd name="T36" fmla="*/ 47 w 62"/>
                <a:gd name="T37" fmla="*/ 36 h 56"/>
                <a:gd name="T38" fmla="*/ 46 w 62"/>
                <a:gd name="T39" fmla="*/ 35 h 56"/>
                <a:gd name="T40" fmla="*/ 51 w 62"/>
                <a:gd name="T41" fmla="*/ 23 h 56"/>
                <a:gd name="T42" fmla="*/ 46 w 62"/>
                <a:gd name="T43" fmla="*/ 35 h 56"/>
                <a:gd name="T44" fmla="*/ 49 w 62"/>
                <a:gd name="T45" fmla="*/ 23 h 56"/>
                <a:gd name="T46" fmla="*/ 42 w 62"/>
                <a:gd name="T47" fmla="*/ 33 h 56"/>
                <a:gd name="T48" fmla="*/ 41 w 62"/>
                <a:gd name="T49" fmla="*/ 32 h 56"/>
                <a:gd name="T50" fmla="*/ 42 w 62"/>
                <a:gd name="T51" fmla="*/ 27 h 56"/>
                <a:gd name="T52" fmla="*/ 41 w 62"/>
                <a:gd name="T53" fmla="*/ 32 h 56"/>
                <a:gd name="T54" fmla="*/ 40 w 62"/>
                <a:gd name="T55" fmla="*/ 28 h 56"/>
                <a:gd name="T56" fmla="*/ 39 w 62"/>
                <a:gd name="T57" fmla="*/ 31 h 56"/>
                <a:gd name="T58" fmla="*/ 53 w 62"/>
                <a:gd name="T59" fmla="*/ 11 h 56"/>
                <a:gd name="T60" fmla="*/ 56 w 62"/>
                <a:gd name="T61" fmla="*/ 16 h 56"/>
                <a:gd name="T62" fmla="*/ 47 w 62"/>
                <a:gd name="T63" fmla="*/ 44 h 56"/>
                <a:gd name="T64" fmla="*/ 27 w 62"/>
                <a:gd name="T65" fmla="*/ 27 h 56"/>
                <a:gd name="T66" fmla="*/ 29 w 62"/>
                <a:gd name="T67" fmla="*/ 5 h 56"/>
                <a:gd name="T68" fmla="*/ 5 w 62"/>
                <a:gd name="T69" fmla="*/ 27 h 56"/>
                <a:gd name="T70" fmla="*/ 27 w 62"/>
                <a:gd name="T71" fmla="*/ 52 h 56"/>
                <a:gd name="T72" fmla="*/ 46 w 62"/>
                <a:gd name="T7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56">
                  <a:moveTo>
                    <a:pt x="32" y="28"/>
                  </a:moveTo>
                  <a:cubicBezTo>
                    <a:pt x="51" y="42"/>
                    <a:pt x="51" y="42"/>
                    <a:pt x="51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0" y="46"/>
                    <a:pt x="49" y="47"/>
                  </a:cubicBezTo>
                  <a:cubicBezTo>
                    <a:pt x="49" y="47"/>
                    <a:pt x="48" y="48"/>
                    <a:pt x="47" y="49"/>
                  </a:cubicBezTo>
                  <a:cubicBezTo>
                    <a:pt x="42" y="54"/>
                    <a:pt x="34" y="56"/>
                    <a:pt x="27" y="56"/>
                  </a:cubicBezTo>
                  <a:cubicBezTo>
                    <a:pt x="20" y="56"/>
                    <a:pt x="13" y="53"/>
                    <a:pt x="8" y="47"/>
                  </a:cubicBezTo>
                  <a:cubicBezTo>
                    <a:pt x="3" y="41"/>
                    <a:pt x="0" y="34"/>
                    <a:pt x="1" y="27"/>
                  </a:cubicBezTo>
                  <a:cubicBezTo>
                    <a:pt x="1" y="20"/>
                    <a:pt x="4" y="13"/>
                    <a:pt x="10" y="8"/>
                  </a:cubicBezTo>
                  <a:cubicBezTo>
                    <a:pt x="15" y="3"/>
                    <a:pt x="22" y="0"/>
                    <a:pt x="29" y="1"/>
                  </a:cubicBezTo>
                  <a:cubicBezTo>
                    <a:pt x="37" y="1"/>
                    <a:pt x="44" y="4"/>
                    <a:pt x="49" y="9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32" y="28"/>
                    <a:pt x="32" y="28"/>
                    <a:pt x="32" y="28"/>
                  </a:cubicBezTo>
                  <a:close/>
                  <a:moveTo>
                    <a:pt x="59" y="19"/>
                  </a:moveTo>
                  <a:cubicBezTo>
                    <a:pt x="49" y="38"/>
                    <a:pt x="49" y="38"/>
                    <a:pt x="49" y="38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0"/>
                    <a:pt x="59" y="19"/>
                    <a:pt x="59" y="19"/>
                  </a:cubicBezTo>
                  <a:close/>
                  <a:moveTo>
                    <a:pt x="60" y="22"/>
                  </a:moveTo>
                  <a:cubicBezTo>
                    <a:pt x="51" y="39"/>
                    <a:pt x="51" y="39"/>
                    <a:pt x="51" y="39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1" y="23"/>
                    <a:pt x="60" y="22"/>
                  </a:cubicBezTo>
                  <a:close/>
                  <a:moveTo>
                    <a:pt x="61" y="26"/>
                  </a:moveTo>
                  <a:cubicBezTo>
                    <a:pt x="62" y="27"/>
                    <a:pt x="62" y="28"/>
                    <a:pt x="62" y="30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1" y="26"/>
                    <a:pt x="61" y="26"/>
                    <a:pt x="61" y="26"/>
                  </a:cubicBezTo>
                  <a:close/>
                  <a:moveTo>
                    <a:pt x="62" y="32"/>
                  </a:moveTo>
                  <a:cubicBezTo>
                    <a:pt x="61" y="36"/>
                    <a:pt x="60" y="40"/>
                    <a:pt x="57" y="44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62" y="32"/>
                    <a:pt x="62" y="32"/>
                    <a:pt x="62" y="32"/>
                  </a:cubicBezTo>
                  <a:close/>
                  <a:moveTo>
                    <a:pt x="48" y="37"/>
                  </a:moveTo>
                  <a:cubicBezTo>
                    <a:pt x="58" y="19"/>
                    <a:pt x="58" y="19"/>
                    <a:pt x="58" y="19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8" y="37"/>
                    <a:pt x="48" y="37"/>
                    <a:pt x="48" y="37"/>
                  </a:cubicBezTo>
                  <a:close/>
                  <a:moveTo>
                    <a:pt x="46" y="35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4" y="34"/>
                  </a:moveTo>
                  <a:cubicBezTo>
                    <a:pt x="49" y="23"/>
                    <a:pt x="49" y="23"/>
                    <a:pt x="49" y="23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1" y="32"/>
                  </a:moveTo>
                  <a:cubicBezTo>
                    <a:pt x="45" y="26"/>
                    <a:pt x="45" y="26"/>
                    <a:pt x="45" y="26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2"/>
                    <a:pt x="41" y="32"/>
                    <a:pt x="41" y="32"/>
                  </a:cubicBezTo>
                  <a:close/>
                  <a:moveTo>
                    <a:pt x="39" y="31"/>
                  </a:moveTo>
                  <a:cubicBezTo>
                    <a:pt x="40" y="28"/>
                    <a:pt x="40" y="28"/>
                    <a:pt x="40" y="2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31"/>
                    <a:pt x="39" y="31"/>
                    <a:pt x="39" y="31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5"/>
                    <a:pt x="54" y="13"/>
                    <a:pt x="53" y="11"/>
                  </a:cubicBezTo>
                  <a:close/>
                  <a:moveTo>
                    <a:pt x="47" y="44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0" y="7"/>
                    <a:pt x="35" y="5"/>
                    <a:pt x="29" y="5"/>
                  </a:cubicBezTo>
                  <a:cubicBezTo>
                    <a:pt x="23" y="4"/>
                    <a:pt x="17" y="6"/>
                    <a:pt x="12" y="11"/>
                  </a:cubicBezTo>
                  <a:cubicBezTo>
                    <a:pt x="8" y="15"/>
                    <a:pt x="5" y="21"/>
                    <a:pt x="5" y="27"/>
                  </a:cubicBezTo>
                  <a:cubicBezTo>
                    <a:pt x="5" y="33"/>
                    <a:pt x="7" y="40"/>
                    <a:pt x="11" y="44"/>
                  </a:cubicBezTo>
                  <a:cubicBezTo>
                    <a:pt x="15" y="49"/>
                    <a:pt x="21" y="52"/>
                    <a:pt x="27" y="52"/>
                  </a:cubicBezTo>
                  <a:cubicBezTo>
                    <a:pt x="34" y="52"/>
                    <a:pt x="40" y="50"/>
                    <a:pt x="45" y="46"/>
                  </a:cubicBezTo>
                  <a:cubicBezTo>
                    <a:pt x="45" y="45"/>
                    <a:pt x="46" y="45"/>
                    <a:pt x="46" y="44"/>
                  </a:cubicBezTo>
                  <a:cubicBezTo>
                    <a:pt x="46" y="44"/>
                    <a:pt x="46" y="44"/>
                    <a:pt x="47" y="44"/>
                  </a:cubicBezTo>
                  <a:close/>
                </a:path>
              </a:pathLst>
            </a:custGeom>
            <a:solidFill>
              <a:srgbClr val="203341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pPr marL="0" marR="0" lvl="0" indent="0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 338"/>
            <p:cNvSpPr>
              <a:spLocks noChangeAspect="1" noEditPoints="1"/>
            </p:cNvSpPr>
            <p:nvPr/>
          </p:nvSpPr>
          <p:spPr bwMode="auto">
            <a:xfrm>
              <a:off x="5281565" y="2297877"/>
              <a:ext cx="479852" cy="407861"/>
            </a:xfrm>
            <a:custGeom>
              <a:avLst/>
              <a:gdLst>
                <a:gd name="T0" fmla="*/ 14 w 73"/>
                <a:gd name="T1" fmla="*/ 0 h 62"/>
                <a:gd name="T2" fmla="*/ 58 w 73"/>
                <a:gd name="T3" fmla="*/ 0 h 62"/>
                <a:gd name="T4" fmla="*/ 73 w 73"/>
                <a:gd name="T5" fmla="*/ 14 h 62"/>
                <a:gd name="T6" fmla="*/ 73 w 73"/>
                <a:gd name="T7" fmla="*/ 35 h 62"/>
                <a:gd name="T8" fmla="*/ 58 w 73"/>
                <a:gd name="T9" fmla="*/ 49 h 62"/>
                <a:gd name="T10" fmla="*/ 56 w 73"/>
                <a:gd name="T11" fmla="*/ 49 h 62"/>
                <a:gd name="T12" fmla="*/ 57 w 73"/>
                <a:gd name="T13" fmla="*/ 62 h 62"/>
                <a:gd name="T14" fmla="*/ 46 w 73"/>
                <a:gd name="T15" fmla="*/ 49 h 62"/>
                <a:gd name="T16" fmla="*/ 14 w 73"/>
                <a:gd name="T17" fmla="*/ 49 h 62"/>
                <a:gd name="T18" fmla="*/ 0 w 73"/>
                <a:gd name="T19" fmla="*/ 35 h 62"/>
                <a:gd name="T20" fmla="*/ 0 w 73"/>
                <a:gd name="T21" fmla="*/ 14 h 62"/>
                <a:gd name="T22" fmla="*/ 14 w 73"/>
                <a:gd name="T23" fmla="*/ 0 h 62"/>
                <a:gd name="T24" fmla="*/ 17 w 73"/>
                <a:gd name="T25" fmla="*/ 19 h 62"/>
                <a:gd name="T26" fmla="*/ 12 w 73"/>
                <a:gd name="T27" fmla="*/ 24 h 62"/>
                <a:gd name="T28" fmla="*/ 17 w 73"/>
                <a:gd name="T29" fmla="*/ 29 h 62"/>
                <a:gd name="T30" fmla="*/ 22 w 73"/>
                <a:gd name="T31" fmla="*/ 24 h 62"/>
                <a:gd name="T32" fmla="*/ 17 w 73"/>
                <a:gd name="T33" fmla="*/ 19 h 62"/>
                <a:gd name="T34" fmla="*/ 55 w 73"/>
                <a:gd name="T35" fmla="*/ 19 h 62"/>
                <a:gd name="T36" fmla="*/ 50 w 73"/>
                <a:gd name="T37" fmla="*/ 24 h 62"/>
                <a:gd name="T38" fmla="*/ 55 w 73"/>
                <a:gd name="T39" fmla="*/ 29 h 62"/>
                <a:gd name="T40" fmla="*/ 60 w 73"/>
                <a:gd name="T41" fmla="*/ 24 h 62"/>
                <a:gd name="T42" fmla="*/ 55 w 73"/>
                <a:gd name="T43" fmla="*/ 19 h 62"/>
                <a:gd name="T44" fmla="*/ 36 w 73"/>
                <a:gd name="T45" fmla="*/ 19 h 62"/>
                <a:gd name="T46" fmla="*/ 31 w 73"/>
                <a:gd name="T47" fmla="*/ 24 h 62"/>
                <a:gd name="T48" fmla="*/ 36 w 73"/>
                <a:gd name="T49" fmla="*/ 29 h 62"/>
                <a:gd name="T50" fmla="*/ 41 w 73"/>
                <a:gd name="T51" fmla="*/ 24 h 62"/>
                <a:gd name="T52" fmla="*/ 36 w 73"/>
                <a:gd name="T53" fmla="*/ 1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62">
                  <a:moveTo>
                    <a:pt x="1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6" y="0"/>
                    <a:pt x="73" y="6"/>
                    <a:pt x="73" y="14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42"/>
                    <a:pt x="66" y="49"/>
                    <a:pt x="58" y="49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6" y="49"/>
                    <a:pt x="0" y="42"/>
                    <a:pt x="0" y="3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  <a:moveTo>
                    <a:pt x="17" y="19"/>
                  </a:moveTo>
                  <a:cubicBezTo>
                    <a:pt x="15" y="19"/>
                    <a:pt x="12" y="21"/>
                    <a:pt x="12" y="24"/>
                  </a:cubicBezTo>
                  <a:cubicBezTo>
                    <a:pt x="12" y="27"/>
                    <a:pt x="15" y="29"/>
                    <a:pt x="17" y="29"/>
                  </a:cubicBezTo>
                  <a:cubicBezTo>
                    <a:pt x="20" y="29"/>
                    <a:pt x="22" y="27"/>
                    <a:pt x="22" y="24"/>
                  </a:cubicBezTo>
                  <a:cubicBezTo>
                    <a:pt x="22" y="21"/>
                    <a:pt x="20" y="19"/>
                    <a:pt x="17" y="19"/>
                  </a:cubicBezTo>
                  <a:close/>
                  <a:moveTo>
                    <a:pt x="55" y="19"/>
                  </a:moveTo>
                  <a:cubicBezTo>
                    <a:pt x="52" y="19"/>
                    <a:pt x="50" y="21"/>
                    <a:pt x="50" y="24"/>
                  </a:cubicBezTo>
                  <a:cubicBezTo>
                    <a:pt x="50" y="27"/>
                    <a:pt x="52" y="29"/>
                    <a:pt x="55" y="29"/>
                  </a:cubicBezTo>
                  <a:cubicBezTo>
                    <a:pt x="58" y="29"/>
                    <a:pt x="60" y="27"/>
                    <a:pt x="60" y="24"/>
                  </a:cubicBezTo>
                  <a:cubicBezTo>
                    <a:pt x="60" y="21"/>
                    <a:pt x="58" y="19"/>
                    <a:pt x="55" y="19"/>
                  </a:cubicBezTo>
                  <a:close/>
                  <a:moveTo>
                    <a:pt x="36" y="19"/>
                  </a:moveTo>
                  <a:cubicBezTo>
                    <a:pt x="33" y="19"/>
                    <a:pt x="31" y="21"/>
                    <a:pt x="31" y="24"/>
                  </a:cubicBezTo>
                  <a:cubicBezTo>
                    <a:pt x="31" y="27"/>
                    <a:pt x="33" y="29"/>
                    <a:pt x="36" y="29"/>
                  </a:cubicBezTo>
                  <a:cubicBezTo>
                    <a:pt x="38" y="29"/>
                    <a:pt x="41" y="27"/>
                    <a:pt x="41" y="24"/>
                  </a:cubicBezTo>
                  <a:cubicBezTo>
                    <a:pt x="41" y="21"/>
                    <a:pt x="38" y="19"/>
                    <a:pt x="36" y="19"/>
                  </a:cubicBezTo>
                  <a:close/>
                </a:path>
              </a:pathLst>
            </a:custGeom>
            <a:solidFill>
              <a:srgbClr val="203341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pPr marL="0" marR="0" lvl="0" indent="0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5" name="Freeform 342"/>
            <p:cNvSpPr>
              <a:spLocks noEditPoints="1"/>
            </p:cNvSpPr>
            <p:nvPr/>
          </p:nvSpPr>
          <p:spPr bwMode="auto">
            <a:xfrm>
              <a:off x="9925976" y="2217099"/>
              <a:ext cx="352109" cy="412223"/>
            </a:xfrm>
            <a:custGeom>
              <a:avLst/>
              <a:gdLst>
                <a:gd name="T0" fmla="*/ 37 w 57"/>
                <a:gd name="T1" fmla="*/ 10 h 67"/>
                <a:gd name="T2" fmla="*/ 42 w 57"/>
                <a:gd name="T3" fmla="*/ 21 h 67"/>
                <a:gd name="T4" fmla="*/ 40 w 57"/>
                <a:gd name="T5" fmla="*/ 25 h 67"/>
                <a:gd name="T6" fmla="*/ 39 w 57"/>
                <a:gd name="T7" fmla="*/ 26 h 67"/>
                <a:gd name="T8" fmla="*/ 33 w 57"/>
                <a:gd name="T9" fmla="*/ 37 h 67"/>
                <a:gd name="T10" fmla="*/ 22 w 57"/>
                <a:gd name="T11" fmla="*/ 37 h 67"/>
                <a:gd name="T12" fmla="*/ 16 w 57"/>
                <a:gd name="T13" fmla="*/ 26 h 67"/>
                <a:gd name="T14" fmla="*/ 15 w 57"/>
                <a:gd name="T15" fmla="*/ 25 h 67"/>
                <a:gd name="T16" fmla="*/ 13 w 57"/>
                <a:gd name="T17" fmla="*/ 21 h 67"/>
                <a:gd name="T18" fmla="*/ 18 w 57"/>
                <a:gd name="T19" fmla="*/ 10 h 67"/>
                <a:gd name="T20" fmla="*/ 12 w 57"/>
                <a:gd name="T21" fmla="*/ 43 h 67"/>
                <a:gd name="T22" fmla="*/ 10 w 57"/>
                <a:gd name="T23" fmla="*/ 46 h 67"/>
                <a:gd name="T24" fmla="*/ 12 w 57"/>
                <a:gd name="T25" fmla="*/ 52 h 67"/>
                <a:gd name="T26" fmla="*/ 13 w 57"/>
                <a:gd name="T27" fmla="*/ 52 h 67"/>
                <a:gd name="T28" fmla="*/ 14 w 57"/>
                <a:gd name="T29" fmla="*/ 53 h 67"/>
                <a:gd name="T30" fmla="*/ 14 w 57"/>
                <a:gd name="T31" fmla="*/ 54 h 67"/>
                <a:gd name="T32" fmla="*/ 15 w 57"/>
                <a:gd name="T33" fmla="*/ 53 h 67"/>
                <a:gd name="T34" fmla="*/ 18 w 57"/>
                <a:gd name="T35" fmla="*/ 50 h 67"/>
                <a:gd name="T36" fmla="*/ 13 w 57"/>
                <a:gd name="T37" fmla="*/ 51 h 67"/>
                <a:gd name="T38" fmla="*/ 13 w 57"/>
                <a:gd name="T39" fmla="*/ 43 h 67"/>
                <a:gd name="T40" fmla="*/ 29 w 57"/>
                <a:gd name="T41" fmla="*/ 63 h 67"/>
                <a:gd name="T42" fmla="*/ 42 w 57"/>
                <a:gd name="T43" fmla="*/ 43 h 67"/>
                <a:gd name="T44" fmla="*/ 42 w 57"/>
                <a:gd name="T45" fmla="*/ 51 h 67"/>
                <a:gd name="T46" fmla="*/ 38 w 57"/>
                <a:gd name="T47" fmla="*/ 50 h 67"/>
                <a:gd name="T48" fmla="*/ 40 w 57"/>
                <a:gd name="T49" fmla="*/ 53 h 67"/>
                <a:gd name="T50" fmla="*/ 42 w 57"/>
                <a:gd name="T51" fmla="*/ 54 h 67"/>
                <a:gd name="T52" fmla="*/ 42 w 57"/>
                <a:gd name="T53" fmla="*/ 53 h 67"/>
                <a:gd name="T54" fmla="*/ 42 w 57"/>
                <a:gd name="T55" fmla="*/ 52 h 67"/>
                <a:gd name="T56" fmla="*/ 43 w 57"/>
                <a:gd name="T57" fmla="*/ 52 h 67"/>
                <a:gd name="T58" fmla="*/ 45 w 57"/>
                <a:gd name="T59" fmla="*/ 46 h 67"/>
                <a:gd name="T60" fmla="*/ 43 w 57"/>
                <a:gd name="T61" fmla="*/ 43 h 67"/>
                <a:gd name="T62" fmla="*/ 56 w 57"/>
                <a:gd name="T63" fmla="*/ 67 h 67"/>
                <a:gd name="T64" fmla="*/ 8 w 57"/>
                <a:gd name="T65" fmla="*/ 43 h 67"/>
                <a:gd name="T66" fmla="*/ 44 w 57"/>
                <a:gd name="T67" fmla="*/ 18 h 67"/>
                <a:gd name="T68" fmla="*/ 31 w 57"/>
                <a:gd name="T69" fmla="*/ 0 h 67"/>
                <a:gd name="T70" fmla="*/ 11 w 57"/>
                <a:gd name="T71" fmla="*/ 18 h 67"/>
                <a:gd name="T72" fmla="*/ 10 w 57"/>
                <a:gd name="T73" fmla="*/ 19 h 67"/>
                <a:gd name="T74" fmla="*/ 11 w 57"/>
                <a:gd name="T75" fmla="*/ 25 h 67"/>
                <a:gd name="T76" fmla="*/ 16 w 57"/>
                <a:gd name="T77" fmla="*/ 34 h 67"/>
                <a:gd name="T78" fmla="*/ 27 w 57"/>
                <a:gd name="T79" fmla="*/ 40 h 67"/>
                <a:gd name="T80" fmla="*/ 39 w 57"/>
                <a:gd name="T81" fmla="*/ 35 h 67"/>
                <a:gd name="T82" fmla="*/ 44 w 57"/>
                <a:gd name="T83" fmla="*/ 25 h 67"/>
                <a:gd name="T84" fmla="*/ 45 w 57"/>
                <a:gd name="T85" fmla="*/ 19 h 67"/>
                <a:gd name="T86" fmla="*/ 44 w 57"/>
                <a:gd name="T87" fmla="*/ 1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7">
                  <a:moveTo>
                    <a:pt x="18" y="10"/>
                  </a:moveTo>
                  <a:cubicBezTo>
                    <a:pt x="18" y="9"/>
                    <a:pt x="37" y="10"/>
                    <a:pt x="37" y="1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40" y="20"/>
                    <a:pt x="41" y="20"/>
                    <a:pt x="42" y="21"/>
                  </a:cubicBezTo>
                  <a:cubicBezTo>
                    <a:pt x="42" y="22"/>
                    <a:pt x="42" y="23"/>
                    <a:pt x="42" y="24"/>
                  </a:cubicBezTo>
                  <a:cubicBezTo>
                    <a:pt x="41" y="25"/>
                    <a:pt x="41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9"/>
                    <a:pt x="38" y="31"/>
                    <a:pt x="37" y="33"/>
                  </a:cubicBezTo>
                  <a:cubicBezTo>
                    <a:pt x="36" y="35"/>
                    <a:pt x="35" y="36"/>
                    <a:pt x="33" y="37"/>
                  </a:cubicBezTo>
                  <a:cubicBezTo>
                    <a:pt x="32" y="37"/>
                    <a:pt x="30" y="37"/>
                    <a:pt x="27" y="37"/>
                  </a:cubicBezTo>
                  <a:cubicBezTo>
                    <a:pt x="25" y="37"/>
                    <a:pt x="23" y="37"/>
                    <a:pt x="22" y="37"/>
                  </a:cubicBezTo>
                  <a:cubicBezTo>
                    <a:pt x="20" y="36"/>
                    <a:pt x="19" y="35"/>
                    <a:pt x="18" y="33"/>
                  </a:cubicBezTo>
                  <a:cubicBezTo>
                    <a:pt x="17" y="31"/>
                    <a:pt x="16" y="29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4"/>
                  </a:cubicBezTo>
                  <a:cubicBezTo>
                    <a:pt x="13" y="23"/>
                    <a:pt x="13" y="22"/>
                    <a:pt x="13" y="21"/>
                  </a:cubicBezTo>
                  <a:cubicBezTo>
                    <a:pt x="14" y="20"/>
                    <a:pt x="15" y="20"/>
                    <a:pt x="16" y="21"/>
                  </a:cubicBezTo>
                  <a:cubicBezTo>
                    <a:pt x="16" y="18"/>
                    <a:pt x="17" y="13"/>
                    <a:pt x="18" y="10"/>
                  </a:cubicBezTo>
                  <a:close/>
                  <a:moveTo>
                    <a:pt x="8" y="43"/>
                  </a:moveTo>
                  <a:cubicBezTo>
                    <a:pt x="12" y="43"/>
                    <a:pt x="12" y="43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53" y="48"/>
                    <a:pt x="57" y="59"/>
                    <a:pt x="56" y="67"/>
                  </a:cubicBezTo>
                  <a:cubicBezTo>
                    <a:pt x="37" y="67"/>
                    <a:pt x="18" y="67"/>
                    <a:pt x="0" y="67"/>
                  </a:cubicBezTo>
                  <a:cubicBezTo>
                    <a:pt x="0" y="60"/>
                    <a:pt x="1" y="49"/>
                    <a:pt x="8" y="43"/>
                  </a:cubicBezTo>
                  <a:close/>
                  <a:moveTo>
                    <a:pt x="44" y="18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3" y="7"/>
                    <a:pt x="42" y="5"/>
                  </a:cubicBezTo>
                  <a:cubicBezTo>
                    <a:pt x="42" y="3"/>
                    <a:pt x="36" y="1"/>
                    <a:pt x="31" y="0"/>
                  </a:cubicBezTo>
                  <a:cubicBezTo>
                    <a:pt x="27" y="0"/>
                    <a:pt x="17" y="1"/>
                    <a:pt x="14" y="3"/>
                  </a:cubicBezTo>
                  <a:cubicBezTo>
                    <a:pt x="11" y="5"/>
                    <a:pt x="11" y="15"/>
                    <a:pt x="11" y="18"/>
                  </a:cubicBezTo>
                  <a:cubicBezTo>
                    <a:pt x="11" y="18"/>
                    <a:pt x="11" y="18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2"/>
                    <a:pt x="10" y="24"/>
                    <a:pt x="11" y="25"/>
                  </a:cubicBezTo>
                  <a:cubicBezTo>
                    <a:pt x="11" y="26"/>
                    <a:pt x="12" y="27"/>
                    <a:pt x="13" y="28"/>
                  </a:cubicBezTo>
                  <a:cubicBezTo>
                    <a:pt x="14" y="30"/>
                    <a:pt x="15" y="32"/>
                    <a:pt x="16" y="34"/>
                  </a:cubicBezTo>
                  <a:cubicBezTo>
                    <a:pt x="17" y="36"/>
                    <a:pt x="18" y="38"/>
                    <a:pt x="21" y="39"/>
                  </a:cubicBezTo>
                  <a:cubicBezTo>
                    <a:pt x="22" y="40"/>
                    <a:pt x="24" y="40"/>
                    <a:pt x="27" y="40"/>
                  </a:cubicBezTo>
                  <a:cubicBezTo>
                    <a:pt x="30" y="40"/>
                    <a:pt x="33" y="40"/>
                    <a:pt x="34" y="39"/>
                  </a:cubicBezTo>
                  <a:cubicBezTo>
                    <a:pt x="36" y="38"/>
                    <a:pt x="38" y="37"/>
                    <a:pt x="39" y="35"/>
                  </a:cubicBezTo>
                  <a:cubicBezTo>
                    <a:pt x="40" y="33"/>
                    <a:pt x="41" y="30"/>
                    <a:pt x="42" y="28"/>
                  </a:cubicBezTo>
                  <a:cubicBezTo>
                    <a:pt x="43" y="27"/>
                    <a:pt x="44" y="26"/>
                    <a:pt x="44" y="25"/>
                  </a:cubicBezTo>
                  <a:cubicBezTo>
                    <a:pt x="45" y="24"/>
                    <a:pt x="45" y="22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lose/>
                </a:path>
              </a:pathLst>
            </a:custGeom>
            <a:solidFill>
              <a:srgbClr val="203341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pPr marL="0" marR="0" lvl="0" indent="0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/>
          <p:nvPr/>
        </p:nvSpPr>
        <p:spPr bwMode="auto">
          <a:xfrm rot="5400000" flipH="1">
            <a:off x="499402" y="2359018"/>
            <a:ext cx="3973392" cy="2684254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字魂59号-创粗黑" panose="020F0502020204030204"/>
              <a:cs typeface="+mn-ea"/>
              <a:sym typeface="+mn-lt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6909032" y="3183210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9104180" y="3183210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49998" y="3529023"/>
            <a:ext cx="17264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54887" y="3560413"/>
            <a:ext cx="17264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227630" y="3582391"/>
            <a:ext cx="17264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工作内容回顾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17614" y="4084782"/>
            <a:ext cx="2332037" cy="1689100"/>
          </a:xfrm>
          <a:prstGeom prst="rect">
            <a:avLst/>
          </a:prstGeom>
          <a:gradFill>
            <a:gsLst>
              <a:gs pos="0">
                <a:srgbClr val="DFA959"/>
              </a:gs>
              <a:gs pos="100000">
                <a:srgbClr val="FBECB1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92526" y="4084782"/>
            <a:ext cx="2332037" cy="1689100"/>
          </a:xfrm>
          <a:prstGeom prst="rect">
            <a:avLst/>
          </a:prstGeom>
          <a:gradFill>
            <a:gsLst>
              <a:gs pos="0">
                <a:srgbClr val="000000">
                  <a:lumMod val="85000"/>
                  <a:lumOff val="15000"/>
                </a:srgbClr>
              </a:gs>
              <a:gs pos="100000">
                <a:srgbClr val="000000">
                  <a:lumMod val="65000"/>
                  <a:lumOff val="35000"/>
                </a:srgb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67438" y="4084782"/>
            <a:ext cx="2332037" cy="1689100"/>
          </a:xfrm>
          <a:prstGeom prst="rect">
            <a:avLst/>
          </a:prstGeom>
          <a:gradFill>
            <a:gsLst>
              <a:gs pos="0">
                <a:srgbClr val="DFA959"/>
              </a:gs>
              <a:gs pos="100000">
                <a:srgbClr val="FBECB1"/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42349" y="4084782"/>
            <a:ext cx="2332037" cy="1689100"/>
          </a:xfrm>
          <a:prstGeom prst="rect">
            <a:avLst/>
          </a:prstGeom>
          <a:gradFill>
            <a:gsLst>
              <a:gs pos="0">
                <a:srgbClr val="000000">
                  <a:lumMod val="85000"/>
                  <a:lumOff val="15000"/>
                </a:srgbClr>
              </a:gs>
              <a:gs pos="100000">
                <a:srgbClr val="000000">
                  <a:lumMod val="65000"/>
                  <a:lumOff val="35000"/>
                </a:srgb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23" name="图片占位符 7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1" r="18121"/>
          <a:stretch>
            <a:fillRect/>
          </a:stretch>
        </p:blipFill>
        <p:spPr>
          <a:xfrm>
            <a:off x="3692527" y="1544782"/>
            <a:ext cx="2332037" cy="2438400"/>
          </a:xfrm>
          <a:custGeom>
            <a:avLst/>
            <a:gdLst>
              <a:gd name="connsiteX0" fmla="*/ 0 w 2332037"/>
              <a:gd name="connsiteY0" fmla="*/ 0 h 2438400"/>
              <a:gd name="connsiteX1" fmla="*/ 2332037 w 2332037"/>
              <a:gd name="connsiteY1" fmla="*/ 0 h 2438400"/>
              <a:gd name="connsiteX2" fmla="*/ 2332037 w 2332037"/>
              <a:gd name="connsiteY2" fmla="*/ 2438400 h 2438400"/>
              <a:gd name="connsiteX3" fmla="*/ 0 w 2332037"/>
              <a:gd name="connsiteY3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037" h="2438400">
                <a:moveTo>
                  <a:pt x="0" y="0"/>
                </a:moveTo>
                <a:lnTo>
                  <a:pt x="2332037" y="0"/>
                </a:lnTo>
                <a:lnTo>
                  <a:pt x="2332037" y="2438400"/>
                </a:lnTo>
                <a:lnTo>
                  <a:pt x="0" y="2438400"/>
                </a:lnTo>
                <a:close/>
              </a:path>
            </a:pathLst>
          </a:custGeom>
        </p:spPr>
      </p:pic>
      <p:pic>
        <p:nvPicPr>
          <p:cNvPr id="24" name="图片占位符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1" r="18121"/>
          <a:stretch>
            <a:fillRect/>
          </a:stretch>
        </p:blipFill>
        <p:spPr>
          <a:xfrm>
            <a:off x="6167439" y="1544782"/>
            <a:ext cx="2332037" cy="2438400"/>
          </a:xfrm>
          <a:custGeom>
            <a:avLst/>
            <a:gdLst>
              <a:gd name="connsiteX0" fmla="*/ 0 w 2332037"/>
              <a:gd name="connsiteY0" fmla="*/ 0 h 2438400"/>
              <a:gd name="connsiteX1" fmla="*/ 2332037 w 2332037"/>
              <a:gd name="connsiteY1" fmla="*/ 0 h 2438400"/>
              <a:gd name="connsiteX2" fmla="*/ 2332037 w 2332037"/>
              <a:gd name="connsiteY2" fmla="*/ 2438400 h 2438400"/>
              <a:gd name="connsiteX3" fmla="*/ 0 w 2332037"/>
              <a:gd name="connsiteY3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037" h="2438400">
                <a:moveTo>
                  <a:pt x="0" y="0"/>
                </a:moveTo>
                <a:lnTo>
                  <a:pt x="2332037" y="0"/>
                </a:lnTo>
                <a:lnTo>
                  <a:pt x="2332037" y="2438400"/>
                </a:lnTo>
                <a:lnTo>
                  <a:pt x="0" y="2438400"/>
                </a:lnTo>
                <a:close/>
              </a:path>
            </a:pathLst>
          </a:custGeom>
        </p:spPr>
      </p:pic>
      <p:pic>
        <p:nvPicPr>
          <p:cNvPr id="25" name="图片占位符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5" r="17625"/>
          <a:stretch>
            <a:fillRect/>
          </a:stretch>
        </p:blipFill>
        <p:spPr>
          <a:xfrm>
            <a:off x="1217615" y="1544782"/>
            <a:ext cx="2332037" cy="2438400"/>
          </a:xfrm>
          <a:custGeom>
            <a:avLst/>
            <a:gdLst>
              <a:gd name="connsiteX0" fmla="*/ 0 w 2332037"/>
              <a:gd name="connsiteY0" fmla="*/ 0 h 2438400"/>
              <a:gd name="connsiteX1" fmla="*/ 2332037 w 2332037"/>
              <a:gd name="connsiteY1" fmla="*/ 0 h 2438400"/>
              <a:gd name="connsiteX2" fmla="*/ 2332037 w 2332037"/>
              <a:gd name="connsiteY2" fmla="*/ 2438400 h 2438400"/>
              <a:gd name="connsiteX3" fmla="*/ 0 w 2332037"/>
              <a:gd name="connsiteY3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037" h="2438400">
                <a:moveTo>
                  <a:pt x="0" y="0"/>
                </a:moveTo>
                <a:lnTo>
                  <a:pt x="2332037" y="0"/>
                </a:lnTo>
                <a:lnTo>
                  <a:pt x="2332037" y="2438400"/>
                </a:lnTo>
                <a:lnTo>
                  <a:pt x="0" y="2438400"/>
                </a:lnTo>
                <a:close/>
              </a:path>
            </a:pathLst>
          </a:custGeom>
        </p:spPr>
      </p:pic>
      <p:pic>
        <p:nvPicPr>
          <p:cNvPr id="26" name="图片占位符 7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" r="2181"/>
          <a:stretch>
            <a:fillRect/>
          </a:stretch>
        </p:blipFill>
        <p:spPr>
          <a:xfrm>
            <a:off x="8642350" y="1544782"/>
            <a:ext cx="2332037" cy="2438400"/>
          </a:xfrm>
          <a:custGeom>
            <a:avLst/>
            <a:gdLst>
              <a:gd name="connsiteX0" fmla="*/ 0 w 2332037"/>
              <a:gd name="connsiteY0" fmla="*/ 0 h 2438400"/>
              <a:gd name="connsiteX1" fmla="*/ 2332037 w 2332037"/>
              <a:gd name="connsiteY1" fmla="*/ 0 h 2438400"/>
              <a:gd name="connsiteX2" fmla="*/ 2332037 w 2332037"/>
              <a:gd name="connsiteY2" fmla="*/ 2438400 h 2438400"/>
              <a:gd name="connsiteX3" fmla="*/ 0 w 2332037"/>
              <a:gd name="connsiteY3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2037" h="2438400">
                <a:moveTo>
                  <a:pt x="0" y="0"/>
                </a:moveTo>
                <a:lnTo>
                  <a:pt x="2332037" y="0"/>
                </a:lnTo>
                <a:lnTo>
                  <a:pt x="2332037" y="2438400"/>
                </a:lnTo>
                <a:lnTo>
                  <a:pt x="0" y="2438400"/>
                </a:lnTo>
                <a:close/>
              </a:path>
            </a:pathLst>
          </a:custGeom>
        </p:spPr>
      </p:pic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1400775" y="4374700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15075" y="4720513"/>
            <a:ext cx="1944766" cy="69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3853029" y="4374700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sz="1800" dirty="0"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>
              <a:defRPr/>
            </a:pPr>
            <a:endParaRPr lang="zh-CN" altLang="en-US" sz="1400" dirty="0"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67329" y="4720513"/>
            <a:ext cx="1944766" cy="69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</a:t>
            </a:r>
            <a:endParaRPr lang="zh-CN" altLang="en-US" sz="105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8854520" y="4374700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sz="1800" dirty="0"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>
              <a:defRPr/>
            </a:pPr>
            <a:endParaRPr lang="zh-CN" altLang="en-US" sz="1400" dirty="0"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868820" y="4720513"/>
            <a:ext cx="1944766" cy="69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</a:t>
            </a:r>
            <a:endParaRPr lang="zh-CN" altLang="en-US" sz="1050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6362288" y="4388554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76588" y="4734367"/>
            <a:ext cx="1944766" cy="69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6" t="984" r="-451" b="2710"/>
          <a:stretch>
            <a:fillRect/>
          </a:stretch>
        </p:blipFill>
        <p:spPr>
          <a:xfrm rot="5400000">
            <a:off x="2666999" y="-2667001"/>
            <a:ext cx="6858000" cy="12192003"/>
          </a:xfrm>
          <a:prstGeom prst="rect">
            <a:avLst/>
          </a:prstGeom>
          <a:solidFill>
            <a:srgbClr val="203341"/>
          </a:solidFill>
        </p:spPr>
      </p:pic>
      <p:sp>
        <p:nvSpPr>
          <p:cNvPr id="23" name="椭圆 22"/>
          <p:cNvSpPr/>
          <p:nvPr/>
        </p:nvSpPr>
        <p:spPr>
          <a:xfrm flipV="1">
            <a:off x="10451431" y="4644187"/>
            <a:ext cx="810127" cy="810127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>
                  <a:alpha val="80000"/>
                </a:srgb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60"/>
          <p:cNvSpPr txBox="1"/>
          <p:nvPr/>
        </p:nvSpPr>
        <p:spPr>
          <a:xfrm>
            <a:off x="4681867" y="3182778"/>
            <a:ext cx="2828266" cy="492443"/>
          </a:xfrm>
          <a:prstGeom prst="rect">
            <a:avLst/>
          </a:prstGeom>
          <a:noFill/>
          <a:effectLst>
            <a:outerShdw dist="38100" dir="2700000" algn="tl" rotWithShape="0">
              <a:srgbClr val="DFA959">
                <a:alpha val="40000"/>
              </a:srgbClr>
            </a:outerShdw>
          </a:effectLst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工作经验总结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38147" y="3783329"/>
            <a:ext cx="497907" cy="497907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234436" y="3017520"/>
            <a:ext cx="263892" cy="263892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738387" y="3663013"/>
            <a:ext cx="690613" cy="690613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工作经验总结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470398" y="1795499"/>
            <a:ext cx="3280232" cy="3267002"/>
            <a:chOff x="4470398" y="2448642"/>
            <a:chExt cx="3280232" cy="3267002"/>
          </a:xfrm>
        </p:grpSpPr>
        <p:grpSp>
          <p:nvGrpSpPr>
            <p:cNvPr id="7" name="组合 6"/>
            <p:cNvGrpSpPr/>
            <p:nvPr/>
          </p:nvGrpSpPr>
          <p:grpSpPr>
            <a:xfrm>
              <a:off x="4470398" y="2448642"/>
              <a:ext cx="3280232" cy="3267002"/>
              <a:chOff x="1973943" y="1016000"/>
              <a:chExt cx="4049487" cy="4033157"/>
            </a:xfrm>
          </p:grpSpPr>
          <p:sp>
            <p:nvSpPr>
              <p:cNvPr id="13" name="泪滴形 12"/>
              <p:cNvSpPr/>
              <p:nvPr/>
            </p:nvSpPr>
            <p:spPr>
              <a:xfrm>
                <a:off x="1973943" y="3104243"/>
                <a:ext cx="1944914" cy="1944914"/>
              </a:xfrm>
              <a:prstGeom prst="teardrop">
                <a:avLst/>
              </a:prstGeom>
              <a:solidFill>
                <a:srgbClr val="20334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4" name="泪滴形 13"/>
              <p:cNvSpPr/>
              <p:nvPr/>
            </p:nvSpPr>
            <p:spPr>
              <a:xfrm flipH="1">
                <a:off x="4078516" y="3104243"/>
                <a:ext cx="1944914" cy="1944914"/>
              </a:xfrm>
              <a:prstGeom prst="teardrop">
                <a:avLst/>
              </a:pr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5" name="泪滴形 14"/>
              <p:cNvSpPr/>
              <p:nvPr/>
            </p:nvSpPr>
            <p:spPr>
              <a:xfrm rot="5400000">
                <a:off x="1973943" y="1016000"/>
                <a:ext cx="1944914" cy="1944914"/>
              </a:xfrm>
              <a:prstGeom prst="teardrop">
                <a:avLst/>
              </a:pr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6" name="泪滴形 15"/>
              <p:cNvSpPr/>
              <p:nvPr/>
            </p:nvSpPr>
            <p:spPr>
              <a:xfrm rot="16200000" flipH="1">
                <a:off x="4078516" y="1016000"/>
                <a:ext cx="1944914" cy="1944914"/>
              </a:xfrm>
              <a:prstGeom prst="teardrop">
                <a:avLst/>
              </a:prstGeom>
              <a:solidFill>
                <a:srgbClr val="20334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864553" y="2846603"/>
              <a:ext cx="2491923" cy="2469063"/>
              <a:chOff x="2460533" y="1513537"/>
              <a:chExt cx="3076310" cy="3048093"/>
            </a:xfrm>
          </p:grpSpPr>
          <p:sp>
            <p:nvSpPr>
              <p:cNvPr id="9" name="泪滴形 7"/>
              <p:cNvSpPr/>
              <p:nvPr/>
            </p:nvSpPr>
            <p:spPr>
              <a:xfrm>
                <a:off x="2460533" y="3636001"/>
                <a:ext cx="971734" cy="881398"/>
              </a:xfrm>
              <a:custGeom>
                <a:avLst/>
                <a:gdLst>
                  <a:gd name="connsiteX0" fmla="*/ 0 w 605733"/>
                  <a:gd name="connsiteY0" fmla="*/ 17006 h 549422"/>
                  <a:gd name="connsiteX1" fmla="*/ 452449 w 605733"/>
                  <a:gd name="connsiteY1" fmla="*/ 17006 h 549422"/>
                  <a:gd name="connsiteX2" fmla="*/ 369848 w 605733"/>
                  <a:gd name="connsiteY2" fmla="*/ 99487 h 549422"/>
                  <a:gd name="connsiteX3" fmla="*/ 82601 w 605733"/>
                  <a:gd name="connsiteY3" fmla="*/ 99487 h 549422"/>
                  <a:gd name="connsiteX4" fmla="*/ 82601 w 605733"/>
                  <a:gd name="connsiteY4" fmla="*/ 466941 h 549422"/>
                  <a:gd name="connsiteX5" fmla="*/ 450591 w 605733"/>
                  <a:gd name="connsiteY5" fmla="*/ 466941 h 549422"/>
                  <a:gd name="connsiteX6" fmla="*/ 450591 w 605733"/>
                  <a:gd name="connsiteY6" fmla="*/ 290947 h 549422"/>
                  <a:gd name="connsiteX7" fmla="*/ 533192 w 605733"/>
                  <a:gd name="connsiteY7" fmla="*/ 208466 h 549422"/>
                  <a:gd name="connsiteX8" fmla="*/ 533192 w 605733"/>
                  <a:gd name="connsiteY8" fmla="*/ 549422 h 549422"/>
                  <a:gd name="connsiteX9" fmla="*/ 0 w 605733"/>
                  <a:gd name="connsiteY9" fmla="*/ 549422 h 549422"/>
                  <a:gd name="connsiteX10" fmla="*/ 547301 w 605733"/>
                  <a:gd name="connsiteY10" fmla="*/ 0 h 549422"/>
                  <a:gd name="connsiteX11" fmla="*/ 605733 w 605733"/>
                  <a:gd name="connsiteY11" fmla="*/ 58245 h 549422"/>
                  <a:gd name="connsiteX12" fmla="*/ 254935 w 605733"/>
                  <a:gd name="connsiteY12" fmla="*/ 408644 h 549422"/>
                  <a:gd name="connsiteX13" fmla="*/ 114739 w 605733"/>
                  <a:gd name="connsiteY13" fmla="*/ 268650 h 549422"/>
                  <a:gd name="connsiteX14" fmla="*/ 173068 w 605733"/>
                  <a:gd name="connsiteY14" fmla="*/ 210301 h 549422"/>
                  <a:gd name="connsiteX15" fmla="*/ 254935 w 605733"/>
                  <a:gd name="connsiteY15" fmla="*/ 291948 h 549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05733" h="549422">
                    <a:moveTo>
                      <a:pt x="0" y="17006"/>
                    </a:moveTo>
                    <a:lnTo>
                      <a:pt x="452449" y="17006"/>
                    </a:lnTo>
                    <a:lnTo>
                      <a:pt x="369848" y="99487"/>
                    </a:lnTo>
                    <a:lnTo>
                      <a:pt x="82601" y="99487"/>
                    </a:lnTo>
                    <a:lnTo>
                      <a:pt x="82601" y="466941"/>
                    </a:lnTo>
                    <a:lnTo>
                      <a:pt x="450591" y="466941"/>
                    </a:lnTo>
                    <a:lnTo>
                      <a:pt x="450591" y="290947"/>
                    </a:lnTo>
                    <a:lnTo>
                      <a:pt x="533192" y="208466"/>
                    </a:lnTo>
                    <a:lnTo>
                      <a:pt x="533192" y="549422"/>
                    </a:lnTo>
                    <a:lnTo>
                      <a:pt x="0" y="549422"/>
                    </a:lnTo>
                    <a:close/>
                    <a:moveTo>
                      <a:pt x="547301" y="0"/>
                    </a:moveTo>
                    <a:lnTo>
                      <a:pt x="605733" y="58245"/>
                    </a:lnTo>
                    <a:lnTo>
                      <a:pt x="254935" y="408644"/>
                    </a:lnTo>
                    <a:lnTo>
                      <a:pt x="114739" y="268650"/>
                    </a:lnTo>
                    <a:lnTo>
                      <a:pt x="173068" y="210301"/>
                    </a:lnTo>
                    <a:lnTo>
                      <a:pt x="254935" y="291948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0" name="泪滴形 8"/>
              <p:cNvSpPr/>
              <p:nvPr/>
            </p:nvSpPr>
            <p:spPr>
              <a:xfrm flipH="1">
                <a:off x="4565108" y="3591770"/>
                <a:ext cx="971732" cy="969860"/>
              </a:xfrm>
              <a:custGeom>
                <a:avLst/>
                <a:gdLst>
                  <a:gd name="T0" fmla="*/ 325 w 333"/>
                  <a:gd name="T1" fmla="*/ 136 h 333"/>
                  <a:gd name="T2" fmla="*/ 295 w 333"/>
                  <a:gd name="T3" fmla="*/ 132 h 333"/>
                  <a:gd name="T4" fmla="*/ 282 w 333"/>
                  <a:gd name="T5" fmla="*/ 100 h 333"/>
                  <a:gd name="T6" fmla="*/ 301 w 333"/>
                  <a:gd name="T7" fmla="*/ 77 h 333"/>
                  <a:gd name="T8" fmla="*/ 300 w 333"/>
                  <a:gd name="T9" fmla="*/ 64 h 333"/>
                  <a:gd name="T10" fmla="*/ 269 w 333"/>
                  <a:gd name="T11" fmla="*/ 33 h 333"/>
                  <a:gd name="T12" fmla="*/ 257 w 333"/>
                  <a:gd name="T13" fmla="*/ 33 h 333"/>
                  <a:gd name="T14" fmla="*/ 233 w 333"/>
                  <a:gd name="T15" fmla="*/ 51 h 333"/>
                  <a:gd name="T16" fmla="*/ 201 w 333"/>
                  <a:gd name="T17" fmla="*/ 38 h 333"/>
                  <a:gd name="T18" fmla="*/ 198 w 333"/>
                  <a:gd name="T19" fmla="*/ 8 h 333"/>
                  <a:gd name="T20" fmla="*/ 188 w 333"/>
                  <a:gd name="T21" fmla="*/ 0 h 333"/>
                  <a:gd name="T22" fmla="*/ 145 w 333"/>
                  <a:gd name="T23" fmla="*/ 0 h 333"/>
                  <a:gd name="T24" fmla="*/ 136 w 333"/>
                  <a:gd name="T25" fmla="*/ 8 h 333"/>
                  <a:gd name="T26" fmla="*/ 132 w 333"/>
                  <a:gd name="T27" fmla="*/ 38 h 333"/>
                  <a:gd name="T28" fmla="*/ 100 w 333"/>
                  <a:gd name="T29" fmla="*/ 51 h 333"/>
                  <a:gd name="T30" fmla="*/ 77 w 333"/>
                  <a:gd name="T31" fmla="*/ 33 h 333"/>
                  <a:gd name="T32" fmla="*/ 64 w 333"/>
                  <a:gd name="T33" fmla="*/ 33 h 333"/>
                  <a:gd name="T34" fmla="*/ 33 w 333"/>
                  <a:gd name="T35" fmla="*/ 64 h 333"/>
                  <a:gd name="T36" fmla="*/ 33 w 333"/>
                  <a:gd name="T37" fmla="*/ 77 h 333"/>
                  <a:gd name="T38" fmla="*/ 51 w 333"/>
                  <a:gd name="T39" fmla="*/ 100 h 333"/>
                  <a:gd name="T40" fmla="*/ 38 w 333"/>
                  <a:gd name="T41" fmla="*/ 132 h 333"/>
                  <a:gd name="T42" fmla="*/ 8 w 333"/>
                  <a:gd name="T43" fmla="*/ 136 h 333"/>
                  <a:gd name="T44" fmla="*/ 0 w 333"/>
                  <a:gd name="T45" fmla="*/ 145 h 333"/>
                  <a:gd name="T46" fmla="*/ 0 w 333"/>
                  <a:gd name="T47" fmla="*/ 188 h 333"/>
                  <a:gd name="T48" fmla="*/ 8 w 333"/>
                  <a:gd name="T49" fmla="*/ 198 h 333"/>
                  <a:gd name="T50" fmla="*/ 38 w 333"/>
                  <a:gd name="T51" fmla="*/ 201 h 333"/>
                  <a:gd name="T52" fmla="*/ 51 w 333"/>
                  <a:gd name="T53" fmla="*/ 233 h 333"/>
                  <a:gd name="T54" fmla="*/ 33 w 333"/>
                  <a:gd name="T55" fmla="*/ 257 h 333"/>
                  <a:gd name="T56" fmla="*/ 34 w 333"/>
                  <a:gd name="T57" fmla="*/ 269 h 333"/>
                  <a:gd name="T58" fmla="*/ 64 w 333"/>
                  <a:gd name="T59" fmla="*/ 300 h 333"/>
                  <a:gd name="T60" fmla="*/ 77 w 333"/>
                  <a:gd name="T61" fmla="*/ 301 h 333"/>
                  <a:gd name="T62" fmla="*/ 100 w 333"/>
                  <a:gd name="T63" fmla="*/ 282 h 333"/>
                  <a:gd name="T64" fmla="*/ 132 w 333"/>
                  <a:gd name="T65" fmla="*/ 295 h 333"/>
                  <a:gd name="T66" fmla="*/ 136 w 333"/>
                  <a:gd name="T67" fmla="*/ 325 h 333"/>
                  <a:gd name="T68" fmla="*/ 145 w 333"/>
                  <a:gd name="T69" fmla="*/ 333 h 333"/>
                  <a:gd name="T70" fmla="*/ 188 w 333"/>
                  <a:gd name="T71" fmla="*/ 333 h 333"/>
                  <a:gd name="T72" fmla="*/ 198 w 333"/>
                  <a:gd name="T73" fmla="*/ 325 h 333"/>
                  <a:gd name="T74" fmla="*/ 201 w 333"/>
                  <a:gd name="T75" fmla="*/ 295 h 333"/>
                  <a:gd name="T76" fmla="*/ 233 w 333"/>
                  <a:gd name="T77" fmla="*/ 282 h 333"/>
                  <a:gd name="T78" fmla="*/ 257 w 333"/>
                  <a:gd name="T79" fmla="*/ 301 h 333"/>
                  <a:gd name="T80" fmla="*/ 269 w 333"/>
                  <a:gd name="T81" fmla="*/ 300 h 333"/>
                  <a:gd name="T82" fmla="*/ 300 w 333"/>
                  <a:gd name="T83" fmla="*/ 269 h 333"/>
                  <a:gd name="T84" fmla="*/ 301 w 333"/>
                  <a:gd name="T85" fmla="*/ 257 h 333"/>
                  <a:gd name="T86" fmla="*/ 282 w 333"/>
                  <a:gd name="T87" fmla="*/ 233 h 333"/>
                  <a:gd name="T88" fmla="*/ 295 w 333"/>
                  <a:gd name="T89" fmla="*/ 201 h 333"/>
                  <a:gd name="T90" fmla="*/ 325 w 333"/>
                  <a:gd name="T91" fmla="*/ 198 h 333"/>
                  <a:gd name="T92" fmla="*/ 333 w 333"/>
                  <a:gd name="T93" fmla="*/ 188 h 333"/>
                  <a:gd name="T94" fmla="*/ 333 w 333"/>
                  <a:gd name="T95" fmla="*/ 145 h 333"/>
                  <a:gd name="T96" fmla="*/ 325 w 333"/>
                  <a:gd name="T97" fmla="*/ 136 h 333"/>
                  <a:gd name="T98" fmla="*/ 167 w 333"/>
                  <a:gd name="T99" fmla="*/ 250 h 333"/>
                  <a:gd name="T100" fmla="*/ 83 w 333"/>
                  <a:gd name="T101" fmla="*/ 167 h 333"/>
                  <a:gd name="T102" fmla="*/ 167 w 333"/>
                  <a:gd name="T103" fmla="*/ 83 h 333"/>
                  <a:gd name="T104" fmla="*/ 250 w 333"/>
                  <a:gd name="T105" fmla="*/ 167 h 333"/>
                  <a:gd name="T106" fmla="*/ 167 w 333"/>
                  <a:gd name="T107" fmla="*/ 25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" h="333">
                    <a:moveTo>
                      <a:pt x="325" y="136"/>
                    </a:moveTo>
                    <a:lnTo>
                      <a:pt x="295" y="132"/>
                    </a:lnTo>
                    <a:cubicBezTo>
                      <a:pt x="292" y="121"/>
                      <a:pt x="288" y="110"/>
                      <a:pt x="282" y="100"/>
                    </a:cubicBezTo>
                    <a:lnTo>
                      <a:pt x="301" y="77"/>
                    </a:lnTo>
                    <a:cubicBezTo>
                      <a:pt x="303" y="73"/>
                      <a:pt x="303" y="67"/>
                      <a:pt x="300" y="64"/>
                    </a:cubicBezTo>
                    <a:lnTo>
                      <a:pt x="269" y="33"/>
                    </a:lnTo>
                    <a:cubicBezTo>
                      <a:pt x="266" y="30"/>
                      <a:pt x="260" y="30"/>
                      <a:pt x="257" y="33"/>
                    </a:cubicBezTo>
                    <a:lnTo>
                      <a:pt x="233" y="51"/>
                    </a:lnTo>
                    <a:cubicBezTo>
                      <a:pt x="223" y="45"/>
                      <a:pt x="213" y="41"/>
                      <a:pt x="201" y="38"/>
                    </a:cubicBezTo>
                    <a:lnTo>
                      <a:pt x="198" y="8"/>
                    </a:lnTo>
                    <a:cubicBezTo>
                      <a:pt x="197" y="4"/>
                      <a:pt x="193" y="0"/>
                      <a:pt x="188" y="0"/>
                    </a:cubicBezTo>
                    <a:lnTo>
                      <a:pt x="145" y="0"/>
                    </a:lnTo>
                    <a:cubicBezTo>
                      <a:pt x="140" y="0"/>
                      <a:pt x="136" y="4"/>
                      <a:pt x="136" y="8"/>
                    </a:cubicBezTo>
                    <a:lnTo>
                      <a:pt x="132" y="38"/>
                    </a:lnTo>
                    <a:cubicBezTo>
                      <a:pt x="121" y="41"/>
                      <a:pt x="110" y="46"/>
                      <a:pt x="100" y="51"/>
                    </a:cubicBezTo>
                    <a:lnTo>
                      <a:pt x="77" y="33"/>
                    </a:lnTo>
                    <a:cubicBezTo>
                      <a:pt x="73" y="30"/>
                      <a:pt x="67" y="30"/>
                      <a:pt x="64" y="33"/>
                    </a:cubicBezTo>
                    <a:lnTo>
                      <a:pt x="33" y="64"/>
                    </a:lnTo>
                    <a:cubicBezTo>
                      <a:pt x="30" y="67"/>
                      <a:pt x="30" y="73"/>
                      <a:pt x="33" y="77"/>
                    </a:cubicBezTo>
                    <a:lnTo>
                      <a:pt x="51" y="100"/>
                    </a:lnTo>
                    <a:cubicBezTo>
                      <a:pt x="45" y="110"/>
                      <a:pt x="41" y="121"/>
                      <a:pt x="38" y="132"/>
                    </a:cubicBezTo>
                    <a:lnTo>
                      <a:pt x="8" y="136"/>
                    </a:lnTo>
                    <a:cubicBezTo>
                      <a:pt x="4" y="136"/>
                      <a:pt x="0" y="140"/>
                      <a:pt x="0" y="145"/>
                    </a:cubicBezTo>
                    <a:lnTo>
                      <a:pt x="0" y="188"/>
                    </a:lnTo>
                    <a:cubicBezTo>
                      <a:pt x="0" y="193"/>
                      <a:pt x="4" y="197"/>
                      <a:pt x="8" y="198"/>
                    </a:cubicBezTo>
                    <a:lnTo>
                      <a:pt x="38" y="201"/>
                    </a:lnTo>
                    <a:cubicBezTo>
                      <a:pt x="41" y="213"/>
                      <a:pt x="46" y="223"/>
                      <a:pt x="51" y="233"/>
                    </a:cubicBezTo>
                    <a:lnTo>
                      <a:pt x="33" y="257"/>
                    </a:lnTo>
                    <a:cubicBezTo>
                      <a:pt x="30" y="260"/>
                      <a:pt x="30" y="266"/>
                      <a:pt x="34" y="269"/>
                    </a:cubicBezTo>
                    <a:lnTo>
                      <a:pt x="64" y="300"/>
                    </a:lnTo>
                    <a:cubicBezTo>
                      <a:pt x="67" y="303"/>
                      <a:pt x="73" y="303"/>
                      <a:pt x="77" y="301"/>
                    </a:cubicBezTo>
                    <a:lnTo>
                      <a:pt x="100" y="282"/>
                    </a:lnTo>
                    <a:cubicBezTo>
                      <a:pt x="110" y="288"/>
                      <a:pt x="121" y="292"/>
                      <a:pt x="132" y="295"/>
                    </a:cubicBezTo>
                    <a:lnTo>
                      <a:pt x="136" y="325"/>
                    </a:lnTo>
                    <a:cubicBezTo>
                      <a:pt x="136" y="330"/>
                      <a:pt x="140" y="333"/>
                      <a:pt x="145" y="333"/>
                    </a:cubicBezTo>
                    <a:lnTo>
                      <a:pt x="188" y="333"/>
                    </a:lnTo>
                    <a:cubicBezTo>
                      <a:pt x="193" y="333"/>
                      <a:pt x="197" y="330"/>
                      <a:pt x="198" y="325"/>
                    </a:cubicBezTo>
                    <a:lnTo>
                      <a:pt x="201" y="295"/>
                    </a:lnTo>
                    <a:cubicBezTo>
                      <a:pt x="213" y="292"/>
                      <a:pt x="223" y="288"/>
                      <a:pt x="233" y="282"/>
                    </a:cubicBezTo>
                    <a:lnTo>
                      <a:pt x="257" y="301"/>
                    </a:lnTo>
                    <a:cubicBezTo>
                      <a:pt x="260" y="303"/>
                      <a:pt x="266" y="303"/>
                      <a:pt x="269" y="300"/>
                    </a:cubicBezTo>
                    <a:lnTo>
                      <a:pt x="300" y="269"/>
                    </a:lnTo>
                    <a:cubicBezTo>
                      <a:pt x="303" y="266"/>
                      <a:pt x="303" y="260"/>
                      <a:pt x="301" y="257"/>
                    </a:cubicBezTo>
                    <a:lnTo>
                      <a:pt x="282" y="233"/>
                    </a:lnTo>
                    <a:cubicBezTo>
                      <a:pt x="288" y="223"/>
                      <a:pt x="292" y="213"/>
                      <a:pt x="295" y="201"/>
                    </a:cubicBezTo>
                    <a:lnTo>
                      <a:pt x="325" y="198"/>
                    </a:lnTo>
                    <a:cubicBezTo>
                      <a:pt x="330" y="197"/>
                      <a:pt x="333" y="193"/>
                      <a:pt x="333" y="188"/>
                    </a:cubicBezTo>
                    <a:lnTo>
                      <a:pt x="333" y="145"/>
                    </a:lnTo>
                    <a:cubicBezTo>
                      <a:pt x="333" y="140"/>
                      <a:pt x="330" y="136"/>
                      <a:pt x="325" y="136"/>
                    </a:cubicBezTo>
                    <a:close/>
                    <a:moveTo>
                      <a:pt x="167" y="250"/>
                    </a:moveTo>
                    <a:cubicBezTo>
                      <a:pt x="121" y="250"/>
                      <a:pt x="83" y="213"/>
                      <a:pt x="83" y="167"/>
                    </a:cubicBezTo>
                    <a:cubicBezTo>
                      <a:pt x="83" y="121"/>
                      <a:pt x="121" y="83"/>
                      <a:pt x="167" y="83"/>
                    </a:cubicBezTo>
                    <a:cubicBezTo>
                      <a:pt x="213" y="83"/>
                      <a:pt x="250" y="121"/>
                      <a:pt x="250" y="167"/>
                    </a:cubicBezTo>
                    <a:cubicBezTo>
                      <a:pt x="250" y="213"/>
                      <a:pt x="213" y="250"/>
                      <a:pt x="167" y="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1" name="泪滴形 9"/>
              <p:cNvSpPr/>
              <p:nvPr/>
            </p:nvSpPr>
            <p:spPr>
              <a:xfrm>
                <a:off x="2460535" y="1576097"/>
                <a:ext cx="971730" cy="824721"/>
              </a:xfrm>
              <a:custGeom>
                <a:avLst/>
                <a:gdLst>
                  <a:gd name="connsiteX0" fmla="*/ 246732 w 607286"/>
                  <a:gd name="connsiteY0" fmla="*/ 261798 h 515410"/>
                  <a:gd name="connsiteX1" fmla="*/ 303643 w 607286"/>
                  <a:gd name="connsiteY1" fmla="*/ 283469 h 515410"/>
                  <a:gd name="connsiteX2" fmla="*/ 360554 w 607286"/>
                  <a:gd name="connsiteY2" fmla="*/ 261798 h 515410"/>
                  <a:gd name="connsiteX3" fmla="*/ 499721 w 607286"/>
                  <a:gd name="connsiteY3" fmla="*/ 439385 h 515410"/>
                  <a:gd name="connsiteX4" fmla="*/ 499956 w 607286"/>
                  <a:gd name="connsiteY4" fmla="*/ 447819 h 515410"/>
                  <a:gd name="connsiteX5" fmla="*/ 499956 w 607286"/>
                  <a:gd name="connsiteY5" fmla="*/ 457308 h 515410"/>
                  <a:gd name="connsiteX6" fmla="*/ 303643 w 607286"/>
                  <a:gd name="connsiteY6" fmla="*/ 515410 h 515410"/>
                  <a:gd name="connsiteX7" fmla="*/ 107330 w 607286"/>
                  <a:gd name="connsiteY7" fmla="*/ 457308 h 515410"/>
                  <a:gd name="connsiteX8" fmla="*/ 107330 w 607286"/>
                  <a:gd name="connsiteY8" fmla="*/ 444539 h 515410"/>
                  <a:gd name="connsiteX9" fmla="*/ 107682 w 607286"/>
                  <a:gd name="connsiteY9" fmla="*/ 435519 h 515410"/>
                  <a:gd name="connsiteX10" fmla="*/ 246732 w 607286"/>
                  <a:gd name="connsiteY10" fmla="*/ 261798 h 515410"/>
                  <a:gd name="connsiteX11" fmla="*/ 494038 w 607286"/>
                  <a:gd name="connsiteY11" fmla="*/ 237453 h 515410"/>
                  <a:gd name="connsiteX12" fmla="*/ 607169 w 607286"/>
                  <a:gd name="connsiteY12" fmla="*/ 381785 h 515410"/>
                  <a:gd name="connsiteX13" fmla="*/ 607286 w 607286"/>
                  <a:gd name="connsiteY13" fmla="*/ 388580 h 515410"/>
                  <a:gd name="connsiteX14" fmla="*/ 607286 w 607286"/>
                  <a:gd name="connsiteY14" fmla="*/ 396312 h 515410"/>
                  <a:gd name="connsiteX15" fmla="*/ 527367 w 607286"/>
                  <a:gd name="connsiteY15" fmla="*/ 436730 h 515410"/>
                  <a:gd name="connsiteX16" fmla="*/ 496972 w 607286"/>
                  <a:gd name="connsiteY16" fmla="*/ 296029 h 515410"/>
                  <a:gd name="connsiteX17" fmla="*/ 443927 w 607286"/>
                  <a:gd name="connsiteY17" fmla="*/ 255026 h 515410"/>
                  <a:gd name="connsiteX18" fmla="*/ 447800 w 607286"/>
                  <a:gd name="connsiteY18" fmla="*/ 255143 h 515410"/>
                  <a:gd name="connsiteX19" fmla="*/ 494038 w 607286"/>
                  <a:gd name="connsiteY19" fmla="*/ 237453 h 515410"/>
                  <a:gd name="connsiteX20" fmla="*/ 113199 w 607286"/>
                  <a:gd name="connsiteY20" fmla="*/ 237453 h 515410"/>
                  <a:gd name="connsiteX21" fmla="*/ 159417 w 607286"/>
                  <a:gd name="connsiteY21" fmla="*/ 255143 h 515410"/>
                  <a:gd name="connsiteX22" fmla="*/ 163288 w 607286"/>
                  <a:gd name="connsiteY22" fmla="*/ 255026 h 515410"/>
                  <a:gd name="connsiteX23" fmla="*/ 110266 w 607286"/>
                  <a:gd name="connsiteY23" fmla="*/ 296029 h 515410"/>
                  <a:gd name="connsiteX24" fmla="*/ 79884 w 607286"/>
                  <a:gd name="connsiteY24" fmla="*/ 436730 h 515410"/>
                  <a:gd name="connsiteX25" fmla="*/ 0 w 607286"/>
                  <a:gd name="connsiteY25" fmla="*/ 396312 h 515410"/>
                  <a:gd name="connsiteX26" fmla="*/ 0 w 607286"/>
                  <a:gd name="connsiteY26" fmla="*/ 388580 h 515410"/>
                  <a:gd name="connsiteX27" fmla="*/ 235 w 607286"/>
                  <a:gd name="connsiteY27" fmla="*/ 381785 h 515410"/>
                  <a:gd name="connsiteX28" fmla="*/ 113199 w 607286"/>
                  <a:gd name="connsiteY28" fmla="*/ 237453 h 515410"/>
                  <a:gd name="connsiteX29" fmla="*/ 447940 w 607286"/>
                  <a:gd name="connsiteY29" fmla="*/ 24839 h 515410"/>
                  <a:gd name="connsiteX30" fmla="*/ 532275 w 607286"/>
                  <a:gd name="connsiteY30" fmla="*/ 127229 h 515410"/>
                  <a:gd name="connsiteX31" fmla="*/ 447940 w 607286"/>
                  <a:gd name="connsiteY31" fmla="*/ 229620 h 515410"/>
                  <a:gd name="connsiteX32" fmla="*/ 409350 w 607286"/>
                  <a:gd name="connsiteY32" fmla="*/ 218373 h 515410"/>
                  <a:gd name="connsiteX33" fmla="*/ 435272 w 607286"/>
                  <a:gd name="connsiteY33" fmla="*/ 126058 h 515410"/>
                  <a:gd name="connsiteX34" fmla="*/ 416388 w 607286"/>
                  <a:gd name="connsiteY34" fmla="*/ 28588 h 515410"/>
                  <a:gd name="connsiteX35" fmla="*/ 447940 w 607286"/>
                  <a:gd name="connsiteY35" fmla="*/ 24839 h 515410"/>
                  <a:gd name="connsiteX36" fmla="*/ 159441 w 607286"/>
                  <a:gd name="connsiteY36" fmla="*/ 24839 h 515410"/>
                  <a:gd name="connsiteX37" fmla="*/ 190894 w 607286"/>
                  <a:gd name="connsiteY37" fmla="*/ 28588 h 515410"/>
                  <a:gd name="connsiteX38" fmla="*/ 171999 w 607286"/>
                  <a:gd name="connsiteY38" fmla="*/ 126058 h 515410"/>
                  <a:gd name="connsiteX39" fmla="*/ 197936 w 607286"/>
                  <a:gd name="connsiteY39" fmla="*/ 218373 h 515410"/>
                  <a:gd name="connsiteX40" fmla="*/ 159441 w 607286"/>
                  <a:gd name="connsiteY40" fmla="*/ 229620 h 515410"/>
                  <a:gd name="connsiteX41" fmla="*/ 74940 w 607286"/>
                  <a:gd name="connsiteY41" fmla="*/ 127229 h 515410"/>
                  <a:gd name="connsiteX42" fmla="*/ 159441 w 607286"/>
                  <a:gd name="connsiteY42" fmla="*/ 24839 h 515410"/>
                  <a:gd name="connsiteX43" fmla="*/ 303643 w 607286"/>
                  <a:gd name="connsiteY43" fmla="*/ 0 h 515410"/>
                  <a:gd name="connsiteX44" fmla="*/ 407586 w 607286"/>
                  <a:gd name="connsiteY44" fmla="*/ 126030 h 515410"/>
                  <a:gd name="connsiteX45" fmla="*/ 303643 w 607286"/>
                  <a:gd name="connsiteY45" fmla="*/ 252060 h 515410"/>
                  <a:gd name="connsiteX46" fmla="*/ 199700 w 607286"/>
                  <a:gd name="connsiteY46" fmla="*/ 126030 h 515410"/>
                  <a:gd name="connsiteX47" fmla="*/ 303643 w 607286"/>
                  <a:gd name="connsiteY47" fmla="*/ 0 h 515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286" h="515410">
                    <a:moveTo>
                      <a:pt x="246732" y="261798"/>
                    </a:moveTo>
                    <a:cubicBezTo>
                      <a:pt x="246732" y="261798"/>
                      <a:pt x="263864" y="283469"/>
                      <a:pt x="303643" y="283469"/>
                    </a:cubicBezTo>
                    <a:cubicBezTo>
                      <a:pt x="343539" y="283469"/>
                      <a:pt x="360554" y="261798"/>
                      <a:pt x="360554" y="261798"/>
                    </a:cubicBezTo>
                    <a:cubicBezTo>
                      <a:pt x="482003" y="283586"/>
                      <a:pt x="497844" y="318143"/>
                      <a:pt x="499721" y="439385"/>
                    </a:cubicBezTo>
                    <a:cubicBezTo>
                      <a:pt x="499839" y="447233"/>
                      <a:pt x="499956" y="448522"/>
                      <a:pt x="499956" y="447819"/>
                    </a:cubicBezTo>
                    <a:cubicBezTo>
                      <a:pt x="499956" y="449928"/>
                      <a:pt x="499956" y="452973"/>
                      <a:pt x="499956" y="457308"/>
                    </a:cubicBezTo>
                    <a:cubicBezTo>
                      <a:pt x="499956" y="457308"/>
                      <a:pt x="471090" y="515410"/>
                      <a:pt x="303643" y="515410"/>
                    </a:cubicBezTo>
                    <a:cubicBezTo>
                      <a:pt x="136313" y="515410"/>
                      <a:pt x="107330" y="457308"/>
                      <a:pt x="107330" y="457308"/>
                    </a:cubicBezTo>
                    <a:cubicBezTo>
                      <a:pt x="107330" y="450513"/>
                      <a:pt x="107330" y="446648"/>
                      <a:pt x="107330" y="444539"/>
                    </a:cubicBezTo>
                    <a:cubicBezTo>
                      <a:pt x="107330" y="445593"/>
                      <a:pt x="107447" y="445125"/>
                      <a:pt x="107682" y="435519"/>
                    </a:cubicBezTo>
                    <a:cubicBezTo>
                      <a:pt x="109794" y="317440"/>
                      <a:pt x="126691" y="283352"/>
                      <a:pt x="246732" y="261798"/>
                    </a:cubicBezTo>
                    <a:close/>
                    <a:moveTo>
                      <a:pt x="494038" y="237453"/>
                    </a:moveTo>
                    <a:cubicBezTo>
                      <a:pt x="592734" y="255260"/>
                      <a:pt x="605526" y="283260"/>
                      <a:pt x="607169" y="381785"/>
                    </a:cubicBezTo>
                    <a:cubicBezTo>
                      <a:pt x="607286" y="388112"/>
                      <a:pt x="607286" y="389166"/>
                      <a:pt x="607286" y="388580"/>
                    </a:cubicBezTo>
                    <a:cubicBezTo>
                      <a:pt x="607286" y="390220"/>
                      <a:pt x="607286" y="392681"/>
                      <a:pt x="607286" y="396312"/>
                    </a:cubicBezTo>
                    <a:cubicBezTo>
                      <a:pt x="607286" y="396312"/>
                      <a:pt x="593673" y="423609"/>
                      <a:pt x="527367" y="436730"/>
                    </a:cubicBezTo>
                    <a:cubicBezTo>
                      <a:pt x="526311" y="372413"/>
                      <a:pt x="520795" y="328598"/>
                      <a:pt x="496972" y="296029"/>
                    </a:cubicBezTo>
                    <a:cubicBezTo>
                      <a:pt x="483241" y="277168"/>
                      <a:pt x="464464" y="264281"/>
                      <a:pt x="443927" y="255026"/>
                    </a:cubicBezTo>
                    <a:cubicBezTo>
                      <a:pt x="445218" y="255026"/>
                      <a:pt x="446509" y="255143"/>
                      <a:pt x="447800" y="255143"/>
                    </a:cubicBezTo>
                    <a:cubicBezTo>
                      <a:pt x="480190" y="255143"/>
                      <a:pt x="494038" y="237453"/>
                      <a:pt x="494038" y="237453"/>
                    </a:cubicBezTo>
                    <a:close/>
                    <a:moveTo>
                      <a:pt x="113199" y="237453"/>
                    </a:moveTo>
                    <a:cubicBezTo>
                      <a:pt x="113199" y="237453"/>
                      <a:pt x="127041" y="255143"/>
                      <a:pt x="159417" y="255143"/>
                    </a:cubicBezTo>
                    <a:cubicBezTo>
                      <a:pt x="160707" y="255143"/>
                      <a:pt x="161998" y="255026"/>
                      <a:pt x="163288" y="255026"/>
                    </a:cubicBezTo>
                    <a:cubicBezTo>
                      <a:pt x="142760" y="264281"/>
                      <a:pt x="124108" y="277168"/>
                      <a:pt x="110266" y="296029"/>
                    </a:cubicBezTo>
                    <a:cubicBezTo>
                      <a:pt x="86453" y="328598"/>
                      <a:pt x="81057" y="372413"/>
                      <a:pt x="79884" y="436730"/>
                    </a:cubicBezTo>
                    <a:cubicBezTo>
                      <a:pt x="13607" y="423609"/>
                      <a:pt x="0" y="396312"/>
                      <a:pt x="0" y="396312"/>
                    </a:cubicBezTo>
                    <a:cubicBezTo>
                      <a:pt x="0" y="392681"/>
                      <a:pt x="0" y="390220"/>
                      <a:pt x="0" y="388580"/>
                    </a:cubicBezTo>
                    <a:cubicBezTo>
                      <a:pt x="0" y="389166"/>
                      <a:pt x="117" y="388112"/>
                      <a:pt x="235" y="381785"/>
                    </a:cubicBezTo>
                    <a:cubicBezTo>
                      <a:pt x="1760" y="283260"/>
                      <a:pt x="14663" y="255260"/>
                      <a:pt x="113199" y="237453"/>
                    </a:cubicBezTo>
                    <a:close/>
                    <a:moveTo>
                      <a:pt x="447940" y="24839"/>
                    </a:moveTo>
                    <a:cubicBezTo>
                      <a:pt x="519842" y="24839"/>
                      <a:pt x="532275" y="70645"/>
                      <a:pt x="532275" y="127229"/>
                    </a:cubicBezTo>
                    <a:cubicBezTo>
                      <a:pt x="532275" y="183814"/>
                      <a:pt x="494506" y="229620"/>
                      <a:pt x="447940" y="229620"/>
                    </a:cubicBezTo>
                    <a:cubicBezTo>
                      <a:pt x="433982" y="229620"/>
                      <a:pt x="420962" y="225520"/>
                      <a:pt x="409350" y="218373"/>
                    </a:cubicBezTo>
                    <a:cubicBezTo>
                      <a:pt x="426123" y="191780"/>
                      <a:pt x="435272" y="159681"/>
                      <a:pt x="435272" y="126058"/>
                    </a:cubicBezTo>
                    <a:cubicBezTo>
                      <a:pt x="435272" y="96419"/>
                      <a:pt x="433044" y="59164"/>
                      <a:pt x="416388" y="28588"/>
                    </a:cubicBezTo>
                    <a:cubicBezTo>
                      <a:pt x="425302" y="26128"/>
                      <a:pt x="435741" y="24839"/>
                      <a:pt x="447940" y="24839"/>
                    </a:cubicBezTo>
                    <a:close/>
                    <a:moveTo>
                      <a:pt x="159441" y="24839"/>
                    </a:moveTo>
                    <a:cubicBezTo>
                      <a:pt x="171529" y="24839"/>
                      <a:pt x="181975" y="26128"/>
                      <a:pt x="190894" y="28588"/>
                    </a:cubicBezTo>
                    <a:cubicBezTo>
                      <a:pt x="174346" y="59164"/>
                      <a:pt x="171999" y="96419"/>
                      <a:pt x="171999" y="126058"/>
                    </a:cubicBezTo>
                    <a:cubicBezTo>
                      <a:pt x="171999" y="159681"/>
                      <a:pt x="181153" y="191780"/>
                      <a:pt x="197936" y="218373"/>
                    </a:cubicBezTo>
                    <a:cubicBezTo>
                      <a:pt x="186434" y="225520"/>
                      <a:pt x="173290" y="229620"/>
                      <a:pt x="159441" y="229620"/>
                    </a:cubicBezTo>
                    <a:cubicBezTo>
                      <a:pt x="112848" y="229620"/>
                      <a:pt x="74940" y="183814"/>
                      <a:pt x="74940" y="127229"/>
                    </a:cubicBezTo>
                    <a:cubicBezTo>
                      <a:pt x="74940" y="70645"/>
                      <a:pt x="87380" y="24839"/>
                      <a:pt x="159441" y="24839"/>
                    </a:cubicBezTo>
                    <a:close/>
                    <a:moveTo>
                      <a:pt x="303643" y="0"/>
                    </a:moveTo>
                    <a:cubicBezTo>
                      <a:pt x="392335" y="0"/>
                      <a:pt x="407586" y="56456"/>
                      <a:pt x="407586" y="126030"/>
                    </a:cubicBezTo>
                    <a:cubicBezTo>
                      <a:pt x="407586" y="195604"/>
                      <a:pt x="361011" y="252060"/>
                      <a:pt x="303643" y="252060"/>
                    </a:cubicBezTo>
                    <a:cubicBezTo>
                      <a:pt x="246275" y="252060"/>
                      <a:pt x="199700" y="195604"/>
                      <a:pt x="199700" y="126030"/>
                    </a:cubicBezTo>
                    <a:cubicBezTo>
                      <a:pt x="199700" y="56456"/>
                      <a:pt x="215069" y="0"/>
                      <a:pt x="3036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2" name="泪滴形 10"/>
              <p:cNvSpPr/>
              <p:nvPr/>
            </p:nvSpPr>
            <p:spPr>
              <a:xfrm flipH="1">
                <a:off x="4565110" y="1513537"/>
                <a:ext cx="971733" cy="949839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7822917" y="2033282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64253" y="2365240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7878336" y="3931355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19672" y="4263313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2376963" y="2060991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r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r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70727" y="2392949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2376963" y="3959064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r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r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0727" y="4291022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24678" y="351776"/>
            <a:ext cx="587535" cy="587535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4919" y="706581"/>
            <a:ext cx="207819" cy="207819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60"/>
          <p:cNvSpPr txBox="1"/>
          <p:nvPr/>
        </p:nvSpPr>
        <p:spPr>
          <a:xfrm>
            <a:off x="1178713" y="525850"/>
            <a:ext cx="184665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工作经验总结</a:t>
            </a:r>
            <a:endParaRPr lang="en-US" altLang="zh-CN" sz="2000" b="1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14488" y="2326584"/>
            <a:ext cx="6084252" cy="3021963"/>
            <a:chOff x="1614488" y="2548256"/>
            <a:chExt cx="6084252" cy="3021963"/>
          </a:xfrm>
        </p:grpSpPr>
        <p:grpSp>
          <p:nvGrpSpPr>
            <p:cNvPr id="5" name="组合 4"/>
            <p:cNvGrpSpPr/>
            <p:nvPr/>
          </p:nvGrpSpPr>
          <p:grpSpPr>
            <a:xfrm>
              <a:off x="1614488" y="2548256"/>
              <a:ext cx="1136650" cy="1136648"/>
              <a:chOff x="1763894" y="2121082"/>
              <a:chExt cx="1320438" cy="132043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1763894" y="2121082"/>
                <a:ext cx="1320438" cy="13204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8" name="椭圆 2"/>
              <p:cNvSpPr/>
              <p:nvPr/>
            </p:nvSpPr>
            <p:spPr>
              <a:xfrm>
                <a:off x="2134361" y="2492106"/>
                <a:ext cx="579504" cy="578387"/>
              </a:xfrm>
              <a:custGeom>
                <a:avLst/>
                <a:gdLst>
                  <a:gd name="T0" fmla="*/ 325 w 333"/>
                  <a:gd name="T1" fmla="*/ 136 h 333"/>
                  <a:gd name="T2" fmla="*/ 295 w 333"/>
                  <a:gd name="T3" fmla="*/ 132 h 333"/>
                  <a:gd name="T4" fmla="*/ 282 w 333"/>
                  <a:gd name="T5" fmla="*/ 100 h 333"/>
                  <a:gd name="T6" fmla="*/ 301 w 333"/>
                  <a:gd name="T7" fmla="*/ 77 h 333"/>
                  <a:gd name="T8" fmla="*/ 300 w 333"/>
                  <a:gd name="T9" fmla="*/ 64 h 333"/>
                  <a:gd name="T10" fmla="*/ 269 w 333"/>
                  <a:gd name="T11" fmla="*/ 33 h 333"/>
                  <a:gd name="T12" fmla="*/ 257 w 333"/>
                  <a:gd name="T13" fmla="*/ 33 h 333"/>
                  <a:gd name="T14" fmla="*/ 233 w 333"/>
                  <a:gd name="T15" fmla="*/ 51 h 333"/>
                  <a:gd name="T16" fmla="*/ 201 w 333"/>
                  <a:gd name="T17" fmla="*/ 38 h 333"/>
                  <a:gd name="T18" fmla="*/ 198 w 333"/>
                  <a:gd name="T19" fmla="*/ 8 h 333"/>
                  <a:gd name="T20" fmla="*/ 188 w 333"/>
                  <a:gd name="T21" fmla="*/ 0 h 333"/>
                  <a:gd name="T22" fmla="*/ 145 w 333"/>
                  <a:gd name="T23" fmla="*/ 0 h 333"/>
                  <a:gd name="T24" fmla="*/ 136 w 333"/>
                  <a:gd name="T25" fmla="*/ 8 h 333"/>
                  <a:gd name="T26" fmla="*/ 132 w 333"/>
                  <a:gd name="T27" fmla="*/ 38 h 333"/>
                  <a:gd name="T28" fmla="*/ 100 w 333"/>
                  <a:gd name="T29" fmla="*/ 51 h 333"/>
                  <a:gd name="T30" fmla="*/ 77 w 333"/>
                  <a:gd name="T31" fmla="*/ 33 h 333"/>
                  <a:gd name="T32" fmla="*/ 64 w 333"/>
                  <a:gd name="T33" fmla="*/ 33 h 333"/>
                  <a:gd name="T34" fmla="*/ 33 w 333"/>
                  <a:gd name="T35" fmla="*/ 64 h 333"/>
                  <a:gd name="T36" fmla="*/ 33 w 333"/>
                  <a:gd name="T37" fmla="*/ 77 h 333"/>
                  <a:gd name="T38" fmla="*/ 51 w 333"/>
                  <a:gd name="T39" fmla="*/ 100 h 333"/>
                  <a:gd name="T40" fmla="*/ 38 w 333"/>
                  <a:gd name="T41" fmla="*/ 132 h 333"/>
                  <a:gd name="T42" fmla="*/ 8 w 333"/>
                  <a:gd name="T43" fmla="*/ 136 h 333"/>
                  <a:gd name="T44" fmla="*/ 0 w 333"/>
                  <a:gd name="T45" fmla="*/ 145 h 333"/>
                  <a:gd name="T46" fmla="*/ 0 w 333"/>
                  <a:gd name="T47" fmla="*/ 188 h 333"/>
                  <a:gd name="T48" fmla="*/ 8 w 333"/>
                  <a:gd name="T49" fmla="*/ 198 h 333"/>
                  <a:gd name="T50" fmla="*/ 38 w 333"/>
                  <a:gd name="T51" fmla="*/ 201 h 333"/>
                  <a:gd name="T52" fmla="*/ 51 w 333"/>
                  <a:gd name="T53" fmla="*/ 233 h 333"/>
                  <a:gd name="T54" fmla="*/ 33 w 333"/>
                  <a:gd name="T55" fmla="*/ 257 h 333"/>
                  <a:gd name="T56" fmla="*/ 34 w 333"/>
                  <a:gd name="T57" fmla="*/ 269 h 333"/>
                  <a:gd name="T58" fmla="*/ 64 w 333"/>
                  <a:gd name="T59" fmla="*/ 300 h 333"/>
                  <a:gd name="T60" fmla="*/ 77 w 333"/>
                  <a:gd name="T61" fmla="*/ 301 h 333"/>
                  <a:gd name="T62" fmla="*/ 100 w 333"/>
                  <a:gd name="T63" fmla="*/ 282 h 333"/>
                  <a:gd name="T64" fmla="*/ 132 w 333"/>
                  <a:gd name="T65" fmla="*/ 295 h 333"/>
                  <a:gd name="T66" fmla="*/ 136 w 333"/>
                  <a:gd name="T67" fmla="*/ 325 h 333"/>
                  <a:gd name="T68" fmla="*/ 145 w 333"/>
                  <a:gd name="T69" fmla="*/ 333 h 333"/>
                  <a:gd name="T70" fmla="*/ 188 w 333"/>
                  <a:gd name="T71" fmla="*/ 333 h 333"/>
                  <a:gd name="T72" fmla="*/ 198 w 333"/>
                  <a:gd name="T73" fmla="*/ 325 h 333"/>
                  <a:gd name="T74" fmla="*/ 201 w 333"/>
                  <a:gd name="T75" fmla="*/ 295 h 333"/>
                  <a:gd name="T76" fmla="*/ 233 w 333"/>
                  <a:gd name="T77" fmla="*/ 282 h 333"/>
                  <a:gd name="T78" fmla="*/ 257 w 333"/>
                  <a:gd name="T79" fmla="*/ 301 h 333"/>
                  <a:gd name="T80" fmla="*/ 269 w 333"/>
                  <a:gd name="T81" fmla="*/ 300 h 333"/>
                  <a:gd name="T82" fmla="*/ 300 w 333"/>
                  <a:gd name="T83" fmla="*/ 269 h 333"/>
                  <a:gd name="T84" fmla="*/ 301 w 333"/>
                  <a:gd name="T85" fmla="*/ 257 h 333"/>
                  <a:gd name="T86" fmla="*/ 282 w 333"/>
                  <a:gd name="T87" fmla="*/ 233 h 333"/>
                  <a:gd name="T88" fmla="*/ 295 w 333"/>
                  <a:gd name="T89" fmla="*/ 201 h 333"/>
                  <a:gd name="T90" fmla="*/ 325 w 333"/>
                  <a:gd name="T91" fmla="*/ 198 h 333"/>
                  <a:gd name="T92" fmla="*/ 333 w 333"/>
                  <a:gd name="T93" fmla="*/ 188 h 333"/>
                  <a:gd name="T94" fmla="*/ 333 w 333"/>
                  <a:gd name="T95" fmla="*/ 145 h 333"/>
                  <a:gd name="T96" fmla="*/ 325 w 333"/>
                  <a:gd name="T97" fmla="*/ 136 h 333"/>
                  <a:gd name="T98" fmla="*/ 167 w 333"/>
                  <a:gd name="T99" fmla="*/ 250 h 333"/>
                  <a:gd name="T100" fmla="*/ 83 w 333"/>
                  <a:gd name="T101" fmla="*/ 167 h 333"/>
                  <a:gd name="T102" fmla="*/ 167 w 333"/>
                  <a:gd name="T103" fmla="*/ 83 h 333"/>
                  <a:gd name="T104" fmla="*/ 250 w 333"/>
                  <a:gd name="T105" fmla="*/ 167 h 333"/>
                  <a:gd name="T106" fmla="*/ 167 w 333"/>
                  <a:gd name="T107" fmla="*/ 25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" h="333">
                    <a:moveTo>
                      <a:pt x="325" y="136"/>
                    </a:moveTo>
                    <a:lnTo>
                      <a:pt x="295" y="132"/>
                    </a:lnTo>
                    <a:cubicBezTo>
                      <a:pt x="292" y="121"/>
                      <a:pt x="288" y="110"/>
                      <a:pt x="282" y="100"/>
                    </a:cubicBezTo>
                    <a:lnTo>
                      <a:pt x="301" y="77"/>
                    </a:lnTo>
                    <a:cubicBezTo>
                      <a:pt x="303" y="73"/>
                      <a:pt x="303" y="67"/>
                      <a:pt x="300" y="64"/>
                    </a:cubicBezTo>
                    <a:lnTo>
                      <a:pt x="269" y="33"/>
                    </a:lnTo>
                    <a:cubicBezTo>
                      <a:pt x="266" y="30"/>
                      <a:pt x="260" y="30"/>
                      <a:pt x="257" y="33"/>
                    </a:cubicBezTo>
                    <a:lnTo>
                      <a:pt x="233" y="51"/>
                    </a:lnTo>
                    <a:cubicBezTo>
                      <a:pt x="223" y="45"/>
                      <a:pt x="213" y="41"/>
                      <a:pt x="201" y="38"/>
                    </a:cubicBezTo>
                    <a:lnTo>
                      <a:pt x="198" y="8"/>
                    </a:lnTo>
                    <a:cubicBezTo>
                      <a:pt x="197" y="4"/>
                      <a:pt x="193" y="0"/>
                      <a:pt x="188" y="0"/>
                    </a:cubicBezTo>
                    <a:lnTo>
                      <a:pt x="145" y="0"/>
                    </a:lnTo>
                    <a:cubicBezTo>
                      <a:pt x="140" y="0"/>
                      <a:pt x="136" y="4"/>
                      <a:pt x="136" y="8"/>
                    </a:cubicBezTo>
                    <a:lnTo>
                      <a:pt x="132" y="38"/>
                    </a:lnTo>
                    <a:cubicBezTo>
                      <a:pt x="121" y="41"/>
                      <a:pt x="110" y="46"/>
                      <a:pt x="100" y="51"/>
                    </a:cubicBezTo>
                    <a:lnTo>
                      <a:pt x="77" y="33"/>
                    </a:lnTo>
                    <a:cubicBezTo>
                      <a:pt x="73" y="30"/>
                      <a:pt x="67" y="30"/>
                      <a:pt x="64" y="33"/>
                    </a:cubicBezTo>
                    <a:lnTo>
                      <a:pt x="33" y="64"/>
                    </a:lnTo>
                    <a:cubicBezTo>
                      <a:pt x="30" y="67"/>
                      <a:pt x="30" y="73"/>
                      <a:pt x="33" y="77"/>
                    </a:cubicBezTo>
                    <a:lnTo>
                      <a:pt x="51" y="100"/>
                    </a:lnTo>
                    <a:cubicBezTo>
                      <a:pt x="45" y="110"/>
                      <a:pt x="41" y="121"/>
                      <a:pt x="38" y="132"/>
                    </a:cubicBezTo>
                    <a:lnTo>
                      <a:pt x="8" y="136"/>
                    </a:lnTo>
                    <a:cubicBezTo>
                      <a:pt x="4" y="136"/>
                      <a:pt x="0" y="140"/>
                      <a:pt x="0" y="145"/>
                    </a:cubicBezTo>
                    <a:lnTo>
                      <a:pt x="0" y="188"/>
                    </a:lnTo>
                    <a:cubicBezTo>
                      <a:pt x="0" y="193"/>
                      <a:pt x="4" y="197"/>
                      <a:pt x="8" y="198"/>
                    </a:cubicBezTo>
                    <a:lnTo>
                      <a:pt x="38" y="201"/>
                    </a:lnTo>
                    <a:cubicBezTo>
                      <a:pt x="41" y="213"/>
                      <a:pt x="46" y="223"/>
                      <a:pt x="51" y="233"/>
                    </a:cubicBezTo>
                    <a:lnTo>
                      <a:pt x="33" y="257"/>
                    </a:lnTo>
                    <a:cubicBezTo>
                      <a:pt x="30" y="260"/>
                      <a:pt x="30" y="266"/>
                      <a:pt x="34" y="269"/>
                    </a:cubicBezTo>
                    <a:lnTo>
                      <a:pt x="64" y="300"/>
                    </a:lnTo>
                    <a:cubicBezTo>
                      <a:pt x="67" y="303"/>
                      <a:pt x="73" y="303"/>
                      <a:pt x="77" y="301"/>
                    </a:cubicBezTo>
                    <a:lnTo>
                      <a:pt x="100" y="282"/>
                    </a:lnTo>
                    <a:cubicBezTo>
                      <a:pt x="110" y="288"/>
                      <a:pt x="121" y="292"/>
                      <a:pt x="132" y="295"/>
                    </a:cubicBezTo>
                    <a:lnTo>
                      <a:pt x="136" y="325"/>
                    </a:lnTo>
                    <a:cubicBezTo>
                      <a:pt x="136" y="330"/>
                      <a:pt x="140" y="333"/>
                      <a:pt x="145" y="333"/>
                    </a:cubicBezTo>
                    <a:lnTo>
                      <a:pt x="188" y="333"/>
                    </a:lnTo>
                    <a:cubicBezTo>
                      <a:pt x="193" y="333"/>
                      <a:pt x="197" y="330"/>
                      <a:pt x="198" y="325"/>
                    </a:cubicBezTo>
                    <a:lnTo>
                      <a:pt x="201" y="295"/>
                    </a:lnTo>
                    <a:cubicBezTo>
                      <a:pt x="213" y="292"/>
                      <a:pt x="223" y="288"/>
                      <a:pt x="233" y="282"/>
                    </a:cubicBezTo>
                    <a:lnTo>
                      <a:pt x="257" y="301"/>
                    </a:lnTo>
                    <a:cubicBezTo>
                      <a:pt x="260" y="303"/>
                      <a:pt x="266" y="303"/>
                      <a:pt x="269" y="300"/>
                    </a:cubicBezTo>
                    <a:lnTo>
                      <a:pt x="300" y="269"/>
                    </a:lnTo>
                    <a:cubicBezTo>
                      <a:pt x="303" y="266"/>
                      <a:pt x="303" y="260"/>
                      <a:pt x="301" y="257"/>
                    </a:cubicBezTo>
                    <a:lnTo>
                      <a:pt x="282" y="233"/>
                    </a:lnTo>
                    <a:cubicBezTo>
                      <a:pt x="288" y="223"/>
                      <a:pt x="292" y="213"/>
                      <a:pt x="295" y="201"/>
                    </a:cubicBezTo>
                    <a:lnTo>
                      <a:pt x="325" y="198"/>
                    </a:lnTo>
                    <a:cubicBezTo>
                      <a:pt x="330" y="197"/>
                      <a:pt x="333" y="193"/>
                      <a:pt x="333" y="188"/>
                    </a:cubicBezTo>
                    <a:lnTo>
                      <a:pt x="333" y="145"/>
                    </a:lnTo>
                    <a:cubicBezTo>
                      <a:pt x="333" y="140"/>
                      <a:pt x="330" y="136"/>
                      <a:pt x="325" y="136"/>
                    </a:cubicBezTo>
                    <a:close/>
                    <a:moveTo>
                      <a:pt x="167" y="250"/>
                    </a:moveTo>
                    <a:cubicBezTo>
                      <a:pt x="121" y="250"/>
                      <a:pt x="83" y="213"/>
                      <a:pt x="83" y="167"/>
                    </a:cubicBezTo>
                    <a:cubicBezTo>
                      <a:pt x="83" y="121"/>
                      <a:pt x="121" y="83"/>
                      <a:pt x="167" y="83"/>
                    </a:cubicBezTo>
                    <a:cubicBezTo>
                      <a:pt x="213" y="83"/>
                      <a:pt x="250" y="121"/>
                      <a:pt x="250" y="167"/>
                    </a:cubicBezTo>
                    <a:cubicBezTo>
                      <a:pt x="250" y="213"/>
                      <a:pt x="213" y="250"/>
                      <a:pt x="167" y="25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1614488" y="4433571"/>
              <a:ext cx="1136650" cy="1136648"/>
              <a:chOff x="1763894" y="2121082"/>
              <a:chExt cx="1320438" cy="1320436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763894" y="2121082"/>
                <a:ext cx="1320438" cy="13204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1" name="椭圆 6"/>
              <p:cNvSpPr/>
              <p:nvPr/>
            </p:nvSpPr>
            <p:spPr>
              <a:xfrm>
                <a:off x="2165494" y="2491548"/>
                <a:ext cx="517237" cy="579504"/>
              </a:xfrm>
              <a:custGeom>
                <a:avLst/>
                <a:gdLst>
                  <a:gd name="T0" fmla="*/ 5474 w 5882"/>
                  <a:gd name="T1" fmla="*/ 5074 h 6600"/>
                  <a:gd name="T2" fmla="*/ 5882 w 5882"/>
                  <a:gd name="T3" fmla="*/ 6600 h 6600"/>
                  <a:gd name="T4" fmla="*/ 4357 w 5882"/>
                  <a:gd name="T5" fmla="*/ 6191 h 6600"/>
                  <a:gd name="T6" fmla="*/ 2831 w 5882"/>
                  <a:gd name="T7" fmla="*/ 5782 h 6600"/>
                  <a:gd name="T8" fmla="*/ 3595 w 5882"/>
                  <a:gd name="T9" fmla="*/ 5018 h 6600"/>
                  <a:gd name="T10" fmla="*/ 2960 w 5882"/>
                  <a:gd name="T11" fmla="*/ 4382 h 6600"/>
                  <a:gd name="T12" fmla="*/ 3665 w 5882"/>
                  <a:gd name="T13" fmla="*/ 3677 h 6600"/>
                  <a:gd name="T14" fmla="*/ 4300 w 5882"/>
                  <a:gd name="T15" fmla="*/ 4313 h 6600"/>
                  <a:gd name="T16" fmla="*/ 5065 w 5882"/>
                  <a:gd name="T17" fmla="*/ 3548 h 6600"/>
                  <a:gd name="T18" fmla="*/ 5474 w 5882"/>
                  <a:gd name="T19" fmla="*/ 5074 h 6600"/>
                  <a:gd name="T20" fmla="*/ 4300 w 5882"/>
                  <a:gd name="T21" fmla="*/ 2287 h 6600"/>
                  <a:gd name="T22" fmla="*/ 5065 w 5882"/>
                  <a:gd name="T23" fmla="*/ 3052 h 6600"/>
                  <a:gd name="T24" fmla="*/ 5474 w 5882"/>
                  <a:gd name="T25" fmla="*/ 1526 h 6600"/>
                  <a:gd name="T26" fmla="*/ 5882 w 5882"/>
                  <a:gd name="T27" fmla="*/ 0 h 6600"/>
                  <a:gd name="T28" fmla="*/ 4357 w 5882"/>
                  <a:gd name="T29" fmla="*/ 409 h 6600"/>
                  <a:gd name="T30" fmla="*/ 2831 w 5882"/>
                  <a:gd name="T31" fmla="*/ 818 h 6600"/>
                  <a:gd name="T32" fmla="*/ 3595 w 5882"/>
                  <a:gd name="T33" fmla="*/ 1582 h 6600"/>
                  <a:gd name="T34" fmla="*/ 0 w 5882"/>
                  <a:gd name="T35" fmla="*/ 5178 h 6600"/>
                  <a:gd name="T36" fmla="*/ 704 w 5882"/>
                  <a:gd name="T37" fmla="*/ 5883 h 6600"/>
                  <a:gd name="T38" fmla="*/ 2582 w 5882"/>
                  <a:gd name="T39" fmla="*/ 4005 h 6600"/>
                  <a:gd name="T40" fmla="*/ 2955 w 5882"/>
                  <a:gd name="T41" fmla="*/ 3632 h 6600"/>
                  <a:gd name="T42" fmla="*/ 4300 w 5882"/>
                  <a:gd name="T43" fmla="*/ 2287 h 6600"/>
                  <a:gd name="T44" fmla="*/ 2205 w 5882"/>
                  <a:gd name="T45" fmla="*/ 2218 h 6600"/>
                  <a:gd name="T46" fmla="*/ 704 w 5882"/>
                  <a:gd name="T47" fmla="*/ 717 h 6600"/>
                  <a:gd name="T48" fmla="*/ 0 w 5882"/>
                  <a:gd name="T49" fmla="*/ 1422 h 6600"/>
                  <a:gd name="T50" fmla="*/ 1500 w 5882"/>
                  <a:gd name="T51" fmla="*/ 2923 h 6600"/>
                  <a:gd name="T52" fmla="*/ 2205 w 5882"/>
                  <a:gd name="T53" fmla="*/ 2218 h 6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82" h="6600">
                    <a:moveTo>
                      <a:pt x="5474" y="5074"/>
                    </a:moveTo>
                    <a:lnTo>
                      <a:pt x="5882" y="6600"/>
                    </a:lnTo>
                    <a:lnTo>
                      <a:pt x="4357" y="6191"/>
                    </a:lnTo>
                    <a:lnTo>
                      <a:pt x="2831" y="5782"/>
                    </a:lnTo>
                    <a:lnTo>
                      <a:pt x="3595" y="5018"/>
                    </a:lnTo>
                    <a:lnTo>
                      <a:pt x="2960" y="4382"/>
                    </a:lnTo>
                    <a:lnTo>
                      <a:pt x="3665" y="3677"/>
                    </a:lnTo>
                    <a:lnTo>
                      <a:pt x="4300" y="4313"/>
                    </a:lnTo>
                    <a:lnTo>
                      <a:pt x="5065" y="3548"/>
                    </a:lnTo>
                    <a:lnTo>
                      <a:pt x="5474" y="5074"/>
                    </a:lnTo>
                    <a:close/>
                    <a:moveTo>
                      <a:pt x="4300" y="2287"/>
                    </a:moveTo>
                    <a:lnTo>
                      <a:pt x="5065" y="3052"/>
                    </a:lnTo>
                    <a:lnTo>
                      <a:pt x="5474" y="1526"/>
                    </a:lnTo>
                    <a:lnTo>
                      <a:pt x="5882" y="0"/>
                    </a:lnTo>
                    <a:lnTo>
                      <a:pt x="4357" y="409"/>
                    </a:lnTo>
                    <a:lnTo>
                      <a:pt x="2831" y="818"/>
                    </a:lnTo>
                    <a:lnTo>
                      <a:pt x="3595" y="1582"/>
                    </a:lnTo>
                    <a:lnTo>
                      <a:pt x="0" y="5178"/>
                    </a:lnTo>
                    <a:lnTo>
                      <a:pt x="704" y="5883"/>
                    </a:lnTo>
                    <a:lnTo>
                      <a:pt x="2582" y="4005"/>
                    </a:lnTo>
                    <a:lnTo>
                      <a:pt x="2955" y="3632"/>
                    </a:lnTo>
                    <a:lnTo>
                      <a:pt x="4300" y="2287"/>
                    </a:lnTo>
                    <a:close/>
                    <a:moveTo>
                      <a:pt x="2205" y="2218"/>
                    </a:moveTo>
                    <a:lnTo>
                      <a:pt x="704" y="717"/>
                    </a:lnTo>
                    <a:lnTo>
                      <a:pt x="0" y="1422"/>
                    </a:lnTo>
                    <a:lnTo>
                      <a:pt x="1500" y="2923"/>
                    </a:lnTo>
                    <a:lnTo>
                      <a:pt x="2205" y="2218"/>
                    </a:lnTo>
                    <a:close/>
                  </a:path>
                </a:pathLst>
              </a:cu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6562090" y="2548256"/>
              <a:ext cx="1136650" cy="1136648"/>
              <a:chOff x="1763894" y="2121082"/>
              <a:chExt cx="1320438" cy="1320436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763894" y="2121082"/>
                <a:ext cx="1320438" cy="13204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4" name="椭圆 9"/>
              <p:cNvSpPr/>
              <p:nvPr/>
            </p:nvSpPr>
            <p:spPr>
              <a:xfrm>
                <a:off x="2134361" y="2491973"/>
                <a:ext cx="579504" cy="578652"/>
              </a:xfrm>
              <a:custGeom>
                <a:avLst/>
                <a:gdLst>
                  <a:gd name="connsiteX0" fmla="*/ 153479 w 606962"/>
                  <a:gd name="connsiteY0" fmla="*/ 534164 h 606070"/>
                  <a:gd name="connsiteX1" fmla="*/ 181141 w 606962"/>
                  <a:gd name="connsiteY1" fmla="*/ 561826 h 606070"/>
                  <a:gd name="connsiteX2" fmla="*/ 136897 w 606962"/>
                  <a:gd name="connsiteY2" fmla="*/ 606070 h 606070"/>
                  <a:gd name="connsiteX3" fmla="*/ 109235 w 606962"/>
                  <a:gd name="connsiteY3" fmla="*/ 578409 h 606070"/>
                  <a:gd name="connsiteX4" fmla="*/ 97945 w 606962"/>
                  <a:gd name="connsiteY4" fmla="*/ 478629 h 606070"/>
                  <a:gd name="connsiteX5" fmla="*/ 125607 w 606962"/>
                  <a:gd name="connsiteY5" fmla="*/ 506291 h 606070"/>
                  <a:gd name="connsiteX6" fmla="*/ 60193 w 606962"/>
                  <a:gd name="connsiteY6" fmla="*/ 571564 h 606070"/>
                  <a:gd name="connsiteX7" fmla="*/ 32672 w 606962"/>
                  <a:gd name="connsiteY7" fmla="*/ 543973 h 606070"/>
                  <a:gd name="connsiteX8" fmla="*/ 44315 w 606962"/>
                  <a:gd name="connsiteY8" fmla="*/ 425140 h 606070"/>
                  <a:gd name="connsiteX9" fmla="*/ 71977 w 606962"/>
                  <a:gd name="connsiteY9" fmla="*/ 452802 h 606070"/>
                  <a:gd name="connsiteX10" fmla="*/ 27662 w 606962"/>
                  <a:gd name="connsiteY10" fmla="*/ 496976 h 606070"/>
                  <a:gd name="connsiteX11" fmla="*/ 0 w 606962"/>
                  <a:gd name="connsiteY11" fmla="*/ 469385 h 606070"/>
                  <a:gd name="connsiteX12" fmla="*/ 493464 w 606962"/>
                  <a:gd name="connsiteY12" fmla="*/ 347448 h 606070"/>
                  <a:gd name="connsiteX13" fmla="*/ 488087 w 606962"/>
                  <a:gd name="connsiteY13" fmla="*/ 458725 h 606070"/>
                  <a:gd name="connsiteX14" fmla="*/ 370469 w 606962"/>
                  <a:gd name="connsiteY14" fmla="*/ 576151 h 606070"/>
                  <a:gd name="connsiteX15" fmla="*/ 344853 w 606962"/>
                  <a:gd name="connsiteY15" fmla="*/ 495817 h 606070"/>
                  <a:gd name="connsiteX16" fmla="*/ 104815 w 606962"/>
                  <a:gd name="connsiteY16" fmla="*/ 344413 h 606070"/>
                  <a:gd name="connsiteX17" fmla="*/ 262009 w 606962"/>
                  <a:gd name="connsiteY17" fmla="*/ 501380 h 606070"/>
                  <a:gd name="connsiteX18" fmla="*/ 204430 w 606962"/>
                  <a:gd name="connsiteY18" fmla="*/ 538962 h 606070"/>
                  <a:gd name="connsiteX19" fmla="*/ 67178 w 606962"/>
                  <a:gd name="connsiteY19" fmla="*/ 402007 h 606070"/>
                  <a:gd name="connsiteX20" fmla="*/ 258975 w 606962"/>
                  <a:gd name="connsiteY20" fmla="*/ 113312 h 606070"/>
                  <a:gd name="connsiteX21" fmla="*/ 110378 w 606962"/>
                  <a:gd name="connsiteY21" fmla="*/ 261711 h 606070"/>
                  <a:gd name="connsiteX22" fmla="*/ 29920 w 606962"/>
                  <a:gd name="connsiteY22" fmla="*/ 236132 h 606070"/>
                  <a:gd name="connsiteX23" fmla="*/ 147527 w 606962"/>
                  <a:gd name="connsiteY23" fmla="*/ 118682 h 606070"/>
                  <a:gd name="connsiteX24" fmla="*/ 475752 w 606962"/>
                  <a:gd name="connsiteY24" fmla="*/ 111477 h 606070"/>
                  <a:gd name="connsiteX25" fmla="*/ 495299 w 606962"/>
                  <a:gd name="connsiteY25" fmla="*/ 130989 h 606070"/>
                  <a:gd name="connsiteX26" fmla="*/ 475752 w 606962"/>
                  <a:gd name="connsiteY26" fmla="*/ 150501 h 606070"/>
                  <a:gd name="connsiteX27" fmla="*/ 456205 w 606962"/>
                  <a:gd name="connsiteY27" fmla="*/ 130989 h 606070"/>
                  <a:gd name="connsiteX28" fmla="*/ 475752 w 606962"/>
                  <a:gd name="connsiteY28" fmla="*/ 111477 h 606070"/>
                  <a:gd name="connsiteX29" fmla="*/ 475759 w 606962"/>
                  <a:gd name="connsiteY29" fmla="*/ 72470 h 606070"/>
                  <a:gd name="connsiteX30" fmla="*/ 434302 w 606962"/>
                  <a:gd name="connsiteY30" fmla="*/ 89602 h 606070"/>
                  <a:gd name="connsiteX31" fmla="*/ 434302 w 606962"/>
                  <a:gd name="connsiteY31" fmla="*/ 172481 h 606070"/>
                  <a:gd name="connsiteX32" fmla="*/ 517217 w 606962"/>
                  <a:gd name="connsiteY32" fmla="*/ 172481 h 606070"/>
                  <a:gd name="connsiteX33" fmla="*/ 517217 w 606962"/>
                  <a:gd name="connsiteY33" fmla="*/ 89602 h 606070"/>
                  <a:gd name="connsiteX34" fmla="*/ 475759 w 606962"/>
                  <a:gd name="connsiteY34" fmla="*/ 72470 h 606070"/>
                  <a:gd name="connsiteX35" fmla="*/ 533755 w 606962"/>
                  <a:gd name="connsiteY35" fmla="*/ 655 h 606070"/>
                  <a:gd name="connsiteX36" fmla="*/ 593092 w 606962"/>
                  <a:gd name="connsiteY36" fmla="*/ 13849 h 606070"/>
                  <a:gd name="connsiteX37" fmla="*/ 543910 w 606962"/>
                  <a:gd name="connsiteY37" fmla="*/ 241889 h 606070"/>
                  <a:gd name="connsiteX38" fmla="*/ 300641 w 606962"/>
                  <a:gd name="connsiteY38" fmla="*/ 484768 h 606070"/>
                  <a:gd name="connsiteX39" fmla="*/ 121514 w 606962"/>
                  <a:gd name="connsiteY39" fmla="*/ 305830 h 606070"/>
                  <a:gd name="connsiteX40" fmla="*/ 364783 w 606962"/>
                  <a:gd name="connsiteY40" fmla="*/ 62952 h 606070"/>
                  <a:gd name="connsiteX41" fmla="*/ 533755 w 606962"/>
                  <a:gd name="connsiteY41" fmla="*/ 655 h 606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606962" h="606070">
                    <a:moveTo>
                      <a:pt x="153479" y="534164"/>
                    </a:moveTo>
                    <a:lnTo>
                      <a:pt x="181141" y="561826"/>
                    </a:lnTo>
                    <a:lnTo>
                      <a:pt x="136897" y="606070"/>
                    </a:lnTo>
                    <a:lnTo>
                      <a:pt x="109235" y="578409"/>
                    </a:lnTo>
                    <a:close/>
                    <a:moveTo>
                      <a:pt x="97945" y="478629"/>
                    </a:moveTo>
                    <a:lnTo>
                      <a:pt x="125607" y="506291"/>
                    </a:lnTo>
                    <a:lnTo>
                      <a:pt x="60193" y="571564"/>
                    </a:lnTo>
                    <a:lnTo>
                      <a:pt x="32672" y="543973"/>
                    </a:lnTo>
                    <a:close/>
                    <a:moveTo>
                      <a:pt x="44315" y="425140"/>
                    </a:moveTo>
                    <a:lnTo>
                      <a:pt x="71977" y="452802"/>
                    </a:lnTo>
                    <a:lnTo>
                      <a:pt x="27662" y="496976"/>
                    </a:lnTo>
                    <a:lnTo>
                      <a:pt x="0" y="469385"/>
                    </a:lnTo>
                    <a:close/>
                    <a:moveTo>
                      <a:pt x="493464" y="347448"/>
                    </a:moveTo>
                    <a:lnTo>
                      <a:pt x="488087" y="458725"/>
                    </a:lnTo>
                    <a:lnTo>
                      <a:pt x="370469" y="576151"/>
                    </a:lnTo>
                    <a:lnTo>
                      <a:pt x="344853" y="495817"/>
                    </a:lnTo>
                    <a:close/>
                    <a:moveTo>
                      <a:pt x="104815" y="344413"/>
                    </a:moveTo>
                    <a:lnTo>
                      <a:pt x="262009" y="501380"/>
                    </a:lnTo>
                    <a:lnTo>
                      <a:pt x="204430" y="538962"/>
                    </a:lnTo>
                    <a:lnTo>
                      <a:pt x="67178" y="402007"/>
                    </a:lnTo>
                    <a:close/>
                    <a:moveTo>
                      <a:pt x="258975" y="113312"/>
                    </a:moveTo>
                    <a:lnTo>
                      <a:pt x="110378" y="261711"/>
                    </a:lnTo>
                    <a:lnTo>
                      <a:pt x="29920" y="236132"/>
                    </a:lnTo>
                    <a:lnTo>
                      <a:pt x="147527" y="118682"/>
                    </a:lnTo>
                    <a:close/>
                    <a:moveTo>
                      <a:pt x="475752" y="111477"/>
                    </a:moveTo>
                    <a:cubicBezTo>
                      <a:pt x="486548" y="111477"/>
                      <a:pt x="495299" y="120213"/>
                      <a:pt x="495299" y="130989"/>
                    </a:cubicBezTo>
                    <a:cubicBezTo>
                      <a:pt x="495299" y="141765"/>
                      <a:pt x="486548" y="150501"/>
                      <a:pt x="475752" y="150501"/>
                    </a:cubicBezTo>
                    <a:cubicBezTo>
                      <a:pt x="464956" y="150501"/>
                      <a:pt x="456205" y="141765"/>
                      <a:pt x="456205" y="130989"/>
                    </a:cubicBezTo>
                    <a:cubicBezTo>
                      <a:pt x="456205" y="120213"/>
                      <a:pt x="464956" y="111477"/>
                      <a:pt x="475752" y="111477"/>
                    </a:cubicBezTo>
                    <a:close/>
                    <a:moveTo>
                      <a:pt x="475759" y="72470"/>
                    </a:moveTo>
                    <a:cubicBezTo>
                      <a:pt x="460751" y="72470"/>
                      <a:pt x="445742" y="78180"/>
                      <a:pt x="434302" y="89602"/>
                    </a:cubicBezTo>
                    <a:cubicBezTo>
                      <a:pt x="411325" y="112445"/>
                      <a:pt x="411325" y="149541"/>
                      <a:pt x="434302" y="172481"/>
                    </a:cubicBezTo>
                    <a:cubicBezTo>
                      <a:pt x="457182" y="195324"/>
                      <a:pt x="494337" y="195324"/>
                      <a:pt x="517217" y="172481"/>
                    </a:cubicBezTo>
                    <a:cubicBezTo>
                      <a:pt x="540097" y="149541"/>
                      <a:pt x="540097" y="112445"/>
                      <a:pt x="517217" y="89602"/>
                    </a:cubicBezTo>
                    <a:cubicBezTo>
                      <a:pt x="505777" y="78180"/>
                      <a:pt x="490768" y="72470"/>
                      <a:pt x="475759" y="72470"/>
                    </a:cubicBezTo>
                    <a:close/>
                    <a:moveTo>
                      <a:pt x="533755" y="655"/>
                    </a:moveTo>
                    <a:cubicBezTo>
                      <a:pt x="553932" y="2226"/>
                      <a:pt x="573928" y="6625"/>
                      <a:pt x="593092" y="13849"/>
                    </a:cubicBezTo>
                    <a:cubicBezTo>
                      <a:pt x="622034" y="90383"/>
                      <a:pt x="605705" y="180193"/>
                      <a:pt x="543910" y="241889"/>
                    </a:cubicBezTo>
                    <a:lnTo>
                      <a:pt x="300641" y="484768"/>
                    </a:lnTo>
                    <a:lnTo>
                      <a:pt x="121514" y="305830"/>
                    </a:lnTo>
                    <a:lnTo>
                      <a:pt x="364783" y="62952"/>
                    </a:lnTo>
                    <a:cubicBezTo>
                      <a:pt x="411056" y="16680"/>
                      <a:pt x="473224" y="-4059"/>
                      <a:pt x="533755" y="655"/>
                    </a:cubicBezTo>
                    <a:close/>
                  </a:path>
                </a:pathLst>
              </a:cu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6562090" y="4433571"/>
              <a:ext cx="1136650" cy="1136648"/>
              <a:chOff x="1763894" y="2121082"/>
              <a:chExt cx="1320438" cy="1320436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763894" y="2121082"/>
                <a:ext cx="1320438" cy="1320436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17" name="椭圆 12"/>
              <p:cNvSpPr/>
              <p:nvPr/>
            </p:nvSpPr>
            <p:spPr>
              <a:xfrm>
                <a:off x="2134361" y="2492020"/>
                <a:ext cx="579504" cy="578559"/>
              </a:xfrm>
              <a:custGeom>
                <a:avLst/>
                <a:gdLst>
                  <a:gd name="connsiteX0" fmla="*/ 140017 w 606581"/>
                  <a:gd name="connsiteY0" fmla="*/ 411043 h 605592"/>
                  <a:gd name="connsiteX1" fmla="*/ 178821 w 606581"/>
                  <a:gd name="connsiteY1" fmla="*/ 427078 h 605592"/>
                  <a:gd name="connsiteX2" fmla="*/ 178821 w 606581"/>
                  <a:gd name="connsiteY2" fmla="*/ 504564 h 605592"/>
                  <a:gd name="connsiteX3" fmla="*/ 93692 w 606581"/>
                  <a:gd name="connsiteY3" fmla="*/ 589557 h 605592"/>
                  <a:gd name="connsiteX4" fmla="*/ 54887 w 606581"/>
                  <a:gd name="connsiteY4" fmla="*/ 605592 h 605592"/>
                  <a:gd name="connsiteX5" fmla="*/ 16083 w 606581"/>
                  <a:gd name="connsiteY5" fmla="*/ 589557 h 605592"/>
                  <a:gd name="connsiteX6" fmla="*/ 16083 w 606581"/>
                  <a:gd name="connsiteY6" fmla="*/ 511979 h 605592"/>
                  <a:gd name="connsiteX7" fmla="*/ 101212 w 606581"/>
                  <a:gd name="connsiteY7" fmla="*/ 427078 h 605592"/>
                  <a:gd name="connsiteX8" fmla="*/ 140017 w 606581"/>
                  <a:gd name="connsiteY8" fmla="*/ 411043 h 605592"/>
                  <a:gd name="connsiteX9" fmla="*/ 382501 w 606581"/>
                  <a:gd name="connsiteY9" fmla="*/ 49537 h 605592"/>
                  <a:gd name="connsiteX10" fmla="*/ 557044 w 606581"/>
                  <a:gd name="connsiteY10" fmla="*/ 223798 h 605592"/>
                  <a:gd name="connsiteX11" fmla="*/ 382501 w 606581"/>
                  <a:gd name="connsiteY11" fmla="*/ 398059 h 605592"/>
                  <a:gd name="connsiteX12" fmla="*/ 207957 w 606581"/>
                  <a:gd name="connsiteY12" fmla="*/ 223798 h 605592"/>
                  <a:gd name="connsiteX13" fmla="*/ 382501 w 606581"/>
                  <a:gd name="connsiteY13" fmla="*/ 49537 h 605592"/>
                  <a:gd name="connsiteX14" fmla="*/ 382536 w 606581"/>
                  <a:gd name="connsiteY14" fmla="*/ 24750 h 605592"/>
                  <a:gd name="connsiteX15" fmla="*/ 304914 w 606581"/>
                  <a:gd name="connsiteY15" fmla="*/ 40417 h 605592"/>
                  <a:gd name="connsiteX16" fmla="*/ 241591 w 606581"/>
                  <a:gd name="connsiteY16" fmla="*/ 83058 h 605592"/>
                  <a:gd name="connsiteX17" fmla="*/ 198880 w 606581"/>
                  <a:gd name="connsiteY17" fmla="*/ 146278 h 605592"/>
                  <a:gd name="connsiteX18" fmla="*/ 183189 w 606581"/>
                  <a:gd name="connsiteY18" fmla="*/ 223774 h 605592"/>
                  <a:gd name="connsiteX19" fmla="*/ 198880 w 606581"/>
                  <a:gd name="connsiteY19" fmla="*/ 301177 h 605592"/>
                  <a:gd name="connsiteX20" fmla="*/ 241591 w 606581"/>
                  <a:gd name="connsiteY20" fmla="*/ 364490 h 605592"/>
                  <a:gd name="connsiteX21" fmla="*/ 304914 w 606581"/>
                  <a:gd name="connsiteY21" fmla="*/ 407131 h 605592"/>
                  <a:gd name="connsiteX22" fmla="*/ 382536 w 606581"/>
                  <a:gd name="connsiteY22" fmla="*/ 422705 h 605592"/>
                  <a:gd name="connsiteX23" fmla="*/ 460158 w 606581"/>
                  <a:gd name="connsiteY23" fmla="*/ 407131 h 605592"/>
                  <a:gd name="connsiteX24" fmla="*/ 523481 w 606581"/>
                  <a:gd name="connsiteY24" fmla="*/ 364490 h 605592"/>
                  <a:gd name="connsiteX25" fmla="*/ 566192 w 606581"/>
                  <a:gd name="connsiteY25" fmla="*/ 301177 h 605592"/>
                  <a:gd name="connsiteX26" fmla="*/ 581883 w 606581"/>
                  <a:gd name="connsiteY26" fmla="*/ 223774 h 605592"/>
                  <a:gd name="connsiteX27" fmla="*/ 566192 w 606581"/>
                  <a:gd name="connsiteY27" fmla="*/ 146278 h 605592"/>
                  <a:gd name="connsiteX28" fmla="*/ 523481 w 606581"/>
                  <a:gd name="connsiteY28" fmla="*/ 83058 h 605592"/>
                  <a:gd name="connsiteX29" fmla="*/ 460158 w 606581"/>
                  <a:gd name="connsiteY29" fmla="*/ 40417 h 605592"/>
                  <a:gd name="connsiteX30" fmla="*/ 382536 w 606581"/>
                  <a:gd name="connsiteY30" fmla="*/ 24750 h 605592"/>
                  <a:gd name="connsiteX31" fmla="*/ 382536 w 606581"/>
                  <a:gd name="connsiteY31" fmla="*/ 0 h 605592"/>
                  <a:gd name="connsiteX32" fmla="*/ 469721 w 606581"/>
                  <a:gd name="connsiteY32" fmla="*/ 17613 h 605592"/>
                  <a:gd name="connsiteX33" fmla="*/ 540937 w 606581"/>
                  <a:gd name="connsiteY33" fmla="*/ 65538 h 605592"/>
                  <a:gd name="connsiteX34" fmla="*/ 588940 w 606581"/>
                  <a:gd name="connsiteY34" fmla="*/ 136637 h 605592"/>
                  <a:gd name="connsiteX35" fmla="*/ 606581 w 606581"/>
                  <a:gd name="connsiteY35" fmla="*/ 223774 h 605592"/>
                  <a:gd name="connsiteX36" fmla="*/ 588940 w 606581"/>
                  <a:gd name="connsiteY36" fmla="*/ 310818 h 605592"/>
                  <a:gd name="connsiteX37" fmla="*/ 540937 w 606581"/>
                  <a:gd name="connsiteY37" fmla="*/ 381917 h 605592"/>
                  <a:gd name="connsiteX38" fmla="*/ 469721 w 606581"/>
                  <a:gd name="connsiteY38" fmla="*/ 429842 h 605592"/>
                  <a:gd name="connsiteX39" fmla="*/ 382536 w 606581"/>
                  <a:gd name="connsiteY39" fmla="*/ 447455 h 605592"/>
                  <a:gd name="connsiteX40" fmla="*/ 295258 w 606581"/>
                  <a:gd name="connsiteY40" fmla="*/ 429842 h 605592"/>
                  <a:gd name="connsiteX41" fmla="*/ 240105 w 606581"/>
                  <a:gd name="connsiteY41" fmla="*/ 396471 h 605592"/>
                  <a:gd name="connsiteX42" fmla="*/ 209558 w 606581"/>
                  <a:gd name="connsiteY42" fmla="*/ 427061 h 605592"/>
                  <a:gd name="connsiteX43" fmla="*/ 196373 w 606581"/>
                  <a:gd name="connsiteY43" fmla="*/ 409541 h 605592"/>
                  <a:gd name="connsiteX44" fmla="*/ 178918 w 606581"/>
                  <a:gd name="connsiteY44" fmla="*/ 396378 h 605592"/>
                  <a:gd name="connsiteX45" fmla="*/ 209465 w 606581"/>
                  <a:gd name="connsiteY45" fmla="*/ 365880 h 605592"/>
                  <a:gd name="connsiteX46" fmla="*/ 176040 w 606581"/>
                  <a:gd name="connsiteY46" fmla="*/ 310818 h 605592"/>
                  <a:gd name="connsiteX47" fmla="*/ 158491 w 606581"/>
                  <a:gd name="connsiteY47" fmla="*/ 223774 h 605592"/>
                  <a:gd name="connsiteX48" fmla="*/ 176040 w 606581"/>
                  <a:gd name="connsiteY48" fmla="*/ 136637 h 605592"/>
                  <a:gd name="connsiteX49" fmla="*/ 224043 w 606581"/>
                  <a:gd name="connsiteY49" fmla="*/ 65538 h 605592"/>
                  <a:gd name="connsiteX50" fmla="*/ 295258 w 606581"/>
                  <a:gd name="connsiteY50" fmla="*/ 17613 h 605592"/>
                  <a:gd name="connsiteX51" fmla="*/ 382536 w 606581"/>
                  <a:gd name="connsiteY51" fmla="*/ 0 h 605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6581" h="605592">
                    <a:moveTo>
                      <a:pt x="140017" y="411043"/>
                    </a:moveTo>
                    <a:cubicBezTo>
                      <a:pt x="154035" y="411043"/>
                      <a:pt x="168053" y="416326"/>
                      <a:pt x="178821" y="427078"/>
                    </a:cubicBezTo>
                    <a:cubicBezTo>
                      <a:pt x="200266" y="448488"/>
                      <a:pt x="200266" y="483153"/>
                      <a:pt x="178821" y="504564"/>
                    </a:cubicBezTo>
                    <a:lnTo>
                      <a:pt x="93692" y="589557"/>
                    </a:lnTo>
                    <a:cubicBezTo>
                      <a:pt x="83016" y="600216"/>
                      <a:pt x="68905" y="605592"/>
                      <a:pt x="54887" y="605592"/>
                    </a:cubicBezTo>
                    <a:cubicBezTo>
                      <a:pt x="40870" y="605592"/>
                      <a:pt x="26759" y="600216"/>
                      <a:pt x="16083" y="589557"/>
                    </a:cubicBezTo>
                    <a:cubicBezTo>
                      <a:pt x="-5362" y="568147"/>
                      <a:pt x="-5362" y="533389"/>
                      <a:pt x="16083" y="511979"/>
                    </a:cubicBezTo>
                    <a:lnTo>
                      <a:pt x="101212" y="427078"/>
                    </a:lnTo>
                    <a:cubicBezTo>
                      <a:pt x="111888" y="416326"/>
                      <a:pt x="125999" y="411043"/>
                      <a:pt x="140017" y="411043"/>
                    </a:cubicBezTo>
                    <a:close/>
                    <a:moveTo>
                      <a:pt x="382501" y="49537"/>
                    </a:moveTo>
                    <a:cubicBezTo>
                      <a:pt x="478871" y="49537"/>
                      <a:pt x="557044" y="127491"/>
                      <a:pt x="557044" y="223798"/>
                    </a:cubicBezTo>
                    <a:cubicBezTo>
                      <a:pt x="557044" y="320012"/>
                      <a:pt x="478871" y="398059"/>
                      <a:pt x="382501" y="398059"/>
                    </a:cubicBezTo>
                    <a:cubicBezTo>
                      <a:pt x="286130" y="398059"/>
                      <a:pt x="207957" y="320012"/>
                      <a:pt x="207957" y="223798"/>
                    </a:cubicBezTo>
                    <a:cubicBezTo>
                      <a:pt x="207957" y="127491"/>
                      <a:pt x="286130" y="49537"/>
                      <a:pt x="382501" y="49537"/>
                    </a:cubicBezTo>
                    <a:close/>
                    <a:moveTo>
                      <a:pt x="382536" y="24750"/>
                    </a:moveTo>
                    <a:cubicBezTo>
                      <a:pt x="355610" y="24750"/>
                      <a:pt x="329519" y="30034"/>
                      <a:pt x="304914" y="40417"/>
                    </a:cubicBezTo>
                    <a:cubicBezTo>
                      <a:pt x="281238" y="50428"/>
                      <a:pt x="259882" y="64796"/>
                      <a:pt x="241591" y="83058"/>
                    </a:cubicBezTo>
                    <a:cubicBezTo>
                      <a:pt x="223300" y="101319"/>
                      <a:pt x="208908" y="122547"/>
                      <a:pt x="198880" y="146278"/>
                    </a:cubicBezTo>
                    <a:cubicBezTo>
                      <a:pt x="188481" y="170843"/>
                      <a:pt x="183189" y="196891"/>
                      <a:pt x="183189" y="223774"/>
                    </a:cubicBezTo>
                    <a:cubicBezTo>
                      <a:pt x="183189" y="250564"/>
                      <a:pt x="188481" y="276705"/>
                      <a:pt x="198880" y="301177"/>
                    </a:cubicBezTo>
                    <a:cubicBezTo>
                      <a:pt x="208908" y="324908"/>
                      <a:pt x="223300" y="346228"/>
                      <a:pt x="241591" y="364490"/>
                    </a:cubicBezTo>
                    <a:cubicBezTo>
                      <a:pt x="259882" y="382752"/>
                      <a:pt x="281238" y="397027"/>
                      <a:pt x="304914" y="407131"/>
                    </a:cubicBezTo>
                    <a:cubicBezTo>
                      <a:pt x="329519" y="417513"/>
                      <a:pt x="355610" y="422705"/>
                      <a:pt x="382536" y="422705"/>
                    </a:cubicBezTo>
                    <a:cubicBezTo>
                      <a:pt x="409462" y="422705"/>
                      <a:pt x="435553" y="417513"/>
                      <a:pt x="460158" y="407131"/>
                    </a:cubicBezTo>
                    <a:cubicBezTo>
                      <a:pt x="483834" y="397027"/>
                      <a:pt x="505190" y="382752"/>
                      <a:pt x="523481" y="364490"/>
                    </a:cubicBezTo>
                    <a:cubicBezTo>
                      <a:pt x="541772" y="346228"/>
                      <a:pt x="556164" y="324908"/>
                      <a:pt x="566192" y="301177"/>
                    </a:cubicBezTo>
                    <a:cubicBezTo>
                      <a:pt x="576591" y="276705"/>
                      <a:pt x="581883" y="250564"/>
                      <a:pt x="581883" y="223774"/>
                    </a:cubicBezTo>
                    <a:cubicBezTo>
                      <a:pt x="581883" y="196891"/>
                      <a:pt x="576591" y="170843"/>
                      <a:pt x="566192" y="146278"/>
                    </a:cubicBezTo>
                    <a:cubicBezTo>
                      <a:pt x="556164" y="122547"/>
                      <a:pt x="541772" y="101319"/>
                      <a:pt x="523481" y="83058"/>
                    </a:cubicBezTo>
                    <a:cubicBezTo>
                      <a:pt x="505190" y="64796"/>
                      <a:pt x="483834" y="50428"/>
                      <a:pt x="460158" y="40417"/>
                    </a:cubicBezTo>
                    <a:cubicBezTo>
                      <a:pt x="435553" y="30034"/>
                      <a:pt x="409462" y="24750"/>
                      <a:pt x="382536" y="24750"/>
                    </a:cubicBezTo>
                    <a:close/>
                    <a:moveTo>
                      <a:pt x="382536" y="0"/>
                    </a:moveTo>
                    <a:cubicBezTo>
                      <a:pt x="412712" y="0"/>
                      <a:pt x="442145" y="5933"/>
                      <a:pt x="469721" y="17613"/>
                    </a:cubicBezTo>
                    <a:cubicBezTo>
                      <a:pt x="496462" y="28922"/>
                      <a:pt x="520417" y="45051"/>
                      <a:pt x="540937" y="65538"/>
                    </a:cubicBezTo>
                    <a:cubicBezTo>
                      <a:pt x="561549" y="86117"/>
                      <a:pt x="577705" y="110033"/>
                      <a:pt x="588940" y="136637"/>
                    </a:cubicBezTo>
                    <a:cubicBezTo>
                      <a:pt x="600639" y="164262"/>
                      <a:pt x="606581" y="193554"/>
                      <a:pt x="606581" y="223774"/>
                    </a:cubicBezTo>
                    <a:cubicBezTo>
                      <a:pt x="606581" y="253901"/>
                      <a:pt x="600639" y="283194"/>
                      <a:pt x="588940" y="310818"/>
                    </a:cubicBezTo>
                    <a:cubicBezTo>
                      <a:pt x="577705" y="337515"/>
                      <a:pt x="561549" y="361431"/>
                      <a:pt x="540937" y="381917"/>
                    </a:cubicBezTo>
                    <a:cubicBezTo>
                      <a:pt x="520417" y="402496"/>
                      <a:pt x="496462" y="418626"/>
                      <a:pt x="469721" y="429842"/>
                    </a:cubicBezTo>
                    <a:cubicBezTo>
                      <a:pt x="442145" y="441522"/>
                      <a:pt x="412805" y="447455"/>
                      <a:pt x="382536" y="447455"/>
                    </a:cubicBezTo>
                    <a:cubicBezTo>
                      <a:pt x="352267" y="447455"/>
                      <a:pt x="322927" y="441522"/>
                      <a:pt x="295258" y="429842"/>
                    </a:cubicBezTo>
                    <a:cubicBezTo>
                      <a:pt x="275295" y="421407"/>
                      <a:pt x="256818" y="410190"/>
                      <a:pt x="240105" y="396471"/>
                    </a:cubicBezTo>
                    <a:lnTo>
                      <a:pt x="209558" y="427061"/>
                    </a:lnTo>
                    <a:cubicBezTo>
                      <a:pt x="206030" y="420758"/>
                      <a:pt x="201666" y="414918"/>
                      <a:pt x="196373" y="409541"/>
                    </a:cubicBezTo>
                    <a:cubicBezTo>
                      <a:pt x="191081" y="404350"/>
                      <a:pt x="185232" y="399901"/>
                      <a:pt x="178918" y="396378"/>
                    </a:cubicBezTo>
                    <a:lnTo>
                      <a:pt x="209465" y="365880"/>
                    </a:lnTo>
                    <a:cubicBezTo>
                      <a:pt x="195724" y="349287"/>
                      <a:pt x="184582" y="330840"/>
                      <a:pt x="176040" y="310818"/>
                    </a:cubicBezTo>
                    <a:cubicBezTo>
                      <a:pt x="164341" y="283194"/>
                      <a:pt x="158491" y="253901"/>
                      <a:pt x="158491" y="223774"/>
                    </a:cubicBezTo>
                    <a:cubicBezTo>
                      <a:pt x="158491" y="193554"/>
                      <a:pt x="164341" y="164262"/>
                      <a:pt x="176040" y="136637"/>
                    </a:cubicBezTo>
                    <a:cubicBezTo>
                      <a:pt x="187367" y="110033"/>
                      <a:pt x="203523" y="86117"/>
                      <a:pt x="224043" y="65538"/>
                    </a:cubicBezTo>
                    <a:cubicBezTo>
                      <a:pt x="244655" y="45051"/>
                      <a:pt x="268610" y="28922"/>
                      <a:pt x="295258" y="17613"/>
                    </a:cubicBezTo>
                    <a:cubicBezTo>
                      <a:pt x="322927" y="5933"/>
                      <a:pt x="352267" y="0"/>
                      <a:pt x="38253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DFA959"/>
                  </a:gs>
                  <a:gs pos="100000">
                    <a:srgbClr val="FBECB1"/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7795208" y="2349622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836544" y="2681580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7850627" y="4469368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891963" y="4801326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2835281" y="2405041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876617" y="2736999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2807572" y="4386242"/>
            <a:ext cx="1973366" cy="63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82" tIns="60941" rIns="121882" bIns="60941" numCol="1" anchor="t" anchorCtr="0" compatLnSpc="1">
            <a:spAutoFit/>
          </a:bodyPr>
          <a:lstStyle>
            <a:defPPr>
              <a:defRPr lang="zh-CN"/>
            </a:defPPr>
            <a:lvl1pPr algn="ctr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>
              <a:defRPr/>
            </a:pPr>
            <a:r>
              <a:rPr lang="zh-CN" altLang="en-US" sz="1800" dirty="0">
                <a:solidFill>
                  <a:prstClr val="black">
                    <a:lumMod val="85000"/>
                    <a:lumOff val="15000"/>
                  </a:prst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lt"/>
              </a:rPr>
              <a:t>请输入标题</a:t>
            </a:r>
            <a:endParaRPr lang="en-US" altLang="zh-CN" sz="18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  <a:p>
            <a:pPr algn="l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848908" y="4718200"/>
            <a:ext cx="3579602" cy="69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+mn-ea"/>
                <a:sym typeface="+mn-lt"/>
              </a:rPr>
              <a:t>标题文本预设单击此处添加并对此进行详细的文本描述，语言简洁时间控制在几分钟之内</a:t>
            </a:r>
            <a:endParaRPr lang="zh-CN" altLang="en-US" sz="1050" dirty="0">
              <a:solidFill>
                <a:prstClr val="black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6" t="984" r="-451" b="2710"/>
          <a:stretch>
            <a:fillRect/>
          </a:stretch>
        </p:blipFill>
        <p:spPr>
          <a:xfrm rot="5400000">
            <a:off x="2666999" y="-2667001"/>
            <a:ext cx="6858000" cy="12192003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 flipV="1">
            <a:off x="10451431" y="4644187"/>
            <a:ext cx="810127" cy="810127"/>
          </a:xfrm>
          <a:prstGeom prst="ellipse">
            <a:avLst/>
          </a:prstGeom>
          <a:gradFill>
            <a:gsLst>
              <a:gs pos="0">
                <a:srgbClr val="203341"/>
              </a:gs>
              <a:gs pos="100000">
                <a:srgbClr val="10202F">
                  <a:alpha val="80000"/>
                </a:srgb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60"/>
          <p:cNvSpPr txBox="1"/>
          <p:nvPr/>
        </p:nvSpPr>
        <p:spPr>
          <a:xfrm>
            <a:off x="4681867" y="3182778"/>
            <a:ext cx="2828266" cy="492443"/>
          </a:xfrm>
          <a:prstGeom prst="rect">
            <a:avLst/>
          </a:prstGeom>
          <a:noFill/>
          <a:effectLst>
            <a:outerShdw dist="38100" dir="2700000" algn="tl" rotWithShape="0">
              <a:srgbClr val="DFA959">
                <a:alpha val="40000"/>
              </a:srgbClr>
            </a:outerShdw>
          </a:effectLst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市场数据分析</a:t>
            </a:r>
            <a:endParaRPr lang="en-US" altLang="zh-CN" sz="3200" b="1" dirty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38147" y="3783329"/>
            <a:ext cx="497907" cy="497907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234436" y="3017520"/>
            <a:ext cx="263892" cy="263892"/>
          </a:xfrm>
          <a:prstGeom prst="ellipse">
            <a:avLst/>
          </a:prstGeom>
          <a:noFill/>
          <a:ln w="38100">
            <a:gradFill>
              <a:gsLst>
                <a:gs pos="0">
                  <a:srgbClr val="FBECB1"/>
                </a:gs>
                <a:gs pos="74802">
                  <a:srgbClr val="FBECB1"/>
                </a:gs>
                <a:gs pos="46500">
                  <a:srgbClr val="DFA959"/>
                </a:gs>
                <a:gs pos="100000">
                  <a:srgbClr val="BE802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738387" y="3663013"/>
            <a:ext cx="690613" cy="690613"/>
          </a:xfrm>
          <a:prstGeom prst="ellipse">
            <a:avLst/>
          </a:prstGeom>
          <a:gradFill>
            <a:gsLst>
              <a:gs pos="0">
                <a:srgbClr val="FBECB1"/>
              </a:gs>
              <a:gs pos="100000">
                <a:srgbClr val="DFA959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422">
    <a:dk1>
      <a:srgbClr val="000000"/>
    </a:dk1>
    <a:lt1>
      <a:srgbClr val="FFFFFF"/>
    </a:lt1>
    <a:dk2>
      <a:srgbClr val="778495"/>
    </a:dk2>
    <a:lt2>
      <a:srgbClr val="F0F0F0"/>
    </a:lt2>
    <a:accent1>
      <a:srgbClr val="E53238"/>
    </a:accent1>
    <a:accent2>
      <a:srgbClr val="0064D2"/>
    </a:accent2>
    <a:accent3>
      <a:srgbClr val="E53238"/>
    </a:accent3>
    <a:accent4>
      <a:srgbClr val="0064D2"/>
    </a:accent4>
    <a:accent5>
      <a:srgbClr val="E53238"/>
    </a:accent5>
    <a:accent6>
      <a:srgbClr val="0064D2"/>
    </a:accent6>
    <a:hlink>
      <a:srgbClr val="0070C0"/>
    </a:hlink>
    <a:folHlink>
      <a:srgbClr val="BFBFBF"/>
    </a:folHlink>
  </a:clrScheme>
  <a:fontScheme name="自定义 1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1284</Words>
  <Application>WPS 演示</Application>
  <PresentationFormat>宽屏</PresentationFormat>
  <Paragraphs>195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思源黑体 CN Medium</vt:lpstr>
      <vt:lpstr>黑体</vt:lpstr>
      <vt:lpstr>Arial</vt:lpstr>
      <vt:lpstr>微软雅黑</vt:lpstr>
      <vt:lpstr>字魂59号-创粗黑</vt:lpstr>
      <vt:lpstr>Century Gothic</vt:lpstr>
      <vt:lpstr>字魂58号-创中黑</vt:lpstr>
      <vt:lpstr>思源宋体 CN Heavy</vt:lpstr>
      <vt:lpstr>思源宋体 CN Medium</vt:lpstr>
      <vt:lpstr>等线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Administrator;Cha小薰</dc:creator>
  <cp:lastModifiedBy>铭</cp:lastModifiedBy>
  <cp:revision>10</cp:revision>
  <dcterms:created xsi:type="dcterms:W3CDTF">2020-07-24T15:56:00Z</dcterms:created>
  <dcterms:modified xsi:type="dcterms:W3CDTF">2022-01-13T03:25:41Z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v1.0_mb_MyVnl/InVAAlYLUudod6Ag==</vt:lpwstr>
  </property>
  <property fmtid="{D5CDD505-2E9C-101B-9397-08002B2CF9AE}" pid="4" name="ICV">
    <vt:lpwstr>5667205E822A4BE3B99C0AB4846A33D2</vt:lpwstr>
  </property>
</Properties>
</file>