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9" r:id="rId3"/>
    <p:sldId id="411" r:id="rId4"/>
    <p:sldId id="412" r:id="rId5"/>
    <p:sldId id="413" r:id="rId6"/>
    <p:sldId id="414" r:id="rId7"/>
    <p:sldId id="415" r:id="rId8"/>
    <p:sldId id="416" r:id="rId9"/>
    <p:sldId id="439" r:id="rId10"/>
    <p:sldId id="417" r:id="rId11"/>
    <p:sldId id="420" r:id="rId12"/>
    <p:sldId id="422" r:id="rId13"/>
    <p:sldId id="421" r:id="rId14"/>
    <p:sldId id="423" r:id="rId15"/>
    <p:sldId id="440" r:id="rId16"/>
    <p:sldId id="424" r:id="rId17"/>
    <p:sldId id="425" r:id="rId18"/>
    <p:sldId id="426" r:id="rId19"/>
    <p:sldId id="427" r:id="rId20"/>
    <p:sldId id="441" r:id="rId21"/>
    <p:sldId id="429" r:id="rId22"/>
    <p:sldId id="431" r:id="rId23"/>
    <p:sldId id="433" r:id="rId24"/>
    <p:sldId id="434" r:id="rId25"/>
    <p:sldId id="435" r:id="rId26"/>
  </p:sldIdLst>
  <p:sldSz cx="12192000" cy="6858000"/>
  <p:notesSz cx="6858000" cy="9144000"/>
  <p:embeddedFontLst>
    <p:embeddedFont>
      <p:font typeface="微软雅黑" panose="020B0503020204020204" pitchFamily="34" charset="-122"/>
      <p:regular r:id="rId30"/>
    </p:embeddedFont>
    <p:embeddedFont>
      <p:font typeface="站酷快乐体2016修订版" panose="02010600030101010101" charset="-122"/>
      <p:regular r:id="rId31"/>
    </p:embeddedFont>
    <p:embeddedFont>
      <p:font typeface="站酷庆科黄油体" panose="02000803000000020004" charset="-122"/>
      <p:regular r:id="rId32"/>
    </p:embeddedFont>
    <p:embeddedFont>
      <p:font typeface="Tahoma" panose="020B0604030504040204" pitchFamily="34" charset="0"/>
      <p:regular r:id="rId33"/>
      <p:bold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1C63"/>
    <a:srgbClr val="AF6E53"/>
    <a:srgbClr val="19B4C9"/>
    <a:srgbClr val="61A832"/>
    <a:srgbClr val="ADF75D"/>
    <a:srgbClr val="E10080"/>
    <a:srgbClr val="F39B16"/>
    <a:srgbClr val="FFFFFF"/>
    <a:srgbClr val="FF8599"/>
    <a:srgbClr val="FF64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36"/>
        <p:guide pos="387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jpe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4" name="图片 3" descr="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232640" cy="68795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19940" cy="68726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365" cy="6856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2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63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64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6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66.xml"/><Relationship Id="rId7" Type="http://schemas.openxmlformats.org/officeDocument/2006/relationships/image" Target="../media/image24.jpeg"/><Relationship Id="rId6" Type="http://schemas.openxmlformats.org/officeDocument/2006/relationships/image" Target="../media/image5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18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7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68.xml"/><Relationship Id="rId2" Type="http://schemas.openxmlformats.org/officeDocument/2006/relationships/image" Target="../media/image5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69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0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72.xml"/><Relationship Id="rId4" Type="http://schemas.openxmlformats.org/officeDocument/2006/relationships/image" Target="../media/image30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tags" Target="../tags/tag7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3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74.xml"/><Relationship Id="rId2" Type="http://schemas.openxmlformats.org/officeDocument/2006/relationships/image" Target="../media/image5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7" Type="http://schemas.openxmlformats.org/officeDocument/2006/relationships/slideLayout" Target="../slideLayouts/slideLayout3.xml"/><Relationship Id="rId16" Type="http://schemas.openxmlformats.org/officeDocument/2006/relationships/tags" Target="../tags/tag88.xml"/><Relationship Id="rId15" Type="http://schemas.openxmlformats.org/officeDocument/2006/relationships/image" Target="../media/image13.png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94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5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6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58.xml"/><Relationship Id="rId4" Type="http://schemas.openxmlformats.org/officeDocument/2006/relationships/image" Target="../media/image5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59.xml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60.xml"/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1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62.xml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1196340" y="2865120"/>
            <a:ext cx="9799320" cy="56832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r>
              <a:rPr lang="en-US" altLang="zh-CN" sz="32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XX</a:t>
            </a:r>
            <a:r>
              <a:rPr lang="zh-CN" altLang="en-US" sz="32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幼儿园小一班班主任  </a:t>
            </a:r>
            <a:r>
              <a:rPr lang="en-US" altLang="zh-CN" sz="32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XXX</a:t>
            </a:r>
            <a:endParaRPr lang="en-US" altLang="zh-CN" sz="32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93290" y="994410"/>
            <a:ext cx="7810500" cy="16300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  <a:sp3d>
              <a:extrusionClr>
                <a:srgbClr val="6567B7"/>
              </a:extrusionClr>
              <a:contourClr>
                <a:srgbClr val="6567B7"/>
              </a:contourClr>
            </a:sp3d>
          </a:bodyPr>
          <a:p>
            <a:pPr algn="ctr"/>
            <a:r>
              <a:rPr lang="zh-CN" altLang="en-US" sz="10000" b="1">
                <a:ln w="50800">
                  <a:noFill/>
                </a:ln>
                <a:gradFill>
                  <a:gsLst>
                    <a:gs pos="0">
                      <a:srgbClr val="EEF8FD"/>
                    </a:gs>
                    <a:gs pos="100000">
                      <a:srgbClr val="90F714"/>
                    </a:gs>
                  </a:gsLst>
                  <a:lin ang="5400000" scaled="0"/>
                </a:gradFill>
                <a:effectLst>
                  <a:glow rad="63500">
                    <a:srgbClr val="6061B4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</a:rPr>
              <a:t>幼儿园家长会</a:t>
            </a:r>
            <a:endParaRPr lang="zh-CN" altLang="en-US" sz="10000" b="1">
              <a:ln w="50800">
                <a:noFill/>
              </a:ln>
              <a:gradFill>
                <a:gsLst>
                  <a:gs pos="0">
                    <a:srgbClr val="EEF8FD"/>
                  </a:gs>
                  <a:gs pos="100000">
                    <a:srgbClr val="90F714"/>
                  </a:gs>
                </a:gsLst>
                <a:lin ang="5400000" scaled="0"/>
              </a:gradFill>
              <a:effectLst>
                <a:glow rad="63500">
                  <a:srgbClr val="6061B4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478537" y="2190421"/>
            <a:ext cx="3410227" cy="1404429"/>
            <a:chOff x="874712" y="3195403"/>
            <a:chExt cx="3410227" cy="1404429"/>
          </a:xfrm>
        </p:grpSpPr>
        <p:sp>
          <p:nvSpPr>
            <p:cNvPr id="4" name="矩形 3"/>
            <p:cNvSpPr/>
            <p:nvPr/>
          </p:nvSpPr>
          <p:spPr>
            <a:xfrm>
              <a:off x="874712" y="3677812"/>
              <a:ext cx="3410227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l"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74713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成绩稳中有升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78537" y="4177515"/>
            <a:ext cx="3410227" cy="1127569"/>
            <a:chOff x="874712" y="3195403"/>
            <a:chExt cx="3410227" cy="1127569"/>
          </a:xfrm>
        </p:grpSpPr>
        <p:sp>
          <p:nvSpPr>
            <p:cNvPr id="7" name="矩形 6"/>
            <p:cNvSpPr/>
            <p:nvPr/>
          </p:nvSpPr>
          <p:spPr>
            <a:xfrm>
              <a:off x="874712" y="3677812"/>
              <a:ext cx="3410227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l"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74713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部分学生偏科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5616" y="2190421"/>
            <a:ext cx="3551162" cy="1127569"/>
            <a:chOff x="733777" y="3195403"/>
            <a:chExt cx="3551162" cy="1127569"/>
          </a:xfrm>
        </p:grpSpPr>
        <p:sp>
          <p:nvSpPr>
            <p:cNvPr id="10" name="矩形 9"/>
            <p:cNvSpPr/>
            <p:nvPr/>
          </p:nvSpPr>
          <p:spPr>
            <a:xfrm>
              <a:off x="874712" y="3677812"/>
              <a:ext cx="3410227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33777" y="3195403"/>
              <a:ext cx="3551162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家长重视的成绩提高快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6551" y="3815565"/>
            <a:ext cx="3410227" cy="1127569"/>
            <a:chOff x="874712" y="3195403"/>
            <a:chExt cx="3410227" cy="1127569"/>
          </a:xfrm>
        </p:grpSpPr>
        <p:sp>
          <p:nvSpPr>
            <p:cNvPr id="13" name="矩形 12"/>
            <p:cNvSpPr/>
            <p:nvPr/>
          </p:nvSpPr>
          <p:spPr>
            <a:xfrm>
              <a:off x="874712" y="3677812"/>
              <a:ext cx="3410227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42965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年级处于中上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9" t="48554" r="50068" b="28958"/>
          <a:stretch>
            <a:fillRect/>
          </a:stretch>
        </p:blipFill>
        <p:spPr>
          <a:xfrm>
            <a:off x="4299508" y="1571107"/>
            <a:ext cx="3471205" cy="379241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76625" y="398145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班级特点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476625" y="398145"/>
            <a:ext cx="5238750" cy="1852295"/>
            <a:chOff x="5475" y="627"/>
            <a:chExt cx="8250" cy="291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22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rPr>
                <a:t>教育思路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  <a:p>
              <a:pPr algn="ctr"/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290" y="2524162"/>
            <a:ext cx="3021955" cy="1434661"/>
            <a:chOff x="7950844" y="2822232"/>
            <a:chExt cx="3021955" cy="1434661"/>
          </a:xfrm>
        </p:grpSpPr>
        <p:sp>
          <p:nvSpPr>
            <p:cNvPr id="4" name="矩形 3"/>
            <p:cNvSpPr/>
            <p:nvPr/>
          </p:nvSpPr>
          <p:spPr>
            <a:xfrm>
              <a:off x="7950844" y="3334873"/>
              <a:ext cx="3021955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950844" y="2822232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课堂开动脑筋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15375" y="3718788"/>
            <a:ext cx="3021955" cy="1434661"/>
            <a:chOff x="7950844" y="2822232"/>
            <a:chExt cx="3021955" cy="1434661"/>
          </a:xfrm>
        </p:grpSpPr>
        <p:sp>
          <p:nvSpPr>
            <p:cNvPr id="7" name="矩形 6"/>
            <p:cNvSpPr/>
            <p:nvPr/>
          </p:nvSpPr>
          <p:spPr>
            <a:xfrm>
              <a:off x="7950844" y="3334873"/>
              <a:ext cx="3021955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950844" y="2822232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作业书写工整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8455" y="4363682"/>
            <a:ext cx="3021955" cy="1434661"/>
            <a:chOff x="7950844" y="2822232"/>
            <a:chExt cx="3021955" cy="1434661"/>
          </a:xfrm>
        </p:grpSpPr>
        <p:sp>
          <p:nvSpPr>
            <p:cNvPr id="10" name="矩形 9"/>
            <p:cNvSpPr/>
            <p:nvPr/>
          </p:nvSpPr>
          <p:spPr>
            <a:xfrm>
              <a:off x="7950844" y="3334873"/>
              <a:ext cx="3021955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950844" y="2822232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思想进步</a:t>
              </a:r>
              <a:endParaRPr lang="zh-CN" altLang="en-US" sz="24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06241" y="2112955"/>
            <a:ext cx="3021955" cy="1434661"/>
            <a:chOff x="7950844" y="2822232"/>
            <a:chExt cx="3021955" cy="1434661"/>
          </a:xfrm>
        </p:grpSpPr>
        <p:sp>
          <p:nvSpPr>
            <p:cNvPr id="13" name="矩形 12"/>
            <p:cNvSpPr/>
            <p:nvPr/>
          </p:nvSpPr>
          <p:spPr>
            <a:xfrm>
              <a:off x="7950844" y="3334873"/>
              <a:ext cx="3021955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950844" y="2822232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成绩优异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sp>
        <p:nvSpPr>
          <p:cNvPr id="23" name="任意多边形: 形状 22"/>
          <p:cNvSpPr/>
          <p:nvPr/>
        </p:nvSpPr>
        <p:spPr>
          <a:xfrm>
            <a:off x="1170026" y="2479302"/>
            <a:ext cx="9528227" cy="2007479"/>
          </a:xfrm>
          <a:custGeom>
            <a:avLst/>
            <a:gdLst>
              <a:gd name="connsiteX0" fmla="*/ 0 w 9528227"/>
              <a:gd name="connsiteY0" fmla="*/ 1810459 h 2007479"/>
              <a:gd name="connsiteX1" fmla="*/ 2794571 w 9528227"/>
              <a:gd name="connsiteY1" fmla="*/ 1101542 h 2007479"/>
              <a:gd name="connsiteX2" fmla="*/ 3472666 w 9528227"/>
              <a:gd name="connsiteY2" fmla="*/ 2005668 h 2007479"/>
              <a:gd name="connsiteX3" fmla="*/ 5866544 w 9528227"/>
              <a:gd name="connsiteY3" fmla="*/ 813866 h 2007479"/>
              <a:gd name="connsiteX4" fmla="*/ 7530958 w 9528227"/>
              <a:gd name="connsiteY4" fmla="*/ 1296751 h 2007479"/>
              <a:gd name="connsiteX5" fmla="*/ 9339209 w 9528227"/>
              <a:gd name="connsiteY5" fmla="*/ 125498 h 2007479"/>
              <a:gd name="connsiteX6" fmla="*/ 9472773 w 9528227"/>
              <a:gd name="connsiteY6" fmla="*/ 33030 h 2007479"/>
              <a:gd name="connsiteX7" fmla="*/ 9472773 w 9528227"/>
              <a:gd name="connsiteY7" fmla="*/ 33030 h 2007479"/>
              <a:gd name="connsiteX8" fmla="*/ 9472773 w 9528227"/>
              <a:gd name="connsiteY8" fmla="*/ 33030 h 200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28227" h="2007479">
                <a:moveTo>
                  <a:pt x="0" y="1810459"/>
                </a:moveTo>
                <a:cubicBezTo>
                  <a:pt x="1107896" y="1439733"/>
                  <a:pt x="2215793" y="1069007"/>
                  <a:pt x="2794571" y="1101542"/>
                </a:cubicBezTo>
                <a:cubicBezTo>
                  <a:pt x="3373349" y="1134077"/>
                  <a:pt x="2960671" y="2053614"/>
                  <a:pt x="3472666" y="2005668"/>
                </a:cubicBezTo>
                <a:cubicBezTo>
                  <a:pt x="3984662" y="1957722"/>
                  <a:pt x="5190162" y="932019"/>
                  <a:pt x="5866544" y="813866"/>
                </a:cubicBezTo>
                <a:cubicBezTo>
                  <a:pt x="6542926" y="695713"/>
                  <a:pt x="6952181" y="1411479"/>
                  <a:pt x="7530958" y="1296751"/>
                </a:cubicBezTo>
                <a:cubicBezTo>
                  <a:pt x="8109736" y="1182023"/>
                  <a:pt x="9015573" y="336118"/>
                  <a:pt x="9339209" y="125498"/>
                </a:cubicBezTo>
                <a:cubicBezTo>
                  <a:pt x="9662845" y="-85122"/>
                  <a:pt x="9472773" y="33030"/>
                  <a:pt x="9472773" y="33030"/>
                </a:cubicBezTo>
                <a:lnTo>
                  <a:pt x="9472773" y="33030"/>
                </a:lnTo>
                <a:lnTo>
                  <a:pt x="9472773" y="33030"/>
                </a:lnTo>
              </a:path>
            </a:pathLst>
          </a:custGeom>
          <a:noFill/>
          <a:ln w="38100">
            <a:solidFill>
              <a:srgbClr val="FF2D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9" t="25011" r="80441" b="66584"/>
          <a:stretch>
            <a:fillRect/>
          </a:stretch>
        </p:blipFill>
        <p:spPr>
          <a:xfrm>
            <a:off x="1585512" y="3711824"/>
            <a:ext cx="735106" cy="57643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9" t="25011" r="80441" b="66584"/>
          <a:stretch>
            <a:fillRect/>
          </a:stretch>
        </p:blipFill>
        <p:spPr>
          <a:xfrm>
            <a:off x="4206315" y="4134184"/>
            <a:ext cx="735106" cy="57643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9" t="25011" r="80441" b="66584"/>
          <a:stretch>
            <a:fillRect/>
          </a:stretch>
        </p:blipFill>
        <p:spPr>
          <a:xfrm>
            <a:off x="6941192" y="2972577"/>
            <a:ext cx="735106" cy="57643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9" t="25011" r="80441" b="66584"/>
          <a:stretch>
            <a:fillRect/>
          </a:stretch>
        </p:blipFill>
        <p:spPr>
          <a:xfrm>
            <a:off x="9695513" y="2611720"/>
            <a:ext cx="735106" cy="57643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522585" y="1245870"/>
            <a:ext cx="1474470" cy="1474470"/>
            <a:chOff x="5368290" y="1215390"/>
            <a:chExt cx="1775460" cy="1775460"/>
          </a:xfrm>
        </p:grpSpPr>
        <p:sp>
          <p:nvSpPr>
            <p:cNvPr id="16" name="椭圆 15"/>
            <p:cNvSpPr/>
            <p:nvPr/>
          </p:nvSpPr>
          <p:spPr>
            <a:xfrm>
              <a:off x="5368290" y="1215390"/>
              <a:ext cx="1775460" cy="17754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4C9"/>
              </a:solidFill>
              <a:prstDash val="sysDash"/>
            </a:ln>
            <a:effectLst>
              <a:outerShdw blurRad="1905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17" name="图片 16" descr="C:\Users\Administrator\Desktop\t01cfebcdc38c55b6e2.jpgt01cfebcdc38c55b6e2"/>
            <p:cNvPicPr/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5511273" y="1355315"/>
              <a:ext cx="1517209" cy="1517209"/>
            </a:xfrm>
            <a:prstGeom prst="ellipse">
              <a:avLst/>
            </a:prstGeom>
            <a:ln>
              <a:solidFill>
                <a:srgbClr val="19B4C9"/>
              </a:solidFill>
            </a:ln>
          </p:spPr>
        </p:pic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rPr>
                <a:t>班级管理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79015" y="3924300"/>
            <a:ext cx="1474470" cy="1474470"/>
            <a:chOff x="1905000" y="4061460"/>
            <a:chExt cx="1775460" cy="1775460"/>
          </a:xfrm>
        </p:grpSpPr>
        <p:sp>
          <p:nvSpPr>
            <p:cNvPr id="20" name="椭圆 19"/>
            <p:cNvSpPr/>
            <p:nvPr/>
          </p:nvSpPr>
          <p:spPr>
            <a:xfrm>
              <a:off x="1905000" y="4061460"/>
              <a:ext cx="1775460" cy="17754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4C9"/>
              </a:solidFill>
              <a:prstDash val="sysDash"/>
            </a:ln>
            <a:effectLst>
              <a:outerShdw blurRad="1905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21" name="图片 20" descr="C:\Users\Administrator\Desktop\t01926c62471abd6ea2.jpgt01926c62471abd6ea2"/>
            <p:cNvPicPr/>
            <p:nvPr/>
          </p:nvPicPr>
          <p:blipFill rotWithShape="1">
            <a:blip r:embed="rId2"/>
            <a:srcRect/>
            <a:stretch>
              <a:fillRect/>
            </a:stretch>
          </p:blipFill>
          <p:spPr>
            <a:xfrm>
              <a:off x="1960818" y="4128748"/>
              <a:ext cx="1647256" cy="1647256"/>
            </a:xfrm>
            <a:prstGeom prst="ellipse">
              <a:avLst/>
            </a:prstGeom>
            <a:ln>
              <a:solidFill>
                <a:srgbClr val="19B4C9"/>
              </a:solidFill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2985135" y="1974850"/>
            <a:ext cx="1474470" cy="1474470"/>
            <a:chOff x="2849880" y="1954530"/>
            <a:chExt cx="1775460" cy="1775460"/>
          </a:xfrm>
        </p:grpSpPr>
        <p:sp>
          <p:nvSpPr>
            <p:cNvPr id="23" name="椭圆 22"/>
            <p:cNvSpPr/>
            <p:nvPr/>
          </p:nvSpPr>
          <p:spPr>
            <a:xfrm>
              <a:off x="2849880" y="1954530"/>
              <a:ext cx="1775460" cy="17754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4C9"/>
              </a:solidFill>
              <a:prstDash val="sysDash"/>
            </a:ln>
            <a:effectLst>
              <a:outerShdw blurRad="1905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24" name="图片 23" descr="C:\Users\Administrator\Desktop\2014590502951.jpg2014590502951"/>
            <p:cNvPicPr/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2919461" y="2014936"/>
              <a:ext cx="1647256" cy="1647256"/>
            </a:xfrm>
            <a:prstGeom prst="ellipse">
              <a:avLst/>
            </a:prstGeom>
            <a:ln>
              <a:solidFill>
                <a:srgbClr val="19B4C9"/>
              </a:solidFill>
            </a:ln>
          </p:spPr>
        </p:pic>
      </p:grpSp>
      <p:grpSp>
        <p:nvGrpSpPr>
          <p:cNvPr id="25" name="组合 24"/>
          <p:cNvGrpSpPr/>
          <p:nvPr/>
        </p:nvGrpSpPr>
        <p:grpSpPr>
          <a:xfrm>
            <a:off x="5473700" y="3164205"/>
            <a:ext cx="1474470" cy="1474470"/>
            <a:chOff x="5368290" y="1215390"/>
            <a:chExt cx="1775460" cy="1775460"/>
          </a:xfrm>
        </p:grpSpPr>
        <p:sp>
          <p:nvSpPr>
            <p:cNvPr id="26" name="椭圆 25"/>
            <p:cNvSpPr/>
            <p:nvPr/>
          </p:nvSpPr>
          <p:spPr>
            <a:xfrm>
              <a:off x="5368290" y="1215390"/>
              <a:ext cx="1775460" cy="17754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4C9"/>
              </a:solidFill>
              <a:prstDash val="sysDash"/>
            </a:ln>
            <a:effectLst>
              <a:outerShdw blurRad="1905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27" name="图片 26" descr="C:\Users\Administrator\Desktop\W020140417408980215904.jpgW020140417408980215904"/>
            <p:cNvPicPr/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5432240" y="1291813"/>
              <a:ext cx="1647256" cy="1647256"/>
            </a:xfrm>
            <a:prstGeom prst="ellipse">
              <a:avLst/>
            </a:prstGeom>
            <a:ln>
              <a:solidFill>
                <a:srgbClr val="19B4C9"/>
              </a:solidFill>
            </a:ln>
          </p:spPr>
        </p:pic>
      </p:grpSp>
      <p:grpSp>
        <p:nvGrpSpPr>
          <p:cNvPr id="29" name="组合 28"/>
          <p:cNvGrpSpPr/>
          <p:nvPr/>
        </p:nvGrpSpPr>
        <p:grpSpPr>
          <a:xfrm>
            <a:off x="7675245" y="1978025"/>
            <a:ext cx="1474470" cy="1474470"/>
            <a:chOff x="7863840" y="1939290"/>
            <a:chExt cx="1775460" cy="1775460"/>
          </a:xfrm>
        </p:grpSpPr>
        <p:sp>
          <p:nvSpPr>
            <p:cNvPr id="30" name="椭圆 29"/>
            <p:cNvSpPr/>
            <p:nvPr/>
          </p:nvSpPr>
          <p:spPr>
            <a:xfrm>
              <a:off x="7863840" y="1939290"/>
              <a:ext cx="1775460" cy="17754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4C9"/>
              </a:solidFill>
              <a:prstDash val="sysDash"/>
            </a:ln>
            <a:effectLst>
              <a:outerShdw blurRad="1905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31" name="图片 30" descr="C:\Users\Administrator\Desktop\1462596788153.jpg1462596788153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7974036" y="2025979"/>
              <a:ext cx="1587362" cy="1623121"/>
            </a:xfrm>
            <a:prstGeom prst="ellipse">
              <a:avLst/>
            </a:prstGeom>
            <a:ln>
              <a:solidFill>
                <a:srgbClr val="19B4C9"/>
              </a:solidFill>
            </a:ln>
          </p:spPr>
        </p:pic>
      </p:grpSp>
      <p:grpSp>
        <p:nvGrpSpPr>
          <p:cNvPr id="32" name="组合 31"/>
          <p:cNvGrpSpPr/>
          <p:nvPr/>
        </p:nvGrpSpPr>
        <p:grpSpPr>
          <a:xfrm>
            <a:off x="8181340" y="3851910"/>
            <a:ext cx="1474470" cy="1474470"/>
            <a:chOff x="8667750" y="3886200"/>
            <a:chExt cx="1775460" cy="1775460"/>
          </a:xfrm>
        </p:grpSpPr>
        <p:sp>
          <p:nvSpPr>
            <p:cNvPr id="33" name="椭圆 32"/>
            <p:cNvSpPr/>
            <p:nvPr/>
          </p:nvSpPr>
          <p:spPr>
            <a:xfrm>
              <a:off x="8667750" y="3886200"/>
              <a:ext cx="1775460" cy="17754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4C9"/>
              </a:solidFill>
              <a:prstDash val="sysDash"/>
            </a:ln>
            <a:effectLst>
              <a:outerShdw blurRad="190500" dist="762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" b="46"/>
            <a:stretch>
              <a:fillRect/>
            </a:stretch>
          </p:blipFill>
          <p:spPr>
            <a:xfrm>
              <a:off x="8743188" y="3970020"/>
              <a:ext cx="1619250" cy="1619250"/>
            </a:xfrm>
            <a:prstGeom prst="ellipse">
              <a:avLst/>
            </a:prstGeom>
            <a:ln>
              <a:solidFill>
                <a:srgbClr val="19B4C9"/>
              </a:solidFill>
            </a:ln>
          </p:spPr>
        </p:pic>
      </p:grpSp>
      <p:sp>
        <p:nvSpPr>
          <p:cNvPr id="46" name="文本框 45"/>
          <p:cNvSpPr txBox="1"/>
          <p:nvPr/>
        </p:nvSpPr>
        <p:spPr>
          <a:xfrm>
            <a:off x="9855200" y="2358390"/>
            <a:ext cx="1559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输入标题或</a:t>
            </a:r>
            <a:endParaRPr lang="en-US" altLang="zh-CN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说明文字</a:t>
            </a:r>
            <a:endParaRPr lang="zh-CN" altLang="en-US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77460" y="2286635"/>
            <a:ext cx="1483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输入标题</a:t>
            </a:r>
            <a:endParaRPr lang="en-US" altLang="zh-CN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和说明文字</a:t>
            </a:r>
            <a:endParaRPr lang="zh-CN" altLang="en-US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337310" y="1904365"/>
            <a:ext cx="15779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  输入标题</a:t>
            </a:r>
            <a:endParaRPr lang="en-US" altLang="zh-CN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和说明文字</a:t>
            </a:r>
            <a:endParaRPr lang="zh-CN" altLang="en-US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72820" y="3545840"/>
            <a:ext cx="1694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输入标题</a:t>
            </a:r>
            <a:endParaRPr lang="en-US" altLang="zh-CN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和说明文字</a:t>
            </a:r>
            <a:endParaRPr lang="zh-CN" altLang="en-US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 rot="2224307">
            <a:off x="334645" y="1688465"/>
            <a:ext cx="624205" cy="613410"/>
            <a:chOff x="10646778" y="4753862"/>
            <a:chExt cx="751521" cy="737702"/>
          </a:xfrm>
        </p:grpSpPr>
        <p:sp>
          <p:nvSpPr>
            <p:cNvPr id="115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17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18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19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 rot="610562">
            <a:off x="3554095" y="3780790"/>
            <a:ext cx="396240" cy="389255"/>
            <a:chOff x="10646778" y="4753862"/>
            <a:chExt cx="751521" cy="737702"/>
          </a:xfrm>
        </p:grpSpPr>
        <p:sp>
          <p:nvSpPr>
            <p:cNvPr id="121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23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8FA7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FF5B76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24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25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 rot="2427509">
            <a:off x="10920095" y="1160145"/>
            <a:ext cx="548640" cy="539115"/>
            <a:chOff x="10646778" y="4753862"/>
            <a:chExt cx="751521" cy="737702"/>
          </a:xfrm>
        </p:grpSpPr>
        <p:sp>
          <p:nvSpPr>
            <p:cNvPr id="12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2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3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31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  <p:sp>
        <p:nvSpPr>
          <p:cNvPr id="133" name="弧形 132"/>
          <p:cNvSpPr/>
          <p:nvPr/>
        </p:nvSpPr>
        <p:spPr>
          <a:xfrm rot="18191035">
            <a:off x="2256790" y="2159000"/>
            <a:ext cx="1129665" cy="1129665"/>
          </a:xfrm>
          <a:prstGeom prst="arc">
            <a:avLst>
              <a:gd name="adj1" fmla="val 18074024"/>
              <a:gd name="adj2" fmla="val 0"/>
            </a:avLst>
          </a:prstGeom>
          <a:ln w="22225">
            <a:solidFill>
              <a:srgbClr val="19B4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34" name="弧形 133"/>
          <p:cNvSpPr/>
          <p:nvPr/>
        </p:nvSpPr>
        <p:spPr>
          <a:xfrm rot="19045994">
            <a:off x="1727200" y="3826510"/>
            <a:ext cx="1129665" cy="1129665"/>
          </a:xfrm>
          <a:prstGeom prst="arc">
            <a:avLst>
              <a:gd name="adj1" fmla="val 18074024"/>
              <a:gd name="adj2" fmla="val 0"/>
            </a:avLst>
          </a:prstGeom>
          <a:ln w="22225">
            <a:solidFill>
              <a:srgbClr val="19B4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35" name="弧形 134"/>
          <p:cNvSpPr/>
          <p:nvPr/>
        </p:nvSpPr>
        <p:spPr>
          <a:xfrm rot="19334011">
            <a:off x="5023485" y="2974340"/>
            <a:ext cx="1129665" cy="1129665"/>
          </a:xfrm>
          <a:prstGeom prst="arc">
            <a:avLst>
              <a:gd name="adj1" fmla="val 18074024"/>
              <a:gd name="adj2" fmla="val 0"/>
            </a:avLst>
          </a:prstGeom>
          <a:ln w="22225">
            <a:solidFill>
              <a:srgbClr val="19B4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36" name="弧形 135"/>
          <p:cNvSpPr/>
          <p:nvPr/>
        </p:nvSpPr>
        <p:spPr>
          <a:xfrm rot="3540493" flipH="1">
            <a:off x="8885555" y="2584450"/>
            <a:ext cx="1129665" cy="1129665"/>
          </a:xfrm>
          <a:prstGeom prst="arc">
            <a:avLst>
              <a:gd name="adj1" fmla="val 18074024"/>
              <a:gd name="adj2" fmla="val 0"/>
            </a:avLst>
          </a:prstGeom>
          <a:ln w="22225">
            <a:solidFill>
              <a:srgbClr val="19B4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37" name="弧形 136"/>
          <p:cNvSpPr/>
          <p:nvPr/>
        </p:nvSpPr>
        <p:spPr>
          <a:xfrm rot="3002044" flipH="1">
            <a:off x="9257665" y="3973195"/>
            <a:ext cx="1129665" cy="1129665"/>
          </a:xfrm>
          <a:prstGeom prst="arc">
            <a:avLst>
              <a:gd name="adj1" fmla="val 18074024"/>
              <a:gd name="adj2" fmla="val 0"/>
            </a:avLst>
          </a:prstGeom>
          <a:ln w="22225">
            <a:solidFill>
              <a:srgbClr val="19B4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69855" y="3814445"/>
            <a:ext cx="1559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输入标题或</a:t>
            </a:r>
            <a:endParaRPr lang="en-US" altLang="zh-CN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  <a:p>
            <a:r>
              <a:rPr lang="zh-CN" altLang="en-US" sz="2000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说明文字</a:t>
            </a:r>
            <a:endParaRPr lang="zh-CN" altLang="en-US" sz="2000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9" grpId="0"/>
      <p:bldP spid="109" grpId="0"/>
      <p:bldP spid="110" grpId="0"/>
      <p:bldP spid="133" grpId="0" animBg="1"/>
      <p:bldP spid="134" grpId="0" animBg="1"/>
      <p:bldP spid="135" grpId="0" animBg="1"/>
      <p:bldP spid="136" grpId="0" animBg="1"/>
      <p:bldP spid="137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7" name="组合 146"/>
          <p:cNvGrpSpPr/>
          <p:nvPr/>
        </p:nvGrpSpPr>
        <p:grpSpPr>
          <a:xfrm>
            <a:off x="6097270" y="3233420"/>
            <a:ext cx="2372995" cy="2239645"/>
            <a:chOff x="6419849" y="2864770"/>
            <a:chExt cx="2686051" cy="2535027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89" r="11788"/>
            <a:stretch>
              <a:fillRect/>
            </a:stretch>
          </p:blipFill>
          <p:spPr>
            <a:xfrm>
              <a:off x="6435968" y="2864770"/>
              <a:ext cx="2661139" cy="1853206"/>
            </a:xfrm>
            <a:prstGeom prst="rect">
              <a:avLst/>
            </a:prstGeom>
            <a:ln>
              <a:solidFill>
                <a:srgbClr val="99DB23"/>
              </a:solidFill>
            </a:ln>
          </p:spPr>
        </p:pic>
        <p:sp>
          <p:nvSpPr>
            <p:cNvPr id="76" name="矩形 75"/>
            <p:cNvSpPr/>
            <p:nvPr/>
          </p:nvSpPr>
          <p:spPr>
            <a:xfrm>
              <a:off x="6419849" y="4656847"/>
              <a:ext cx="2686051" cy="742950"/>
            </a:xfrm>
            <a:prstGeom prst="rect">
              <a:avLst/>
            </a:prstGeom>
            <a:solidFill>
              <a:srgbClr val="99DB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806707" y="4799722"/>
              <a:ext cx="1878330" cy="311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输入图片说明文字</a:t>
              </a:r>
              <a:endParaRPr lang="zh-CN" altLang="en-US" sz="12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4076700" y="2790190"/>
            <a:ext cx="1918335" cy="1709102"/>
            <a:chOff x="4076699" y="2789947"/>
            <a:chExt cx="2171701" cy="1934833"/>
          </a:xfrm>
        </p:grpSpPr>
        <p:pic>
          <p:nvPicPr>
            <p:cNvPr id="70" name="图片 69" descr="C:\Users\Administrator\Desktop\1494575521527313305.png149457552152731330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4085150" y="3292076"/>
              <a:ext cx="2162962" cy="1432704"/>
            </a:xfrm>
            <a:prstGeom prst="rect">
              <a:avLst/>
            </a:prstGeom>
            <a:ln>
              <a:solidFill>
                <a:srgbClr val="FF9FAF"/>
              </a:solidFill>
            </a:ln>
          </p:spPr>
        </p:pic>
        <p:sp>
          <p:nvSpPr>
            <p:cNvPr id="81" name="矩形 80"/>
            <p:cNvSpPr/>
            <p:nvPr/>
          </p:nvSpPr>
          <p:spPr>
            <a:xfrm>
              <a:off x="4076699" y="2789947"/>
              <a:ext cx="2171701" cy="501894"/>
            </a:xfrm>
            <a:prstGeom prst="rect">
              <a:avLst/>
            </a:prstGeom>
            <a:solidFill>
              <a:srgbClr val="FF79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292107" y="2837133"/>
              <a:ext cx="1878330" cy="311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输入图片说明文字</a:t>
              </a:r>
              <a:endParaRPr lang="zh-CN" altLang="en-US" sz="12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581390" y="1245568"/>
            <a:ext cx="2164080" cy="2603802"/>
            <a:chOff x="9284677" y="1113726"/>
            <a:chExt cx="2450123" cy="2947589"/>
          </a:xfrm>
        </p:grpSpPr>
        <p:pic>
          <p:nvPicPr>
            <p:cNvPr id="66" name="图片 65" descr="C:\Users\Administrator\Desktop\1462596788153.jpg146259678815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304401" y="1113726"/>
              <a:ext cx="2412861" cy="2466343"/>
            </a:xfrm>
            <a:prstGeom prst="rect">
              <a:avLst/>
            </a:prstGeom>
            <a:ln>
              <a:solidFill>
                <a:srgbClr val="13D6EB"/>
              </a:solidFill>
            </a:ln>
          </p:spPr>
        </p:pic>
        <p:sp>
          <p:nvSpPr>
            <p:cNvPr id="83" name="矩形 82"/>
            <p:cNvSpPr/>
            <p:nvPr/>
          </p:nvSpPr>
          <p:spPr>
            <a:xfrm>
              <a:off x="9284677" y="3318365"/>
              <a:ext cx="2450123" cy="742950"/>
            </a:xfrm>
            <a:prstGeom prst="rect">
              <a:avLst/>
            </a:prstGeom>
            <a:solidFill>
              <a:srgbClr val="0CD8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9435607" y="3494797"/>
              <a:ext cx="1878330" cy="311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输入图片说明文字</a:t>
              </a:r>
              <a:endParaRPr lang="zh-CN" altLang="en-US" sz="12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562340" y="3958590"/>
            <a:ext cx="2176145" cy="1773555"/>
            <a:chOff x="9284677" y="4177505"/>
            <a:chExt cx="2463605" cy="2007738"/>
          </a:xfrm>
        </p:grpSpPr>
        <p:pic>
          <p:nvPicPr>
            <p:cNvPr id="68" name="图片 67" descr="C:\Users\Administrator\Desktop\20131028093010_34702.jpg20131028093010_3470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434666" y="4177505"/>
              <a:ext cx="2163113" cy="1612635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</p:pic>
        <p:sp>
          <p:nvSpPr>
            <p:cNvPr id="100" name="矩形 99"/>
            <p:cNvSpPr/>
            <p:nvPr/>
          </p:nvSpPr>
          <p:spPr>
            <a:xfrm>
              <a:off x="9284677" y="5641145"/>
              <a:ext cx="2463605" cy="54409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9660103" y="5734051"/>
              <a:ext cx="1878330" cy="311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输入图片说明文字</a:t>
              </a:r>
              <a:endParaRPr lang="zh-CN" altLang="en-US" sz="12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052195" y="1567180"/>
            <a:ext cx="2920365" cy="1957070"/>
            <a:chOff x="604910" y="3622319"/>
            <a:chExt cx="3305907" cy="2215776"/>
          </a:xfrm>
        </p:grpSpPr>
        <p:pic>
          <p:nvPicPr>
            <p:cNvPr id="101" name="图片 100" descr="C:\Users\Administrator\Desktop\8cd9aa72a448e03daab41462bfc57335.jpg8cd9aa72a448e03daab41462bfc5733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751080" y="3622319"/>
              <a:ext cx="3034189" cy="2185879"/>
            </a:xfrm>
            <a:prstGeom prst="rect">
              <a:avLst/>
            </a:prstGeom>
            <a:ln>
              <a:solidFill>
                <a:srgbClr val="FFCC29"/>
              </a:solidFill>
            </a:ln>
          </p:spPr>
        </p:pic>
        <p:sp>
          <p:nvSpPr>
            <p:cNvPr id="102" name="矩形 101"/>
            <p:cNvSpPr/>
            <p:nvPr/>
          </p:nvSpPr>
          <p:spPr>
            <a:xfrm>
              <a:off x="604910" y="5373861"/>
              <a:ext cx="3305907" cy="46423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374232" y="5430423"/>
              <a:ext cx="1878330" cy="31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输入图片说明文字</a:t>
              </a:r>
              <a:endParaRPr lang="zh-CN" altLang="en-US" sz="12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 rot="2617822">
            <a:off x="495935" y="723900"/>
            <a:ext cx="534035" cy="541020"/>
            <a:chOff x="7973451" y="5027358"/>
            <a:chExt cx="1573291" cy="1594779"/>
          </a:xfrm>
        </p:grpSpPr>
        <p:sp>
          <p:nvSpPr>
            <p:cNvPr id="133" name="五角星 2"/>
            <p:cNvSpPr/>
            <p:nvPr/>
          </p:nvSpPr>
          <p:spPr>
            <a:xfrm rot="20480842">
              <a:off x="7975659" y="5027358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34" name="五角星 2"/>
            <p:cNvSpPr/>
            <p:nvPr/>
          </p:nvSpPr>
          <p:spPr>
            <a:xfrm rot="20480842">
              <a:off x="7973451" y="5041848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84F6FC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04C5F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rPr>
                <a:t>班级管理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11655" y="3732530"/>
            <a:ext cx="2176145" cy="1773555"/>
            <a:chOff x="9284677" y="4177505"/>
            <a:chExt cx="2463605" cy="200773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6196" y="4177505"/>
              <a:ext cx="2420053" cy="1612635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</p:pic>
        <p:sp>
          <p:nvSpPr>
            <p:cNvPr id="5" name="矩形 4"/>
            <p:cNvSpPr/>
            <p:nvPr/>
          </p:nvSpPr>
          <p:spPr>
            <a:xfrm>
              <a:off x="9284677" y="5641145"/>
              <a:ext cx="2463605" cy="54409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660103" y="5734051"/>
              <a:ext cx="1878330" cy="311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输入图片说明文字</a:t>
              </a:r>
              <a:endParaRPr lang="zh-CN" altLang="en-US" sz="12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十字星 6"/>
          <p:cNvSpPr/>
          <p:nvPr/>
        </p:nvSpPr>
        <p:spPr>
          <a:xfrm rot="20953261">
            <a:off x="3939252" y="226715"/>
            <a:ext cx="566841" cy="566841"/>
          </a:xfrm>
          <a:prstGeom prst="star4">
            <a:avLst/>
          </a:prstGeom>
          <a:solidFill>
            <a:srgbClr val="06E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625838" y="3330914"/>
            <a:ext cx="1177219" cy="1194956"/>
            <a:chOff x="9272337" y="-1404832"/>
            <a:chExt cx="1597009" cy="1621072"/>
          </a:xfrm>
        </p:grpSpPr>
        <p:sp>
          <p:nvSpPr>
            <p:cNvPr id="66" name="椭圆 65"/>
            <p:cNvSpPr/>
            <p:nvPr/>
          </p:nvSpPr>
          <p:spPr>
            <a:xfrm>
              <a:off x="9272337" y="-1377658"/>
              <a:ext cx="1593898" cy="1593898"/>
            </a:xfrm>
            <a:prstGeom prst="ellipse">
              <a:avLst/>
            </a:prstGeom>
            <a:solidFill>
              <a:srgbClr val="20B6BE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272337" y="-1404832"/>
              <a:ext cx="1597009" cy="1597009"/>
              <a:chOff x="9437178" y="1562958"/>
              <a:chExt cx="1597009" cy="1597009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437178" y="1566069"/>
                <a:ext cx="1593898" cy="1593898"/>
              </a:xfrm>
              <a:prstGeom prst="ellipse">
                <a:avLst/>
              </a:prstGeom>
              <a:solidFill>
                <a:srgbClr val="22F1F6"/>
              </a:solidFill>
              <a:ln>
                <a:noFill/>
              </a:ln>
              <a:effectLst>
                <a:innerShdw blurRad="571500" dist="241300" dir="5400000">
                  <a:srgbClr val="20B6BE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9440289" y="1562958"/>
                <a:ext cx="1593898" cy="1593898"/>
              </a:xfrm>
              <a:prstGeom prst="ellipse">
                <a:avLst/>
              </a:prstGeom>
              <a:gradFill flip="none" rotWithShape="1">
                <a:gsLst>
                  <a:gs pos="0">
                    <a:srgbClr val="22F1F6"/>
                  </a:gs>
                  <a:gs pos="40000">
                    <a:srgbClr val="22F1F6"/>
                  </a:gs>
                  <a:gs pos="100000">
                    <a:srgbClr val="20B6BE">
                      <a:alpha val="0"/>
                    </a:srgb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31750">
                <a:solidFill>
                  <a:srgbClr val="22F1F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7" name="弧形 36"/>
              <p:cNvSpPr/>
              <p:nvPr/>
            </p:nvSpPr>
            <p:spPr>
              <a:xfrm rot="17150761">
                <a:off x="9589212" y="1706945"/>
                <a:ext cx="1382557" cy="1382557"/>
              </a:xfrm>
              <a:prstGeom prst="arc">
                <a:avLst>
                  <a:gd name="adj1" fmla="val 14257598"/>
                  <a:gd name="adj2" fmla="val 1799152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8" name="弧形 37"/>
              <p:cNvSpPr/>
              <p:nvPr/>
            </p:nvSpPr>
            <p:spPr>
              <a:xfrm rot="17283909">
                <a:off x="9629644" y="1685173"/>
                <a:ext cx="1382557" cy="1382557"/>
              </a:xfrm>
              <a:prstGeom prst="arc">
                <a:avLst>
                  <a:gd name="adj1" fmla="val 18582933"/>
                  <a:gd name="adj2" fmla="val 1906774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40" name="TextBox 1"/>
            <p:cNvSpPr txBox="1"/>
            <p:nvPr/>
          </p:nvSpPr>
          <p:spPr>
            <a:xfrm>
              <a:off x="9541021" y="-958976"/>
              <a:ext cx="1286735" cy="70810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effectLst>
                    <a:outerShdw blurRad="177800" dist="50800" dir="16620000" sx="93000" sy="93000" rotWithShape="0">
                      <a:srgbClr val="20B6BE"/>
                    </a:outerShdw>
                  </a:effectLst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rPr>
                <a:t>互动</a:t>
              </a:r>
              <a:endParaRPr lang="zh-CN" altLang="en-US" sz="2800" b="1" dirty="0" smtClean="0">
                <a:solidFill>
                  <a:schemeClr val="tx1"/>
                </a:solidFill>
                <a:effectLst>
                  <a:outerShdw blurRad="177800" dist="50800" dir="16620000" sx="93000" sy="93000" rotWithShape="0">
                    <a:srgbClr val="20B6BE"/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70085" y="602166"/>
            <a:ext cx="1180837" cy="1183131"/>
            <a:chOff x="11934016" y="4450536"/>
            <a:chExt cx="1601919" cy="1605030"/>
          </a:xfrm>
        </p:grpSpPr>
        <p:sp>
          <p:nvSpPr>
            <p:cNvPr id="71" name="椭圆 70"/>
            <p:cNvSpPr/>
            <p:nvPr/>
          </p:nvSpPr>
          <p:spPr>
            <a:xfrm>
              <a:off x="11934016" y="4450536"/>
              <a:ext cx="1593898" cy="1593898"/>
            </a:xfrm>
            <a:prstGeom prst="ellipse">
              <a:avLst/>
            </a:prstGeom>
            <a:solidFill>
              <a:srgbClr val="FF97B8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1938926" y="4458557"/>
              <a:ext cx="1597009" cy="1597009"/>
              <a:chOff x="9437178" y="1562958"/>
              <a:chExt cx="1597009" cy="1597009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9437178" y="1566069"/>
                <a:ext cx="1593898" cy="1593898"/>
              </a:xfrm>
              <a:prstGeom prst="ellipse">
                <a:avLst/>
              </a:prstGeom>
              <a:solidFill>
                <a:srgbClr val="22F1F6"/>
              </a:solidFill>
              <a:ln>
                <a:noFill/>
              </a:ln>
              <a:effectLst>
                <a:innerShdw blurRad="571500" dist="241300" dir="5400000">
                  <a:srgbClr val="20B6BE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9440289" y="1562958"/>
                <a:ext cx="1593898" cy="15938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0000">
                    <a:srgbClr val="FFA3C4"/>
                  </a:gs>
                  <a:gs pos="100000">
                    <a:srgbClr val="FF7593"/>
                  </a:gs>
                </a:gsLst>
                <a:path path="circle">
                  <a:fillToRect l="50000" t="-80000" r="50000" b="180000"/>
                </a:path>
                <a:tileRect/>
              </a:gradFill>
              <a:ln w="31750">
                <a:solidFill>
                  <a:srgbClr val="FFD1E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 rot="17150761">
                <a:off x="9589212" y="1706945"/>
                <a:ext cx="1382557" cy="1382557"/>
              </a:xfrm>
              <a:prstGeom prst="arc">
                <a:avLst>
                  <a:gd name="adj1" fmla="val 14257598"/>
                  <a:gd name="adj2" fmla="val 1799152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5" name="弧形 44"/>
              <p:cNvSpPr/>
              <p:nvPr/>
            </p:nvSpPr>
            <p:spPr>
              <a:xfrm rot="17283909">
                <a:off x="9629644" y="1685173"/>
                <a:ext cx="1382557" cy="1382557"/>
              </a:xfrm>
              <a:prstGeom prst="arc">
                <a:avLst>
                  <a:gd name="adj1" fmla="val 18582933"/>
                  <a:gd name="adj2" fmla="val 19067742"/>
                </a:avLst>
              </a:prstGeom>
              <a:ln w="127000" cap="rnd">
                <a:solidFill>
                  <a:schemeClr val="bg1">
                    <a:alpha val="8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47" name="TextBox 10"/>
            <p:cNvSpPr txBox="1"/>
            <p:nvPr/>
          </p:nvSpPr>
          <p:spPr>
            <a:xfrm>
              <a:off x="12179704" y="4879361"/>
              <a:ext cx="1214628" cy="708102"/>
            </a:xfrm>
            <a:prstGeom prst="rect">
              <a:avLst/>
            </a:prstGeom>
            <a:noFill/>
            <a:effectLst>
              <a:glow rad="139700">
                <a:schemeClr val="bg1">
                  <a:alpha val="40000"/>
                </a:schemeClr>
              </a:glow>
              <a:outerShdw blurRad="152400" dist="152400" sx="102000" sy="102000" algn="ctr" rotWithShape="0">
                <a:prstClr val="black">
                  <a:alpha val="53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rPr>
                <a:t>关注</a:t>
              </a:r>
              <a:endParaRPr lang="zh-CN" altLang="en-US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541020" y="4537086"/>
            <a:ext cx="1228174" cy="1177947"/>
            <a:chOff x="7953284" y="6299301"/>
            <a:chExt cx="1666136" cy="1597996"/>
          </a:xfrm>
        </p:grpSpPr>
        <p:sp>
          <p:nvSpPr>
            <p:cNvPr id="72" name="椭圆 71"/>
            <p:cNvSpPr/>
            <p:nvPr/>
          </p:nvSpPr>
          <p:spPr>
            <a:xfrm>
              <a:off x="7963595" y="6303399"/>
              <a:ext cx="1593898" cy="159389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7953284" y="6299301"/>
              <a:ext cx="1666136" cy="1597009"/>
              <a:chOff x="8402463" y="4859938"/>
              <a:chExt cx="1666136" cy="1597009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8402463" y="4859938"/>
                <a:ext cx="1597009" cy="1597009"/>
                <a:chOff x="9437178" y="1562958"/>
                <a:chExt cx="1597009" cy="1597009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9437178" y="1566069"/>
                  <a:ext cx="1593898" cy="1593898"/>
                </a:xfrm>
                <a:prstGeom prst="ellipse">
                  <a:avLst/>
                </a:prstGeom>
                <a:solidFill>
                  <a:srgbClr val="22F1F6"/>
                </a:solidFill>
                <a:ln>
                  <a:noFill/>
                </a:ln>
                <a:effectLst>
                  <a:innerShdw blurRad="571500" dist="241300" dir="5400000">
                    <a:srgbClr val="20B6BE">
                      <a:alpha val="8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9440289" y="1562958"/>
                  <a:ext cx="1593898" cy="1593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0000">
                      <a:srgbClr val="FFFF00"/>
                    </a:gs>
                    <a:gs pos="96000">
                      <a:srgbClr val="FFC000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31750">
                  <a:solidFill>
                    <a:srgbClr val="FFFF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7150761">
                  <a:off x="9589212" y="1706945"/>
                  <a:ext cx="1382557" cy="1382557"/>
                </a:xfrm>
                <a:prstGeom prst="arc">
                  <a:avLst>
                    <a:gd name="adj1" fmla="val 14257598"/>
                    <a:gd name="adj2" fmla="val 1799152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7283909">
                  <a:off x="9629644" y="1685173"/>
                  <a:ext cx="1382557" cy="1382557"/>
                </a:xfrm>
                <a:prstGeom prst="arc">
                  <a:avLst>
                    <a:gd name="adj1" fmla="val 18582933"/>
                    <a:gd name="adj2" fmla="val 1906774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</p:grpSp>
          <p:sp>
            <p:nvSpPr>
              <p:cNvPr id="60" name="矩形 59"/>
              <p:cNvSpPr/>
              <p:nvPr/>
            </p:nvSpPr>
            <p:spPr>
              <a:xfrm>
                <a:off x="8632828" y="5300903"/>
                <a:ext cx="1435771" cy="708101"/>
              </a:xfrm>
              <a:prstGeom prst="rect">
                <a:avLst/>
              </a:prstGeom>
              <a:effectLst>
                <a:outerShdw blurRad="50800" dist="38100" dir="5400000" algn="t" rotWithShape="0">
                  <a:srgbClr val="F9A601">
                    <a:alpha val="92941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站酷快乐体2016修订版" panose="02010600030101010101" charset="-122"/>
                    <a:ea typeface="站酷快乐体2016修订版" panose="02010600030101010101" charset="-122"/>
                    <a:cs typeface="站酷快乐体2016修订版" panose="02010600030101010101" charset="-122"/>
                    <a:sym typeface="+mn-ea"/>
                  </a:rPr>
                  <a:t>沟通</a:t>
                </a:r>
                <a:endParaRPr lang="zh-CN" altLang="en-US" sz="2800" dirty="0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  <a:sym typeface="+mn-ea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782602" y="1842451"/>
            <a:ext cx="1177219" cy="1183132"/>
            <a:chOff x="6204695" y="728767"/>
            <a:chExt cx="1597009" cy="1605031"/>
          </a:xfrm>
        </p:grpSpPr>
        <p:sp>
          <p:nvSpPr>
            <p:cNvPr id="75" name="椭圆 74"/>
            <p:cNvSpPr/>
            <p:nvPr/>
          </p:nvSpPr>
          <p:spPr>
            <a:xfrm>
              <a:off x="6206985" y="728767"/>
              <a:ext cx="1593898" cy="1593898"/>
            </a:xfrm>
            <a:prstGeom prst="ellipse">
              <a:avLst/>
            </a:prstGeom>
            <a:solidFill>
              <a:srgbClr val="9FB70D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204695" y="736789"/>
              <a:ext cx="1597009" cy="1597009"/>
              <a:chOff x="6092400" y="4779400"/>
              <a:chExt cx="1597009" cy="159700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6092400" y="4779400"/>
                <a:ext cx="1597009" cy="1597009"/>
                <a:chOff x="9437178" y="1562958"/>
                <a:chExt cx="1597009" cy="1597009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9437178" y="1566069"/>
                  <a:ext cx="1593898" cy="1593898"/>
                </a:xfrm>
                <a:prstGeom prst="ellipse">
                  <a:avLst/>
                </a:prstGeom>
                <a:solidFill>
                  <a:srgbClr val="22F1F6"/>
                </a:solidFill>
                <a:ln>
                  <a:noFill/>
                </a:ln>
                <a:effectLst>
                  <a:innerShdw blurRad="571500" dist="241300" dir="5400000">
                    <a:srgbClr val="20B6BE">
                      <a:alpha val="8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9440289" y="1562958"/>
                  <a:ext cx="1593898" cy="1593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40000">
                      <a:srgbClr val="D6F133"/>
                    </a:gs>
                    <a:gs pos="100000">
                      <a:srgbClr val="92D050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31750">
                  <a:solidFill>
                    <a:srgbClr val="D6F13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7150761">
                  <a:off x="9589212" y="1706945"/>
                  <a:ext cx="1382557" cy="1382557"/>
                </a:xfrm>
                <a:prstGeom prst="arc">
                  <a:avLst>
                    <a:gd name="adj1" fmla="val 14257598"/>
                    <a:gd name="adj2" fmla="val 1799152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7283909">
                  <a:off x="9629644" y="1685173"/>
                  <a:ext cx="1382557" cy="1382557"/>
                </a:xfrm>
                <a:prstGeom prst="arc">
                  <a:avLst>
                    <a:gd name="adj1" fmla="val 18582933"/>
                    <a:gd name="adj2" fmla="val 1906774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</p:grpSp>
          <p:sp>
            <p:nvSpPr>
              <p:cNvPr id="61" name="TextBox 322"/>
              <p:cNvSpPr txBox="1"/>
              <p:nvPr/>
            </p:nvSpPr>
            <p:spPr>
              <a:xfrm>
                <a:off x="6313571" y="5198646"/>
                <a:ext cx="1362874" cy="708102"/>
              </a:xfrm>
              <a:prstGeom prst="rect">
                <a:avLst/>
              </a:prstGeom>
              <a:effectLst>
                <a:outerShdw blurRad="50800" dist="38100" dir="5400000" algn="t" rotWithShape="0">
                  <a:srgbClr val="9FB70D">
                    <a:alpha val="93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4000" b="1">
                    <a:solidFill>
                      <a:srgbClr val="22F1F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zh-CN" sz="2800" dirty="0" smtClean="0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rPr>
                  <a:t>培养</a:t>
                </a:r>
                <a:endParaRPr lang="zh-CN" altLang="zh-CN" sz="2800" dirty="0" smtClean="0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  <p:sp>
        <p:nvSpPr>
          <p:cNvPr id="99" name="矩形 98"/>
          <p:cNvSpPr/>
          <p:nvPr/>
        </p:nvSpPr>
        <p:spPr>
          <a:xfrm>
            <a:off x="7610475" y="69024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</a:rPr>
              <a:t>家长会一般是由学校或教师发起的，面向学生、学生家长，以及教师的交流、互动，介绍性的会议或活动。</a:t>
            </a:r>
            <a:endParaRPr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414385" y="1960880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425180" y="349948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7305675" y="483044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pic>
        <p:nvPicPr>
          <p:cNvPr id="6" name="Picture 2" descr="2531170_162158900000_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0"/>
          <a:stretch>
            <a:fillRect/>
          </a:stretch>
        </p:blipFill>
        <p:spPr bwMode="auto">
          <a:xfrm>
            <a:off x="363220" y="527050"/>
            <a:ext cx="5100320" cy="481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167255" y="2210435"/>
            <a:ext cx="12579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cs typeface="+mj-lt"/>
              </a:rPr>
              <a:t>03</a:t>
            </a:r>
            <a:endParaRPr lang="en-US" altLang="zh-CN" sz="6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charset="-122"/>
              <a:ea typeface="站酷快乐体2016修订版" panose="02010600030101010101" charset="-122"/>
              <a:cs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9115" y="3288030"/>
            <a:ext cx="2207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800" b="1" dirty="0" smtClean="0"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rPr>
              <a:t>学校的建议</a:t>
            </a:r>
            <a:endParaRPr lang="zh-CN" altLang="zh-CN" sz="2800" b="1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9" grpId="0"/>
      <p:bldP spid="100" grpId="0"/>
      <p:bldP spid="101" grpId="0"/>
      <p:bldP spid="1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418961" y="2358778"/>
            <a:ext cx="4214792" cy="1547691"/>
            <a:chOff x="7950844" y="2944424"/>
            <a:chExt cx="2591477" cy="1547691"/>
          </a:xfrm>
        </p:grpSpPr>
        <p:sp>
          <p:nvSpPr>
            <p:cNvPr id="6" name="矩形 5"/>
            <p:cNvSpPr/>
            <p:nvPr/>
          </p:nvSpPr>
          <p:spPr>
            <a:xfrm>
              <a:off x="7950845" y="3431665"/>
              <a:ext cx="2591476" cy="10604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4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4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950844" y="2944424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心理情况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18961" y="3787207"/>
            <a:ext cx="4214790" cy="1132401"/>
            <a:chOff x="7950845" y="2944424"/>
            <a:chExt cx="2591476" cy="1132401"/>
          </a:xfrm>
        </p:grpSpPr>
        <p:sp>
          <p:nvSpPr>
            <p:cNvPr id="9" name="矩形 8"/>
            <p:cNvSpPr/>
            <p:nvPr/>
          </p:nvSpPr>
          <p:spPr>
            <a:xfrm>
              <a:off x="7950845" y="3431665"/>
              <a:ext cx="2591476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950845" y="2944424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成长情况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4" r="10651" b="21236"/>
          <a:stretch>
            <a:fillRect/>
          </a:stretch>
        </p:blipFill>
        <p:spPr>
          <a:xfrm>
            <a:off x="681350" y="1902203"/>
            <a:ext cx="5182857" cy="361099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关注情绪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培养兴趣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137920" y="4171315"/>
            <a:ext cx="3601720" cy="10604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50000"/>
              </a:lnSpc>
            </a:pPr>
            <a:r>
              <a:rPr sz="14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zh-CN" altLang="en-US" sz="1400" b="1" dirty="0"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55235" y="4171315"/>
            <a:ext cx="3180715" cy="10604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50000"/>
              </a:lnSpc>
            </a:pPr>
            <a:r>
              <a:rPr sz="14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zh-CN" altLang="en-US" sz="1400" b="1" dirty="0"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87080" y="3978910"/>
            <a:ext cx="2991485" cy="10604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50000"/>
              </a:lnSpc>
            </a:pPr>
            <a:r>
              <a:rPr sz="14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zh-CN" altLang="en-US" sz="1400" b="1" dirty="0"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322" y="1747370"/>
            <a:ext cx="3367232" cy="26709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850" y="2172668"/>
            <a:ext cx="2370441" cy="187836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834" y="1971732"/>
            <a:ext cx="2841639" cy="225399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家园互动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80929" y="2834022"/>
            <a:ext cx="1354173" cy="1354173"/>
            <a:chOff x="4328160" y="1779270"/>
            <a:chExt cx="1725930" cy="1725930"/>
          </a:xfrm>
          <a:effectLst>
            <a:outerShdw blurRad="215900" dist="76200" dir="5400000" algn="t" rotWithShape="0">
              <a:prstClr val="black">
                <a:alpha val="17000"/>
              </a:prstClr>
            </a:outerShdw>
          </a:effectLst>
        </p:grpSpPr>
        <p:sp>
          <p:nvSpPr>
            <p:cNvPr id="4" name="对角圆角矩形 3"/>
            <p:cNvSpPr/>
            <p:nvPr/>
          </p:nvSpPr>
          <p:spPr>
            <a:xfrm flipH="1">
              <a:off x="4328160" y="1779270"/>
              <a:ext cx="1725930" cy="172593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6CAB05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flipH="1">
              <a:off x="4381500" y="1809750"/>
              <a:ext cx="1634490" cy="1668780"/>
            </a:xfrm>
            <a:custGeom>
              <a:avLst/>
              <a:gdLst>
                <a:gd name="connsiteX0" fmla="*/ 862965 w 1725930"/>
                <a:gd name="connsiteY0" fmla="*/ 0 h 1708540"/>
                <a:gd name="connsiteX1" fmla="*/ 1725930 w 1725930"/>
                <a:gd name="connsiteY1" fmla="*/ 0 h 1708540"/>
                <a:gd name="connsiteX2" fmla="*/ 1725930 w 1725930"/>
                <a:gd name="connsiteY2" fmla="*/ 34 h 1708540"/>
                <a:gd name="connsiteX3" fmla="*/ 0 w 1725930"/>
                <a:gd name="connsiteY3" fmla="*/ 1708540 h 1708540"/>
                <a:gd name="connsiteX4" fmla="*/ 0 w 1725930"/>
                <a:gd name="connsiteY4" fmla="*/ 862965 h 1708540"/>
                <a:gd name="connsiteX5" fmla="*/ 862965 w 1725930"/>
                <a:gd name="connsiteY5" fmla="*/ 0 h 170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5930" h="1708540">
                  <a:moveTo>
                    <a:pt x="862965" y="0"/>
                  </a:moveTo>
                  <a:lnTo>
                    <a:pt x="1725930" y="0"/>
                  </a:lnTo>
                  <a:lnTo>
                    <a:pt x="1725930" y="34"/>
                  </a:lnTo>
                  <a:lnTo>
                    <a:pt x="0" y="1708540"/>
                  </a:lnTo>
                  <a:lnTo>
                    <a:pt x="0" y="862965"/>
                  </a:lnTo>
                  <a:cubicBezTo>
                    <a:pt x="0" y="386363"/>
                    <a:pt x="386363" y="0"/>
                    <a:pt x="862965" y="0"/>
                  </a:cubicBezTo>
                  <a:close/>
                </a:path>
              </a:pathLst>
            </a:custGeom>
            <a:solidFill>
              <a:srgbClr val="99DB23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04193" y="2837012"/>
            <a:ext cx="1354173" cy="1354173"/>
            <a:chOff x="6313170" y="1809750"/>
            <a:chExt cx="1725930" cy="1725930"/>
          </a:xfrm>
          <a:effectLst>
            <a:outerShdw blurRad="241300" dist="114300" dir="5400000" algn="t" rotWithShape="0">
              <a:prstClr val="black">
                <a:alpha val="14000"/>
              </a:prstClr>
            </a:outerShdw>
          </a:effectLst>
        </p:grpSpPr>
        <p:sp>
          <p:nvSpPr>
            <p:cNvPr id="7" name="对角圆角矩形 6"/>
            <p:cNvSpPr/>
            <p:nvPr/>
          </p:nvSpPr>
          <p:spPr>
            <a:xfrm>
              <a:off x="6313170" y="1809750"/>
              <a:ext cx="1725930" cy="172593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19B4C9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355080" y="1840230"/>
              <a:ext cx="1634490" cy="1668780"/>
            </a:xfrm>
            <a:custGeom>
              <a:avLst/>
              <a:gdLst>
                <a:gd name="connsiteX0" fmla="*/ 862965 w 1725930"/>
                <a:gd name="connsiteY0" fmla="*/ 0 h 1708540"/>
                <a:gd name="connsiteX1" fmla="*/ 1725930 w 1725930"/>
                <a:gd name="connsiteY1" fmla="*/ 0 h 1708540"/>
                <a:gd name="connsiteX2" fmla="*/ 1725930 w 1725930"/>
                <a:gd name="connsiteY2" fmla="*/ 34 h 1708540"/>
                <a:gd name="connsiteX3" fmla="*/ 0 w 1725930"/>
                <a:gd name="connsiteY3" fmla="*/ 1708540 h 1708540"/>
                <a:gd name="connsiteX4" fmla="*/ 0 w 1725930"/>
                <a:gd name="connsiteY4" fmla="*/ 862965 h 1708540"/>
                <a:gd name="connsiteX5" fmla="*/ 862965 w 1725930"/>
                <a:gd name="connsiteY5" fmla="*/ 0 h 170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5930" h="1708540">
                  <a:moveTo>
                    <a:pt x="862965" y="0"/>
                  </a:moveTo>
                  <a:lnTo>
                    <a:pt x="1725930" y="0"/>
                  </a:lnTo>
                  <a:lnTo>
                    <a:pt x="1725930" y="34"/>
                  </a:lnTo>
                  <a:lnTo>
                    <a:pt x="0" y="1708540"/>
                  </a:lnTo>
                  <a:lnTo>
                    <a:pt x="0" y="862965"/>
                  </a:lnTo>
                  <a:cubicBezTo>
                    <a:pt x="0" y="386363"/>
                    <a:pt x="386363" y="0"/>
                    <a:pt x="862965" y="0"/>
                  </a:cubicBezTo>
                  <a:close/>
                </a:path>
              </a:pathLst>
            </a:custGeom>
            <a:solidFill>
              <a:srgbClr val="22F1F6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46744" y="2836132"/>
            <a:ext cx="1354173" cy="1354173"/>
            <a:chOff x="4328160" y="1779270"/>
            <a:chExt cx="1725930" cy="1725930"/>
          </a:xfrm>
          <a:effectLst>
            <a:outerShdw blurRad="254000" dist="88900" dir="5400000" algn="t" rotWithShape="0">
              <a:prstClr val="black">
                <a:alpha val="15000"/>
              </a:prstClr>
            </a:outerShdw>
          </a:effectLst>
        </p:grpSpPr>
        <p:sp>
          <p:nvSpPr>
            <p:cNvPr id="10" name="对角圆角矩形 9"/>
            <p:cNvSpPr/>
            <p:nvPr/>
          </p:nvSpPr>
          <p:spPr>
            <a:xfrm flipH="1">
              <a:off x="4328160" y="1779270"/>
              <a:ext cx="1725930" cy="172593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6CAB05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flipH="1">
              <a:off x="4381500" y="1809750"/>
              <a:ext cx="1634490" cy="1668780"/>
            </a:xfrm>
            <a:custGeom>
              <a:avLst/>
              <a:gdLst>
                <a:gd name="connsiteX0" fmla="*/ 862965 w 1725930"/>
                <a:gd name="connsiteY0" fmla="*/ 0 h 1708540"/>
                <a:gd name="connsiteX1" fmla="*/ 1725930 w 1725930"/>
                <a:gd name="connsiteY1" fmla="*/ 0 h 1708540"/>
                <a:gd name="connsiteX2" fmla="*/ 1725930 w 1725930"/>
                <a:gd name="connsiteY2" fmla="*/ 34 h 1708540"/>
                <a:gd name="connsiteX3" fmla="*/ 0 w 1725930"/>
                <a:gd name="connsiteY3" fmla="*/ 1708540 h 1708540"/>
                <a:gd name="connsiteX4" fmla="*/ 0 w 1725930"/>
                <a:gd name="connsiteY4" fmla="*/ 862965 h 1708540"/>
                <a:gd name="connsiteX5" fmla="*/ 862965 w 1725930"/>
                <a:gd name="connsiteY5" fmla="*/ 0 h 170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5930" h="1708540">
                  <a:moveTo>
                    <a:pt x="862965" y="0"/>
                  </a:moveTo>
                  <a:lnTo>
                    <a:pt x="1725930" y="0"/>
                  </a:lnTo>
                  <a:lnTo>
                    <a:pt x="1725930" y="34"/>
                  </a:lnTo>
                  <a:lnTo>
                    <a:pt x="0" y="1708540"/>
                  </a:lnTo>
                  <a:lnTo>
                    <a:pt x="0" y="862965"/>
                  </a:lnTo>
                  <a:cubicBezTo>
                    <a:pt x="0" y="386363"/>
                    <a:pt x="386363" y="0"/>
                    <a:pt x="862965" y="0"/>
                  </a:cubicBezTo>
                  <a:close/>
                </a:path>
              </a:pathLst>
            </a:custGeom>
            <a:solidFill>
              <a:srgbClr val="99DB23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V="1">
            <a:off x="7760655" y="2834022"/>
            <a:ext cx="1354173" cy="1354173"/>
            <a:chOff x="4328160" y="1779270"/>
            <a:chExt cx="1725930" cy="1725930"/>
          </a:xfrm>
          <a:effectLst>
            <a:outerShdw blurRad="228600" dist="76200" dir="5400000" algn="t" rotWithShape="0">
              <a:prstClr val="black">
                <a:alpha val="16000"/>
              </a:prstClr>
            </a:outerShdw>
          </a:effectLst>
        </p:grpSpPr>
        <p:sp>
          <p:nvSpPr>
            <p:cNvPr id="13" name="对角圆角矩形 12"/>
            <p:cNvSpPr/>
            <p:nvPr/>
          </p:nvSpPr>
          <p:spPr>
            <a:xfrm flipH="1">
              <a:off x="4328160" y="1779270"/>
              <a:ext cx="1725930" cy="172593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3A303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4396442" y="1809750"/>
              <a:ext cx="1634490" cy="1668780"/>
            </a:xfrm>
            <a:custGeom>
              <a:avLst/>
              <a:gdLst>
                <a:gd name="connsiteX0" fmla="*/ 862965 w 1725930"/>
                <a:gd name="connsiteY0" fmla="*/ 0 h 1708540"/>
                <a:gd name="connsiteX1" fmla="*/ 1725930 w 1725930"/>
                <a:gd name="connsiteY1" fmla="*/ 0 h 1708540"/>
                <a:gd name="connsiteX2" fmla="*/ 1725930 w 1725930"/>
                <a:gd name="connsiteY2" fmla="*/ 34 h 1708540"/>
                <a:gd name="connsiteX3" fmla="*/ 0 w 1725930"/>
                <a:gd name="connsiteY3" fmla="*/ 1708540 h 1708540"/>
                <a:gd name="connsiteX4" fmla="*/ 0 w 1725930"/>
                <a:gd name="connsiteY4" fmla="*/ 862965 h 1708540"/>
                <a:gd name="connsiteX5" fmla="*/ 862965 w 1725930"/>
                <a:gd name="connsiteY5" fmla="*/ 0 h 170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5930" h="1708540">
                  <a:moveTo>
                    <a:pt x="862965" y="0"/>
                  </a:moveTo>
                  <a:lnTo>
                    <a:pt x="1725930" y="0"/>
                  </a:lnTo>
                  <a:lnTo>
                    <a:pt x="1725930" y="34"/>
                  </a:lnTo>
                  <a:lnTo>
                    <a:pt x="0" y="1708540"/>
                  </a:lnTo>
                  <a:lnTo>
                    <a:pt x="0" y="862965"/>
                  </a:lnTo>
                  <a:cubicBezTo>
                    <a:pt x="0" y="386363"/>
                    <a:pt x="386363" y="0"/>
                    <a:pt x="862965" y="0"/>
                  </a:cubicBezTo>
                  <a:close/>
                </a:path>
              </a:pathLst>
            </a:custGeom>
            <a:solidFill>
              <a:srgbClr val="FEDE5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9264296" y="2831033"/>
            <a:ext cx="1354173" cy="1354173"/>
            <a:chOff x="6313170" y="1809750"/>
            <a:chExt cx="1725930" cy="1725930"/>
          </a:xfrm>
          <a:effectLst>
            <a:outerShdw blurRad="190500" dist="63500" dir="5400000" algn="t" rotWithShape="0">
              <a:prstClr val="black">
                <a:alpha val="15000"/>
              </a:prstClr>
            </a:outerShdw>
          </a:effectLst>
        </p:grpSpPr>
        <p:sp>
          <p:nvSpPr>
            <p:cNvPr id="16" name="对角圆角矩形 15"/>
            <p:cNvSpPr/>
            <p:nvPr/>
          </p:nvSpPr>
          <p:spPr>
            <a:xfrm>
              <a:off x="6313170" y="1809750"/>
              <a:ext cx="1725930" cy="172593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19B4C9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6355080" y="1840230"/>
              <a:ext cx="1634490" cy="1668780"/>
            </a:xfrm>
            <a:custGeom>
              <a:avLst/>
              <a:gdLst>
                <a:gd name="connsiteX0" fmla="*/ 862965 w 1725930"/>
                <a:gd name="connsiteY0" fmla="*/ 0 h 1708540"/>
                <a:gd name="connsiteX1" fmla="*/ 1725930 w 1725930"/>
                <a:gd name="connsiteY1" fmla="*/ 0 h 1708540"/>
                <a:gd name="connsiteX2" fmla="*/ 1725930 w 1725930"/>
                <a:gd name="connsiteY2" fmla="*/ 34 h 1708540"/>
                <a:gd name="connsiteX3" fmla="*/ 0 w 1725930"/>
                <a:gd name="connsiteY3" fmla="*/ 1708540 h 1708540"/>
                <a:gd name="connsiteX4" fmla="*/ 0 w 1725930"/>
                <a:gd name="connsiteY4" fmla="*/ 862965 h 1708540"/>
                <a:gd name="connsiteX5" fmla="*/ 862965 w 1725930"/>
                <a:gd name="connsiteY5" fmla="*/ 0 h 170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5930" h="1708540">
                  <a:moveTo>
                    <a:pt x="862965" y="0"/>
                  </a:moveTo>
                  <a:lnTo>
                    <a:pt x="1725930" y="0"/>
                  </a:lnTo>
                  <a:lnTo>
                    <a:pt x="1725930" y="34"/>
                  </a:lnTo>
                  <a:lnTo>
                    <a:pt x="0" y="1708540"/>
                  </a:lnTo>
                  <a:lnTo>
                    <a:pt x="0" y="862965"/>
                  </a:lnTo>
                  <a:cubicBezTo>
                    <a:pt x="0" y="386363"/>
                    <a:pt x="386363" y="0"/>
                    <a:pt x="862965" y="0"/>
                  </a:cubicBezTo>
                  <a:close/>
                </a:path>
              </a:pathLst>
            </a:custGeom>
            <a:solidFill>
              <a:srgbClr val="22F1F6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V="1">
            <a:off x="1646070" y="2852607"/>
            <a:ext cx="1354173" cy="1354173"/>
            <a:chOff x="4328160" y="1779270"/>
            <a:chExt cx="1725930" cy="1725930"/>
          </a:xfrm>
          <a:effectLst>
            <a:outerShdw blurRad="228600" dist="76200" dir="5400000" algn="t" rotWithShape="0">
              <a:prstClr val="black">
                <a:alpha val="16000"/>
              </a:prstClr>
            </a:outerShdw>
          </a:effectLst>
        </p:grpSpPr>
        <p:sp>
          <p:nvSpPr>
            <p:cNvPr id="21" name="对角圆角矩形 20"/>
            <p:cNvSpPr/>
            <p:nvPr/>
          </p:nvSpPr>
          <p:spPr>
            <a:xfrm flipH="1">
              <a:off x="4328160" y="1779270"/>
              <a:ext cx="1725930" cy="172593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3A303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4396442" y="1809750"/>
              <a:ext cx="1634490" cy="1668780"/>
            </a:xfrm>
            <a:custGeom>
              <a:avLst/>
              <a:gdLst>
                <a:gd name="connsiteX0" fmla="*/ 862965 w 1725930"/>
                <a:gd name="connsiteY0" fmla="*/ 0 h 1708540"/>
                <a:gd name="connsiteX1" fmla="*/ 1725930 w 1725930"/>
                <a:gd name="connsiteY1" fmla="*/ 0 h 1708540"/>
                <a:gd name="connsiteX2" fmla="*/ 1725930 w 1725930"/>
                <a:gd name="connsiteY2" fmla="*/ 34 h 1708540"/>
                <a:gd name="connsiteX3" fmla="*/ 0 w 1725930"/>
                <a:gd name="connsiteY3" fmla="*/ 1708540 h 1708540"/>
                <a:gd name="connsiteX4" fmla="*/ 0 w 1725930"/>
                <a:gd name="connsiteY4" fmla="*/ 862965 h 1708540"/>
                <a:gd name="connsiteX5" fmla="*/ 862965 w 1725930"/>
                <a:gd name="connsiteY5" fmla="*/ 0 h 170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5930" h="1708540">
                  <a:moveTo>
                    <a:pt x="862965" y="0"/>
                  </a:moveTo>
                  <a:lnTo>
                    <a:pt x="1725930" y="0"/>
                  </a:lnTo>
                  <a:lnTo>
                    <a:pt x="1725930" y="34"/>
                  </a:lnTo>
                  <a:lnTo>
                    <a:pt x="0" y="1708540"/>
                  </a:lnTo>
                  <a:lnTo>
                    <a:pt x="0" y="862965"/>
                  </a:lnTo>
                  <a:cubicBezTo>
                    <a:pt x="0" y="386363"/>
                    <a:pt x="386363" y="0"/>
                    <a:pt x="862965" y="0"/>
                  </a:cubicBezTo>
                  <a:close/>
                </a:path>
              </a:pathLst>
            </a:custGeom>
            <a:solidFill>
              <a:srgbClr val="FEDE5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sp>
        <p:nvSpPr>
          <p:cNvPr id="23" name="TextBox 285"/>
          <p:cNvSpPr txBox="1"/>
          <p:nvPr/>
        </p:nvSpPr>
        <p:spPr>
          <a:xfrm>
            <a:off x="8267065" y="1489710"/>
            <a:ext cx="23825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</a:rPr>
              <a:t>家长会一般是由学校或教师发起的，面向学生、学生家长，以及教师的交流、互动，介绍性的会议或活动。</a:t>
            </a:r>
            <a:endParaRPr lang="zh-CN" altLang="en-US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</a:endParaRPr>
          </a:p>
        </p:txBody>
      </p:sp>
      <p:sp>
        <p:nvSpPr>
          <p:cNvPr id="24" name="TextBox 315"/>
          <p:cNvSpPr txBox="1"/>
          <p:nvPr/>
        </p:nvSpPr>
        <p:spPr>
          <a:xfrm>
            <a:off x="1902762" y="1632166"/>
            <a:ext cx="199297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zh-CN" altLang="en-US" sz="1200" dirty="0" smtClean="0"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25" name="TextBox 316"/>
          <p:cNvSpPr txBox="1"/>
          <p:nvPr/>
        </p:nvSpPr>
        <p:spPr>
          <a:xfrm>
            <a:off x="3563648" y="4429533"/>
            <a:ext cx="202472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</a:rPr>
              <a:t>家长会一般是由学校或教师发起的</a:t>
            </a:r>
            <a:endParaRPr lang="zh-CN" altLang="en-US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</a:endParaRPr>
          </a:p>
        </p:txBody>
      </p:sp>
      <p:sp>
        <p:nvSpPr>
          <p:cNvPr id="26" name="TextBox 317"/>
          <p:cNvSpPr txBox="1"/>
          <p:nvPr/>
        </p:nvSpPr>
        <p:spPr>
          <a:xfrm>
            <a:off x="5079256" y="1550297"/>
            <a:ext cx="227990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</a:rPr>
              <a:t>家长会一般是由学校或教师发起的，面向学生、学生家长，以及教师的交流、互动，介绍性的会议或活动。</a:t>
            </a:r>
            <a:endParaRPr lang="zh-CN" altLang="en-US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</a:endParaRPr>
          </a:p>
        </p:txBody>
      </p:sp>
      <p:sp>
        <p:nvSpPr>
          <p:cNvPr id="27" name="TextBox 318"/>
          <p:cNvSpPr txBox="1"/>
          <p:nvPr/>
        </p:nvSpPr>
        <p:spPr>
          <a:xfrm>
            <a:off x="6535074" y="4440685"/>
            <a:ext cx="160740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</a:rPr>
              <a:t>家长会一般是由学校或教师发起的</a:t>
            </a:r>
            <a:endParaRPr lang="zh-CN" altLang="en-US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</a:endParaRPr>
          </a:p>
        </p:txBody>
      </p:sp>
      <p:sp>
        <p:nvSpPr>
          <p:cNvPr id="28" name="TextBox 351"/>
          <p:cNvSpPr txBox="1"/>
          <p:nvPr/>
        </p:nvSpPr>
        <p:spPr>
          <a:xfrm>
            <a:off x="9677400" y="4462780"/>
            <a:ext cx="1849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</a:rPr>
              <a:t>家长会一般是由学校或教师发起的</a:t>
            </a:r>
            <a:endParaRPr lang="zh-CN" altLang="en-US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423073" y="2308292"/>
            <a:ext cx="479565" cy="414075"/>
            <a:chOff x="7703161" y="1430319"/>
            <a:chExt cx="479565" cy="414075"/>
          </a:xfrm>
        </p:grpSpPr>
        <p:sp>
          <p:nvSpPr>
            <p:cNvPr id="56" name="五角星 2"/>
            <p:cNvSpPr/>
            <p:nvPr/>
          </p:nvSpPr>
          <p:spPr>
            <a:xfrm rot="20227648" flipH="1">
              <a:off x="7703161" y="1430319"/>
              <a:ext cx="411662" cy="4140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92D05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739896" y="1477012"/>
              <a:ext cx="44283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1600" dirty="0" smtClean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01</a:t>
              </a:r>
              <a:endParaRPr lang="en-US" altLang="zh-CN" sz="1600" dirty="0" smtClean="0">
                <a:ln w="25400">
                  <a:noFill/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988078">
            <a:off x="3213013" y="4581317"/>
            <a:ext cx="411662" cy="442830"/>
            <a:chOff x="7703161" y="1418848"/>
            <a:chExt cx="411662" cy="442830"/>
          </a:xfrm>
        </p:grpSpPr>
        <p:sp>
          <p:nvSpPr>
            <p:cNvPr id="59" name="五角星 2"/>
            <p:cNvSpPr/>
            <p:nvPr/>
          </p:nvSpPr>
          <p:spPr>
            <a:xfrm rot="20227648" flipH="1">
              <a:off x="7703161" y="1430319"/>
              <a:ext cx="411662" cy="4140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1CD8EC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 rot="18846234">
              <a:off x="7703628" y="1470986"/>
              <a:ext cx="44283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1600" dirty="0" smtClean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02</a:t>
              </a:r>
              <a:endParaRPr lang="en-US" altLang="zh-CN" sz="1600" dirty="0" smtClean="0">
                <a:ln w="25400">
                  <a:noFill/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622982" y="2303659"/>
            <a:ext cx="456705" cy="414075"/>
            <a:chOff x="7703161" y="1430319"/>
            <a:chExt cx="456705" cy="414075"/>
          </a:xfrm>
        </p:grpSpPr>
        <p:sp>
          <p:nvSpPr>
            <p:cNvPr id="62" name="五角星 2"/>
            <p:cNvSpPr/>
            <p:nvPr/>
          </p:nvSpPr>
          <p:spPr>
            <a:xfrm rot="20227648" flipH="1">
              <a:off x="7703161" y="1430319"/>
              <a:ext cx="411662" cy="4140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FC0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717036" y="1477012"/>
              <a:ext cx="44283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1600" dirty="0" smtClean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03</a:t>
              </a:r>
              <a:endParaRPr lang="en-US" altLang="zh-CN" sz="1600" dirty="0" smtClean="0">
                <a:ln w="25400">
                  <a:noFill/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208434" y="4685825"/>
            <a:ext cx="468135" cy="414075"/>
            <a:chOff x="7703161" y="1430319"/>
            <a:chExt cx="468135" cy="414075"/>
          </a:xfrm>
        </p:grpSpPr>
        <p:sp>
          <p:nvSpPr>
            <p:cNvPr id="65" name="五角星 2"/>
            <p:cNvSpPr/>
            <p:nvPr/>
          </p:nvSpPr>
          <p:spPr>
            <a:xfrm rot="20227648" flipH="1">
              <a:off x="7703161" y="1430319"/>
              <a:ext cx="411662" cy="4140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F8FA7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728466" y="1477012"/>
              <a:ext cx="44283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1600" dirty="0" smtClean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04</a:t>
              </a:r>
              <a:endParaRPr lang="en-US" altLang="zh-CN" sz="1600" dirty="0" smtClean="0">
                <a:ln w="25400">
                  <a:noFill/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790698" y="2297978"/>
            <a:ext cx="468135" cy="414075"/>
            <a:chOff x="7703161" y="1430319"/>
            <a:chExt cx="468135" cy="414075"/>
          </a:xfrm>
        </p:grpSpPr>
        <p:sp>
          <p:nvSpPr>
            <p:cNvPr id="68" name="五角星 2"/>
            <p:cNvSpPr/>
            <p:nvPr/>
          </p:nvSpPr>
          <p:spPr>
            <a:xfrm rot="20227648" flipH="1">
              <a:off x="7703161" y="1430319"/>
              <a:ext cx="411662" cy="4140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728466" y="1477012"/>
              <a:ext cx="44283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1600" dirty="0" smtClean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05</a:t>
              </a:r>
              <a:endParaRPr lang="en-US" altLang="zh-CN" sz="1600" dirty="0" smtClean="0">
                <a:ln w="25400">
                  <a:noFill/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 rot="2988078">
            <a:off x="9320165" y="4566449"/>
            <a:ext cx="411662" cy="442830"/>
            <a:chOff x="7703161" y="1418848"/>
            <a:chExt cx="411662" cy="442830"/>
          </a:xfrm>
        </p:grpSpPr>
        <p:sp>
          <p:nvSpPr>
            <p:cNvPr id="71" name="五角星 2"/>
            <p:cNvSpPr/>
            <p:nvPr/>
          </p:nvSpPr>
          <p:spPr>
            <a:xfrm rot="20227648" flipH="1">
              <a:off x="7703161" y="1430319"/>
              <a:ext cx="411662" cy="4140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1CD8EC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 rot="18846234">
              <a:off x="7703628" y="1470986"/>
              <a:ext cx="44283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1600" dirty="0" smtClean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02</a:t>
              </a:r>
              <a:endParaRPr lang="en-US" altLang="zh-CN" sz="1600" dirty="0" smtClean="0">
                <a:ln w="25400">
                  <a:noFill/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197350" y="5365115"/>
            <a:ext cx="1358900" cy="1262380"/>
            <a:chOff x="9886950" y="4535871"/>
            <a:chExt cx="1834461" cy="2005899"/>
          </a:xfrm>
        </p:grpSpPr>
        <p:sp>
          <p:nvSpPr>
            <p:cNvPr id="104" name="圆角矩形 103"/>
            <p:cNvSpPr/>
            <p:nvPr/>
          </p:nvSpPr>
          <p:spPr>
            <a:xfrm>
              <a:off x="10526487" y="5428190"/>
              <a:ext cx="328183" cy="134639"/>
            </a:xfrm>
            <a:prstGeom prst="roundRect">
              <a:avLst/>
            </a:prstGeom>
            <a:solidFill>
              <a:srgbClr val="C87404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05" name="圆角矩形 104"/>
            <p:cNvSpPr/>
            <p:nvPr/>
          </p:nvSpPr>
          <p:spPr>
            <a:xfrm rot="1452078">
              <a:off x="10593807" y="5007442"/>
              <a:ext cx="286109" cy="488068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 rot="17559220">
              <a:off x="10526211" y="4117280"/>
              <a:ext cx="611597" cy="1772498"/>
              <a:chOff x="2994660" y="1680210"/>
              <a:chExt cx="1234440" cy="3577590"/>
            </a:xfrm>
            <a:solidFill>
              <a:srgbClr val="FFC000"/>
            </a:solidFill>
          </p:grpSpPr>
          <p:sp>
            <p:nvSpPr>
              <p:cNvPr id="118" name="椭圆 117"/>
              <p:cNvSpPr/>
              <p:nvPr/>
            </p:nvSpPr>
            <p:spPr>
              <a:xfrm>
                <a:off x="3080385" y="1680210"/>
                <a:ext cx="1062990" cy="1062990"/>
              </a:xfrm>
              <a:prstGeom prst="ellipse">
                <a:avLst/>
              </a:prstGeom>
              <a:solidFill>
                <a:srgbClr val="84F6FC"/>
              </a:solidFill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3423285" y="4983480"/>
                <a:ext cx="377190" cy="27432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3314700" y="4297680"/>
                <a:ext cx="594360" cy="74295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3177540" y="2514600"/>
                <a:ext cx="868680" cy="1874520"/>
              </a:xfrm>
              <a:prstGeom prst="rect">
                <a:avLst/>
              </a:prstGeom>
              <a:grpFill/>
              <a:ln w="635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22" name="梯形 121"/>
              <p:cNvSpPr/>
              <p:nvPr/>
            </p:nvSpPr>
            <p:spPr>
              <a:xfrm>
                <a:off x="2994660" y="2137410"/>
                <a:ext cx="1234440" cy="457200"/>
              </a:xfrm>
              <a:prstGeom prst="trapezoid">
                <a:avLst>
                  <a:gd name="adj" fmla="val 4323"/>
                </a:avLst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107" name="椭圆 106"/>
            <p:cNvSpPr/>
            <p:nvPr/>
          </p:nvSpPr>
          <p:spPr>
            <a:xfrm>
              <a:off x="10644296" y="5276721"/>
              <a:ext cx="100980" cy="100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cxnSp>
          <p:nvCxnSpPr>
            <p:cNvPr id="108" name="直接连接符 107"/>
            <p:cNvCxnSpPr>
              <a:stCxn id="104" idx="2"/>
            </p:cNvCxnSpPr>
            <p:nvPr/>
          </p:nvCxnSpPr>
          <p:spPr>
            <a:xfrm flipH="1">
              <a:off x="10686371" y="5562830"/>
              <a:ext cx="4207" cy="95089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>
              <a:off x="10274038" y="5565635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10806985" y="5551610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10080494" y="6530550"/>
              <a:ext cx="1489448" cy="0"/>
            </a:xfrm>
            <a:prstGeom prst="line">
              <a:avLst/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9886950" y="6541770"/>
              <a:ext cx="103784" cy="0"/>
            </a:xfrm>
            <a:prstGeom prst="line">
              <a:avLst/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11665311" y="6527745"/>
              <a:ext cx="56100" cy="0"/>
            </a:xfrm>
            <a:prstGeom prst="line">
              <a:avLst/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矩形 113"/>
            <p:cNvSpPr/>
            <p:nvPr/>
          </p:nvSpPr>
          <p:spPr>
            <a:xfrm rot="17559220">
              <a:off x="10853495" y="4455518"/>
              <a:ext cx="79608" cy="824798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 rot="17559220">
              <a:off x="10743004" y="4722219"/>
              <a:ext cx="79608" cy="824798"/>
            </a:xfrm>
            <a:prstGeom prst="rect">
              <a:avLst/>
            </a:prstGeom>
            <a:solidFill>
              <a:srgbClr val="FC9204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 rot="17559220">
              <a:off x="10372657" y="4488927"/>
              <a:ext cx="84972" cy="178859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 rot="17559220">
              <a:off x="11189014" y="5155725"/>
              <a:ext cx="256730" cy="87380"/>
            </a:xfrm>
            <a:prstGeom prst="rect">
              <a:avLst/>
            </a:prstGeom>
            <a:solidFill>
              <a:schemeClr val="tx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" name="图片 6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95" y="1358265"/>
            <a:ext cx="2520950" cy="358584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沟通交流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437845" y="1831716"/>
            <a:ext cx="5068469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just">
              <a:lnSpc>
                <a:spcPct val="120000"/>
              </a:lnSpc>
            </a:pPr>
            <a:r>
              <a: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</a:rPr>
              <a:t>家长会一般是由学校或教师发起的，面向学生、学生家长，以及教师的交流、互动，介绍性的会议或活动。</a:t>
            </a:r>
            <a:endParaRPr lang="zh-CN" altLang="en-US" sz="1200" dirty="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20065" y="3137641"/>
            <a:ext cx="5068469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just">
              <a:lnSpc>
                <a:spcPct val="120000"/>
              </a:lnSpc>
            </a:pPr>
            <a:r>
              <a: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</a:rPr>
              <a:t>家长会一般是由学校或教师发起的，面向学生、学生家长，以及教师的交流、互动，介绍性的会议或活动。</a:t>
            </a:r>
            <a:endParaRPr lang="zh-CN" altLang="en-US" sz="1200" dirty="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0065" y="4374801"/>
            <a:ext cx="5068469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just">
              <a:lnSpc>
                <a:spcPct val="120000"/>
              </a:lnSpc>
            </a:pPr>
            <a:r>
              <a: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</a:rPr>
              <a:t>家长会一般是由学校或教师发起的，面向学生、学生家长，以及教师的交流、互动，介绍性的会议或活动。</a:t>
            </a:r>
            <a:endParaRPr lang="zh-CN" altLang="en-US" sz="1200" dirty="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46" t="38934" b="49144"/>
          <a:stretch>
            <a:fillRect/>
          </a:stretch>
        </p:blipFill>
        <p:spPr>
          <a:xfrm rot="5400000">
            <a:off x="3423994" y="3036292"/>
            <a:ext cx="3235038" cy="785044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十字星 6"/>
          <p:cNvSpPr/>
          <p:nvPr/>
        </p:nvSpPr>
        <p:spPr>
          <a:xfrm rot="20953261">
            <a:off x="3939252" y="226715"/>
            <a:ext cx="566841" cy="566841"/>
          </a:xfrm>
          <a:prstGeom prst="star4">
            <a:avLst/>
          </a:prstGeom>
          <a:solidFill>
            <a:srgbClr val="06E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625838" y="3330914"/>
            <a:ext cx="1177219" cy="1194956"/>
            <a:chOff x="9272337" y="-1404832"/>
            <a:chExt cx="1597009" cy="1621072"/>
          </a:xfrm>
        </p:grpSpPr>
        <p:sp>
          <p:nvSpPr>
            <p:cNvPr id="66" name="椭圆 65"/>
            <p:cNvSpPr/>
            <p:nvPr/>
          </p:nvSpPr>
          <p:spPr>
            <a:xfrm>
              <a:off x="9272337" y="-1377658"/>
              <a:ext cx="1593898" cy="1593898"/>
            </a:xfrm>
            <a:prstGeom prst="ellipse">
              <a:avLst/>
            </a:prstGeom>
            <a:solidFill>
              <a:srgbClr val="20B6BE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272337" y="-1404832"/>
              <a:ext cx="1597009" cy="1597009"/>
              <a:chOff x="9437178" y="1562958"/>
              <a:chExt cx="1597009" cy="1597009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437178" y="1566069"/>
                <a:ext cx="1593898" cy="1593898"/>
              </a:xfrm>
              <a:prstGeom prst="ellipse">
                <a:avLst/>
              </a:prstGeom>
              <a:solidFill>
                <a:srgbClr val="22F1F6"/>
              </a:solidFill>
              <a:ln>
                <a:noFill/>
              </a:ln>
              <a:effectLst>
                <a:innerShdw blurRad="571500" dist="241300" dir="5400000">
                  <a:srgbClr val="20B6BE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9440289" y="1562958"/>
                <a:ext cx="1593898" cy="1593898"/>
              </a:xfrm>
              <a:prstGeom prst="ellipse">
                <a:avLst/>
              </a:prstGeom>
              <a:gradFill flip="none" rotWithShape="1">
                <a:gsLst>
                  <a:gs pos="0">
                    <a:srgbClr val="22F1F6"/>
                  </a:gs>
                  <a:gs pos="40000">
                    <a:srgbClr val="22F1F6"/>
                  </a:gs>
                  <a:gs pos="100000">
                    <a:srgbClr val="20B6BE">
                      <a:alpha val="0"/>
                    </a:srgb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31750">
                <a:solidFill>
                  <a:srgbClr val="22F1F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7" name="弧形 36"/>
              <p:cNvSpPr/>
              <p:nvPr/>
            </p:nvSpPr>
            <p:spPr>
              <a:xfrm rot="17150761">
                <a:off x="9589212" y="1706945"/>
                <a:ext cx="1382557" cy="1382557"/>
              </a:xfrm>
              <a:prstGeom prst="arc">
                <a:avLst>
                  <a:gd name="adj1" fmla="val 14257598"/>
                  <a:gd name="adj2" fmla="val 1799152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8" name="弧形 37"/>
              <p:cNvSpPr/>
              <p:nvPr/>
            </p:nvSpPr>
            <p:spPr>
              <a:xfrm rot="17283909">
                <a:off x="9629644" y="1685173"/>
                <a:ext cx="1382557" cy="1382557"/>
              </a:xfrm>
              <a:prstGeom prst="arc">
                <a:avLst>
                  <a:gd name="adj1" fmla="val 18582933"/>
                  <a:gd name="adj2" fmla="val 1906774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40" name="TextBox 1"/>
            <p:cNvSpPr txBox="1"/>
            <p:nvPr/>
          </p:nvSpPr>
          <p:spPr>
            <a:xfrm>
              <a:off x="9541021" y="-958976"/>
              <a:ext cx="1286735" cy="70810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effectLst>
                    <a:outerShdw blurRad="177800" dist="50800" dir="16620000" sx="93000" sy="93000" rotWithShape="0">
                      <a:srgbClr val="20B6BE"/>
                    </a:outerShdw>
                  </a:effectLst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rPr>
                <a:t>成长</a:t>
              </a:r>
              <a:endParaRPr lang="zh-CN" altLang="en-US" sz="2800" b="1" dirty="0" smtClean="0">
                <a:solidFill>
                  <a:schemeClr val="tx1"/>
                </a:solidFill>
                <a:effectLst>
                  <a:outerShdw blurRad="177800" dist="50800" dir="16620000" sx="93000" sy="93000" rotWithShape="0">
                    <a:srgbClr val="20B6BE"/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70085" y="602166"/>
            <a:ext cx="1180837" cy="1183131"/>
            <a:chOff x="11934016" y="4450536"/>
            <a:chExt cx="1601919" cy="1605030"/>
          </a:xfrm>
        </p:grpSpPr>
        <p:sp>
          <p:nvSpPr>
            <p:cNvPr id="71" name="椭圆 70"/>
            <p:cNvSpPr/>
            <p:nvPr/>
          </p:nvSpPr>
          <p:spPr>
            <a:xfrm>
              <a:off x="11934016" y="4450536"/>
              <a:ext cx="1593898" cy="1593898"/>
            </a:xfrm>
            <a:prstGeom prst="ellipse">
              <a:avLst/>
            </a:prstGeom>
            <a:solidFill>
              <a:srgbClr val="FF97B8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1938926" y="4458557"/>
              <a:ext cx="1597009" cy="1597009"/>
              <a:chOff x="9437178" y="1562958"/>
              <a:chExt cx="1597009" cy="1597009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9437178" y="1566069"/>
                <a:ext cx="1593898" cy="1593898"/>
              </a:xfrm>
              <a:prstGeom prst="ellipse">
                <a:avLst/>
              </a:prstGeom>
              <a:solidFill>
                <a:srgbClr val="22F1F6"/>
              </a:solidFill>
              <a:ln>
                <a:noFill/>
              </a:ln>
              <a:effectLst>
                <a:innerShdw blurRad="571500" dist="241300" dir="5400000">
                  <a:srgbClr val="20B6BE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9440289" y="1562958"/>
                <a:ext cx="1593898" cy="15938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0000">
                    <a:srgbClr val="FFA3C4"/>
                  </a:gs>
                  <a:gs pos="100000">
                    <a:srgbClr val="FF7593"/>
                  </a:gs>
                </a:gsLst>
                <a:path path="circle">
                  <a:fillToRect l="50000" t="-80000" r="50000" b="180000"/>
                </a:path>
                <a:tileRect/>
              </a:gradFill>
              <a:ln w="31750">
                <a:solidFill>
                  <a:srgbClr val="FFD1E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 rot="17150761">
                <a:off x="9589212" y="1706945"/>
                <a:ext cx="1382557" cy="1382557"/>
              </a:xfrm>
              <a:prstGeom prst="arc">
                <a:avLst>
                  <a:gd name="adj1" fmla="val 14257598"/>
                  <a:gd name="adj2" fmla="val 1799152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5" name="弧形 44"/>
              <p:cNvSpPr/>
              <p:nvPr/>
            </p:nvSpPr>
            <p:spPr>
              <a:xfrm rot="17283909">
                <a:off x="9629644" y="1685173"/>
                <a:ext cx="1382557" cy="1382557"/>
              </a:xfrm>
              <a:prstGeom prst="arc">
                <a:avLst>
                  <a:gd name="adj1" fmla="val 18582933"/>
                  <a:gd name="adj2" fmla="val 19067742"/>
                </a:avLst>
              </a:prstGeom>
              <a:ln w="127000" cap="rnd">
                <a:solidFill>
                  <a:schemeClr val="bg1">
                    <a:alpha val="8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47" name="TextBox 10"/>
            <p:cNvSpPr txBox="1"/>
            <p:nvPr/>
          </p:nvSpPr>
          <p:spPr>
            <a:xfrm>
              <a:off x="12179704" y="4879361"/>
              <a:ext cx="1214628" cy="708102"/>
            </a:xfrm>
            <a:prstGeom prst="rect">
              <a:avLst/>
            </a:prstGeom>
            <a:noFill/>
            <a:effectLst>
              <a:glow rad="139700">
                <a:schemeClr val="bg1">
                  <a:alpha val="40000"/>
                </a:schemeClr>
              </a:glow>
              <a:outerShdw blurRad="152400" dist="152400" sx="102000" sy="102000" algn="ctr" rotWithShape="0">
                <a:prstClr val="black">
                  <a:alpha val="53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rPr>
                <a:t>培养</a:t>
              </a:r>
              <a:endParaRPr lang="zh-CN" altLang="en-US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541020" y="4537086"/>
            <a:ext cx="1228174" cy="1177947"/>
            <a:chOff x="7953284" y="6299301"/>
            <a:chExt cx="1666136" cy="1597996"/>
          </a:xfrm>
        </p:grpSpPr>
        <p:sp>
          <p:nvSpPr>
            <p:cNvPr id="72" name="椭圆 71"/>
            <p:cNvSpPr/>
            <p:nvPr/>
          </p:nvSpPr>
          <p:spPr>
            <a:xfrm>
              <a:off x="7963595" y="6303399"/>
              <a:ext cx="1593898" cy="159389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7953284" y="6299301"/>
              <a:ext cx="1666136" cy="1597009"/>
              <a:chOff x="8402463" y="4859938"/>
              <a:chExt cx="1666136" cy="1597009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8402463" y="4859938"/>
                <a:ext cx="1597009" cy="1597009"/>
                <a:chOff x="9437178" y="1562958"/>
                <a:chExt cx="1597009" cy="1597009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9437178" y="1566069"/>
                  <a:ext cx="1593898" cy="1593898"/>
                </a:xfrm>
                <a:prstGeom prst="ellipse">
                  <a:avLst/>
                </a:prstGeom>
                <a:solidFill>
                  <a:srgbClr val="22F1F6"/>
                </a:solidFill>
                <a:ln>
                  <a:noFill/>
                </a:ln>
                <a:effectLst>
                  <a:innerShdw blurRad="571500" dist="241300" dir="5400000">
                    <a:srgbClr val="20B6BE">
                      <a:alpha val="8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9440289" y="1562958"/>
                  <a:ext cx="1593898" cy="1593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0000">
                      <a:srgbClr val="FFFF00"/>
                    </a:gs>
                    <a:gs pos="96000">
                      <a:srgbClr val="FFC000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31750">
                  <a:solidFill>
                    <a:srgbClr val="FFFF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7150761">
                  <a:off x="9589212" y="1706945"/>
                  <a:ext cx="1382557" cy="1382557"/>
                </a:xfrm>
                <a:prstGeom prst="arc">
                  <a:avLst>
                    <a:gd name="adj1" fmla="val 14257598"/>
                    <a:gd name="adj2" fmla="val 1799152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7283909">
                  <a:off x="9629644" y="1685173"/>
                  <a:ext cx="1382557" cy="1382557"/>
                </a:xfrm>
                <a:prstGeom prst="arc">
                  <a:avLst>
                    <a:gd name="adj1" fmla="val 18582933"/>
                    <a:gd name="adj2" fmla="val 1906774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</p:grpSp>
          <p:sp>
            <p:nvSpPr>
              <p:cNvPr id="60" name="矩形 59"/>
              <p:cNvSpPr/>
              <p:nvPr/>
            </p:nvSpPr>
            <p:spPr>
              <a:xfrm>
                <a:off x="8632828" y="5300903"/>
                <a:ext cx="1435771" cy="708101"/>
              </a:xfrm>
              <a:prstGeom prst="rect">
                <a:avLst/>
              </a:prstGeom>
              <a:effectLst>
                <a:outerShdw blurRad="50800" dist="38100" dir="5400000" algn="t" rotWithShape="0">
                  <a:srgbClr val="F9A601">
                    <a:alpha val="92941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站酷快乐体2016修订版" panose="02010600030101010101" charset="-122"/>
                    <a:ea typeface="站酷快乐体2016修订版" panose="02010600030101010101" charset="-122"/>
                    <a:cs typeface="站酷快乐体2016修订版" panose="02010600030101010101" charset="-122"/>
                    <a:sym typeface="+mn-ea"/>
                  </a:rPr>
                  <a:t>老师</a:t>
                </a:r>
                <a:endParaRPr lang="zh-CN" altLang="en-US" sz="2800" dirty="0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  <a:sym typeface="+mn-ea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782602" y="1842451"/>
            <a:ext cx="1177219" cy="1183132"/>
            <a:chOff x="6204695" y="728767"/>
            <a:chExt cx="1597009" cy="1605031"/>
          </a:xfrm>
        </p:grpSpPr>
        <p:sp>
          <p:nvSpPr>
            <p:cNvPr id="75" name="椭圆 74"/>
            <p:cNvSpPr/>
            <p:nvPr/>
          </p:nvSpPr>
          <p:spPr>
            <a:xfrm>
              <a:off x="6206985" y="728767"/>
              <a:ext cx="1593898" cy="1593898"/>
            </a:xfrm>
            <a:prstGeom prst="ellipse">
              <a:avLst/>
            </a:prstGeom>
            <a:solidFill>
              <a:srgbClr val="9FB70D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204695" y="736789"/>
              <a:ext cx="1597009" cy="1597009"/>
              <a:chOff x="6092400" y="4779400"/>
              <a:chExt cx="1597009" cy="159700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6092400" y="4779400"/>
                <a:ext cx="1597009" cy="1597009"/>
                <a:chOff x="9437178" y="1562958"/>
                <a:chExt cx="1597009" cy="1597009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9437178" y="1566069"/>
                  <a:ext cx="1593898" cy="1593898"/>
                </a:xfrm>
                <a:prstGeom prst="ellipse">
                  <a:avLst/>
                </a:prstGeom>
                <a:solidFill>
                  <a:srgbClr val="22F1F6"/>
                </a:solidFill>
                <a:ln>
                  <a:noFill/>
                </a:ln>
                <a:effectLst>
                  <a:innerShdw blurRad="571500" dist="241300" dir="5400000">
                    <a:srgbClr val="20B6BE">
                      <a:alpha val="8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9440289" y="1562958"/>
                  <a:ext cx="1593898" cy="1593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40000">
                      <a:srgbClr val="D6F133"/>
                    </a:gs>
                    <a:gs pos="100000">
                      <a:srgbClr val="92D050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31750">
                  <a:solidFill>
                    <a:srgbClr val="D6F13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7150761">
                  <a:off x="9589212" y="1706945"/>
                  <a:ext cx="1382557" cy="1382557"/>
                </a:xfrm>
                <a:prstGeom prst="arc">
                  <a:avLst>
                    <a:gd name="adj1" fmla="val 14257598"/>
                    <a:gd name="adj2" fmla="val 1799152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7283909">
                  <a:off x="9629644" y="1685173"/>
                  <a:ext cx="1382557" cy="1382557"/>
                </a:xfrm>
                <a:prstGeom prst="arc">
                  <a:avLst>
                    <a:gd name="adj1" fmla="val 18582933"/>
                    <a:gd name="adj2" fmla="val 1906774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</p:grpSp>
          <p:sp>
            <p:nvSpPr>
              <p:cNvPr id="61" name="TextBox 322"/>
              <p:cNvSpPr txBox="1"/>
              <p:nvPr/>
            </p:nvSpPr>
            <p:spPr>
              <a:xfrm>
                <a:off x="6313571" y="5198646"/>
                <a:ext cx="1362874" cy="708102"/>
              </a:xfrm>
              <a:prstGeom prst="rect">
                <a:avLst/>
              </a:prstGeom>
              <a:effectLst>
                <a:outerShdw blurRad="50800" dist="38100" dir="5400000" algn="t" rotWithShape="0">
                  <a:srgbClr val="9FB70D">
                    <a:alpha val="93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4000" b="1">
                    <a:solidFill>
                      <a:srgbClr val="22F1F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zh-CN" sz="2800" dirty="0" smtClean="0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  <a:sym typeface="+mn-ea"/>
                  </a:rPr>
                  <a:t>独立</a:t>
                </a:r>
                <a:endParaRPr lang="zh-CN" altLang="zh-CN" sz="2800" dirty="0" smtClean="0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endParaRPr>
              </a:p>
            </p:txBody>
          </p:sp>
        </p:grpSp>
      </p:grpSp>
      <p:sp>
        <p:nvSpPr>
          <p:cNvPr id="99" name="矩形 98"/>
          <p:cNvSpPr/>
          <p:nvPr/>
        </p:nvSpPr>
        <p:spPr>
          <a:xfrm>
            <a:off x="7610475" y="69024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</a:rPr>
              <a:t>家长会一般是由学校或教师发起的，面向学生、学生家长，以及教师的交流、互动，介绍性的会议或活动。</a:t>
            </a:r>
            <a:endParaRPr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414385" y="1960880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425180" y="349948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7305675" y="483044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pic>
        <p:nvPicPr>
          <p:cNvPr id="6" name="Picture 2" descr="2531170_162158900000_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0"/>
          <a:stretch>
            <a:fillRect/>
          </a:stretch>
        </p:blipFill>
        <p:spPr bwMode="auto">
          <a:xfrm>
            <a:off x="363220" y="527050"/>
            <a:ext cx="5100320" cy="481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167255" y="2210435"/>
            <a:ext cx="15322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cs typeface="+mj-lt"/>
              </a:rPr>
              <a:t>04</a:t>
            </a:r>
            <a:endParaRPr lang="en-US" altLang="zh-CN" sz="6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charset="-122"/>
              <a:ea typeface="站酷快乐体2016修订版" panose="02010600030101010101" charset="-122"/>
              <a:cs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9115" y="3288030"/>
            <a:ext cx="2207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800" b="1" dirty="0" smtClean="0"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rPr>
              <a:t>学校的建议</a:t>
            </a:r>
            <a:endParaRPr lang="zh-CN" altLang="zh-CN" sz="2800" b="1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9" grpId="0"/>
      <p:bldP spid="100" grpId="0"/>
      <p:bldP spid="101" grpId="0"/>
      <p:bldP spid="1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6499883" y="1416123"/>
            <a:ext cx="1643449" cy="1643449"/>
          </a:xfrm>
          <a:prstGeom prst="ellipse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03145" y="3138805"/>
            <a:ext cx="1479550" cy="307975"/>
          </a:xfrm>
          <a:prstGeom prst="line">
            <a:avLst/>
          </a:prstGeom>
          <a:ln>
            <a:solidFill>
              <a:srgbClr val="22F1F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147230" y="2359353"/>
            <a:ext cx="1492696" cy="402124"/>
          </a:xfrm>
          <a:prstGeom prst="line">
            <a:avLst/>
          </a:prstGeom>
          <a:ln>
            <a:solidFill>
              <a:srgbClr val="22F1F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810635" y="3881120"/>
            <a:ext cx="15017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我们的班级</a:t>
            </a:r>
            <a:endParaRPr lang="zh-CN" altLang="en-US" sz="2000" b="1" dirty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08721" y="3324694"/>
            <a:ext cx="212027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学校的建议</a:t>
            </a:r>
            <a:endParaRPr lang="zh-CN" altLang="en-US" sz="2000" b="1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4646" y="3945901"/>
            <a:ext cx="181063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家长会意义</a:t>
            </a:r>
            <a:endParaRPr lang="zh-CN" altLang="en-US" sz="2000" b="1" dirty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38945" y="3637915"/>
            <a:ext cx="2067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新学期安排</a:t>
            </a:r>
            <a:endParaRPr lang="zh-CN" altLang="en-US" sz="2000" b="1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3" name="十字星 12"/>
          <p:cNvSpPr/>
          <p:nvPr/>
        </p:nvSpPr>
        <p:spPr>
          <a:xfrm>
            <a:off x="4681578" y="2001757"/>
            <a:ext cx="317500" cy="317500"/>
          </a:xfrm>
          <a:prstGeom prst="star4">
            <a:avLst/>
          </a:prstGeom>
          <a:solidFill>
            <a:srgbClr val="D6F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4" name="十字星 13"/>
          <p:cNvSpPr/>
          <p:nvPr/>
        </p:nvSpPr>
        <p:spPr>
          <a:xfrm>
            <a:off x="7651905" y="1428058"/>
            <a:ext cx="317500" cy="317500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5" name="十字星 14"/>
          <p:cNvSpPr/>
          <p:nvPr/>
        </p:nvSpPr>
        <p:spPr>
          <a:xfrm rot="1004115">
            <a:off x="10751060" y="2026561"/>
            <a:ext cx="317500" cy="3175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77756" y="2207503"/>
            <a:ext cx="1643449" cy="1643449"/>
          </a:xfrm>
          <a:prstGeom prst="ellipse">
            <a:avLst/>
          </a:prstGeom>
          <a:noFill/>
          <a:ln>
            <a:solidFill>
              <a:srgbClr val="22F1F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29" name="十字星 28"/>
          <p:cNvSpPr/>
          <p:nvPr/>
        </p:nvSpPr>
        <p:spPr>
          <a:xfrm rot="20953261">
            <a:off x="1868629" y="2221245"/>
            <a:ext cx="317500" cy="317500"/>
          </a:xfrm>
          <a:prstGeom prst="star4">
            <a:avLst/>
          </a:prstGeom>
          <a:solidFill>
            <a:srgbClr val="06E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616639" y="2128695"/>
            <a:ext cx="1643449" cy="1643449"/>
          </a:xfrm>
          <a:prstGeom prst="ellipse">
            <a:avLst/>
          </a:prstGeom>
          <a:noFill/>
          <a:ln>
            <a:solidFill>
              <a:srgbClr val="D6F13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420197" y="1852729"/>
            <a:ext cx="1643449" cy="1643449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147173" y="2207503"/>
            <a:ext cx="1251563" cy="292326"/>
          </a:xfrm>
          <a:prstGeom prst="line">
            <a:avLst/>
          </a:prstGeom>
          <a:ln>
            <a:solidFill>
              <a:srgbClr val="22F1F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859530" y="401320"/>
            <a:ext cx="45383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 smtClean="0">
                <a:solidFill>
                  <a:srgbClr val="E71C6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rPr>
              <a:t>目   录</a:t>
            </a:r>
            <a:endParaRPr lang="zh-CN" altLang="en-US" sz="6000" b="1" dirty="0" smtClean="0">
              <a:solidFill>
                <a:srgbClr val="E71C6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站酷快乐体2016修订版" panose="02010600030101010101" charset="-122"/>
              <a:ea typeface="站酷快乐体2016修订版" panose="02010600030101010101" charset="-122"/>
              <a:cs typeface="站酷快乐体2016修订版" panose="0201060003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3935" y="2289753"/>
            <a:ext cx="1800964" cy="1379422"/>
            <a:chOff x="4640063" y="1819101"/>
            <a:chExt cx="2154589" cy="1650276"/>
          </a:xfrm>
        </p:grpSpPr>
        <p:sp>
          <p:nvSpPr>
            <p:cNvPr id="2" name="五角星 2"/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" name="五角星 2"/>
            <p:cNvSpPr/>
            <p:nvPr/>
          </p:nvSpPr>
          <p:spPr>
            <a:xfrm rot="20227648">
              <a:off x="4847218" y="181910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81C147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" name="五角星 2"/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  <a:gd name="connsiteX0-155" fmla="*/ 654322 w 918524"/>
                <a:gd name="connsiteY0-156" fmla="*/ 223173 h 923906"/>
                <a:gd name="connsiteX1-157" fmla="*/ 916461 w 918524"/>
                <a:gd name="connsiteY1-158" fmla="*/ 349269 h 923906"/>
                <a:gd name="connsiteX2-159" fmla="*/ 774876 w 918524"/>
                <a:gd name="connsiteY2-160" fmla="*/ 613293 h 923906"/>
                <a:gd name="connsiteX3-161" fmla="*/ 741827 w 918524"/>
                <a:gd name="connsiteY3-162" fmla="*/ 914398 h 923906"/>
                <a:gd name="connsiteX4-163" fmla="*/ 459262 w 918524"/>
                <a:gd name="connsiteY4-164" fmla="*/ 854400 h 923906"/>
                <a:gd name="connsiteX5-165" fmla="*/ 176697 w 918524"/>
                <a:gd name="connsiteY5-166" fmla="*/ 914398 h 923906"/>
                <a:gd name="connsiteX6-167" fmla="*/ 143648 w 918524"/>
                <a:gd name="connsiteY6-168" fmla="*/ 613293 h 923906"/>
                <a:gd name="connsiteX7-169" fmla="*/ 2063 w 918524"/>
                <a:gd name="connsiteY7-170" fmla="*/ 349269 h 923906"/>
                <a:gd name="connsiteX8-171" fmla="*/ 264202 w 918524"/>
                <a:gd name="connsiteY8-172" fmla="*/ 223173 h 923906"/>
                <a:gd name="connsiteX9-173" fmla="*/ 459262 w 918524"/>
                <a:gd name="connsiteY9-174" fmla="*/ 0 h 923906"/>
                <a:gd name="connsiteX10-175" fmla="*/ 715845 w 918524"/>
                <a:gd name="connsiteY10-176" fmla="*/ 284696 h 923906"/>
                <a:gd name="connsiteX0-177" fmla="*/ 916461 w 918524"/>
                <a:gd name="connsiteY0-178" fmla="*/ 349269 h 923906"/>
                <a:gd name="connsiteX1-179" fmla="*/ 774876 w 918524"/>
                <a:gd name="connsiteY1-180" fmla="*/ 613293 h 923906"/>
                <a:gd name="connsiteX2-181" fmla="*/ 741827 w 918524"/>
                <a:gd name="connsiteY2-182" fmla="*/ 914398 h 923906"/>
                <a:gd name="connsiteX3-183" fmla="*/ 459262 w 918524"/>
                <a:gd name="connsiteY3-184" fmla="*/ 854400 h 923906"/>
                <a:gd name="connsiteX4-185" fmla="*/ 176697 w 918524"/>
                <a:gd name="connsiteY4-186" fmla="*/ 914398 h 923906"/>
                <a:gd name="connsiteX5-187" fmla="*/ 143648 w 918524"/>
                <a:gd name="connsiteY5-188" fmla="*/ 613293 h 923906"/>
                <a:gd name="connsiteX6-189" fmla="*/ 2063 w 918524"/>
                <a:gd name="connsiteY6-190" fmla="*/ 349269 h 923906"/>
                <a:gd name="connsiteX7-191" fmla="*/ 264202 w 918524"/>
                <a:gd name="connsiteY7-192" fmla="*/ 223173 h 923906"/>
                <a:gd name="connsiteX8-193" fmla="*/ 459262 w 918524"/>
                <a:gd name="connsiteY8-194" fmla="*/ 0 h 923906"/>
                <a:gd name="connsiteX9-195" fmla="*/ 715845 w 918524"/>
                <a:gd name="connsiteY9-196" fmla="*/ 284696 h 923906"/>
                <a:gd name="connsiteX0-197" fmla="*/ 774876 w 774876"/>
                <a:gd name="connsiteY0-198" fmla="*/ 613293 h 923906"/>
                <a:gd name="connsiteX1-199" fmla="*/ 741827 w 774876"/>
                <a:gd name="connsiteY1-200" fmla="*/ 914398 h 923906"/>
                <a:gd name="connsiteX2-201" fmla="*/ 459262 w 774876"/>
                <a:gd name="connsiteY2-202" fmla="*/ 854400 h 923906"/>
                <a:gd name="connsiteX3-203" fmla="*/ 176697 w 774876"/>
                <a:gd name="connsiteY3-204" fmla="*/ 914398 h 923906"/>
                <a:gd name="connsiteX4-205" fmla="*/ 143648 w 774876"/>
                <a:gd name="connsiteY4-206" fmla="*/ 613293 h 923906"/>
                <a:gd name="connsiteX5-207" fmla="*/ 2063 w 774876"/>
                <a:gd name="connsiteY5-208" fmla="*/ 349269 h 923906"/>
                <a:gd name="connsiteX6-209" fmla="*/ 264202 w 774876"/>
                <a:gd name="connsiteY6-210" fmla="*/ 223173 h 923906"/>
                <a:gd name="connsiteX7-211" fmla="*/ 459262 w 774876"/>
                <a:gd name="connsiteY7-212" fmla="*/ 0 h 923906"/>
                <a:gd name="connsiteX8-213" fmla="*/ 715845 w 774876"/>
                <a:gd name="connsiteY8-214" fmla="*/ 284696 h 923906"/>
                <a:gd name="connsiteX0-215" fmla="*/ 741827 w 741827"/>
                <a:gd name="connsiteY0-216" fmla="*/ 914398 h 923906"/>
                <a:gd name="connsiteX1-217" fmla="*/ 459262 w 741827"/>
                <a:gd name="connsiteY1-218" fmla="*/ 854400 h 923906"/>
                <a:gd name="connsiteX2-219" fmla="*/ 176697 w 741827"/>
                <a:gd name="connsiteY2-220" fmla="*/ 914398 h 923906"/>
                <a:gd name="connsiteX3-221" fmla="*/ 143648 w 741827"/>
                <a:gd name="connsiteY3-222" fmla="*/ 613293 h 923906"/>
                <a:gd name="connsiteX4-223" fmla="*/ 2063 w 741827"/>
                <a:gd name="connsiteY4-224" fmla="*/ 349269 h 923906"/>
                <a:gd name="connsiteX5-225" fmla="*/ 264202 w 741827"/>
                <a:gd name="connsiteY5-226" fmla="*/ 223173 h 923906"/>
                <a:gd name="connsiteX6-227" fmla="*/ 459262 w 741827"/>
                <a:gd name="connsiteY6-228" fmla="*/ 0 h 923906"/>
                <a:gd name="connsiteX7-229" fmla="*/ 715845 w 741827"/>
                <a:gd name="connsiteY7-230" fmla="*/ 284696 h 923906"/>
                <a:gd name="connsiteX0-231" fmla="*/ 459262 w 715845"/>
                <a:gd name="connsiteY0-232" fmla="*/ 854400 h 916632"/>
                <a:gd name="connsiteX1-233" fmla="*/ 176697 w 715845"/>
                <a:gd name="connsiteY1-234" fmla="*/ 914398 h 916632"/>
                <a:gd name="connsiteX2-235" fmla="*/ 143648 w 715845"/>
                <a:gd name="connsiteY2-236" fmla="*/ 613293 h 916632"/>
                <a:gd name="connsiteX3-237" fmla="*/ 2063 w 715845"/>
                <a:gd name="connsiteY3-238" fmla="*/ 349269 h 916632"/>
                <a:gd name="connsiteX4-239" fmla="*/ 264202 w 715845"/>
                <a:gd name="connsiteY4-240" fmla="*/ 223173 h 916632"/>
                <a:gd name="connsiteX5-241" fmla="*/ 459262 w 715845"/>
                <a:gd name="connsiteY5-242" fmla="*/ 0 h 916632"/>
                <a:gd name="connsiteX6-243" fmla="*/ 715845 w 715845"/>
                <a:gd name="connsiteY6-244" fmla="*/ 284696 h 916632"/>
                <a:gd name="connsiteX0-245" fmla="*/ 176697 w 715845"/>
                <a:gd name="connsiteY0-246" fmla="*/ 914398 h 914398"/>
                <a:gd name="connsiteX1-247" fmla="*/ 143648 w 715845"/>
                <a:gd name="connsiteY1-248" fmla="*/ 613293 h 914398"/>
                <a:gd name="connsiteX2-249" fmla="*/ 2063 w 715845"/>
                <a:gd name="connsiteY2-250" fmla="*/ 349269 h 914398"/>
                <a:gd name="connsiteX3-251" fmla="*/ 264202 w 715845"/>
                <a:gd name="connsiteY3-252" fmla="*/ 223173 h 914398"/>
                <a:gd name="connsiteX4-253" fmla="*/ 459262 w 715845"/>
                <a:gd name="connsiteY4-254" fmla="*/ 0 h 914398"/>
                <a:gd name="connsiteX5-255" fmla="*/ 715845 w 715845"/>
                <a:gd name="connsiteY5-256" fmla="*/ 284696 h 914398"/>
                <a:gd name="connsiteX0-257" fmla="*/ 143648 w 715845"/>
                <a:gd name="connsiteY0-258" fmla="*/ 613293 h 613293"/>
                <a:gd name="connsiteX1-259" fmla="*/ 2063 w 715845"/>
                <a:gd name="connsiteY1-260" fmla="*/ 349269 h 613293"/>
                <a:gd name="connsiteX2-261" fmla="*/ 264202 w 715845"/>
                <a:gd name="connsiteY2-262" fmla="*/ 223173 h 613293"/>
                <a:gd name="connsiteX3-263" fmla="*/ 459262 w 715845"/>
                <a:gd name="connsiteY3-264" fmla="*/ 0 h 613293"/>
                <a:gd name="connsiteX4-265" fmla="*/ 715845 w 715845"/>
                <a:gd name="connsiteY4-266" fmla="*/ 284696 h 613293"/>
                <a:gd name="connsiteX0-267" fmla="*/ 0 w 713782"/>
                <a:gd name="connsiteY0-268" fmla="*/ 349269 h 349269"/>
                <a:gd name="connsiteX1-269" fmla="*/ 262139 w 713782"/>
                <a:gd name="connsiteY1-270" fmla="*/ 223173 h 349269"/>
                <a:gd name="connsiteX2-271" fmla="*/ 457199 w 713782"/>
                <a:gd name="connsiteY2-272" fmla="*/ 0 h 349269"/>
                <a:gd name="connsiteX3-273" fmla="*/ 713782 w 713782"/>
                <a:gd name="connsiteY3-274" fmla="*/ 284696 h 349269"/>
                <a:gd name="connsiteX0-275" fmla="*/ 0 w 457199"/>
                <a:gd name="connsiteY0-276" fmla="*/ 349269 h 349269"/>
                <a:gd name="connsiteX1-277" fmla="*/ 262139 w 457199"/>
                <a:gd name="connsiteY1-278" fmla="*/ 223173 h 349269"/>
                <a:gd name="connsiteX2-279" fmla="*/ 457199 w 457199"/>
                <a:gd name="connsiteY2-280" fmla="*/ 0 h 3492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FDDF03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DDF0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FDDF03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DDF0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FDDF03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DDF0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0" name="五角星 2"/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  <a:gd name="connsiteX0-155" fmla="*/ 654322 w 918524"/>
                <a:gd name="connsiteY0-156" fmla="*/ 223173 h 923906"/>
                <a:gd name="connsiteX1-157" fmla="*/ 916461 w 918524"/>
                <a:gd name="connsiteY1-158" fmla="*/ 349269 h 923906"/>
                <a:gd name="connsiteX2-159" fmla="*/ 774876 w 918524"/>
                <a:gd name="connsiteY2-160" fmla="*/ 613293 h 923906"/>
                <a:gd name="connsiteX3-161" fmla="*/ 741827 w 918524"/>
                <a:gd name="connsiteY3-162" fmla="*/ 914398 h 923906"/>
                <a:gd name="connsiteX4-163" fmla="*/ 459262 w 918524"/>
                <a:gd name="connsiteY4-164" fmla="*/ 854400 h 923906"/>
                <a:gd name="connsiteX5-165" fmla="*/ 176697 w 918524"/>
                <a:gd name="connsiteY5-166" fmla="*/ 914398 h 923906"/>
                <a:gd name="connsiteX6-167" fmla="*/ 143648 w 918524"/>
                <a:gd name="connsiteY6-168" fmla="*/ 613293 h 923906"/>
                <a:gd name="connsiteX7-169" fmla="*/ 2063 w 918524"/>
                <a:gd name="connsiteY7-170" fmla="*/ 349269 h 923906"/>
                <a:gd name="connsiteX8-171" fmla="*/ 264202 w 918524"/>
                <a:gd name="connsiteY8-172" fmla="*/ 223173 h 923906"/>
                <a:gd name="connsiteX9-173" fmla="*/ 459262 w 918524"/>
                <a:gd name="connsiteY9-174" fmla="*/ 0 h 923906"/>
                <a:gd name="connsiteX10-175" fmla="*/ 715845 w 918524"/>
                <a:gd name="connsiteY10-176" fmla="*/ 284696 h 923906"/>
                <a:gd name="connsiteX0-177" fmla="*/ 916461 w 918524"/>
                <a:gd name="connsiteY0-178" fmla="*/ 349269 h 923906"/>
                <a:gd name="connsiteX1-179" fmla="*/ 774876 w 918524"/>
                <a:gd name="connsiteY1-180" fmla="*/ 613293 h 923906"/>
                <a:gd name="connsiteX2-181" fmla="*/ 741827 w 918524"/>
                <a:gd name="connsiteY2-182" fmla="*/ 914398 h 923906"/>
                <a:gd name="connsiteX3-183" fmla="*/ 459262 w 918524"/>
                <a:gd name="connsiteY3-184" fmla="*/ 854400 h 923906"/>
                <a:gd name="connsiteX4-185" fmla="*/ 176697 w 918524"/>
                <a:gd name="connsiteY4-186" fmla="*/ 914398 h 923906"/>
                <a:gd name="connsiteX5-187" fmla="*/ 143648 w 918524"/>
                <a:gd name="connsiteY5-188" fmla="*/ 613293 h 923906"/>
                <a:gd name="connsiteX6-189" fmla="*/ 2063 w 918524"/>
                <a:gd name="connsiteY6-190" fmla="*/ 349269 h 923906"/>
                <a:gd name="connsiteX7-191" fmla="*/ 264202 w 918524"/>
                <a:gd name="connsiteY7-192" fmla="*/ 223173 h 923906"/>
                <a:gd name="connsiteX8-193" fmla="*/ 459262 w 918524"/>
                <a:gd name="connsiteY8-194" fmla="*/ 0 h 923906"/>
                <a:gd name="connsiteX9-195" fmla="*/ 715845 w 918524"/>
                <a:gd name="connsiteY9-196" fmla="*/ 284696 h 923906"/>
                <a:gd name="connsiteX0-197" fmla="*/ 774876 w 774876"/>
                <a:gd name="connsiteY0-198" fmla="*/ 613293 h 923906"/>
                <a:gd name="connsiteX1-199" fmla="*/ 741827 w 774876"/>
                <a:gd name="connsiteY1-200" fmla="*/ 914398 h 923906"/>
                <a:gd name="connsiteX2-201" fmla="*/ 459262 w 774876"/>
                <a:gd name="connsiteY2-202" fmla="*/ 854400 h 923906"/>
                <a:gd name="connsiteX3-203" fmla="*/ 176697 w 774876"/>
                <a:gd name="connsiteY3-204" fmla="*/ 914398 h 923906"/>
                <a:gd name="connsiteX4-205" fmla="*/ 143648 w 774876"/>
                <a:gd name="connsiteY4-206" fmla="*/ 613293 h 923906"/>
                <a:gd name="connsiteX5-207" fmla="*/ 2063 w 774876"/>
                <a:gd name="connsiteY5-208" fmla="*/ 349269 h 923906"/>
                <a:gd name="connsiteX6-209" fmla="*/ 264202 w 774876"/>
                <a:gd name="connsiteY6-210" fmla="*/ 223173 h 923906"/>
                <a:gd name="connsiteX7-211" fmla="*/ 459262 w 774876"/>
                <a:gd name="connsiteY7-212" fmla="*/ 0 h 923906"/>
                <a:gd name="connsiteX8-213" fmla="*/ 715845 w 774876"/>
                <a:gd name="connsiteY8-214" fmla="*/ 284696 h 923906"/>
                <a:gd name="connsiteX0-215" fmla="*/ 741827 w 741827"/>
                <a:gd name="connsiteY0-216" fmla="*/ 914398 h 923906"/>
                <a:gd name="connsiteX1-217" fmla="*/ 459262 w 741827"/>
                <a:gd name="connsiteY1-218" fmla="*/ 854400 h 923906"/>
                <a:gd name="connsiteX2-219" fmla="*/ 176697 w 741827"/>
                <a:gd name="connsiteY2-220" fmla="*/ 914398 h 923906"/>
                <a:gd name="connsiteX3-221" fmla="*/ 143648 w 741827"/>
                <a:gd name="connsiteY3-222" fmla="*/ 613293 h 923906"/>
                <a:gd name="connsiteX4-223" fmla="*/ 2063 w 741827"/>
                <a:gd name="connsiteY4-224" fmla="*/ 349269 h 923906"/>
                <a:gd name="connsiteX5-225" fmla="*/ 264202 w 741827"/>
                <a:gd name="connsiteY5-226" fmla="*/ 223173 h 923906"/>
                <a:gd name="connsiteX6-227" fmla="*/ 459262 w 741827"/>
                <a:gd name="connsiteY6-228" fmla="*/ 0 h 923906"/>
                <a:gd name="connsiteX7-229" fmla="*/ 715845 w 741827"/>
                <a:gd name="connsiteY7-230" fmla="*/ 284696 h 923906"/>
                <a:gd name="connsiteX0-231" fmla="*/ 459262 w 715845"/>
                <a:gd name="connsiteY0-232" fmla="*/ 854400 h 916632"/>
                <a:gd name="connsiteX1-233" fmla="*/ 176697 w 715845"/>
                <a:gd name="connsiteY1-234" fmla="*/ 914398 h 916632"/>
                <a:gd name="connsiteX2-235" fmla="*/ 143648 w 715845"/>
                <a:gd name="connsiteY2-236" fmla="*/ 613293 h 916632"/>
                <a:gd name="connsiteX3-237" fmla="*/ 2063 w 715845"/>
                <a:gd name="connsiteY3-238" fmla="*/ 349269 h 916632"/>
                <a:gd name="connsiteX4-239" fmla="*/ 264202 w 715845"/>
                <a:gd name="connsiteY4-240" fmla="*/ 223173 h 916632"/>
                <a:gd name="connsiteX5-241" fmla="*/ 459262 w 715845"/>
                <a:gd name="connsiteY5-242" fmla="*/ 0 h 916632"/>
                <a:gd name="connsiteX6-243" fmla="*/ 715845 w 715845"/>
                <a:gd name="connsiteY6-244" fmla="*/ 284696 h 916632"/>
                <a:gd name="connsiteX0-245" fmla="*/ 176697 w 715845"/>
                <a:gd name="connsiteY0-246" fmla="*/ 914398 h 914398"/>
                <a:gd name="connsiteX1-247" fmla="*/ 143648 w 715845"/>
                <a:gd name="connsiteY1-248" fmla="*/ 613293 h 914398"/>
                <a:gd name="connsiteX2-249" fmla="*/ 2063 w 715845"/>
                <a:gd name="connsiteY2-250" fmla="*/ 349269 h 914398"/>
                <a:gd name="connsiteX3-251" fmla="*/ 264202 w 715845"/>
                <a:gd name="connsiteY3-252" fmla="*/ 223173 h 914398"/>
                <a:gd name="connsiteX4-253" fmla="*/ 459262 w 715845"/>
                <a:gd name="connsiteY4-254" fmla="*/ 0 h 914398"/>
                <a:gd name="connsiteX5-255" fmla="*/ 715845 w 715845"/>
                <a:gd name="connsiteY5-256" fmla="*/ 284696 h 914398"/>
                <a:gd name="connsiteX0-257" fmla="*/ 143648 w 715845"/>
                <a:gd name="connsiteY0-258" fmla="*/ 613293 h 613293"/>
                <a:gd name="connsiteX1-259" fmla="*/ 2063 w 715845"/>
                <a:gd name="connsiteY1-260" fmla="*/ 349269 h 613293"/>
                <a:gd name="connsiteX2-261" fmla="*/ 264202 w 715845"/>
                <a:gd name="connsiteY2-262" fmla="*/ 223173 h 613293"/>
                <a:gd name="connsiteX3-263" fmla="*/ 459262 w 715845"/>
                <a:gd name="connsiteY3-264" fmla="*/ 0 h 613293"/>
                <a:gd name="connsiteX4-265" fmla="*/ 715845 w 715845"/>
                <a:gd name="connsiteY4-266" fmla="*/ 284696 h 613293"/>
                <a:gd name="connsiteX0-267" fmla="*/ 0 w 713782"/>
                <a:gd name="connsiteY0-268" fmla="*/ 349269 h 349269"/>
                <a:gd name="connsiteX1-269" fmla="*/ 262139 w 713782"/>
                <a:gd name="connsiteY1-270" fmla="*/ 223173 h 349269"/>
                <a:gd name="connsiteX2-271" fmla="*/ 457199 w 713782"/>
                <a:gd name="connsiteY2-272" fmla="*/ 0 h 349269"/>
                <a:gd name="connsiteX3-273" fmla="*/ 713782 w 713782"/>
                <a:gd name="connsiteY3-274" fmla="*/ 284696 h 349269"/>
                <a:gd name="connsiteX0-275" fmla="*/ 0 w 457199"/>
                <a:gd name="connsiteY0-276" fmla="*/ 349269 h 349269"/>
                <a:gd name="connsiteX1-277" fmla="*/ 262139 w 457199"/>
                <a:gd name="connsiteY1-278" fmla="*/ 223173 h 349269"/>
                <a:gd name="connsiteX2-279" fmla="*/ 457199 w 457199"/>
                <a:gd name="connsiteY2-280" fmla="*/ 0 h 349269"/>
                <a:gd name="connsiteX0-281" fmla="*/ 0 w 195060"/>
                <a:gd name="connsiteY0-282" fmla="*/ 223173 h 223173"/>
                <a:gd name="connsiteX1-283" fmla="*/ 195060 w 195060"/>
                <a:gd name="connsiteY1-284" fmla="*/ 0 h 2231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FA70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324598" y="2292513"/>
              <a:ext cx="744731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3200" dirty="0" smtClean="0">
                  <a:ln w="25400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01</a:t>
              </a:r>
              <a:endParaRPr lang="en-US" altLang="zh-CN" sz="3200" dirty="0" smtClean="0">
                <a:ln w="25400">
                  <a:solidFill>
                    <a:schemeClr val="tx1"/>
                  </a:solidFill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2481743">
            <a:off x="3626349" y="2240160"/>
            <a:ext cx="1800964" cy="1383824"/>
            <a:chOff x="4640063" y="1813835"/>
            <a:chExt cx="2154589" cy="1655542"/>
          </a:xfrm>
        </p:grpSpPr>
        <p:sp>
          <p:nvSpPr>
            <p:cNvPr id="45" name="五角星 2"/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6" name="五角星 2"/>
            <p:cNvSpPr/>
            <p:nvPr/>
          </p:nvSpPr>
          <p:spPr>
            <a:xfrm rot="20227648">
              <a:off x="4843841" y="1813835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DDF03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F4B50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7" name="五角星 2"/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  <a:gd name="connsiteX0-155" fmla="*/ 654322 w 918524"/>
                <a:gd name="connsiteY0-156" fmla="*/ 223173 h 923906"/>
                <a:gd name="connsiteX1-157" fmla="*/ 916461 w 918524"/>
                <a:gd name="connsiteY1-158" fmla="*/ 349269 h 923906"/>
                <a:gd name="connsiteX2-159" fmla="*/ 774876 w 918524"/>
                <a:gd name="connsiteY2-160" fmla="*/ 613293 h 923906"/>
                <a:gd name="connsiteX3-161" fmla="*/ 741827 w 918524"/>
                <a:gd name="connsiteY3-162" fmla="*/ 914398 h 923906"/>
                <a:gd name="connsiteX4-163" fmla="*/ 459262 w 918524"/>
                <a:gd name="connsiteY4-164" fmla="*/ 854400 h 923906"/>
                <a:gd name="connsiteX5-165" fmla="*/ 176697 w 918524"/>
                <a:gd name="connsiteY5-166" fmla="*/ 914398 h 923906"/>
                <a:gd name="connsiteX6-167" fmla="*/ 143648 w 918524"/>
                <a:gd name="connsiteY6-168" fmla="*/ 613293 h 923906"/>
                <a:gd name="connsiteX7-169" fmla="*/ 2063 w 918524"/>
                <a:gd name="connsiteY7-170" fmla="*/ 349269 h 923906"/>
                <a:gd name="connsiteX8-171" fmla="*/ 264202 w 918524"/>
                <a:gd name="connsiteY8-172" fmla="*/ 223173 h 923906"/>
                <a:gd name="connsiteX9-173" fmla="*/ 459262 w 918524"/>
                <a:gd name="connsiteY9-174" fmla="*/ 0 h 923906"/>
                <a:gd name="connsiteX10-175" fmla="*/ 715845 w 918524"/>
                <a:gd name="connsiteY10-176" fmla="*/ 284696 h 923906"/>
                <a:gd name="connsiteX0-177" fmla="*/ 916461 w 918524"/>
                <a:gd name="connsiteY0-178" fmla="*/ 349269 h 923906"/>
                <a:gd name="connsiteX1-179" fmla="*/ 774876 w 918524"/>
                <a:gd name="connsiteY1-180" fmla="*/ 613293 h 923906"/>
                <a:gd name="connsiteX2-181" fmla="*/ 741827 w 918524"/>
                <a:gd name="connsiteY2-182" fmla="*/ 914398 h 923906"/>
                <a:gd name="connsiteX3-183" fmla="*/ 459262 w 918524"/>
                <a:gd name="connsiteY3-184" fmla="*/ 854400 h 923906"/>
                <a:gd name="connsiteX4-185" fmla="*/ 176697 w 918524"/>
                <a:gd name="connsiteY4-186" fmla="*/ 914398 h 923906"/>
                <a:gd name="connsiteX5-187" fmla="*/ 143648 w 918524"/>
                <a:gd name="connsiteY5-188" fmla="*/ 613293 h 923906"/>
                <a:gd name="connsiteX6-189" fmla="*/ 2063 w 918524"/>
                <a:gd name="connsiteY6-190" fmla="*/ 349269 h 923906"/>
                <a:gd name="connsiteX7-191" fmla="*/ 264202 w 918524"/>
                <a:gd name="connsiteY7-192" fmla="*/ 223173 h 923906"/>
                <a:gd name="connsiteX8-193" fmla="*/ 459262 w 918524"/>
                <a:gd name="connsiteY8-194" fmla="*/ 0 h 923906"/>
                <a:gd name="connsiteX9-195" fmla="*/ 715845 w 918524"/>
                <a:gd name="connsiteY9-196" fmla="*/ 284696 h 923906"/>
                <a:gd name="connsiteX0-197" fmla="*/ 774876 w 774876"/>
                <a:gd name="connsiteY0-198" fmla="*/ 613293 h 923906"/>
                <a:gd name="connsiteX1-199" fmla="*/ 741827 w 774876"/>
                <a:gd name="connsiteY1-200" fmla="*/ 914398 h 923906"/>
                <a:gd name="connsiteX2-201" fmla="*/ 459262 w 774876"/>
                <a:gd name="connsiteY2-202" fmla="*/ 854400 h 923906"/>
                <a:gd name="connsiteX3-203" fmla="*/ 176697 w 774876"/>
                <a:gd name="connsiteY3-204" fmla="*/ 914398 h 923906"/>
                <a:gd name="connsiteX4-205" fmla="*/ 143648 w 774876"/>
                <a:gd name="connsiteY4-206" fmla="*/ 613293 h 923906"/>
                <a:gd name="connsiteX5-207" fmla="*/ 2063 w 774876"/>
                <a:gd name="connsiteY5-208" fmla="*/ 349269 h 923906"/>
                <a:gd name="connsiteX6-209" fmla="*/ 264202 w 774876"/>
                <a:gd name="connsiteY6-210" fmla="*/ 223173 h 923906"/>
                <a:gd name="connsiteX7-211" fmla="*/ 459262 w 774876"/>
                <a:gd name="connsiteY7-212" fmla="*/ 0 h 923906"/>
                <a:gd name="connsiteX8-213" fmla="*/ 715845 w 774876"/>
                <a:gd name="connsiteY8-214" fmla="*/ 284696 h 923906"/>
                <a:gd name="connsiteX0-215" fmla="*/ 741827 w 741827"/>
                <a:gd name="connsiteY0-216" fmla="*/ 914398 h 923906"/>
                <a:gd name="connsiteX1-217" fmla="*/ 459262 w 741827"/>
                <a:gd name="connsiteY1-218" fmla="*/ 854400 h 923906"/>
                <a:gd name="connsiteX2-219" fmla="*/ 176697 w 741827"/>
                <a:gd name="connsiteY2-220" fmla="*/ 914398 h 923906"/>
                <a:gd name="connsiteX3-221" fmla="*/ 143648 w 741827"/>
                <a:gd name="connsiteY3-222" fmla="*/ 613293 h 923906"/>
                <a:gd name="connsiteX4-223" fmla="*/ 2063 w 741827"/>
                <a:gd name="connsiteY4-224" fmla="*/ 349269 h 923906"/>
                <a:gd name="connsiteX5-225" fmla="*/ 264202 w 741827"/>
                <a:gd name="connsiteY5-226" fmla="*/ 223173 h 923906"/>
                <a:gd name="connsiteX6-227" fmla="*/ 459262 w 741827"/>
                <a:gd name="connsiteY6-228" fmla="*/ 0 h 923906"/>
                <a:gd name="connsiteX7-229" fmla="*/ 715845 w 741827"/>
                <a:gd name="connsiteY7-230" fmla="*/ 284696 h 923906"/>
                <a:gd name="connsiteX0-231" fmla="*/ 459262 w 715845"/>
                <a:gd name="connsiteY0-232" fmla="*/ 854400 h 916632"/>
                <a:gd name="connsiteX1-233" fmla="*/ 176697 w 715845"/>
                <a:gd name="connsiteY1-234" fmla="*/ 914398 h 916632"/>
                <a:gd name="connsiteX2-235" fmla="*/ 143648 w 715845"/>
                <a:gd name="connsiteY2-236" fmla="*/ 613293 h 916632"/>
                <a:gd name="connsiteX3-237" fmla="*/ 2063 w 715845"/>
                <a:gd name="connsiteY3-238" fmla="*/ 349269 h 916632"/>
                <a:gd name="connsiteX4-239" fmla="*/ 264202 w 715845"/>
                <a:gd name="connsiteY4-240" fmla="*/ 223173 h 916632"/>
                <a:gd name="connsiteX5-241" fmla="*/ 459262 w 715845"/>
                <a:gd name="connsiteY5-242" fmla="*/ 0 h 916632"/>
                <a:gd name="connsiteX6-243" fmla="*/ 715845 w 715845"/>
                <a:gd name="connsiteY6-244" fmla="*/ 284696 h 916632"/>
                <a:gd name="connsiteX0-245" fmla="*/ 176697 w 715845"/>
                <a:gd name="connsiteY0-246" fmla="*/ 914398 h 914398"/>
                <a:gd name="connsiteX1-247" fmla="*/ 143648 w 715845"/>
                <a:gd name="connsiteY1-248" fmla="*/ 613293 h 914398"/>
                <a:gd name="connsiteX2-249" fmla="*/ 2063 w 715845"/>
                <a:gd name="connsiteY2-250" fmla="*/ 349269 h 914398"/>
                <a:gd name="connsiteX3-251" fmla="*/ 264202 w 715845"/>
                <a:gd name="connsiteY3-252" fmla="*/ 223173 h 914398"/>
                <a:gd name="connsiteX4-253" fmla="*/ 459262 w 715845"/>
                <a:gd name="connsiteY4-254" fmla="*/ 0 h 914398"/>
                <a:gd name="connsiteX5-255" fmla="*/ 715845 w 715845"/>
                <a:gd name="connsiteY5-256" fmla="*/ 284696 h 914398"/>
                <a:gd name="connsiteX0-257" fmla="*/ 143648 w 715845"/>
                <a:gd name="connsiteY0-258" fmla="*/ 613293 h 613293"/>
                <a:gd name="connsiteX1-259" fmla="*/ 2063 w 715845"/>
                <a:gd name="connsiteY1-260" fmla="*/ 349269 h 613293"/>
                <a:gd name="connsiteX2-261" fmla="*/ 264202 w 715845"/>
                <a:gd name="connsiteY2-262" fmla="*/ 223173 h 613293"/>
                <a:gd name="connsiteX3-263" fmla="*/ 459262 w 715845"/>
                <a:gd name="connsiteY3-264" fmla="*/ 0 h 613293"/>
                <a:gd name="connsiteX4-265" fmla="*/ 715845 w 715845"/>
                <a:gd name="connsiteY4-266" fmla="*/ 284696 h 613293"/>
                <a:gd name="connsiteX0-267" fmla="*/ 0 w 713782"/>
                <a:gd name="connsiteY0-268" fmla="*/ 349269 h 349269"/>
                <a:gd name="connsiteX1-269" fmla="*/ 262139 w 713782"/>
                <a:gd name="connsiteY1-270" fmla="*/ 223173 h 349269"/>
                <a:gd name="connsiteX2-271" fmla="*/ 457199 w 713782"/>
                <a:gd name="connsiteY2-272" fmla="*/ 0 h 349269"/>
                <a:gd name="connsiteX3-273" fmla="*/ 713782 w 713782"/>
                <a:gd name="connsiteY3-274" fmla="*/ 284696 h 349269"/>
                <a:gd name="connsiteX0-275" fmla="*/ 0 w 457199"/>
                <a:gd name="connsiteY0-276" fmla="*/ 349269 h 349269"/>
                <a:gd name="connsiteX1-277" fmla="*/ 262139 w 457199"/>
                <a:gd name="connsiteY1-278" fmla="*/ 223173 h 349269"/>
                <a:gd name="connsiteX2-279" fmla="*/ 457199 w 457199"/>
                <a:gd name="connsiteY2-280" fmla="*/ 0 h 3492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92D05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92D05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FA70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92D05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81C147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92D05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97BF17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4" name="五角星 2"/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  <a:gd name="connsiteX0-155" fmla="*/ 654322 w 918524"/>
                <a:gd name="connsiteY0-156" fmla="*/ 223173 h 923906"/>
                <a:gd name="connsiteX1-157" fmla="*/ 916461 w 918524"/>
                <a:gd name="connsiteY1-158" fmla="*/ 349269 h 923906"/>
                <a:gd name="connsiteX2-159" fmla="*/ 774876 w 918524"/>
                <a:gd name="connsiteY2-160" fmla="*/ 613293 h 923906"/>
                <a:gd name="connsiteX3-161" fmla="*/ 741827 w 918524"/>
                <a:gd name="connsiteY3-162" fmla="*/ 914398 h 923906"/>
                <a:gd name="connsiteX4-163" fmla="*/ 459262 w 918524"/>
                <a:gd name="connsiteY4-164" fmla="*/ 854400 h 923906"/>
                <a:gd name="connsiteX5-165" fmla="*/ 176697 w 918524"/>
                <a:gd name="connsiteY5-166" fmla="*/ 914398 h 923906"/>
                <a:gd name="connsiteX6-167" fmla="*/ 143648 w 918524"/>
                <a:gd name="connsiteY6-168" fmla="*/ 613293 h 923906"/>
                <a:gd name="connsiteX7-169" fmla="*/ 2063 w 918524"/>
                <a:gd name="connsiteY7-170" fmla="*/ 349269 h 923906"/>
                <a:gd name="connsiteX8-171" fmla="*/ 264202 w 918524"/>
                <a:gd name="connsiteY8-172" fmla="*/ 223173 h 923906"/>
                <a:gd name="connsiteX9-173" fmla="*/ 459262 w 918524"/>
                <a:gd name="connsiteY9-174" fmla="*/ 0 h 923906"/>
                <a:gd name="connsiteX10-175" fmla="*/ 715845 w 918524"/>
                <a:gd name="connsiteY10-176" fmla="*/ 284696 h 923906"/>
                <a:gd name="connsiteX0-177" fmla="*/ 916461 w 918524"/>
                <a:gd name="connsiteY0-178" fmla="*/ 349269 h 923906"/>
                <a:gd name="connsiteX1-179" fmla="*/ 774876 w 918524"/>
                <a:gd name="connsiteY1-180" fmla="*/ 613293 h 923906"/>
                <a:gd name="connsiteX2-181" fmla="*/ 741827 w 918524"/>
                <a:gd name="connsiteY2-182" fmla="*/ 914398 h 923906"/>
                <a:gd name="connsiteX3-183" fmla="*/ 459262 w 918524"/>
                <a:gd name="connsiteY3-184" fmla="*/ 854400 h 923906"/>
                <a:gd name="connsiteX4-185" fmla="*/ 176697 w 918524"/>
                <a:gd name="connsiteY4-186" fmla="*/ 914398 h 923906"/>
                <a:gd name="connsiteX5-187" fmla="*/ 143648 w 918524"/>
                <a:gd name="connsiteY5-188" fmla="*/ 613293 h 923906"/>
                <a:gd name="connsiteX6-189" fmla="*/ 2063 w 918524"/>
                <a:gd name="connsiteY6-190" fmla="*/ 349269 h 923906"/>
                <a:gd name="connsiteX7-191" fmla="*/ 264202 w 918524"/>
                <a:gd name="connsiteY7-192" fmla="*/ 223173 h 923906"/>
                <a:gd name="connsiteX8-193" fmla="*/ 459262 w 918524"/>
                <a:gd name="connsiteY8-194" fmla="*/ 0 h 923906"/>
                <a:gd name="connsiteX9-195" fmla="*/ 715845 w 918524"/>
                <a:gd name="connsiteY9-196" fmla="*/ 284696 h 923906"/>
                <a:gd name="connsiteX0-197" fmla="*/ 774876 w 774876"/>
                <a:gd name="connsiteY0-198" fmla="*/ 613293 h 923906"/>
                <a:gd name="connsiteX1-199" fmla="*/ 741827 w 774876"/>
                <a:gd name="connsiteY1-200" fmla="*/ 914398 h 923906"/>
                <a:gd name="connsiteX2-201" fmla="*/ 459262 w 774876"/>
                <a:gd name="connsiteY2-202" fmla="*/ 854400 h 923906"/>
                <a:gd name="connsiteX3-203" fmla="*/ 176697 w 774876"/>
                <a:gd name="connsiteY3-204" fmla="*/ 914398 h 923906"/>
                <a:gd name="connsiteX4-205" fmla="*/ 143648 w 774876"/>
                <a:gd name="connsiteY4-206" fmla="*/ 613293 h 923906"/>
                <a:gd name="connsiteX5-207" fmla="*/ 2063 w 774876"/>
                <a:gd name="connsiteY5-208" fmla="*/ 349269 h 923906"/>
                <a:gd name="connsiteX6-209" fmla="*/ 264202 w 774876"/>
                <a:gd name="connsiteY6-210" fmla="*/ 223173 h 923906"/>
                <a:gd name="connsiteX7-211" fmla="*/ 459262 w 774876"/>
                <a:gd name="connsiteY7-212" fmla="*/ 0 h 923906"/>
                <a:gd name="connsiteX8-213" fmla="*/ 715845 w 774876"/>
                <a:gd name="connsiteY8-214" fmla="*/ 284696 h 923906"/>
                <a:gd name="connsiteX0-215" fmla="*/ 741827 w 741827"/>
                <a:gd name="connsiteY0-216" fmla="*/ 914398 h 923906"/>
                <a:gd name="connsiteX1-217" fmla="*/ 459262 w 741827"/>
                <a:gd name="connsiteY1-218" fmla="*/ 854400 h 923906"/>
                <a:gd name="connsiteX2-219" fmla="*/ 176697 w 741827"/>
                <a:gd name="connsiteY2-220" fmla="*/ 914398 h 923906"/>
                <a:gd name="connsiteX3-221" fmla="*/ 143648 w 741827"/>
                <a:gd name="connsiteY3-222" fmla="*/ 613293 h 923906"/>
                <a:gd name="connsiteX4-223" fmla="*/ 2063 w 741827"/>
                <a:gd name="connsiteY4-224" fmla="*/ 349269 h 923906"/>
                <a:gd name="connsiteX5-225" fmla="*/ 264202 w 741827"/>
                <a:gd name="connsiteY5-226" fmla="*/ 223173 h 923906"/>
                <a:gd name="connsiteX6-227" fmla="*/ 459262 w 741827"/>
                <a:gd name="connsiteY6-228" fmla="*/ 0 h 923906"/>
                <a:gd name="connsiteX7-229" fmla="*/ 715845 w 741827"/>
                <a:gd name="connsiteY7-230" fmla="*/ 284696 h 923906"/>
                <a:gd name="connsiteX0-231" fmla="*/ 459262 w 715845"/>
                <a:gd name="connsiteY0-232" fmla="*/ 854400 h 916632"/>
                <a:gd name="connsiteX1-233" fmla="*/ 176697 w 715845"/>
                <a:gd name="connsiteY1-234" fmla="*/ 914398 h 916632"/>
                <a:gd name="connsiteX2-235" fmla="*/ 143648 w 715845"/>
                <a:gd name="connsiteY2-236" fmla="*/ 613293 h 916632"/>
                <a:gd name="connsiteX3-237" fmla="*/ 2063 w 715845"/>
                <a:gd name="connsiteY3-238" fmla="*/ 349269 h 916632"/>
                <a:gd name="connsiteX4-239" fmla="*/ 264202 w 715845"/>
                <a:gd name="connsiteY4-240" fmla="*/ 223173 h 916632"/>
                <a:gd name="connsiteX5-241" fmla="*/ 459262 w 715845"/>
                <a:gd name="connsiteY5-242" fmla="*/ 0 h 916632"/>
                <a:gd name="connsiteX6-243" fmla="*/ 715845 w 715845"/>
                <a:gd name="connsiteY6-244" fmla="*/ 284696 h 916632"/>
                <a:gd name="connsiteX0-245" fmla="*/ 176697 w 715845"/>
                <a:gd name="connsiteY0-246" fmla="*/ 914398 h 914398"/>
                <a:gd name="connsiteX1-247" fmla="*/ 143648 w 715845"/>
                <a:gd name="connsiteY1-248" fmla="*/ 613293 h 914398"/>
                <a:gd name="connsiteX2-249" fmla="*/ 2063 w 715845"/>
                <a:gd name="connsiteY2-250" fmla="*/ 349269 h 914398"/>
                <a:gd name="connsiteX3-251" fmla="*/ 264202 w 715845"/>
                <a:gd name="connsiteY3-252" fmla="*/ 223173 h 914398"/>
                <a:gd name="connsiteX4-253" fmla="*/ 459262 w 715845"/>
                <a:gd name="connsiteY4-254" fmla="*/ 0 h 914398"/>
                <a:gd name="connsiteX5-255" fmla="*/ 715845 w 715845"/>
                <a:gd name="connsiteY5-256" fmla="*/ 284696 h 914398"/>
                <a:gd name="connsiteX0-257" fmla="*/ 143648 w 715845"/>
                <a:gd name="connsiteY0-258" fmla="*/ 613293 h 613293"/>
                <a:gd name="connsiteX1-259" fmla="*/ 2063 w 715845"/>
                <a:gd name="connsiteY1-260" fmla="*/ 349269 h 613293"/>
                <a:gd name="connsiteX2-261" fmla="*/ 264202 w 715845"/>
                <a:gd name="connsiteY2-262" fmla="*/ 223173 h 613293"/>
                <a:gd name="connsiteX3-263" fmla="*/ 459262 w 715845"/>
                <a:gd name="connsiteY3-264" fmla="*/ 0 h 613293"/>
                <a:gd name="connsiteX4-265" fmla="*/ 715845 w 715845"/>
                <a:gd name="connsiteY4-266" fmla="*/ 284696 h 613293"/>
                <a:gd name="connsiteX0-267" fmla="*/ 0 w 713782"/>
                <a:gd name="connsiteY0-268" fmla="*/ 349269 h 349269"/>
                <a:gd name="connsiteX1-269" fmla="*/ 262139 w 713782"/>
                <a:gd name="connsiteY1-270" fmla="*/ 223173 h 349269"/>
                <a:gd name="connsiteX2-271" fmla="*/ 457199 w 713782"/>
                <a:gd name="connsiteY2-272" fmla="*/ 0 h 349269"/>
                <a:gd name="connsiteX3-273" fmla="*/ 713782 w 713782"/>
                <a:gd name="connsiteY3-274" fmla="*/ 284696 h 349269"/>
                <a:gd name="connsiteX0-275" fmla="*/ 0 w 457199"/>
                <a:gd name="connsiteY0-276" fmla="*/ 349269 h 349269"/>
                <a:gd name="connsiteX1-277" fmla="*/ 262139 w 457199"/>
                <a:gd name="connsiteY1-278" fmla="*/ 223173 h 349269"/>
                <a:gd name="connsiteX2-279" fmla="*/ 457199 w 457199"/>
                <a:gd name="connsiteY2-280" fmla="*/ 0 h 349269"/>
                <a:gd name="connsiteX0-281" fmla="*/ 0 w 195060"/>
                <a:gd name="connsiteY0-282" fmla="*/ 223173 h 223173"/>
                <a:gd name="connsiteX1-283" fmla="*/ 195060 w 195060"/>
                <a:gd name="connsiteY1-284" fmla="*/ 0 h 2231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18109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 rot="19118257">
              <a:off x="5156648" y="2325862"/>
              <a:ext cx="1005062" cy="6981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3200" dirty="0" smtClean="0">
                  <a:ln w="25400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02</a:t>
              </a:r>
              <a:endParaRPr lang="en-US" altLang="zh-CN" sz="3200" dirty="0" smtClean="0">
                <a:ln w="25400">
                  <a:solidFill>
                    <a:schemeClr val="tx1"/>
                  </a:solidFill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53194">
            <a:off x="6457146" y="1565117"/>
            <a:ext cx="1800964" cy="1375836"/>
            <a:chOff x="4640063" y="1823391"/>
            <a:chExt cx="2154589" cy="1645986"/>
          </a:xfrm>
        </p:grpSpPr>
        <p:sp>
          <p:nvSpPr>
            <p:cNvPr id="59" name="五角星 2"/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0" name="五角星 2"/>
            <p:cNvSpPr/>
            <p:nvPr/>
          </p:nvSpPr>
          <p:spPr>
            <a:xfrm rot="20227648">
              <a:off x="4863198" y="1834323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84F6FC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13CCD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1" name="五角星 2"/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  <a:gd name="connsiteX0-155" fmla="*/ 654322 w 918524"/>
                <a:gd name="connsiteY0-156" fmla="*/ 223173 h 923906"/>
                <a:gd name="connsiteX1-157" fmla="*/ 916461 w 918524"/>
                <a:gd name="connsiteY1-158" fmla="*/ 349269 h 923906"/>
                <a:gd name="connsiteX2-159" fmla="*/ 774876 w 918524"/>
                <a:gd name="connsiteY2-160" fmla="*/ 613293 h 923906"/>
                <a:gd name="connsiteX3-161" fmla="*/ 741827 w 918524"/>
                <a:gd name="connsiteY3-162" fmla="*/ 914398 h 923906"/>
                <a:gd name="connsiteX4-163" fmla="*/ 459262 w 918524"/>
                <a:gd name="connsiteY4-164" fmla="*/ 854400 h 923906"/>
                <a:gd name="connsiteX5-165" fmla="*/ 176697 w 918524"/>
                <a:gd name="connsiteY5-166" fmla="*/ 914398 h 923906"/>
                <a:gd name="connsiteX6-167" fmla="*/ 143648 w 918524"/>
                <a:gd name="connsiteY6-168" fmla="*/ 613293 h 923906"/>
                <a:gd name="connsiteX7-169" fmla="*/ 2063 w 918524"/>
                <a:gd name="connsiteY7-170" fmla="*/ 349269 h 923906"/>
                <a:gd name="connsiteX8-171" fmla="*/ 264202 w 918524"/>
                <a:gd name="connsiteY8-172" fmla="*/ 223173 h 923906"/>
                <a:gd name="connsiteX9-173" fmla="*/ 459262 w 918524"/>
                <a:gd name="connsiteY9-174" fmla="*/ 0 h 923906"/>
                <a:gd name="connsiteX10-175" fmla="*/ 715845 w 918524"/>
                <a:gd name="connsiteY10-176" fmla="*/ 284696 h 923906"/>
                <a:gd name="connsiteX0-177" fmla="*/ 916461 w 918524"/>
                <a:gd name="connsiteY0-178" fmla="*/ 349269 h 923906"/>
                <a:gd name="connsiteX1-179" fmla="*/ 774876 w 918524"/>
                <a:gd name="connsiteY1-180" fmla="*/ 613293 h 923906"/>
                <a:gd name="connsiteX2-181" fmla="*/ 741827 w 918524"/>
                <a:gd name="connsiteY2-182" fmla="*/ 914398 h 923906"/>
                <a:gd name="connsiteX3-183" fmla="*/ 459262 w 918524"/>
                <a:gd name="connsiteY3-184" fmla="*/ 854400 h 923906"/>
                <a:gd name="connsiteX4-185" fmla="*/ 176697 w 918524"/>
                <a:gd name="connsiteY4-186" fmla="*/ 914398 h 923906"/>
                <a:gd name="connsiteX5-187" fmla="*/ 143648 w 918524"/>
                <a:gd name="connsiteY5-188" fmla="*/ 613293 h 923906"/>
                <a:gd name="connsiteX6-189" fmla="*/ 2063 w 918524"/>
                <a:gd name="connsiteY6-190" fmla="*/ 349269 h 923906"/>
                <a:gd name="connsiteX7-191" fmla="*/ 264202 w 918524"/>
                <a:gd name="connsiteY7-192" fmla="*/ 223173 h 923906"/>
                <a:gd name="connsiteX8-193" fmla="*/ 459262 w 918524"/>
                <a:gd name="connsiteY8-194" fmla="*/ 0 h 923906"/>
                <a:gd name="connsiteX9-195" fmla="*/ 715845 w 918524"/>
                <a:gd name="connsiteY9-196" fmla="*/ 284696 h 923906"/>
                <a:gd name="connsiteX0-197" fmla="*/ 774876 w 774876"/>
                <a:gd name="connsiteY0-198" fmla="*/ 613293 h 923906"/>
                <a:gd name="connsiteX1-199" fmla="*/ 741827 w 774876"/>
                <a:gd name="connsiteY1-200" fmla="*/ 914398 h 923906"/>
                <a:gd name="connsiteX2-201" fmla="*/ 459262 w 774876"/>
                <a:gd name="connsiteY2-202" fmla="*/ 854400 h 923906"/>
                <a:gd name="connsiteX3-203" fmla="*/ 176697 w 774876"/>
                <a:gd name="connsiteY3-204" fmla="*/ 914398 h 923906"/>
                <a:gd name="connsiteX4-205" fmla="*/ 143648 w 774876"/>
                <a:gd name="connsiteY4-206" fmla="*/ 613293 h 923906"/>
                <a:gd name="connsiteX5-207" fmla="*/ 2063 w 774876"/>
                <a:gd name="connsiteY5-208" fmla="*/ 349269 h 923906"/>
                <a:gd name="connsiteX6-209" fmla="*/ 264202 w 774876"/>
                <a:gd name="connsiteY6-210" fmla="*/ 223173 h 923906"/>
                <a:gd name="connsiteX7-211" fmla="*/ 459262 w 774876"/>
                <a:gd name="connsiteY7-212" fmla="*/ 0 h 923906"/>
                <a:gd name="connsiteX8-213" fmla="*/ 715845 w 774876"/>
                <a:gd name="connsiteY8-214" fmla="*/ 284696 h 923906"/>
                <a:gd name="connsiteX0-215" fmla="*/ 741827 w 741827"/>
                <a:gd name="connsiteY0-216" fmla="*/ 914398 h 923906"/>
                <a:gd name="connsiteX1-217" fmla="*/ 459262 w 741827"/>
                <a:gd name="connsiteY1-218" fmla="*/ 854400 h 923906"/>
                <a:gd name="connsiteX2-219" fmla="*/ 176697 w 741827"/>
                <a:gd name="connsiteY2-220" fmla="*/ 914398 h 923906"/>
                <a:gd name="connsiteX3-221" fmla="*/ 143648 w 741827"/>
                <a:gd name="connsiteY3-222" fmla="*/ 613293 h 923906"/>
                <a:gd name="connsiteX4-223" fmla="*/ 2063 w 741827"/>
                <a:gd name="connsiteY4-224" fmla="*/ 349269 h 923906"/>
                <a:gd name="connsiteX5-225" fmla="*/ 264202 w 741827"/>
                <a:gd name="connsiteY5-226" fmla="*/ 223173 h 923906"/>
                <a:gd name="connsiteX6-227" fmla="*/ 459262 w 741827"/>
                <a:gd name="connsiteY6-228" fmla="*/ 0 h 923906"/>
                <a:gd name="connsiteX7-229" fmla="*/ 715845 w 741827"/>
                <a:gd name="connsiteY7-230" fmla="*/ 284696 h 923906"/>
                <a:gd name="connsiteX0-231" fmla="*/ 459262 w 715845"/>
                <a:gd name="connsiteY0-232" fmla="*/ 854400 h 916632"/>
                <a:gd name="connsiteX1-233" fmla="*/ 176697 w 715845"/>
                <a:gd name="connsiteY1-234" fmla="*/ 914398 h 916632"/>
                <a:gd name="connsiteX2-235" fmla="*/ 143648 w 715845"/>
                <a:gd name="connsiteY2-236" fmla="*/ 613293 h 916632"/>
                <a:gd name="connsiteX3-237" fmla="*/ 2063 w 715845"/>
                <a:gd name="connsiteY3-238" fmla="*/ 349269 h 916632"/>
                <a:gd name="connsiteX4-239" fmla="*/ 264202 w 715845"/>
                <a:gd name="connsiteY4-240" fmla="*/ 223173 h 916632"/>
                <a:gd name="connsiteX5-241" fmla="*/ 459262 w 715845"/>
                <a:gd name="connsiteY5-242" fmla="*/ 0 h 916632"/>
                <a:gd name="connsiteX6-243" fmla="*/ 715845 w 715845"/>
                <a:gd name="connsiteY6-244" fmla="*/ 284696 h 916632"/>
                <a:gd name="connsiteX0-245" fmla="*/ 176697 w 715845"/>
                <a:gd name="connsiteY0-246" fmla="*/ 914398 h 914398"/>
                <a:gd name="connsiteX1-247" fmla="*/ 143648 w 715845"/>
                <a:gd name="connsiteY1-248" fmla="*/ 613293 h 914398"/>
                <a:gd name="connsiteX2-249" fmla="*/ 2063 w 715845"/>
                <a:gd name="connsiteY2-250" fmla="*/ 349269 h 914398"/>
                <a:gd name="connsiteX3-251" fmla="*/ 264202 w 715845"/>
                <a:gd name="connsiteY3-252" fmla="*/ 223173 h 914398"/>
                <a:gd name="connsiteX4-253" fmla="*/ 459262 w 715845"/>
                <a:gd name="connsiteY4-254" fmla="*/ 0 h 914398"/>
                <a:gd name="connsiteX5-255" fmla="*/ 715845 w 715845"/>
                <a:gd name="connsiteY5-256" fmla="*/ 284696 h 914398"/>
                <a:gd name="connsiteX0-257" fmla="*/ 143648 w 715845"/>
                <a:gd name="connsiteY0-258" fmla="*/ 613293 h 613293"/>
                <a:gd name="connsiteX1-259" fmla="*/ 2063 w 715845"/>
                <a:gd name="connsiteY1-260" fmla="*/ 349269 h 613293"/>
                <a:gd name="connsiteX2-261" fmla="*/ 264202 w 715845"/>
                <a:gd name="connsiteY2-262" fmla="*/ 223173 h 613293"/>
                <a:gd name="connsiteX3-263" fmla="*/ 459262 w 715845"/>
                <a:gd name="connsiteY3-264" fmla="*/ 0 h 613293"/>
                <a:gd name="connsiteX4-265" fmla="*/ 715845 w 715845"/>
                <a:gd name="connsiteY4-266" fmla="*/ 284696 h 613293"/>
                <a:gd name="connsiteX0-267" fmla="*/ 0 w 713782"/>
                <a:gd name="connsiteY0-268" fmla="*/ 349269 h 349269"/>
                <a:gd name="connsiteX1-269" fmla="*/ 262139 w 713782"/>
                <a:gd name="connsiteY1-270" fmla="*/ 223173 h 349269"/>
                <a:gd name="connsiteX2-271" fmla="*/ 457199 w 713782"/>
                <a:gd name="connsiteY2-272" fmla="*/ 0 h 349269"/>
                <a:gd name="connsiteX3-273" fmla="*/ 713782 w 713782"/>
                <a:gd name="connsiteY3-274" fmla="*/ 284696 h 349269"/>
                <a:gd name="connsiteX0-275" fmla="*/ 0 w 457199"/>
                <a:gd name="connsiteY0-276" fmla="*/ 349269 h 349269"/>
                <a:gd name="connsiteX1-277" fmla="*/ 262139 w 457199"/>
                <a:gd name="connsiteY1-278" fmla="*/ 223173 h 349269"/>
                <a:gd name="connsiteX2-279" fmla="*/ 457199 w 457199"/>
                <a:gd name="connsiteY2-280" fmla="*/ 0 h 3492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1CD8EC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1CD8E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C920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4B50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1CD8EC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1CD8E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1CD8EC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1CD8E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C920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8" name="五角星 2"/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  <a:gd name="connsiteX0-155" fmla="*/ 654322 w 918524"/>
                <a:gd name="connsiteY0-156" fmla="*/ 223173 h 923906"/>
                <a:gd name="connsiteX1-157" fmla="*/ 916461 w 918524"/>
                <a:gd name="connsiteY1-158" fmla="*/ 349269 h 923906"/>
                <a:gd name="connsiteX2-159" fmla="*/ 774876 w 918524"/>
                <a:gd name="connsiteY2-160" fmla="*/ 613293 h 923906"/>
                <a:gd name="connsiteX3-161" fmla="*/ 741827 w 918524"/>
                <a:gd name="connsiteY3-162" fmla="*/ 914398 h 923906"/>
                <a:gd name="connsiteX4-163" fmla="*/ 459262 w 918524"/>
                <a:gd name="connsiteY4-164" fmla="*/ 854400 h 923906"/>
                <a:gd name="connsiteX5-165" fmla="*/ 176697 w 918524"/>
                <a:gd name="connsiteY5-166" fmla="*/ 914398 h 923906"/>
                <a:gd name="connsiteX6-167" fmla="*/ 143648 w 918524"/>
                <a:gd name="connsiteY6-168" fmla="*/ 613293 h 923906"/>
                <a:gd name="connsiteX7-169" fmla="*/ 2063 w 918524"/>
                <a:gd name="connsiteY7-170" fmla="*/ 349269 h 923906"/>
                <a:gd name="connsiteX8-171" fmla="*/ 264202 w 918524"/>
                <a:gd name="connsiteY8-172" fmla="*/ 223173 h 923906"/>
                <a:gd name="connsiteX9-173" fmla="*/ 459262 w 918524"/>
                <a:gd name="connsiteY9-174" fmla="*/ 0 h 923906"/>
                <a:gd name="connsiteX10-175" fmla="*/ 715845 w 918524"/>
                <a:gd name="connsiteY10-176" fmla="*/ 284696 h 923906"/>
                <a:gd name="connsiteX0-177" fmla="*/ 916461 w 918524"/>
                <a:gd name="connsiteY0-178" fmla="*/ 349269 h 923906"/>
                <a:gd name="connsiteX1-179" fmla="*/ 774876 w 918524"/>
                <a:gd name="connsiteY1-180" fmla="*/ 613293 h 923906"/>
                <a:gd name="connsiteX2-181" fmla="*/ 741827 w 918524"/>
                <a:gd name="connsiteY2-182" fmla="*/ 914398 h 923906"/>
                <a:gd name="connsiteX3-183" fmla="*/ 459262 w 918524"/>
                <a:gd name="connsiteY3-184" fmla="*/ 854400 h 923906"/>
                <a:gd name="connsiteX4-185" fmla="*/ 176697 w 918524"/>
                <a:gd name="connsiteY4-186" fmla="*/ 914398 h 923906"/>
                <a:gd name="connsiteX5-187" fmla="*/ 143648 w 918524"/>
                <a:gd name="connsiteY5-188" fmla="*/ 613293 h 923906"/>
                <a:gd name="connsiteX6-189" fmla="*/ 2063 w 918524"/>
                <a:gd name="connsiteY6-190" fmla="*/ 349269 h 923906"/>
                <a:gd name="connsiteX7-191" fmla="*/ 264202 w 918524"/>
                <a:gd name="connsiteY7-192" fmla="*/ 223173 h 923906"/>
                <a:gd name="connsiteX8-193" fmla="*/ 459262 w 918524"/>
                <a:gd name="connsiteY8-194" fmla="*/ 0 h 923906"/>
                <a:gd name="connsiteX9-195" fmla="*/ 715845 w 918524"/>
                <a:gd name="connsiteY9-196" fmla="*/ 284696 h 923906"/>
                <a:gd name="connsiteX0-197" fmla="*/ 774876 w 774876"/>
                <a:gd name="connsiteY0-198" fmla="*/ 613293 h 923906"/>
                <a:gd name="connsiteX1-199" fmla="*/ 741827 w 774876"/>
                <a:gd name="connsiteY1-200" fmla="*/ 914398 h 923906"/>
                <a:gd name="connsiteX2-201" fmla="*/ 459262 w 774876"/>
                <a:gd name="connsiteY2-202" fmla="*/ 854400 h 923906"/>
                <a:gd name="connsiteX3-203" fmla="*/ 176697 w 774876"/>
                <a:gd name="connsiteY3-204" fmla="*/ 914398 h 923906"/>
                <a:gd name="connsiteX4-205" fmla="*/ 143648 w 774876"/>
                <a:gd name="connsiteY4-206" fmla="*/ 613293 h 923906"/>
                <a:gd name="connsiteX5-207" fmla="*/ 2063 w 774876"/>
                <a:gd name="connsiteY5-208" fmla="*/ 349269 h 923906"/>
                <a:gd name="connsiteX6-209" fmla="*/ 264202 w 774876"/>
                <a:gd name="connsiteY6-210" fmla="*/ 223173 h 923906"/>
                <a:gd name="connsiteX7-211" fmla="*/ 459262 w 774876"/>
                <a:gd name="connsiteY7-212" fmla="*/ 0 h 923906"/>
                <a:gd name="connsiteX8-213" fmla="*/ 715845 w 774876"/>
                <a:gd name="connsiteY8-214" fmla="*/ 284696 h 923906"/>
                <a:gd name="connsiteX0-215" fmla="*/ 741827 w 741827"/>
                <a:gd name="connsiteY0-216" fmla="*/ 914398 h 923906"/>
                <a:gd name="connsiteX1-217" fmla="*/ 459262 w 741827"/>
                <a:gd name="connsiteY1-218" fmla="*/ 854400 h 923906"/>
                <a:gd name="connsiteX2-219" fmla="*/ 176697 w 741827"/>
                <a:gd name="connsiteY2-220" fmla="*/ 914398 h 923906"/>
                <a:gd name="connsiteX3-221" fmla="*/ 143648 w 741827"/>
                <a:gd name="connsiteY3-222" fmla="*/ 613293 h 923906"/>
                <a:gd name="connsiteX4-223" fmla="*/ 2063 w 741827"/>
                <a:gd name="connsiteY4-224" fmla="*/ 349269 h 923906"/>
                <a:gd name="connsiteX5-225" fmla="*/ 264202 w 741827"/>
                <a:gd name="connsiteY5-226" fmla="*/ 223173 h 923906"/>
                <a:gd name="connsiteX6-227" fmla="*/ 459262 w 741827"/>
                <a:gd name="connsiteY6-228" fmla="*/ 0 h 923906"/>
                <a:gd name="connsiteX7-229" fmla="*/ 715845 w 741827"/>
                <a:gd name="connsiteY7-230" fmla="*/ 284696 h 923906"/>
                <a:gd name="connsiteX0-231" fmla="*/ 459262 w 715845"/>
                <a:gd name="connsiteY0-232" fmla="*/ 854400 h 916632"/>
                <a:gd name="connsiteX1-233" fmla="*/ 176697 w 715845"/>
                <a:gd name="connsiteY1-234" fmla="*/ 914398 h 916632"/>
                <a:gd name="connsiteX2-235" fmla="*/ 143648 w 715845"/>
                <a:gd name="connsiteY2-236" fmla="*/ 613293 h 916632"/>
                <a:gd name="connsiteX3-237" fmla="*/ 2063 w 715845"/>
                <a:gd name="connsiteY3-238" fmla="*/ 349269 h 916632"/>
                <a:gd name="connsiteX4-239" fmla="*/ 264202 w 715845"/>
                <a:gd name="connsiteY4-240" fmla="*/ 223173 h 916632"/>
                <a:gd name="connsiteX5-241" fmla="*/ 459262 w 715845"/>
                <a:gd name="connsiteY5-242" fmla="*/ 0 h 916632"/>
                <a:gd name="connsiteX6-243" fmla="*/ 715845 w 715845"/>
                <a:gd name="connsiteY6-244" fmla="*/ 284696 h 916632"/>
                <a:gd name="connsiteX0-245" fmla="*/ 176697 w 715845"/>
                <a:gd name="connsiteY0-246" fmla="*/ 914398 h 914398"/>
                <a:gd name="connsiteX1-247" fmla="*/ 143648 w 715845"/>
                <a:gd name="connsiteY1-248" fmla="*/ 613293 h 914398"/>
                <a:gd name="connsiteX2-249" fmla="*/ 2063 w 715845"/>
                <a:gd name="connsiteY2-250" fmla="*/ 349269 h 914398"/>
                <a:gd name="connsiteX3-251" fmla="*/ 264202 w 715845"/>
                <a:gd name="connsiteY3-252" fmla="*/ 223173 h 914398"/>
                <a:gd name="connsiteX4-253" fmla="*/ 459262 w 715845"/>
                <a:gd name="connsiteY4-254" fmla="*/ 0 h 914398"/>
                <a:gd name="connsiteX5-255" fmla="*/ 715845 w 715845"/>
                <a:gd name="connsiteY5-256" fmla="*/ 284696 h 914398"/>
                <a:gd name="connsiteX0-257" fmla="*/ 143648 w 715845"/>
                <a:gd name="connsiteY0-258" fmla="*/ 613293 h 613293"/>
                <a:gd name="connsiteX1-259" fmla="*/ 2063 w 715845"/>
                <a:gd name="connsiteY1-260" fmla="*/ 349269 h 613293"/>
                <a:gd name="connsiteX2-261" fmla="*/ 264202 w 715845"/>
                <a:gd name="connsiteY2-262" fmla="*/ 223173 h 613293"/>
                <a:gd name="connsiteX3-263" fmla="*/ 459262 w 715845"/>
                <a:gd name="connsiteY3-264" fmla="*/ 0 h 613293"/>
                <a:gd name="connsiteX4-265" fmla="*/ 715845 w 715845"/>
                <a:gd name="connsiteY4-266" fmla="*/ 284696 h 613293"/>
                <a:gd name="connsiteX0-267" fmla="*/ 0 w 713782"/>
                <a:gd name="connsiteY0-268" fmla="*/ 349269 h 349269"/>
                <a:gd name="connsiteX1-269" fmla="*/ 262139 w 713782"/>
                <a:gd name="connsiteY1-270" fmla="*/ 223173 h 349269"/>
                <a:gd name="connsiteX2-271" fmla="*/ 457199 w 713782"/>
                <a:gd name="connsiteY2-272" fmla="*/ 0 h 349269"/>
                <a:gd name="connsiteX3-273" fmla="*/ 713782 w 713782"/>
                <a:gd name="connsiteY3-274" fmla="*/ 284696 h 349269"/>
                <a:gd name="connsiteX0-275" fmla="*/ 0 w 457199"/>
                <a:gd name="connsiteY0-276" fmla="*/ 349269 h 349269"/>
                <a:gd name="connsiteX1-277" fmla="*/ 262139 w 457199"/>
                <a:gd name="connsiteY1-278" fmla="*/ 223173 h 349269"/>
                <a:gd name="connsiteX2-279" fmla="*/ 457199 w 457199"/>
                <a:gd name="connsiteY2-280" fmla="*/ 0 h 349269"/>
                <a:gd name="connsiteX0-281" fmla="*/ 0 w 195060"/>
                <a:gd name="connsiteY0-282" fmla="*/ 223173 h 223173"/>
                <a:gd name="connsiteX1-283" fmla="*/ 195060 w 195060"/>
                <a:gd name="connsiteY1-284" fmla="*/ 0 h 2231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chemeClr val="accent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F4B502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 rot="21346806">
              <a:off x="5132338" y="2294395"/>
              <a:ext cx="1087108" cy="6981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3200" dirty="0" smtClean="0">
                  <a:ln w="25400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03</a:t>
              </a:r>
              <a:endParaRPr lang="en-US" altLang="zh-CN" sz="3200" dirty="0" smtClean="0">
                <a:ln w="25400">
                  <a:solidFill>
                    <a:schemeClr val="tx1"/>
                  </a:solidFill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rot="2481743">
            <a:off x="9406148" y="1946776"/>
            <a:ext cx="1800964" cy="1383824"/>
            <a:chOff x="4640063" y="1813835"/>
            <a:chExt cx="2154589" cy="1655542"/>
          </a:xfrm>
        </p:grpSpPr>
        <p:sp>
          <p:nvSpPr>
            <p:cNvPr id="73" name="五角星 2"/>
            <p:cNvSpPr/>
            <p:nvPr/>
          </p:nvSpPr>
          <p:spPr>
            <a:xfrm rot="20227648">
              <a:off x="4851510" y="1823391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4" name="五角星 2"/>
            <p:cNvSpPr/>
            <p:nvPr/>
          </p:nvSpPr>
          <p:spPr>
            <a:xfrm rot="20227648">
              <a:off x="4843842" y="1813835"/>
              <a:ext cx="1571083" cy="158028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F7C80"/>
            </a:solidFill>
            <a:ln w="25400">
              <a:solidFill>
                <a:schemeClr val="bg1"/>
              </a:solidFill>
            </a:ln>
            <a:effectLst>
              <a:innerShdw blurRad="368300">
                <a:srgbClr val="FE4448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5" name="五角星 2"/>
            <p:cNvSpPr/>
            <p:nvPr/>
          </p:nvSpPr>
          <p:spPr>
            <a:xfrm rot="20463093">
              <a:off x="4926374" y="2194893"/>
              <a:ext cx="563426" cy="430419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  <a:gd name="connsiteX0-155" fmla="*/ 654322 w 918524"/>
                <a:gd name="connsiteY0-156" fmla="*/ 223173 h 923906"/>
                <a:gd name="connsiteX1-157" fmla="*/ 916461 w 918524"/>
                <a:gd name="connsiteY1-158" fmla="*/ 349269 h 923906"/>
                <a:gd name="connsiteX2-159" fmla="*/ 774876 w 918524"/>
                <a:gd name="connsiteY2-160" fmla="*/ 613293 h 923906"/>
                <a:gd name="connsiteX3-161" fmla="*/ 741827 w 918524"/>
                <a:gd name="connsiteY3-162" fmla="*/ 914398 h 923906"/>
                <a:gd name="connsiteX4-163" fmla="*/ 459262 w 918524"/>
                <a:gd name="connsiteY4-164" fmla="*/ 854400 h 923906"/>
                <a:gd name="connsiteX5-165" fmla="*/ 176697 w 918524"/>
                <a:gd name="connsiteY5-166" fmla="*/ 914398 h 923906"/>
                <a:gd name="connsiteX6-167" fmla="*/ 143648 w 918524"/>
                <a:gd name="connsiteY6-168" fmla="*/ 613293 h 923906"/>
                <a:gd name="connsiteX7-169" fmla="*/ 2063 w 918524"/>
                <a:gd name="connsiteY7-170" fmla="*/ 349269 h 923906"/>
                <a:gd name="connsiteX8-171" fmla="*/ 264202 w 918524"/>
                <a:gd name="connsiteY8-172" fmla="*/ 223173 h 923906"/>
                <a:gd name="connsiteX9-173" fmla="*/ 459262 w 918524"/>
                <a:gd name="connsiteY9-174" fmla="*/ 0 h 923906"/>
                <a:gd name="connsiteX10-175" fmla="*/ 715845 w 918524"/>
                <a:gd name="connsiteY10-176" fmla="*/ 284696 h 923906"/>
                <a:gd name="connsiteX0-177" fmla="*/ 916461 w 918524"/>
                <a:gd name="connsiteY0-178" fmla="*/ 349269 h 923906"/>
                <a:gd name="connsiteX1-179" fmla="*/ 774876 w 918524"/>
                <a:gd name="connsiteY1-180" fmla="*/ 613293 h 923906"/>
                <a:gd name="connsiteX2-181" fmla="*/ 741827 w 918524"/>
                <a:gd name="connsiteY2-182" fmla="*/ 914398 h 923906"/>
                <a:gd name="connsiteX3-183" fmla="*/ 459262 w 918524"/>
                <a:gd name="connsiteY3-184" fmla="*/ 854400 h 923906"/>
                <a:gd name="connsiteX4-185" fmla="*/ 176697 w 918524"/>
                <a:gd name="connsiteY4-186" fmla="*/ 914398 h 923906"/>
                <a:gd name="connsiteX5-187" fmla="*/ 143648 w 918524"/>
                <a:gd name="connsiteY5-188" fmla="*/ 613293 h 923906"/>
                <a:gd name="connsiteX6-189" fmla="*/ 2063 w 918524"/>
                <a:gd name="connsiteY6-190" fmla="*/ 349269 h 923906"/>
                <a:gd name="connsiteX7-191" fmla="*/ 264202 w 918524"/>
                <a:gd name="connsiteY7-192" fmla="*/ 223173 h 923906"/>
                <a:gd name="connsiteX8-193" fmla="*/ 459262 w 918524"/>
                <a:gd name="connsiteY8-194" fmla="*/ 0 h 923906"/>
                <a:gd name="connsiteX9-195" fmla="*/ 715845 w 918524"/>
                <a:gd name="connsiteY9-196" fmla="*/ 284696 h 923906"/>
                <a:gd name="connsiteX0-197" fmla="*/ 774876 w 774876"/>
                <a:gd name="connsiteY0-198" fmla="*/ 613293 h 923906"/>
                <a:gd name="connsiteX1-199" fmla="*/ 741827 w 774876"/>
                <a:gd name="connsiteY1-200" fmla="*/ 914398 h 923906"/>
                <a:gd name="connsiteX2-201" fmla="*/ 459262 w 774876"/>
                <a:gd name="connsiteY2-202" fmla="*/ 854400 h 923906"/>
                <a:gd name="connsiteX3-203" fmla="*/ 176697 w 774876"/>
                <a:gd name="connsiteY3-204" fmla="*/ 914398 h 923906"/>
                <a:gd name="connsiteX4-205" fmla="*/ 143648 w 774876"/>
                <a:gd name="connsiteY4-206" fmla="*/ 613293 h 923906"/>
                <a:gd name="connsiteX5-207" fmla="*/ 2063 w 774876"/>
                <a:gd name="connsiteY5-208" fmla="*/ 349269 h 923906"/>
                <a:gd name="connsiteX6-209" fmla="*/ 264202 w 774876"/>
                <a:gd name="connsiteY6-210" fmla="*/ 223173 h 923906"/>
                <a:gd name="connsiteX7-211" fmla="*/ 459262 w 774876"/>
                <a:gd name="connsiteY7-212" fmla="*/ 0 h 923906"/>
                <a:gd name="connsiteX8-213" fmla="*/ 715845 w 774876"/>
                <a:gd name="connsiteY8-214" fmla="*/ 284696 h 923906"/>
                <a:gd name="connsiteX0-215" fmla="*/ 741827 w 741827"/>
                <a:gd name="connsiteY0-216" fmla="*/ 914398 h 923906"/>
                <a:gd name="connsiteX1-217" fmla="*/ 459262 w 741827"/>
                <a:gd name="connsiteY1-218" fmla="*/ 854400 h 923906"/>
                <a:gd name="connsiteX2-219" fmla="*/ 176697 w 741827"/>
                <a:gd name="connsiteY2-220" fmla="*/ 914398 h 923906"/>
                <a:gd name="connsiteX3-221" fmla="*/ 143648 w 741827"/>
                <a:gd name="connsiteY3-222" fmla="*/ 613293 h 923906"/>
                <a:gd name="connsiteX4-223" fmla="*/ 2063 w 741827"/>
                <a:gd name="connsiteY4-224" fmla="*/ 349269 h 923906"/>
                <a:gd name="connsiteX5-225" fmla="*/ 264202 w 741827"/>
                <a:gd name="connsiteY5-226" fmla="*/ 223173 h 923906"/>
                <a:gd name="connsiteX6-227" fmla="*/ 459262 w 741827"/>
                <a:gd name="connsiteY6-228" fmla="*/ 0 h 923906"/>
                <a:gd name="connsiteX7-229" fmla="*/ 715845 w 741827"/>
                <a:gd name="connsiteY7-230" fmla="*/ 284696 h 923906"/>
                <a:gd name="connsiteX0-231" fmla="*/ 459262 w 715845"/>
                <a:gd name="connsiteY0-232" fmla="*/ 854400 h 916632"/>
                <a:gd name="connsiteX1-233" fmla="*/ 176697 w 715845"/>
                <a:gd name="connsiteY1-234" fmla="*/ 914398 h 916632"/>
                <a:gd name="connsiteX2-235" fmla="*/ 143648 w 715845"/>
                <a:gd name="connsiteY2-236" fmla="*/ 613293 h 916632"/>
                <a:gd name="connsiteX3-237" fmla="*/ 2063 w 715845"/>
                <a:gd name="connsiteY3-238" fmla="*/ 349269 h 916632"/>
                <a:gd name="connsiteX4-239" fmla="*/ 264202 w 715845"/>
                <a:gd name="connsiteY4-240" fmla="*/ 223173 h 916632"/>
                <a:gd name="connsiteX5-241" fmla="*/ 459262 w 715845"/>
                <a:gd name="connsiteY5-242" fmla="*/ 0 h 916632"/>
                <a:gd name="connsiteX6-243" fmla="*/ 715845 w 715845"/>
                <a:gd name="connsiteY6-244" fmla="*/ 284696 h 916632"/>
                <a:gd name="connsiteX0-245" fmla="*/ 176697 w 715845"/>
                <a:gd name="connsiteY0-246" fmla="*/ 914398 h 914398"/>
                <a:gd name="connsiteX1-247" fmla="*/ 143648 w 715845"/>
                <a:gd name="connsiteY1-248" fmla="*/ 613293 h 914398"/>
                <a:gd name="connsiteX2-249" fmla="*/ 2063 w 715845"/>
                <a:gd name="connsiteY2-250" fmla="*/ 349269 h 914398"/>
                <a:gd name="connsiteX3-251" fmla="*/ 264202 w 715845"/>
                <a:gd name="connsiteY3-252" fmla="*/ 223173 h 914398"/>
                <a:gd name="connsiteX4-253" fmla="*/ 459262 w 715845"/>
                <a:gd name="connsiteY4-254" fmla="*/ 0 h 914398"/>
                <a:gd name="connsiteX5-255" fmla="*/ 715845 w 715845"/>
                <a:gd name="connsiteY5-256" fmla="*/ 284696 h 914398"/>
                <a:gd name="connsiteX0-257" fmla="*/ 143648 w 715845"/>
                <a:gd name="connsiteY0-258" fmla="*/ 613293 h 613293"/>
                <a:gd name="connsiteX1-259" fmla="*/ 2063 w 715845"/>
                <a:gd name="connsiteY1-260" fmla="*/ 349269 h 613293"/>
                <a:gd name="connsiteX2-261" fmla="*/ 264202 w 715845"/>
                <a:gd name="connsiteY2-262" fmla="*/ 223173 h 613293"/>
                <a:gd name="connsiteX3-263" fmla="*/ 459262 w 715845"/>
                <a:gd name="connsiteY3-264" fmla="*/ 0 h 613293"/>
                <a:gd name="connsiteX4-265" fmla="*/ 715845 w 715845"/>
                <a:gd name="connsiteY4-266" fmla="*/ 284696 h 613293"/>
                <a:gd name="connsiteX0-267" fmla="*/ 0 w 713782"/>
                <a:gd name="connsiteY0-268" fmla="*/ 349269 h 349269"/>
                <a:gd name="connsiteX1-269" fmla="*/ 262139 w 713782"/>
                <a:gd name="connsiteY1-270" fmla="*/ 223173 h 349269"/>
                <a:gd name="connsiteX2-271" fmla="*/ 457199 w 713782"/>
                <a:gd name="connsiteY2-272" fmla="*/ 0 h 349269"/>
                <a:gd name="connsiteX3-273" fmla="*/ 713782 w 713782"/>
                <a:gd name="connsiteY3-274" fmla="*/ 284696 h 349269"/>
                <a:gd name="connsiteX0-275" fmla="*/ 0 w 457199"/>
                <a:gd name="connsiteY0-276" fmla="*/ 349269 h 349269"/>
                <a:gd name="connsiteX1-277" fmla="*/ 262139 w 457199"/>
                <a:gd name="connsiteY1-278" fmla="*/ 223173 h 349269"/>
                <a:gd name="connsiteX2-279" fmla="*/ 457199 w 457199"/>
                <a:gd name="connsiteY2-280" fmla="*/ 0 h 3492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57199" h="349269">
                  <a:moveTo>
                    <a:pt x="0" y="349269"/>
                  </a:moveTo>
                  <a:cubicBezTo>
                    <a:pt x="20092" y="284249"/>
                    <a:pt x="185939" y="281384"/>
                    <a:pt x="262139" y="223173"/>
                  </a:cubicBezTo>
                  <a:cubicBezTo>
                    <a:pt x="338339" y="164962"/>
                    <a:pt x="392179" y="0"/>
                    <a:pt x="457199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5086277" y="1951851"/>
              <a:ext cx="732999" cy="499698"/>
            </a:xfrm>
            <a:custGeom>
              <a:avLst/>
              <a:gdLst>
                <a:gd name="connsiteX0" fmla="*/ 0 w 895738"/>
                <a:gd name="connsiteY0" fmla="*/ 499698 h 499698"/>
                <a:gd name="connsiteX1" fmla="*/ 242595 w 895738"/>
                <a:gd name="connsiteY1" fmla="*/ 79820 h 499698"/>
                <a:gd name="connsiteX2" fmla="*/ 625151 w 895738"/>
                <a:gd name="connsiteY2" fmla="*/ 5175 h 499698"/>
                <a:gd name="connsiteX3" fmla="*/ 895738 w 895738"/>
                <a:gd name="connsiteY3" fmla="*/ 154465 h 49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738" h="499698">
                  <a:moveTo>
                    <a:pt x="0" y="499698"/>
                  </a:moveTo>
                  <a:cubicBezTo>
                    <a:pt x="69201" y="330969"/>
                    <a:pt x="138403" y="162240"/>
                    <a:pt x="242595" y="79820"/>
                  </a:cubicBezTo>
                  <a:cubicBezTo>
                    <a:pt x="346787" y="-2600"/>
                    <a:pt x="516294" y="-7266"/>
                    <a:pt x="625151" y="5175"/>
                  </a:cubicBezTo>
                  <a:cubicBezTo>
                    <a:pt x="734008" y="17616"/>
                    <a:pt x="814873" y="86040"/>
                    <a:pt x="895738" y="154465"/>
                  </a:cubicBezTo>
                </a:path>
              </a:pathLst>
            </a:custGeom>
            <a:noFill/>
            <a:ln w="50800" cap="rnd">
              <a:solidFill>
                <a:srgbClr val="FFFF0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FC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4640063" y="233425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18109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2733597">
              <a:off x="4715345" y="2211235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92D050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054178" y="2956295"/>
              <a:ext cx="1189822" cy="462707"/>
            </a:xfrm>
            <a:custGeom>
              <a:avLst/>
              <a:gdLst>
                <a:gd name="connsiteX0" fmla="*/ 0 w 1244906"/>
                <a:gd name="connsiteY0" fmla="*/ 0 h 526264"/>
                <a:gd name="connsiteX1" fmla="*/ 165253 w 1244906"/>
                <a:gd name="connsiteY1" fmla="*/ 429658 h 526264"/>
                <a:gd name="connsiteX2" fmla="*/ 760163 w 1244906"/>
                <a:gd name="connsiteY2" fmla="*/ 517793 h 526264"/>
                <a:gd name="connsiteX3" fmla="*/ 1244906 w 1244906"/>
                <a:gd name="connsiteY3" fmla="*/ 286438 h 52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06" h="526264">
                  <a:moveTo>
                    <a:pt x="0" y="0"/>
                  </a:moveTo>
                  <a:cubicBezTo>
                    <a:pt x="19279" y="171679"/>
                    <a:pt x="38559" y="343359"/>
                    <a:pt x="165253" y="429658"/>
                  </a:cubicBezTo>
                  <a:cubicBezTo>
                    <a:pt x="291947" y="515957"/>
                    <a:pt x="580221" y="541663"/>
                    <a:pt x="760163" y="517793"/>
                  </a:cubicBezTo>
                  <a:cubicBezTo>
                    <a:pt x="940105" y="493923"/>
                    <a:pt x="1092505" y="390180"/>
                    <a:pt x="1244906" y="286438"/>
                  </a:cubicBezTo>
                </a:path>
              </a:pathLst>
            </a:custGeom>
            <a:noFill/>
            <a:ln w="50800" cap="rnd">
              <a:solidFill>
                <a:srgbClr val="FFFF0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FC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6288480" y="2416467"/>
              <a:ext cx="299147" cy="539826"/>
            </a:xfrm>
            <a:custGeom>
              <a:avLst/>
              <a:gdLst>
                <a:gd name="connsiteX0" fmla="*/ 0 w 299147"/>
                <a:gd name="connsiteY0" fmla="*/ 0 h 539826"/>
                <a:gd name="connsiteX1" fmla="*/ 297456 w 299147"/>
                <a:gd name="connsiteY1" fmla="*/ 165253 h 539826"/>
                <a:gd name="connsiteX2" fmla="*/ 99152 w 299147"/>
                <a:gd name="connsiteY2" fmla="*/ 539826 h 53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147" h="539826">
                  <a:moveTo>
                    <a:pt x="0" y="0"/>
                  </a:moveTo>
                  <a:cubicBezTo>
                    <a:pt x="140465" y="37641"/>
                    <a:pt x="280931" y="75282"/>
                    <a:pt x="297456" y="165253"/>
                  </a:cubicBezTo>
                  <a:cubicBezTo>
                    <a:pt x="313981" y="255224"/>
                    <a:pt x="206566" y="397525"/>
                    <a:pt x="99152" y="539826"/>
                  </a:cubicBezTo>
                </a:path>
              </a:pathLst>
            </a:custGeom>
            <a:noFill/>
            <a:ln w="50800" cap="rnd">
              <a:solidFill>
                <a:srgbClr val="FFFF00"/>
              </a:solidFill>
            </a:ln>
            <a:scene3d>
              <a:camera prst="orthographicFront"/>
              <a:lightRig rig="soft" dir="t"/>
            </a:scene3d>
            <a:sp3d contourW="12700" prstMaterial="plastic">
              <a:bevelT w="69850" h="19050"/>
              <a:bevelB w="38100" h="101600"/>
              <a:contourClr>
                <a:srgbClr val="FFC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 rot="20610461">
              <a:off x="6327351" y="2781616"/>
              <a:ext cx="467301" cy="231299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18109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2" name="五角星 2"/>
            <p:cNvSpPr/>
            <p:nvPr/>
          </p:nvSpPr>
          <p:spPr>
            <a:xfrm rot="7138278">
              <a:off x="6084827" y="2744429"/>
              <a:ext cx="234826" cy="268670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  <a:gd name="connsiteX0-155" fmla="*/ 654322 w 918524"/>
                <a:gd name="connsiteY0-156" fmla="*/ 223173 h 923906"/>
                <a:gd name="connsiteX1-157" fmla="*/ 916461 w 918524"/>
                <a:gd name="connsiteY1-158" fmla="*/ 349269 h 923906"/>
                <a:gd name="connsiteX2-159" fmla="*/ 774876 w 918524"/>
                <a:gd name="connsiteY2-160" fmla="*/ 613293 h 923906"/>
                <a:gd name="connsiteX3-161" fmla="*/ 741827 w 918524"/>
                <a:gd name="connsiteY3-162" fmla="*/ 914398 h 923906"/>
                <a:gd name="connsiteX4-163" fmla="*/ 459262 w 918524"/>
                <a:gd name="connsiteY4-164" fmla="*/ 854400 h 923906"/>
                <a:gd name="connsiteX5-165" fmla="*/ 176697 w 918524"/>
                <a:gd name="connsiteY5-166" fmla="*/ 914398 h 923906"/>
                <a:gd name="connsiteX6-167" fmla="*/ 143648 w 918524"/>
                <a:gd name="connsiteY6-168" fmla="*/ 613293 h 923906"/>
                <a:gd name="connsiteX7-169" fmla="*/ 2063 w 918524"/>
                <a:gd name="connsiteY7-170" fmla="*/ 349269 h 923906"/>
                <a:gd name="connsiteX8-171" fmla="*/ 264202 w 918524"/>
                <a:gd name="connsiteY8-172" fmla="*/ 223173 h 923906"/>
                <a:gd name="connsiteX9-173" fmla="*/ 459262 w 918524"/>
                <a:gd name="connsiteY9-174" fmla="*/ 0 h 923906"/>
                <a:gd name="connsiteX10-175" fmla="*/ 715845 w 918524"/>
                <a:gd name="connsiteY10-176" fmla="*/ 284696 h 923906"/>
                <a:gd name="connsiteX0-177" fmla="*/ 916461 w 918524"/>
                <a:gd name="connsiteY0-178" fmla="*/ 349269 h 923906"/>
                <a:gd name="connsiteX1-179" fmla="*/ 774876 w 918524"/>
                <a:gd name="connsiteY1-180" fmla="*/ 613293 h 923906"/>
                <a:gd name="connsiteX2-181" fmla="*/ 741827 w 918524"/>
                <a:gd name="connsiteY2-182" fmla="*/ 914398 h 923906"/>
                <a:gd name="connsiteX3-183" fmla="*/ 459262 w 918524"/>
                <a:gd name="connsiteY3-184" fmla="*/ 854400 h 923906"/>
                <a:gd name="connsiteX4-185" fmla="*/ 176697 w 918524"/>
                <a:gd name="connsiteY4-186" fmla="*/ 914398 h 923906"/>
                <a:gd name="connsiteX5-187" fmla="*/ 143648 w 918524"/>
                <a:gd name="connsiteY5-188" fmla="*/ 613293 h 923906"/>
                <a:gd name="connsiteX6-189" fmla="*/ 2063 w 918524"/>
                <a:gd name="connsiteY6-190" fmla="*/ 349269 h 923906"/>
                <a:gd name="connsiteX7-191" fmla="*/ 264202 w 918524"/>
                <a:gd name="connsiteY7-192" fmla="*/ 223173 h 923906"/>
                <a:gd name="connsiteX8-193" fmla="*/ 459262 w 918524"/>
                <a:gd name="connsiteY8-194" fmla="*/ 0 h 923906"/>
                <a:gd name="connsiteX9-195" fmla="*/ 715845 w 918524"/>
                <a:gd name="connsiteY9-196" fmla="*/ 284696 h 923906"/>
                <a:gd name="connsiteX0-197" fmla="*/ 774876 w 774876"/>
                <a:gd name="connsiteY0-198" fmla="*/ 613293 h 923906"/>
                <a:gd name="connsiteX1-199" fmla="*/ 741827 w 774876"/>
                <a:gd name="connsiteY1-200" fmla="*/ 914398 h 923906"/>
                <a:gd name="connsiteX2-201" fmla="*/ 459262 w 774876"/>
                <a:gd name="connsiteY2-202" fmla="*/ 854400 h 923906"/>
                <a:gd name="connsiteX3-203" fmla="*/ 176697 w 774876"/>
                <a:gd name="connsiteY3-204" fmla="*/ 914398 h 923906"/>
                <a:gd name="connsiteX4-205" fmla="*/ 143648 w 774876"/>
                <a:gd name="connsiteY4-206" fmla="*/ 613293 h 923906"/>
                <a:gd name="connsiteX5-207" fmla="*/ 2063 w 774876"/>
                <a:gd name="connsiteY5-208" fmla="*/ 349269 h 923906"/>
                <a:gd name="connsiteX6-209" fmla="*/ 264202 w 774876"/>
                <a:gd name="connsiteY6-210" fmla="*/ 223173 h 923906"/>
                <a:gd name="connsiteX7-211" fmla="*/ 459262 w 774876"/>
                <a:gd name="connsiteY7-212" fmla="*/ 0 h 923906"/>
                <a:gd name="connsiteX8-213" fmla="*/ 715845 w 774876"/>
                <a:gd name="connsiteY8-214" fmla="*/ 284696 h 923906"/>
                <a:gd name="connsiteX0-215" fmla="*/ 741827 w 741827"/>
                <a:gd name="connsiteY0-216" fmla="*/ 914398 h 923906"/>
                <a:gd name="connsiteX1-217" fmla="*/ 459262 w 741827"/>
                <a:gd name="connsiteY1-218" fmla="*/ 854400 h 923906"/>
                <a:gd name="connsiteX2-219" fmla="*/ 176697 w 741827"/>
                <a:gd name="connsiteY2-220" fmla="*/ 914398 h 923906"/>
                <a:gd name="connsiteX3-221" fmla="*/ 143648 w 741827"/>
                <a:gd name="connsiteY3-222" fmla="*/ 613293 h 923906"/>
                <a:gd name="connsiteX4-223" fmla="*/ 2063 w 741827"/>
                <a:gd name="connsiteY4-224" fmla="*/ 349269 h 923906"/>
                <a:gd name="connsiteX5-225" fmla="*/ 264202 w 741827"/>
                <a:gd name="connsiteY5-226" fmla="*/ 223173 h 923906"/>
                <a:gd name="connsiteX6-227" fmla="*/ 459262 w 741827"/>
                <a:gd name="connsiteY6-228" fmla="*/ 0 h 923906"/>
                <a:gd name="connsiteX7-229" fmla="*/ 715845 w 741827"/>
                <a:gd name="connsiteY7-230" fmla="*/ 284696 h 923906"/>
                <a:gd name="connsiteX0-231" fmla="*/ 459262 w 715845"/>
                <a:gd name="connsiteY0-232" fmla="*/ 854400 h 916632"/>
                <a:gd name="connsiteX1-233" fmla="*/ 176697 w 715845"/>
                <a:gd name="connsiteY1-234" fmla="*/ 914398 h 916632"/>
                <a:gd name="connsiteX2-235" fmla="*/ 143648 w 715845"/>
                <a:gd name="connsiteY2-236" fmla="*/ 613293 h 916632"/>
                <a:gd name="connsiteX3-237" fmla="*/ 2063 w 715845"/>
                <a:gd name="connsiteY3-238" fmla="*/ 349269 h 916632"/>
                <a:gd name="connsiteX4-239" fmla="*/ 264202 w 715845"/>
                <a:gd name="connsiteY4-240" fmla="*/ 223173 h 916632"/>
                <a:gd name="connsiteX5-241" fmla="*/ 459262 w 715845"/>
                <a:gd name="connsiteY5-242" fmla="*/ 0 h 916632"/>
                <a:gd name="connsiteX6-243" fmla="*/ 715845 w 715845"/>
                <a:gd name="connsiteY6-244" fmla="*/ 284696 h 916632"/>
                <a:gd name="connsiteX0-245" fmla="*/ 176697 w 715845"/>
                <a:gd name="connsiteY0-246" fmla="*/ 914398 h 914398"/>
                <a:gd name="connsiteX1-247" fmla="*/ 143648 w 715845"/>
                <a:gd name="connsiteY1-248" fmla="*/ 613293 h 914398"/>
                <a:gd name="connsiteX2-249" fmla="*/ 2063 w 715845"/>
                <a:gd name="connsiteY2-250" fmla="*/ 349269 h 914398"/>
                <a:gd name="connsiteX3-251" fmla="*/ 264202 w 715845"/>
                <a:gd name="connsiteY3-252" fmla="*/ 223173 h 914398"/>
                <a:gd name="connsiteX4-253" fmla="*/ 459262 w 715845"/>
                <a:gd name="connsiteY4-254" fmla="*/ 0 h 914398"/>
                <a:gd name="connsiteX5-255" fmla="*/ 715845 w 715845"/>
                <a:gd name="connsiteY5-256" fmla="*/ 284696 h 914398"/>
                <a:gd name="connsiteX0-257" fmla="*/ 143648 w 715845"/>
                <a:gd name="connsiteY0-258" fmla="*/ 613293 h 613293"/>
                <a:gd name="connsiteX1-259" fmla="*/ 2063 w 715845"/>
                <a:gd name="connsiteY1-260" fmla="*/ 349269 h 613293"/>
                <a:gd name="connsiteX2-261" fmla="*/ 264202 w 715845"/>
                <a:gd name="connsiteY2-262" fmla="*/ 223173 h 613293"/>
                <a:gd name="connsiteX3-263" fmla="*/ 459262 w 715845"/>
                <a:gd name="connsiteY3-264" fmla="*/ 0 h 613293"/>
                <a:gd name="connsiteX4-265" fmla="*/ 715845 w 715845"/>
                <a:gd name="connsiteY4-266" fmla="*/ 284696 h 613293"/>
                <a:gd name="connsiteX0-267" fmla="*/ 0 w 713782"/>
                <a:gd name="connsiteY0-268" fmla="*/ 349269 h 349269"/>
                <a:gd name="connsiteX1-269" fmla="*/ 262139 w 713782"/>
                <a:gd name="connsiteY1-270" fmla="*/ 223173 h 349269"/>
                <a:gd name="connsiteX2-271" fmla="*/ 457199 w 713782"/>
                <a:gd name="connsiteY2-272" fmla="*/ 0 h 349269"/>
                <a:gd name="connsiteX3-273" fmla="*/ 713782 w 713782"/>
                <a:gd name="connsiteY3-274" fmla="*/ 284696 h 349269"/>
                <a:gd name="connsiteX0-275" fmla="*/ 0 w 457199"/>
                <a:gd name="connsiteY0-276" fmla="*/ 349269 h 349269"/>
                <a:gd name="connsiteX1-277" fmla="*/ 262139 w 457199"/>
                <a:gd name="connsiteY1-278" fmla="*/ 223173 h 349269"/>
                <a:gd name="connsiteX2-279" fmla="*/ 457199 w 457199"/>
                <a:gd name="connsiteY2-280" fmla="*/ 0 h 349269"/>
                <a:gd name="connsiteX0-281" fmla="*/ 0 w 195060"/>
                <a:gd name="connsiteY0-282" fmla="*/ 223173 h 223173"/>
                <a:gd name="connsiteX1-283" fmla="*/ 195060 w 195060"/>
                <a:gd name="connsiteY1-284" fmla="*/ 0 h 2231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95060" h="223173">
                  <a:moveTo>
                    <a:pt x="0" y="223173"/>
                  </a:moveTo>
                  <a:cubicBezTo>
                    <a:pt x="76200" y="164962"/>
                    <a:pt x="130040" y="0"/>
                    <a:pt x="195060" y="0"/>
                  </a:cubicBezTo>
                </a:path>
              </a:pathLst>
            </a:custGeom>
            <a:noFill/>
            <a:ln w="635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4909575" y="3275667"/>
              <a:ext cx="302010" cy="193710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8AFA4C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 rot="3820380">
              <a:off x="5144154" y="3137501"/>
              <a:ext cx="293117" cy="188006"/>
            </a:xfrm>
            <a:custGeom>
              <a:avLst/>
              <a:gdLst>
                <a:gd name="connsiteX0" fmla="*/ 408045 w 807528"/>
                <a:gd name="connsiteY0" fmla="*/ 0 h 340759"/>
                <a:gd name="connsiteX1" fmla="*/ 770124 w 807528"/>
                <a:gd name="connsiteY1" fmla="*/ 120039 h 340759"/>
                <a:gd name="connsiteX2" fmla="*/ 807528 w 807528"/>
                <a:gd name="connsiteY2" fmla="*/ 163008 h 340759"/>
                <a:gd name="connsiteX3" fmla="*/ 801821 w 807528"/>
                <a:gd name="connsiteY3" fmla="*/ 174472 h 340759"/>
                <a:gd name="connsiteX4" fmla="*/ 399483 w 807528"/>
                <a:gd name="connsiteY4" fmla="*/ 340759 h 340759"/>
                <a:gd name="connsiteX5" fmla="*/ 37405 w 807528"/>
                <a:gd name="connsiteY5" fmla="*/ 220720 h 340759"/>
                <a:gd name="connsiteX6" fmla="*/ 0 w 807528"/>
                <a:gd name="connsiteY6" fmla="*/ 177751 h 340759"/>
                <a:gd name="connsiteX7" fmla="*/ 5708 w 807528"/>
                <a:gd name="connsiteY7" fmla="*/ 166287 h 340759"/>
                <a:gd name="connsiteX8" fmla="*/ 408045 w 807528"/>
                <a:gd name="connsiteY8" fmla="*/ 0 h 3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528" h="340759">
                  <a:moveTo>
                    <a:pt x="408045" y="0"/>
                  </a:moveTo>
                  <a:cubicBezTo>
                    <a:pt x="558768" y="0"/>
                    <a:pt x="691654" y="47616"/>
                    <a:pt x="770124" y="120039"/>
                  </a:cubicBezTo>
                  <a:lnTo>
                    <a:pt x="807528" y="163008"/>
                  </a:lnTo>
                  <a:lnTo>
                    <a:pt x="801821" y="174472"/>
                  </a:lnTo>
                  <a:cubicBezTo>
                    <a:pt x="735534" y="272192"/>
                    <a:pt x="580350" y="340759"/>
                    <a:pt x="399483" y="340759"/>
                  </a:cubicBezTo>
                  <a:cubicBezTo>
                    <a:pt x="248761" y="340759"/>
                    <a:pt x="115874" y="293143"/>
                    <a:pt x="37405" y="220720"/>
                  </a:cubicBezTo>
                  <a:lnTo>
                    <a:pt x="0" y="177751"/>
                  </a:lnTo>
                  <a:lnTo>
                    <a:pt x="5708" y="166287"/>
                  </a:lnTo>
                  <a:cubicBezTo>
                    <a:pt x="71995" y="68567"/>
                    <a:pt x="227178" y="0"/>
                    <a:pt x="408045" y="0"/>
                  </a:cubicBezTo>
                  <a:close/>
                </a:path>
              </a:pathLst>
            </a:custGeom>
            <a:solidFill>
              <a:srgbClr val="318109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 rot="19118257">
              <a:off x="5051812" y="2375242"/>
              <a:ext cx="1146364" cy="6981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/>
              <a:r>
                <a:rPr lang="en-US" altLang="zh-CN" sz="3200" dirty="0" smtClean="0">
                  <a:ln w="25400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04</a:t>
              </a:r>
              <a:endParaRPr lang="en-US" altLang="zh-CN" sz="3200" dirty="0" smtClean="0">
                <a:ln w="25400">
                  <a:solidFill>
                    <a:schemeClr val="tx1"/>
                  </a:solidFill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21600000">
                                      <p:cBhvr>
                                        <p:cTn id="22" dur="1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9750"/>
                                  </p:stCondLst>
                                  <p:childTnLst>
                                    <p:animRot by="21600000">
                                      <p:cBhvr>
                                        <p:cTn id="38" dur="9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12250"/>
                                  </p:stCondLst>
                                  <p:childTnLst>
                                    <p:animRot by="10800000">
                                      <p:cBhvr>
                                        <p:cTn id="54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1" nodeType="withEffect">
                                  <p:stCondLst>
                                    <p:cond delay="14250"/>
                                  </p:stCondLst>
                                  <p:childTnLst>
                                    <p:animRot by="5400000">
                                      <p:cBhvr>
                                        <p:cTn id="70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4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16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9" grpId="0"/>
      <p:bldP spid="10" grpId="0"/>
      <p:bldP spid="11" grpId="0"/>
      <p:bldP spid="12" grpId="0"/>
      <p:bldP spid="13" grpId="0" bldLvl="0" animBg="1"/>
      <p:bldP spid="14" grpId="0" bldLvl="0" animBg="1"/>
      <p:bldP spid="15" grpId="0" bldLvl="0" animBg="1"/>
      <p:bldP spid="28" grpId="0" bldLvl="0" animBg="1"/>
      <p:bldP spid="28" grpId="1" bldLvl="0" animBg="1"/>
      <p:bldP spid="29" grpId="0" bldLvl="0" animBg="1"/>
      <p:bldP spid="30" grpId="0" bldLvl="0" animBg="1"/>
      <p:bldP spid="30" grpId="1" bldLvl="0" animBg="1"/>
      <p:bldP spid="31" grpId="0" bldLvl="0" animBg="1"/>
      <p:bldP spid="31" grpId="1" bldLvl="0" animBg="1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8004491" y="3727586"/>
            <a:ext cx="3410227" cy="1237424"/>
            <a:chOff x="874712" y="3195403"/>
            <a:chExt cx="3410227" cy="1237424"/>
          </a:xfrm>
        </p:grpSpPr>
        <p:sp>
          <p:nvSpPr>
            <p:cNvPr id="5" name="矩形 4"/>
            <p:cNvSpPr/>
            <p:nvPr/>
          </p:nvSpPr>
          <p:spPr>
            <a:xfrm>
              <a:off x="874712" y="3677812"/>
              <a:ext cx="3410227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latin typeface="站酷快乐体2016修订版" panose="02010600030101010101" charset="-122"/>
                  <a:ea typeface="站酷快乐体2016修订版" panose="02010600030101010101" charset="-122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74713" y="3195403"/>
              <a:ext cx="305311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培养孩子的度量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87294" y="1925306"/>
            <a:ext cx="3410227" cy="1237424"/>
            <a:chOff x="874712" y="3195403"/>
            <a:chExt cx="3410227" cy="1237424"/>
          </a:xfrm>
        </p:grpSpPr>
        <p:sp>
          <p:nvSpPr>
            <p:cNvPr id="11" name="矩形 10"/>
            <p:cNvSpPr/>
            <p:nvPr/>
          </p:nvSpPr>
          <p:spPr>
            <a:xfrm>
              <a:off x="874712" y="3677812"/>
              <a:ext cx="3410227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latin typeface="站酷快乐体2016修订版" panose="02010600030101010101" charset="-122"/>
                  <a:ea typeface="站酷快乐体2016修订版" panose="02010600030101010101" charset="-122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74712" y="3195403"/>
              <a:ext cx="3410227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培养孩子独立自主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98407" y="3770788"/>
            <a:ext cx="3410227" cy="1237424"/>
            <a:chOff x="874712" y="3195403"/>
            <a:chExt cx="3410227" cy="1237424"/>
          </a:xfrm>
        </p:grpSpPr>
        <p:sp>
          <p:nvSpPr>
            <p:cNvPr id="14" name="矩形 13"/>
            <p:cNvSpPr/>
            <p:nvPr/>
          </p:nvSpPr>
          <p:spPr>
            <a:xfrm>
              <a:off x="874712" y="3677812"/>
              <a:ext cx="3410227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latin typeface="站酷快乐体2016修订版" panose="02010600030101010101" charset="-122"/>
                  <a:ea typeface="站酷快乐体2016修订版" panose="02010600030101010101" charset="-122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74712" y="3195403"/>
              <a:ext cx="3410227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培养孩子的进取心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576" y="1644139"/>
            <a:ext cx="2024630" cy="1984834"/>
          </a:xfrm>
          <a:prstGeom prst="rect">
            <a:avLst/>
          </a:prstGeom>
          <a:noFill/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45" y="3217578"/>
            <a:ext cx="2024630" cy="198483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207" y="1524560"/>
            <a:ext cx="2024630" cy="198483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发现培养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独立性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48188" y="1603897"/>
            <a:ext cx="7323129" cy="4393009"/>
            <a:chOff x="2648147" y="2190130"/>
            <a:chExt cx="6164264" cy="3697827"/>
          </a:xfrm>
        </p:grpSpPr>
        <p:sp>
          <p:nvSpPr>
            <p:cNvPr id="39" name="MH_Other_1"/>
            <p:cNvSpPr/>
            <p:nvPr>
              <p:custDataLst>
                <p:tags r:id="rId2"/>
              </p:custDataLst>
            </p:nvPr>
          </p:nvSpPr>
          <p:spPr>
            <a:xfrm>
              <a:off x="3881635" y="4136405"/>
              <a:ext cx="1282700" cy="34925"/>
            </a:xfrm>
            <a:custGeom>
              <a:avLst/>
              <a:gdLst>
                <a:gd name="connsiteX0" fmla="*/ 2423886 w 2423886"/>
                <a:gd name="connsiteY0" fmla="*/ 0 h 0"/>
                <a:gd name="connsiteX1" fmla="*/ 0 w 242388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3886">
                  <a:moveTo>
                    <a:pt x="2423886" y="0"/>
                  </a:moveTo>
                  <a:lnTo>
                    <a:pt x="0" y="0"/>
                  </a:lnTo>
                </a:path>
              </a:pathLst>
            </a:custGeom>
            <a:noFill/>
            <a:ln w="57150" cap="flat" cmpd="sng" algn="ctr">
              <a:solidFill>
                <a:srgbClr val="F29A5B"/>
              </a:solidFill>
              <a:prstDash val="solid"/>
              <a:headEnd type="none" w="med" len="med"/>
              <a:tailEnd type="oval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FFFF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0" name="MH_Other_2"/>
            <p:cNvSpPr/>
            <p:nvPr>
              <p:custDataLst>
                <p:tags r:id="rId3"/>
              </p:custDataLst>
            </p:nvPr>
          </p:nvSpPr>
          <p:spPr>
            <a:xfrm>
              <a:off x="5164335" y="2875929"/>
              <a:ext cx="914400" cy="1262062"/>
            </a:xfrm>
            <a:custGeom>
              <a:avLst/>
              <a:gdLst>
                <a:gd name="connsiteX0" fmla="*/ 1219200 w 1219200"/>
                <a:gd name="connsiteY0" fmla="*/ 0 h 1683657"/>
                <a:gd name="connsiteX1" fmla="*/ 0 w 1219200"/>
                <a:gd name="connsiteY1" fmla="*/ 0 h 1683657"/>
                <a:gd name="connsiteX2" fmla="*/ 0 w 1219200"/>
                <a:gd name="connsiteY2" fmla="*/ 1683657 h 168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200" h="1683657">
                  <a:moveTo>
                    <a:pt x="1219200" y="0"/>
                  </a:moveTo>
                  <a:lnTo>
                    <a:pt x="0" y="0"/>
                  </a:lnTo>
                  <a:lnTo>
                    <a:pt x="0" y="1683657"/>
                  </a:lnTo>
                </a:path>
              </a:pathLst>
            </a:custGeom>
            <a:noFill/>
            <a:ln w="57150" cap="flat" cmpd="sng" algn="ctr">
              <a:solidFill>
                <a:srgbClr val="A5C0A4"/>
              </a:solidFill>
              <a:prstDash val="solid"/>
              <a:headEnd type="none" w="med" len="med"/>
              <a:tailEnd type="oval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rgbClr val="FFFFFF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5" name="MH_Other_3"/>
            <p:cNvSpPr/>
            <p:nvPr>
              <p:custDataLst>
                <p:tags r:id="rId4"/>
              </p:custDataLst>
            </p:nvPr>
          </p:nvSpPr>
          <p:spPr>
            <a:xfrm>
              <a:off x="6096198" y="2190130"/>
              <a:ext cx="2716213" cy="674687"/>
            </a:xfrm>
            <a:custGeom>
              <a:avLst/>
              <a:gdLst>
                <a:gd name="connsiteX0" fmla="*/ 3280229 w 3280229"/>
                <a:gd name="connsiteY0" fmla="*/ 0 h 899885"/>
                <a:gd name="connsiteX1" fmla="*/ 0 w 3280229"/>
                <a:gd name="connsiteY1" fmla="*/ 0 h 899885"/>
                <a:gd name="connsiteX2" fmla="*/ 0 w 3280229"/>
                <a:gd name="connsiteY2" fmla="*/ 899885 h 89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80229" h="899885">
                  <a:moveTo>
                    <a:pt x="3280229" y="0"/>
                  </a:moveTo>
                  <a:lnTo>
                    <a:pt x="0" y="0"/>
                  </a:lnTo>
                  <a:lnTo>
                    <a:pt x="0" y="899885"/>
                  </a:lnTo>
                </a:path>
              </a:pathLst>
            </a:custGeom>
            <a:noFill/>
            <a:ln w="57150" cap="flat" cmpd="sng" algn="ctr">
              <a:solidFill>
                <a:srgbClr val="B09277"/>
              </a:solidFill>
              <a:prstDash val="solid"/>
              <a:headEnd type="none" w="med" len="med"/>
              <a:tailEnd type="oval" w="med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kern="0">
                <a:solidFill>
                  <a:sysClr val="window" lastClr="FFFFFF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46" name="MH_Other_4"/>
            <p:cNvSpPr/>
            <p:nvPr>
              <p:custDataLst>
                <p:tags r:id="rId5"/>
              </p:custDataLst>
            </p:nvPr>
          </p:nvSpPr>
          <p:spPr>
            <a:xfrm flipH="1">
              <a:off x="3449836" y="3576016"/>
              <a:ext cx="523875" cy="357188"/>
            </a:xfrm>
            <a:prstGeom prst="wedgeEllipseCallout">
              <a:avLst>
                <a:gd name="adj1" fmla="val -27061"/>
                <a:gd name="adj2" fmla="val 71627"/>
              </a:avLst>
            </a:prstGeom>
            <a:solidFill>
              <a:srgbClr val="F29A5B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bIns="0" anchor="ctr"/>
            <a:lstStyle/>
            <a:p>
              <a:pPr algn="ctr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Times New Roman" panose="02020603050405020304" pitchFamily="18" charset="0"/>
                </a:rPr>
                <a:t>1</a:t>
              </a:r>
              <a:endParaRPr lang="en-US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MH_Other_5"/>
            <p:cNvSpPr/>
            <p:nvPr>
              <p:custDataLst>
                <p:tags r:id="rId6"/>
              </p:custDataLst>
            </p:nvPr>
          </p:nvSpPr>
          <p:spPr>
            <a:xfrm>
              <a:off x="5238948" y="3661741"/>
              <a:ext cx="523875" cy="357188"/>
            </a:xfrm>
            <a:prstGeom prst="wedgeEllipseCallout">
              <a:avLst>
                <a:gd name="adj1" fmla="val -27061"/>
                <a:gd name="adj2" fmla="val 71627"/>
              </a:avLst>
            </a:prstGeom>
            <a:solidFill>
              <a:srgbClr val="A5C0A4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bIns="0" anchor="ctr"/>
            <a:lstStyle/>
            <a:p>
              <a:pPr algn="ctr" eaLnBrk="1" fontAlgn="auto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Times New Roman" panose="02020603050405020304" pitchFamily="18" charset="0"/>
                </a:rPr>
                <a:t>2</a:t>
              </a:r>
              <a:endParaRPr lang="en-US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MH_Other_6"/>
            <p:cNvSpPr/>
            <p:nvPr>
              <p:custDataLst>
                <p:tags r:id="rId7"/>
              </p:custDataLst>
            </p:nvPr>
          </p:nvSpPr>
          <p:spPr>
            <a:xfrm flipH="1">
              <a:off x="5519936" y="2348880"/>
              <a:ext cx="523875" cy="357187"/>
            </a:xfrm>
            <a:prstGeom prst="wedgeEllipseCallout">
              <a:avLst>
                <a:gd name="adj1" fmla="val -27061"/>
                <a:gd name="adj2" fmla="val 71627"/>
              </a:avLst>
            </a:prstGeom>
            <a:solidFill>
              <a:srgbClr val="B09277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Times New Roman" panose="02020603050405020304" pitchFamily="18" charset="0"/>
                </a:rPr>
                <a:t>3</a:t>
              </a:r>
              <a:endParaRPr lang="en-US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MH_SubTitle_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5123060" y="4216240"/>
              <a:ext cx="1763712" cy="417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A5C0A4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Times New Roman" panose="02020603050405020304" pitchFamily="18" charset="0"/>
                </a:rPr>
                <a:t>输入标题</a:t>
              </a:r>
              <a:endParaRPr lang="zh-CN" altLang="en-US" sz="2000" b="1" dirty="0">
                <a:solidFill>
                  <a:srgbClr val="A5C0A4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MH_Text_2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5123058" y="4628421"/>
              <a:ext cx="2048017" cy="1259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Tahoma" panose="020B0604030504040204" pitchFamily="34" charset="0"/>
                </a:rPr>
                <a:t>家长会一般是由学校或教师发起的，面向学生、学生家长，以及教师的交流、互动，介绍性的会议或活动。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Tahoma" panose="020B0604030504040204" pitchFamily="34" charset="0"/>
              </a:endParaRPr>
            </a:p>
          </p:txBody>
        </p:sp>
        <p:sp>
          <p:nvSpPr>
            <p:cNvPr id="51" name="MH_SubTitle_3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6494660" y="2385728"/>
              <a:ext cx="1763712" cy="41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B09277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Times New Roman" panose="02020603050405020304" pitchFamily="18" charset="0"/>
                </a:rPr>
                <a:t>输入标题</a:t>
              </a:r>
              <a:endParaRPr lang="zh-CN" altLang="en-US" sz="2000" b="1" dirty="0">
                <a:solidFill>
                  <a:srgbClr val="B09277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MH_Text_3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6494658" y="2801652"/>
              <a:ext cx="2048017" cy="1257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Tahoma" panose="020B0604030504040204" pitchFamily="34" charset="0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Tahoma" panose="020B0604030504040204" pitchFamily="34" charset="0"/>
              </a:endParaRPr>
            </a:p>
          </p:txBody>
        </p:sp>
        <p:sp>
          <p:nvSpPr>
            <p:cNvPr id="55" name="MH_SubTitle_1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flipH="1">
              <a:off x="2648147" y="4242767"/>
              <a:ext cx="1763713" cy="41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rgbClr val="F29A5B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Times New Roman" panose="02020603050405020304" pitchFamily="18" charset="0"/>
                </a:rPr>
                <a:t>输入标题</a:t>
              </a:r>
              <a:endParaRPr lang="zh-CN" altLang="en-US" sz="2000" b="1" dirty="0" smtClean="0">
                <a:solidFill>
                  <a:srgbClr val="F29A5B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MH_Text_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2648147" y="4654950"/>
              <a:ext cx="2048018" cy="93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Tahoma" panose="020B0604030504040204" pitchFamily="34" charset="0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71" t="21307" r="14965" b="22876"/>
          <a:stretch>
            <a:fillRect/>
          </a:stretch>
        </p:blipFill>
        <p:spPr>
          <a:xfrm>
            <a:off x="1350253" y="1254514"/>
            <a:ext cx="2263295" cy="3827929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10" r="73750" b="22876"/>
          <a:stretch>
            <a:fillRect/>
          </a:stretch>
        </p:blipFill>
        <p:spPr>
          <a:xfrm>
            <a:off x="2772410" y="4578350"/>
            <a:ext cx="2515235" cy="23888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成长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sp>
        <p:nvSpPr>
          <p:cNvPr id="5" name="MH_Text_1"/>
          <p:cNvSpPr/>
          <p:nvPr>
            <p:custDataLst>
              <p:tags r:id="rId3"/>
            </p:custDataLst>
          </p:nvPr>
        </p:nvSpPr>
        <p:spPr>
          <a:xfrm>
            <a:off x="6453629" y="2408823"/>
            <a:ext cx="4701932" cy="524618"/>
          </a:xfrm>
          <a:prstGeom prst="accentCallout1">
            <a:avLst>
              <a:gd name="adj1" fmla="val 49721"/>
              <a:gd name="adj2" fmla="val -8947"/>
              <a:gd name="adj3" fmla="val 54176"/>
              <a:gd name="adj4" fmla="val -65192"/>
            </a:avLst>
          </a:prstGeom>
          <a:noFill/>
          <a:ln>
            <a:solidFill>
              <a:srgbClr val="F29A5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家长会一般是由学校或教师发起的，面向学生、学生家长，以及教师的交流、互动，介绍性的会议或活动。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6" name="MH_Text_2"/>
          <p:cNvSpPr/>
          <p:nvPr>
            <p:custDataLst>
              <p:tags r:id="rId4"/>
            </p:custDataLst>
          </p:nvPr>
        </p:nvSpPr>
        <p:spPr>
          <a:xfrm>
            <a:off x="6453629" y="3316211"/>
            <a:ext cx="4701932" cy="524617"/>
          </a:xfrm>
          <a:prstGeom prst="accentCallout1">
            <a:avLst>
              <a:gd name="adj1" fmla="val 49627"/>
              <a:gd name="adj2" fmla="val -8816"/>
              <a:gd name="adj3" fmla="val 54166"/>
              <a:gd name="adj4" fmla="val -52779"/>
            </a:avLst>
          </a:prstGeom>
          <a:noFill/>
          <a:ln>
            <a:solidFill>
              <a:srgbClr val="A5C0A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家长会一般是由学校或教师发起的，面向学生、学生家长，以及教师的交流、互动，介绍性的会议或活动。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7" name="MH_Text_3"/>
          <p:cNvSpPr/>
          <p:nvPr>
            <p:custDataLst>
              <p:tags r:id="rId5"/>
            </p:custDataLst>
          </p:nvPr>
        </p:nvSpPr>
        <p:spPr>
          <a:xfrm>
            <a:off x="6453629" y="4246454"/>
            <a:ext cx="4701932" cy="524618"/>
          </a:xfrm>
          <a:prstGeom prst="accentCallout1">
            <a:avLst>
              <a:gd name="adj1" fmla="val 49628"/>
              <a:gd name="adj2" fmla="val -8816"/>
              <a:gd name="adj3" fmla="val 50745"/>
              <a:gd name="adj4" fmla="val -68429"/>
            </a:avLst>
          </a:prstGeom>
          <a:noFill/>
          <a:ln>
            <a:solidFill>
              <a:srgbClr val="B0927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家长会一般是由学校或教师发起的，面向学生、学生家长，以及教师的交流、互动，介绍性的会议或活动。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7" b="76010"/>
          <a:stretch>
            <a:fillRect/>
          </a:stretch>
        </p:blipFill>
        <p:spPr>
          <a:xfrm>
            <a:off x="70615" y="2952590"/>
            <a:ext cx="4077928" cy="1481993"/>
          </a:xfrm>
          <a:prstGeom prst="rect">
            <a:avLst/>
          </a:prstGeom>
        </p:spPr>
      </p:pic>
      <p:grpSp>
        <p:nvGrpSpPr>
          <p:cNvPr id="31" name="组合 30"/>
          <p:cNvGrpSpPr/>
          <p:nvPr>
            <p:custDataLst>
              <p:tags r:id="rId6"/>
            </p:custDataLst>
          </p:nvPr>
        </p:nvGrpSpPr>
        <p:grpSpPr>
          <a:xfrm>
            <a:off x="445770" y="984250"/>
            <a:ext cx="2326005" cy="1656715"/>
            <a:chOff x="967" y="565"/>
            <a:chExt cx="3663" cy="2796"/>
          </a:xfrm>
        </p:grpSpPr>
        <p:grpSp>
          <p:nvGrpSpPr>
            <p:cNvPr id="12" name="组合 11"/>
            <p:cNvGrpSpPr/>
            <p:nvPr/>
          </p:nvGrpSpPr>
          <p:grpSpPr>
            <a:xfrm>
              <a:off x="967" y="565"/>
              <a:ext cx="2023" cy="2023"/>
              <a:chOff x="2132930" y="1035327"/>
              <a:chExt cx="1307248" cy="1307248"/>
            </a:xfrm>
          </p:grpSpPr>
          <p:grpSp>
            <p:nvGrpSpPr>
              <p:cNvPr id="13" name="组合 12"/>
              <p:cNvGrpSpPr/>
              <p:nvPr/>
            </p:nvGrpSpPr>
            <p:grpSpPr>
              <a:xfrm rot="20755360">
                <a:off x="2132930" y="1035327"/>
                <a:ext cx="1307248" cy="1307248"/>
                <a:chOff x="5153025" y="4019551"/>
                <a:chExt cx="1866899" cy="1866899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5566468" y="4396051"/>
                  <a:ext cx="1047657" cy="1047657"/>
                </a:xfrm>
                <a:prstGeom prst="ellipse">
                  <a:avLst/>
                </a:prstGeom>
                <a:solidFill>
                  <a:srgbClr val="FFC000"/>
                </a:solidFill>
                <a:ln w="22225">
                  <a:solidFill>
                    <a:srgbClr val="FFC000"/>
                  </a:solidFill>
                </a:ln>
                <a:effectLst>
                  <a:innerShdw blurRad="241300" dist="76200">
                    <a:srgbClr val="FFFF00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>
                  <a:off x="6050915" y="4019551"/>
                  <a:ext cx="71120" cy="1866899"/>
                  <a:chOff x="6072187" y="3914775"/>
                  <a:chExt cx="0" cy="2143125"/>
                </a:xfrm>
              </p:grpSpPr>
              <p:cxnSp>
                <p:nvCxnSpPr>
                  <p:cNvPr id="26" name="直接连接符 25"/>
                  <p:cNvCxnSpPr/>
                  <p:nvPr/>
                </p:nvCxnSpPr>
                <p:spPr>
                  <a:xfrm>
                    <a:off x="6072187" y="3914775"/>
                    <a:ext cx="0" cy="247650"/>
                  </a:xfrm>
                  <a:prstGeom prst="line">
                    <a:avLst/>
                  </a:prstGeom>
                  <a:ln w="88900" cap="rnd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/>
                  <p:cNvCxnSpPr/>
                  <p:nvPr/>
                </p:nvCxnSpPr>
                <p:spPr>
                  <a:xfrm>
                    <a:off x="6072187" y="5810250"/>
                    <a:ext cx="0" cy="247650"/>
                  </a:xfrm>
                  <a:prstGeom prst="line">
                    <a:avLst/>
                  </a:prstGeom>
                  <a:ln w="88900" cap="rnd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" name="组合 16"/>
                <p:cNvGrpSpPr/>
                <p:nvPr/>
              </p:nvGrpSpPr>
              <p:grpSpPr>
                <a:xfrm rot="16200000">
                  <a:off x="6050915" y="4019551"/>
                  <a:ext cx="71120" cy="1866899"/>
                  <a:chOff x="6072187" y="3914775"/>
                  <a:chExt cx="0" cy="2143125"/>
                </a:xfrm>
              </p:grpSpPr>
              <p:cxnSp>
                <p:nvCxnSpPr>
                  <p:cNvPr id="24" name="直接连接符 23"/>
                  <p:cNvCxnSpPr/>
                  <p:nvPr/>
                </p:nvCxnSpPr>
                <p:spPr>
                  <a:xfrm>
                    <a:off x="6072187" y="3914775"/>
                    <a:ext cx="0" cy="247650"/>
                  </a:xfrm>
                  <a:prstGeom prst="line">
                    <a:avLst/>
                  </a:prstGeom>
                  <a:ln w="88900" cap="rnd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直接连接符 7"/>
                  <p:cNvCxnSpPr/>
                  <p:nvPr/>
                </p:nvCxnSpPr>
                <p:spPr>
                  <a:xfrm>
                    <a:off x="6072187" y="5810250"/>
                    <a:ext cx="0" cy="247650"/>
                  </a:xfrm>
                  <a:prstGeom prst="line">
                    <a:avLst/>
                  </a:prstGeom>
                  <a:ln w="88900" cap="rnd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" name="组合 8"/>
                <p:cNvGrpSpPr/>
                <p:nvPr/>
              </p:nvGrpSpPr>
              <p:grpSpPr>
                <a:xfrm rot="2700000">
                  <a:off x="6050915" y="4019551"/>
                  <a:ext cx="71120" cy="1866899"/>
                  <a:chOff x="6072187" y="3914775"/>
                  <a:chExt cx="0" cy="2143125"/>
                </a:xfrm>
              </p:grpSpPr>
              <p:cxnSp>
                <p:nvCxnSpPr>
                  <p:cNvPr id="22" name="直接连接符 21"/>
                  <p:cNvCxnSpPr/>
                  <p:nvPr/>
                </p:nvCxnSpPr>
                <p:spPr>
                  <a:xfrm>
                    <a:off x="6072187" y="3914775"/>
                    <a:ext cx="0" cy="247650"/>
                  </a:xfrm>
                  <a:prstGeom prst="line">
                    <a:avLst/>
                  </a:prstGeom>
                  <a:ln w="88900" cap="rnd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6072187" y="5810250"/>
                    <a:ext cx="0" cy="247650"/>
                  </a:xfrm>
                  <a:prstGeom prst="line">
                    <a:avLst/>
                  </a:prstGeom>
                  <a:ln w="88900" cap="rnd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组合 18"/>
                <p:cNvGrpSpPr/>
                <p:nvPr/>
              </p:nvGrpSpPr>
              <p:grpSpPr>
                <a:xfrm rot="18900000" flipH="1">
                  <a:off x="6050915" y="4019551"/>
                  <a:ext cx="71120" cy="1866899"/>
                  <a:chOff x="6072187" y="3914775"/>
                  <a:chExt cx="0" cy="2143125"/>
                </a:xfrm>
              </p:grpSpPr>
              <p:cxnSp>
                <p:nvCxnSpPr>
                  <p:cNvPr id="20" name="直接连接符 19"/>
                  <p:cNvCxnSpPr/>
                  <p:nvPr/>
                </p:nvCxnSpPr>
                <p:spPr>
                  <a:xfrm>
                    <a:off x="6072187" y="3914775"/>
                    <a:ext cx="0" cy="247650"/>
                  </a:xfrm>
                  <a:prstGeom prst="line">
                    <a:avLst/>
                  </a:prstGeom>
                  <a:ln w="88900" cap="rnd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/>
                  <p:cNvCxnSpPr/>
                  <p:nvPr/>
                </p:nvCxnSpPr>
                <p:spPr>
                  <a:xfrm>
                    <a:off x="6072187" y="5810250"/>
                    <a:ext cx="0" cy="247650"/>
                  </a:xfrm>
                  <a:prstGeom prst="line">
                    <a:avLst/>
                  </a:prstGeom>
                  <a:ln w="88900" cap="rnd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4" name="弧形 13"/>
              <p:cNvSpPr/>
              <p:nvPr/>
            </p:nvSpPr>
            <p:spPr>
              <a:xfrm>
                <a:off x="2477044" y="1366932"/>
                <a:ext cx="594214" cy="594214"/>
              </a:xfrm>
              <a:prstGeom prst="arc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flipH="1">
              <a:off x="1042" y="1111"/>
              <a:ext cx="3589" cy="2251"/>
              <a:chOff x="594424" y="1153191"/>
              <a:chExt cx="2605976" cy="1634460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616196" y="1175175"/>
                <a:ext cx="2584204" cy="1612476"/>
              </a:xfrm>
              <a:custGeom>
                <a:avLst/>
                <a:gdLst>
                  <a:gd name="connsiteX0" fmla="*/ 1389184 w 3610707"/>
                  <a:gd name="connsiteY0" fmla="*/ 0 h 2450125"/>
                  <a:gd name="connsiteX1" fmla="*/ 2191163 w 3610707"/>
                  <a:gd name="connsiteY1" fmla="*/ 426409 h 2450125"/>
                  <a:gd name="connsiteX2" fmla="*/ 2262626 w 3610707"/>
                  <a:gd name="connsiteY2" fmla="*/ 558069 h 2450125"/>
                  <a:gd name="connsiteX3" fmla="*/ 2332890 w 3610707"/>
                  <a:gd name="connsiteY3" fmla="*/ 550986 h 2450125"/>
                  <a:gd name="connsiteX4" fmla="*/ 2894584 w 3610707"/>
                  <a:gd name="connsiteY4" fmla="*/ 923302 h 2450125"/>
                  <a:gd name="connsiteX5" fmla="*/ 2915413 w 3610707"/>
                  <a:gd name="connsiteY5" fmla="*/ 990402 h 2450125"/>
                  <a:gd name="connsiteX6" fmla="*/ 2934595 w 3610707"/>
                  <a:gd name="connsiteY6" fmla="*/ 984447 h 2450125"/>
                  <a:gd name="connsiteX7" fmla="*/ 3048000 w 3610707"/>
                  <a:gd name="connsiteY7" fmla="*/ 973015 h 2450125"/>
                  <a:gd name="connsiteX8" fmla="*/ 3610707 w 3610707"/>
                  <a:gd name="connsiteY8" fmla="*/ 1535722 h 2450125"/>
                  <a:gd name="connsiteX9" fmla="*/ 3048000 w 3610707"/>
                  <a:gd name="connsiteY9" fmla="*/ 2098429 h 2450125"/>
                  <a:gd name="connsiteX10" fmla="*/ 2934595 w 3610707"/>
                  <a:gd name="connsiteY10" fmla="*/ 2086997 h 2450125"/>
                  <a:gd name="connsiteX11" fmla="*/ 2841470 w 3610707"/>
                  <a:gd name="connsiteY11" fmla="*/ 2058089 h 2450125"/>
                  <a:gd name="connsiteX12" fmla="*/ 2778805 w 3610707"/>
                  <a:gd name="connsiteY12" fmla="*/ 2134039 h 2450125"/>
                  <a:gd name="connsiteX13" fmla="*/ 2327029 w 3610707"/>
                  <a:gd name="connsiteY13" fmla="*/ 2321171 h 2450125"/>
                  <a:gd name="connsiteX14" fmla="*/ 1897442 w 3610707"/>
                  <a:gd name="connsiteY14" fmla="*/ 2155195 h 2450125"/>
                  <a:gd name="connsiteX15" fmla="*/ 1878393 w 3610707"/>
                  <a:gd name="connsiteY15" fmla="*/ 2135215 h 2450125"/>
                  <a:gd name="connsiteX16" fmla="*/ 1860361 w 3610707"/>
                  <a:gd name="connsiteY16" fmla="*/ 2168437 h 2450125"/>
                  <a:gd name="connsiteX17" fmla="*/ 1330568 w 3610707"/>
                  <a:gd name="connsiteY17" fmla="*/ 2450125 h 2450125"/>
                  <a:gd name="connsiteX18" fmla="*/ 800775 w 3610707"/>
                  <a:gd name="connsiteY18" fmla="*/ 2168437 h 2450125"/>
                  <a:gd name="connsiteX19" fmla="*/ 771869 w 3610707"/>
                  <a:gd name="connsiteY19" fmla="*/ 2115180 h 2450125"/>
                  <a:gd name="connsiteX20" fmla="*/ 753583 w 3610707"/>
                  <a:gd name="connsiteY20" fmla="*/ 2120856 h 2450125"/>
                  <a:gd name="connsiteX21" fmla="*/ 627184 w 3610707"/>
                  <a:gd name="connsiteY21" fmla="*/ 2133598 h 2450125"/>
                  <a:gd name="connsiteX22" fmla="*/ 0 w 3610707"/>
                  <a:gd name="connsiteY22" fmla="*/ 1506414 h 2450125"/>
                  <a:gd name="connsiteX23" fmla="*/ 383056 w 3610707"/>
                  <a:gd name="connsiteY23" fmla="*/ 928517 h 2450125"/>
                  <a:gd name="connsiteX24" fmla="*/ 424632 w 3610707"/>
                  <a:gd name="connsiteY24" fmla="*/ 915611 h 2450125"/>
                  <a:gd name="connsiteX25" fmla="*/ 427023 w 3610707"/>
                  <a:gd name="connsiteY25" fmla="*/ 868268 h 2450125"/>
                  <a:gd name="connsiteX26" fmla="*/ 1389184 w 3610707"/>
                  <a:gd name="connsiteY26" fmla="*/ 0 h 245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610707" h="2450125">
                    <a:moveTo>
                      <a:pt x="1389184" y="0"/>
                    </a:moveTo>
                    <a:cubicBezTo>
                      <a:pt x="1723024" y="0"/>
                      <a:pt x="2017359" y="169144"/>
                      <a:pt x="2191163" y="426409"/>
                    </a:cubicBezTo>
                    <a:lnTo>
                      <a:pt x="2262626" y="558069"/>
                    </a:lnTo>
                    <a:lnTo>
                      <a:pt x="2332890" y="550986"/>
                    </a:lnTo>
                    <a:cubicBezTo>
                      <a:pt x="2585394" y="550986"/>
                      <a:pt x="2802042" y="704507"/>
                      <a:pt x="2894584" y="923302"/>
                    </a:cubicBezTo>
                    <a:lnTo>
                      <a:pt x="2915413" y="990402"/>
                    </a:lnTo>
                    <a:lnTo>
                      <a:pt x="2934595" y="984447"/>
                    </a:lnTo>
                    <a:cubicBezTo>
                      <a:pt x="2971226" y="976951"/>
                      <a:pt x="3009154" y="973015"/>
                      <a:pt x="3048000" y="973015"/>
                    </a:cubicBezTo>
                    <a:cubicBezTo>
                      <a:pt x="3358774" y="973015"/>
                      <a:pt x="3610707" y="1224948"/>
                      <a:pt x="3610707" y="1535722"/>
                    </a:cubicBezTo>
                    <a:cubicBezTo>
                      <a:pt x="3610707" y="1846496"/>
                      <a:pt x="3358774" y="2098429"/>
                      <a:pt x="3048000" y="2098429"/>
                    </a:cubicBezTo>
                    <a:cubicBezTo>
                      <a:pt x="3009154" y="2098429"/>
                      <a:pt x="2971226" y="2094493"/>
                      <a:pt x="2934595" y="2086997"/>
                    </a:cubicBezTo>
                    <a:lnTo>
                      <a:pt x="2841470" y="2058089"/>
                    </a:lnTo>
                    <a:lnTo>
                      <a:pt x="2778805" y="2134039"/>
                    </a:lnTo>
                    <a:cubicBezTo>
                      <a:pt x="2663186" y="2249659"/>
                      <a:pt x="2503459" y="2321171"/>
                      <a:pt x="2327029" y="2321171"/>
                    </a:cubicBezTo>
                    <a:cubicBezTo>
                      <a:pt x="2161626" y="2321171"/>
                      <a:pt x="2010904" y="2258319"/>
                      <a:pt x="1897442" y="2155195"/>
                    </a:cubicBezTo>
                    <a:lnTo>
                      <a:pt x="1878393" y="2135215"/>
                    </a:lnTo>
                    <a:lnTo>
                      <a:pt x="1860361" y="2168437"/>
                    </a:lnTo>
                    <a:cubicBezTo>
                      <a:pt x="1745544" y="2338387"/>
                      <a:pt x="1551105" y="2450125"/>
                      <a:pt x="1330568" y="2450125"/>
                    </a:cubicBezTo>
                    <a:cubicBezTo>
                      <a:pt x="1110031" y="2450125"/>
                      <a:pt x="915592" y="2338387"/>
                      <a:pt x="800775" y="2168437"/>
                    </a:cubicBezTo>
                    <a:lnTo>
                      <a:pt x="771869" y="2115180"/>
                    </a:lnTo>
                    <a:lnTo>
                      <a:pt x="753583" y="2120856"/>
                    </a:lnTo>
                    <a:cubicBezTo>
                      <a:pt x="712755" y="2129211"/>
                      <a:pt x="670482" y="2133598"/>
                      <a:pt x="627184" y="2133598"/>
                    </a:cubicBezTo>
                    <a:cubicBezTo>
                      <a:pt x="280800" y="2133598"/>
                      <a:pt x="0" y="1852798"/>
                      <a:pt x="0" y="1506414"/>
                    </a:cubicBezTo>
                    <a:cubicBezTo>
                      <a:pt x="0" y="1246626"/>
                      <a:pt x="157950" y="1023729"/>
                      <a:pt x="383056" y="928517"/>
                    </a:cubicBezTo>
                    <a:lnTo>
                      <a:pt x="424632" y="915611"/>
                    </a:lnTo>
                    <a:lnTo>
                      <a:pt x="427023" y="868268"/>
                    </a:lnTo>
                    <a:cubicBezTo>
                      <a:pt x="476551" y="380575"/>
                      <a:pt x="888424" y="0"/>
                      <a:pt x="1389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>
                <a:outerShdw blurRad="152400" dist="889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594424" y="1153191"/>
                <a:ext cx="2584204" cy="1612476"/>
              </a:xfrm>
              <a:custGeom>
                <a:avLst/>
                <a:gdLst>
                  <a:gd name="connsiteX0" fmla="*/ 1389184 w 3610707"/>
                  <a:gd name="connsiteY0" fmla="*/ 0 h 2450125"/>
                  <a:gd name="connsiteX1" fmla="*/ 2191163 w 3610707"/>
                  <a:gd name="connsiteY1" fmla="*/ 426409 h 2450125"/>
                  <a:gd name="connsiteX2" fmla="*/ 2262626 w 3610707"/>
                  <a:gd name="connsiteY2" fmla="*/ 558069 h 2450125"/>
                  <a:gd name="connsiteX3" fmla="*/ 2332890 w 3610707"/>
                  <a:gd name="connsiteY3" fmla="*/ 550986 h 2450125"/>
                  <a:gd name="connsiteX4" fmla="*/ 2894584 w 3610707"/>
                  <a:gd name="connsiteY4" fmla="*/ 923302 h 2450125"/>
                  <a:gd name="connsiteX5" fmla="*/ 2915413 w 3610707"/>
                  <a:gd name="connsiteY5" fmla="*/ 990402 h 2450125"/>
                  <a:gd name="connsiteX6" fmla="*/ 2934595 w 3610707"/>
                  <a:gd name="connsiteY6" fmla="*/ 984447 h 2450125"/>
                  <a:gd name="connsiteX7" fmla="*/ 3048000 w 3610707"/>
                  <a:gd name="connsiteY7" fmla="*/ 973015 h 2450125"/>
                  <a:gd name="connsiteX8" fmla="*/ 3610707 w 3610707"/>
                  <a:gd name="connsiteY8" fmla="*/ 1535722 h 2450125"/>
                  <a:gd name="connsiteX9" fmla="*/ 3048000 w 3610707"/>
                  <a:gd name="connsiteY9" fmla="*/ 2098429 h 2450125"/>
                  <a:gd name="connsiteX10" fmla="*/ 2934595 w 3610707"/>
                  <a:gd name="connsiteY10" fmla="*/ 2086997 h 2450125"/>
                  <a:gd name="connsiteX11" fmla="*/ 2841470 w 3610707"/>
                  <a:gd name="connsiteY11" fmla="*/ 2058089 h 2450125"/>
                  <a:gd name="connsiteX12" fmla="*/ 2778805 w 3610707"/>
                  <a:gd name="connsiteY12" fmla="*/ 2134039 h 2450125"/>
                  <a:gd name="connsiteX13" fmla="*/ 2327029 w 3610707"/>
                  <a:gd name="connsiteY13" fmla="*/ 2321171 h 2450125"/>
                  <a:gd name="connsiteX14" fmla="*/ 1897442 w 3610707"/>
                  <a:gd name="connsiteY14" fmla="*/ 2155195 h 2450125"/>
                  <a:gd name="connsiteX15" fmla="*/ 1878393 w 3610707"/>
                  <a:gd name="connsiteY15" fmla="*/ 2135215 h 2450125"/>
                  <a:gd name="connsiteX16" fmla="*/ 1860361 w 3610707"/>
                  <a:gd name="connsiteY16" fmla="*/ 2168437 h 2450125"/>
                  <a:gd name="connsiteX17" fmla="*/ 1330568 w 3610707"/>
                  <a:gd name="connsiteY17" fmla="*/ 2450125 h 2450125"/>
                  <a:gd name="connsiteX18" fmla="*/ 800775 w 3610707"/>
                  <a:gd name="connsiteY18" fmla="*/ 2168437 h 2450125"/>
                  <a:gd name="connsiteX19" fmla="*/ 771869 w 3610707"/>
                  <a:gd name="connsiteY19" fmla="*/ 2115180 h 2450125"/>
                  <a:gd name="connsiteX20" fmla="*/ 753583 w 3610707"/>
                  <a:gd name="connsiteY20" fmla="*/ 2120856 h 2450125"/>
                  <a:gd name="connsiteX21" fmla="*/ 627184 w 3610707"/>
                  <a:gd name="connsiteY21" fmla="*/ 2133598 h 2450125"/>
                  <a:gd name="connsiteX22" fmla="*/ 0 w 3610707"/>
                  <a:gd name="connsiteY22" fmla="*/ 1506414 h 2450125"/>
                  <a:gd name="connsiteX23" fmla="*/ 383056 w 3610707"/>
                  <a:gd name="connsiteY23" fmla="*/ 928517 h 2450125"/>
                  <a:gd name="connsiteX24" fmla="*/ 424632 w 3610707"/>
                  <a:gd name="connsiteY24" fmla="*/ 915611 h 2450125"/>
                  <a:gd name="connsiteX25" fmla="*/ 427023 w 3610707"/>
                  <a:gd name="connsiteY25" fmla="*/ 868268 h 2450125"/>
                  <a:gd name="connsiteX26" fmla="*/ 1389184 w 3610707"/>
                  <a:gd name="connsiteY26" fmla="*/ 0 h 245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610707" h="2450125">
                    <a:moveTo>
                      <a:pt x="1389184" y="0"/>
                    </a:moveTo>
                    <a:cubicBezTo>
                      <a:pt x="1723024" y="0"/>
                      <a:pt x="2017359" y="169144"/>
                      <a:pt x="2191163" y="426409"/>
                    </a:cubicBezTo>
                    <a:lnTo>
                      <a:pt x="2262626" y="558069"/>
                    </a:lnTo>
                    <a:lnTo>
                      <a:pt x="2332890" y="550986"/>
                    </a:lnTo>
                    <a:cubicBezTo>
                      <a:pt x="2585394" y="550986"/>
                      <a:pt x="2802042" y="704507"/>
                      <a:pt x="2894584" y="923302"/>
                    </a:cubicBezTo>
                    <a:lnTo>
                      <a:pt x="2915413" y="990402"/>
                    </a:lnTo>
                    <a:lnTo>
                      <a:pt x="2934595" y="984447"/>
                    </a:lnTo>
                    <a:cubicBezTo>
                      <a:pt x="2971226" y="976951"/>
                      <a:pt x="3009154" y="973015"/>
                      <a:pt x="3048000" y="973015"/>
                    </a:cubicBezTo>
                    <a:cubicBezTo>
                      <a:pt x="3358774" y="973015"/>
                      <a:pt x="3610707" y="1224948"/>
                      <a:pt x="3610707" y="1535722"/>
                    </a:cubicBezTo>
                    <a:cubicBezTo>
                      <a:pt x="3610707" y="1846496"/>
                      <a:pt x="3358774" y="2098429"/>
                      <a:pt x="3048000" y="2098429"/>
                    </a:cubicBezTo>
                    <a:cubicBezTo>
                      <a:pt x="3009154" y="2098429"/>
                      <a:pt x="2971226" y="2094493"/>
                      <a:pt x="2934595" y="2086997"/>
                    </a:cubicBezTo>
                    <a:lnTo>
                      <a:pt x="2841470" y="2058089"/>
                    </a:lnTo>
                    <a:lnTo>
                      <a:pt x="2778805" y="2134039"/>
                    </a:lnTo>
                    <a:cubicBezTo>
                      <a:pt x="2663186" y="2249659"/>
                      <a:pt x="2503459" y="2321171"/>
                      <a:pt x="2327029" y="2321171"/>
                    </a:cubicBezTo>
                    <a:cubicBezTo>
                      <a:pt x="2161626" y="2321171"/>
                      <a:pt x="2010904" y="2258319"/>
                      <a:pt x="1897442" y="2155195"/>
                    </a:cubicBezTo>
                    <a:lnTo>
                      <a:pt x="1878393" y="2135215"/>
                    </a:lnTo>
                    <a:lnTo>
                      <a:pt x="1860361" y="2168437"/>
                    </a:lnTo>
                    <a:cubicBezTo>
                      <a:pt x="1745544" y="2338387"/>
                      <a:pt x="1551105" y="2450125"/>
                      <a:pt x="1330568" y="2450125"/>
                    </a:cubicBezTo>
                    <a:cubicBezTo>
                      <a:pt x="1110031" y="2450125"/>
                      <a:pt x="915592" y="2338387"/>
                      <a:pt x="800775" y="2168437"/>
                    </a:cubicBezTo>
                    <a:lnTo>
                      <a:pt x="771869" y="2115180"/>
                    </a:lnTo>
                    <a:lnTo>
                      <a:pt x="753583" y="2120856"/>
                    </a:lnTo>
                    <a:cubicBezTo>
                      <a:pt x="712755" y="2129211"/>
                      <a:pt x="670482" y="2133598"/>
                      <a:pt x="627184" y="2133598"/>
                    </a:cubicBezTo>
                    <a:cubicBezTo>
                      <a:pt x="280800" y="2133598"/>
                      <a:pt x="0" y="1852798"/>
                      <a:pt x="0" y="1506414"/>
                    </a:cubicBezTo>
                    <a:cubicBezTo>
                      <a:pt x="0" y="1246626"/>
                      <a:pt x="157950" y="1023729"/>
                      <a:pt x="383056" y="928517"/>
                    </a:cubicBezTo>
                    <a:lnTo>
                      <a:pt x="424632" y="915611"/>
                    </a:lnTo>
                    <a:lnTo>
                      <a:pt x="427023" y="868268"/>
                    </a:lnTo>
                    <a:cubicBezTo>
                      <a:pt x="476551" y="380575"/>
                      <a:pt x="888424" y="0"/>
                      <a:pt x="1389184" y="0"/>
                    </a:cubicBezTo>
                    <a:close/>
                  </a:path>
                </a:pathLst>
              </a:custGeom>
              <a:solidFill>
                <a:schemeClr val="bg1">
                  <a:alpha val="82000"/>
                </a:schemeClr>
              </a:solidFill>
              <a:ln w="19050">
                <a:solidFill>
                  <a:srgbClr val="91F0FD"/>
                </a:solidFill>
              </a:ln>
              <a:effectLst>
                <a:innerShdw blurRad="355600" dist="101600" dir="3600000">
                  <a:srgbClr val="19B4C9">
                    <a:alpha val="51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3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509645" y="132080"/>
            <a:ext cx="5238750" cy="1360170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老师介绍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pic>
        <p:nvPicPr>
          <p:cNvPr id="10" name="图片 9" descr="C:\Users\Administrator\Desktop\U2286P20T47D107270F776DT20080318072623.jpgU2286P20T47D107270F776DT20080318072623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9174739" y="2154256"/>
            <a:ext cx="1858645" cy="1869577"/>
          </a:xfrm>
          <a:prstGeom prst="rect">
            <a:avLst/>
          </a:prstGeom>
          <a:solidFill>
            <a:srgbClr val="10C9D2"/>
          </a:solidFill>
          <a:ln>
            <a:solidFill>
              <a:srgbClr val="10C9D2"/>
            </a:solidFill>
          </a:ln>
          <a:effectLst>
            <a:outerShdw blurRad="190500" dist="76200" dir="72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 descr="C:\Users\Administrator\Desktop\t019006450a7f7137b6.jpgt019006450a7f7137b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77359" y="2135564"/>
            <a:ext cx="1818005" cy="1817370"/>
          </a:xfrm>
          <a:prstGeom prst="rect">
            <a:avLst/>
          </a:prstGeom>
          <a:solidFill>
            <a:srgbClr val="10C9D2"/>
          </a:solidFill>
          <a:ln>
            <a:solidFill>
              <a:srgbClr val="10C9D2"/>
            </a:solidFill>
          </a:ln>
          <a:effectLst>
            <a:outerShdw blurRad="190500" dist="76200" dir="72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 descr="C:\Users\Administrator\Desktop\20104614726940.jpg20104614726940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656892" y="2129792"/>
            <a:ext cx="1779905" cy="1780033"/>
          </a:xfrm>
          <a:prstGeom prst="rect">
            <a:avLst/>
          </a:prstGeom>
          <a:solidFill>
            <a:srgbClr val="10C9D2"/>
          </a:solidFill>
          <a:ln>
            <a:solidFill>
              <a:srgbClr val="10C9D2"/>
            </a:solidFill>
          </a:ln>
          <a:effectLst>
            <a:outerShdw blurRad="190500" dist="76200" dir="72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8" t="12670" r="35921" b="12670"/>
          <a:stretch>
            <a:fillRect/>
          </a:stretch>
        </p:blipFill>
        <p:spPr>
          <a:xfrm>
            <a:off x="6259069" y="2104595"/>
            <a:ext cx="1802941" cy="1802941"/>
          </a:xfrm>
          <a:prstGeom prst="rect">
            <a:avLst/>
          </a:prstGeom>
          <a:solidFill>
            <a:srgbClr val="10C9D2"/>
          </a:solidFill>
          <a:ln>
            <a:solidFill>
              <a:srgbClr val="10C9D2"/>
            </a:solidFill>
          </a:ln>
          <a:effectLst>
            <a:outerShdw blurRad="190500" dist="76200" dir="7200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9169273" y="4091305"/>
            <a:ext cx="1865376" cy="731520"/>
            <a:chOff x="9863328" y="2560320"/>
            <a:chExt cx="1865376" cy="731520"/>
          </a:xfrm>
        </p:grpSpPr>
        <p:sp>
          <p:nvSpPr>
            <p:cNvPr id="25" name="矩形 24"/>
            <p:cNvSpPr/>
            <p:nvPr/>
          </p:nvSpPr>
          <p:spPr>
            <a:xfrm>
              <a:off x="9863328" y="2560320"/>
              <a:ext cx="1865376" cy="731520"/>
            </a:xfrm>
            <a:prstGeom prst="rect">
              <a:avLst/>
            </a:prstGeom>
            <a:solidFill>
              <a:srgbClr val="FE6A83"/>
            </a:solidFill>
            <a:ln>
              <a:noFill/>
            </a:ln>
            <a:effectLst>
              <a:outerShdw blurRad="190500" dist="76200" dir="72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872768" y="2753885"/>
              <a:ext cx="160274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16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生活老师：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  <a:sym typeface="+mn-ea"/>
                </a:rPr>
                <a:t>某  某</a:t>
              </a:r>
              <a:endParaRPr lang="zh-CN" altLang="en-US" sz="16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79640" y="4062163"/>
            <a:ext cx="1833571" cy="731520"/>
            <a:chOff x="5803392" y="5657088"/>
            <a:chExt cx="1833571" cy="731520"/>
          </a:xfrm>
        </p:grpSpPr>
        <p:sp>
          <p:nvSpPr>
            <p:cNvPr id="31" name="矩形 30"/>
            <p:cNvSpPr/>
            <p:nvPr/>
          </p:nvSpPr>
          <p:spPr>
            <a:xfrm>
              <a:off x="5803392" y="5657088"/>
              <a:ext cx="1833571" cy="731520"/>
            </a:xfrm>
            <a:prstGeom prst="rect">
              <a:avLst/>
            </a:prstGeom>
            <a:solidFill>
              <a:srgbClr val="FE6A83"/>
            </a:solidFill>
            <a:ln>
              <a:noFill/>
            </a:ln>
            <a:effectLst>
              <a:outerShdw blurRad="190500" dist="76200" dir="72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966032" y="5830463"/>
              <a:ext cx="125095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dirty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外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教：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某  某</a:t>
              </a:r>
              <a:endParaRPr lang="zh-CN" altLang="en-US" sz="16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30286" y="4024074"/>
            <a:ext cx="1833571" cy="723304"/>
            <a:chOff x="7808976" y="5665304"/>
            <a:chExt cx="1833571" cy="723304"/>
          </a:xfrm>
        </p:grpSpPr>
        <p:sp>
          <p:nvSpPr>
            <p:cNvPr id="34" name="矩形 33"/>
            <p:cNvSpPr/>
            <p:nvPr/>
          </p:nvSpPr>
          <p:spPr>
            <a:xfrm>
              <a:off x="7808976" y="5665304"/>
              <a:ext cx="1833571" cy="723304"/>
            </a:xfrm>
            <a:prstGeom prst="rect">
              <a:avLst/>
            </a:prstGeom>
            <a:solidFill>
              <a:srgbClr val="FE6A83"/>
            </a:solidFill>
            <a:ln>
              <a:noFill/>
            </a:ln>
            <a:effectLst>
              <a:outerShdw blurRad="190500" dist="76200" dir="72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58302" y="5859508"/>
              <a:ext cx="139954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16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班主任：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  <a:sym typeface="+mn-ea"/>
                </a:rPr>
                <a:t>某  某</a:t>
              </a:r>
              <a:endParaRPr lang="zh-CN" altLang="en-US" sz="16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46876" y="4007192"/>
            <a:ext cx="1833571" cy="711112"/>
            <a:chOff x="9851136" y="5683592"/>
            <a:chExt cx="1833571" cy="711112"/>
          </a:xfrm>
        </p:grpSpPr>
        <p:sp>
          <p:nvSpPr>
            <p:cNvPr id="37" name="矩形 36"/>
            <p:cNvSpPr/>
            <p:nvPr/>
          </p:nvSpPr>
          <p:spPr>
            <a:xfrm>
              <a:off x="9851136" y="5683592"/>
              <a:ext cx="1833571" cy="711112"/>
            </a:xfrm>
            <a:prstGeom prst="rect">
              <a:avLst/>
            </a:prstGeom>
            <a:solidFill>
              <a:srgbClr val="FE6A83"/>
            </a:solidFill>
            <a:ln>
              <a:noFill/>
            </a:ln>
            <a:effectLst>
              <a:outerShdw blurRad="190500" dist="76200" dir="72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876630" y="5835263"/>
              <a:ext cx="160274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16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心理辅导：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  <a:sym typeface="+mn-ea"/>
                </a:rPr>
                <a:t>某  某</a:t>
              </a:r>
              <a:endParaRPr lang="zh-CN" altLang="en-US" sz="1600" dirty="0" smtClean="0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 rot="610562">
            <a:off x="6065273" y="6221918"/>
            <a:ext cx="477338" cy="468561"/>
            <a:chOff x="10646778" y="4753862"/>
            <a:chExt cx="751521" cy="737702"/>
          </a:xfrm>
        </p:grpSpPr>
        <p:sp>
          <p:nvSpPr>
            <p:cNvPr id="95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97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8FA7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FF5B76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98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99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45" b="27936"/>
          <a:stretch>
            <a:fillRect/>
          </a:stretch>
        </p:blipFill>
        <p:spPr>
          <a:xfrm>
            <a:off x="2007870" y="165735"/>
            <a:ext cx="7808595" cy="4600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91627" y="2937377"/>
            <a:ext cx="5509831" cy="11068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6600" dirty="0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</a:rPr>
              <a:t>谢谢家长们</a:t>
            </a:r>
            <a:endParaRPr lang="zh-CN" altLang="en-US" sz="6600" dirty="0">
              <a:ln w="15875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6227" y="3889877"/>
            <a:ext cx="5509831" cy="6451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en-US" altLang="zh-CN" sz="3600" dirty="0">
                <a:ln w="1587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</a:rPr>
              <a:t>TEL:123-4567-8910</a:t>
            </a:r>
            <a:endParaRPr lang="en-US" altLang="zh-CN" sz="3600" dirty="0">
              <a:ln w="15875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十字星 6"/>
          <p:cNvSpPr/>
          <p:nvPr/>
        </p:nvSpPr>
        <p:spPr>
          <a:xfrm rot="20953261">
            <a:off x="3939252" y="226715"/>
            <a:ext cx="566841" cy="566841"/>
          </a:xfrm>
          <a:prstGeom prst="star4">
            <a:avLst/>
          </a:prstGeom>
          <a:solidFill>
            <a:srgbClr val="06E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625838" y="3330914"/>
            <a:ext cx="1177219" cy="1194956"/>
            <a:chOff x="9272337" y="-1404832"/>
            <a:chExt cx="1597009" cy="1621072"/>
          </a:xfrm>
        </p:grpSpPr>
        <p:sp>
          <p:nvSpPr>
            <p:cNvPr id="66" name="椭圆 65"/>
            <p:cNvSpPr/>
            <p:nvPr/>
          </p:nvSpPr>
          <p:spPr>
            <a:xfrm>
              <a:off x="9272337" y="-1377658"/>
              <a:ext cx="1593898" cy="1593898"/>
            </a:xfrm>
            <a:prstGeom prst="ellipse">
              <a:avLst/>
            </a:prstGeom>
            <a:solidFill>
              <a:srgbClr val="20B6BE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272337" y="-1404832"/>
              <a:ext cx="1597009" cy="1597009"/>
              <a:chOff x="9437178" y="1562958"/>
              <a:chExt cx="1597009" cy="1597009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437178" y="1566069"/>
                <a:ext cx="1593898" cy="1593898"/>
              </a:xfrm>
              <a:prstGeom prst="ellipse">
                <a:avLst/>
              </a:prstGeom>
              <a:solidFill>
                <a:srgbClr val="22F1F6"/>
              </a:solidFill>
              <a:ln>
                <a:noFill/>
              </a:ln>
              <a:effectLst>
                <a:innerShdw blurRad="571500" dist="241300" dir="5400000">
                  <a:srgbClr val="20B6BE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9440289" y="1562958"/>
                <a:ext cx="1593898" cy="1593898"/>
              </a:xfrm>
              <a:prstGeom prst="ellipse">
                <a:avLst/>
              </a:prstGeom>
              <a:gradFill flip="none" rotWithShape="1">
                <a:gsLst>
                  <a:gs pos="0">
                    <a:srgbClr val="22F1F6"/>
                  </a:gs>
                  <a:gs pos="40000">
                    <a:srgbClr val="22F1F6"/>
                  </a:gs>
                  <a:gs pos="100000">
                    <a:srgbClr val="20B6BE">
                      <a:alpha val="0"/>
                    </a:srgb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31750">
                <a:solidFill>
                  <a:srgbClr val="22F1F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7" name="弧形 36"/>
              <p:cNvSpPr/>
              <p:nvPr/>
            </p:nvSpPr>
            <p:spPr>
              <a:xfrm rot="17150761">
                <a:off x="9589212" y="1706945"/>
                <a:ext cx="1382557" cy="1382557"/>
              </a:xfrm>
              <a:prstGeom prst="arc">
                <a:avLst>
                  <a:gd name="adj1" fmla="val 14257598"/>
                  <a:gd name="adj2" fmla="val 1799152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8" name="弧形 37"/>
              <p:cNvSpPr/>
              <p:nvPr/>
            </p:nvSpPr>
            <p:spPr>
              <a:xfrm rot="17283909">
                <a:off x="9629644" y="1685173"/>
                <a:ext cx="1382557" cy="1382557"/>
              </a:xfrm>
              <a:prstGeom prst="arc">
                <a:avLst>
                  <a:gd name="adj1" fmla="val 18582933"/>
                  <a:gd name="adj2" fmla="val 1906774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40" name="TextBox 1"/>
            <p:cNvSpPr txBox="1"/>
            <p:nvPr/>
          </p:nvSpPr>
          <p:spPr>
            <a:xfrm>
              <a:off x="9541021" y="-958976"/>
              <a:ext cx="1286735" cy="7097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/>
                  </a:solidFill>
                  <a:effectLst>
                    <a:outerShdw blurRad="177800" dist="50800" dir="16620000" sx="93000" sy="93000" rotWithShape="0">
                      <a:srgbClr val="20B6BE"/>
                    </a:outerShdw>
                  </a:effectLst>
                  <a:latin typeface="站酷快乐体2016修订版" panose="02010600030101010101" charset="-122"/>
                  <a:ea typeface="站酷快乐体2016修订版" panose="02010600030101010101" charset="-122"/>
                </a:rPr>
                <a:t>理念</a:t>
              </a:r>
              <a:endParaRPr lang="zh-CN" altLang="en-US" sz="2800" b="1" dirty="0" smtClean="0">
                <a:solidFill>
                  <a:schemeClr val="tx1"/>
                </a:solidFill>
                <a:effectLst>
                  <a:outerShdw blurRad="177800" dist="50800" dir="16620000" sx="93000" sy="93000" rotWithShape="0">
                    <a:srgbClr val="20B6BE"/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70085" y="602166"/>
            <a:ext cx="1180837" cy="1183131"/>
            <a:chOff x="11934016" y="4450536"/>
            <a:chExt cx="1601919" cy="1605030"/>
          </a:xfrm>
        </p:grpSpPr>
        <p:sp>
          <p:nvSpPr>
            <p:cNvPr id="71" name="椭圆 70"/>
            <p:cNvSpPr/>
            <p:nvPr/>
          </p:nvSpPr>
          <p:spPr>
            <a:xfrm>
              <a:off x="11934016" y="4450536"/>
              <a:ext cx="1593898" cy="1593898"/>
            </a:xfrm>
            <a:prstGeom prst="ellipse">
              <a:avLst/>
            </a:prstGeom>
            <a:solidFill>
              <a:srgbClr val="FF97B8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1938926" y="4458557"/>
              <a:ext cx="1597009" cy="1597009"/>
              <a:chOff x="9437178" y="1562958"/>
              <a:chExt cx="1597009" cy="1597009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9437178" y="1566069"/>
                <a:ext cx="1593898" cy="1593898"/>
              </a:xfrm>
              <a:prstGeom prst="ellipse">
                <a:avLst/>
              </a:prstGeom>
              <a:solidFill>
                <a:srgbClr val="22F1F6"/>
              </a:solidFill>
              <a:ln>
                <a:noFill/>
              </a:ln>
              <a:effectLst>
                <a:innerShdw blurRad="571500" dist="241300" dir="5400000">
                  <a:srgbClr val="20B6BE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9440289" y="1562958"/>
                <a:ext cx="1593898" cy="15938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0000">
                    <a:srgbClr val="FFA3C4"/>
                  </a:gs>
                  <a:gs pos="100000">
                    <a:srgbClr val="FF7593"/>
                  </a:gs>
                </a:gsLst>
                <a:path path="circle">
                  <a:fillToRect l="50000" t="-80000" r="50000" b="180000"/>
                </a:path>
                <a:tileRect/>
              </a:gradFill>
              <a:ln w="31750">
                <a:solidFill>
                  <a:srgbClr val="FFD1E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 rot="17150761">
                <a:off x="9589212" y="1706945"/>
                <a:ext cx="1382557" cy="1382557"/>
              </a:xfrm>
              <a:prstGeom prst="arc">
                <a:avLst>
                  <a:gd name="adj1" fmla="val 14257598"/>
                  <a:gd name="adj2" fmla="val 1799152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5" name="弧形 44"/>
              <p:cNvSpPr/>
              <p:nvPr/>
            </p:nvSpPr>
            <p:spPr>
              <a:xfrm rot="17283909">
                <a:off x="9629644" y="1685173"/>
                <a:ext cx="1382557" cy="1382557"/>
              </a:xfrm>
              <a:prstGeom prst="arc">
                <a:avLst>
                  <a:gd name="adj1" fmla="val 18582933"/>
                  <a:gd name="adj2" fmla="val 19067742"/>
                </a:avLst>
              </a:prstGeom>
              <a:ln w="127000" cap="rnd">
                <a:solidFill>
                  <a:schemeClr val="bg1">
                    <a:alpha val="8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47" name="TextBox 10"/>
            <p:cNvSpPr txBox="1"/>
            <p:nvPr/>
          </p:nvSpPr>
          <p:spPr>
            <a:xfrm>
              <a:off x="12174641" y="4879361"/>
              <a:ext cx="1224751" cy="709798"/>
            </a:xfrm>
            <a:prstGeom prst="rect">
              <a:avLst/>
            </a:prstGeom>
            <a:noFill/>
            <a:effectLst>
              <a:glow rad="139700">
                <a:schemeClr val="bg1">
                  <a:alpha val="40000"/>
                </a:schemeClr>
              </a:glow>
              <a:outerShdw blurRad="152400" dist="152400" sx="102000" sy="102000" algn="ctr" rotWithShape="0">
                <a:prstClr val="black">
                  <a:alpha val="53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chemeClr val="tx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站酷快乐体2016修订版" panose="02010600030101010101" charset="-122"/>
                  <a:ea typeface="站酷快乐体2016修订版" panose="02010600030101010101" charset="-122"/>
                </a:rPr>
                <a:t>目的</a:t>
              </a:r>
              <a:endParaRPr lang="zh-CN" altLang="en-US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541020" y="4537086"/>
            <a:ext cx="1228174" cy="1278188"/>
            <a:chOff x="7953284" y="6299301"/>
            <a:chExt cx="1666136" cy="1733983"/>
          </a:xfrm>
        </p:grpSpPr>
        <p:sp>
          <p:nvSpPr>
            <p:cNvPr id="72" name="椭圆 71"/>
            <p:cNvSpPr/>
            <p:nvPr/>
          </p:nvSpPr>
          <p:spPr>
            <a:xfrm>
              <a:off x="7963595" y="6303399"/>
              <a:ext cx="1593898" cy="159389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7953284" y="6299301"/>
              <a:ext cx="1666136" cy="1733983"/>
              <a:chOff x="8402463" y="4859938"/>
              <a:chExt cx="1666136" cy="1733983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8402463" y="4859938"/>
                <a:ext cx="1597009" cy="1597009"/>
                <a:chOff x="9437178" y="1562958"/>
                <a:chExt cx="1597009" cy="1597009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9437178" y="1566069"/>
                  <a:ext cx="1593898" cy="1593898"/>
                </a:xfrm>
                <a:prstGeom prst="ellipse">
                  <a:avLst/>
                </a:prstGeom>
                <a:solidFill>
                  <a:srgbClr val="22F1F6"/>
                </a:solidFill>
                <a:ln>
                  <a:noFill/>
                </a:ln>
                <a:effectLst>
                  <a:innerShdw blurRad="571500" dist="241300" dir="5400000">
                    <a:srgbClr val="20B6BE">
                      <a:alpha val="8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9440289" y="1562958"/>
                  <a:ext cx="1593898" cy="1593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0000">
                      <a:srgbClr val="FFFF00"/>
                    </a:gs>
                    <a:gs pos="96000">
                      <a:srgbClr val="FFC000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31750">
                  <a:solidFill>
                    <a:srgbClr val="FFFF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7150761">
                  <a:off x="9589212" y="1706945"/>
                  <a:ext cx="1382557" cy="1382557"/>
                </a:xfrm>
                <a:prstGeom prst="arc">
                  <a:avLst>
                    <a:gd name="adj1" fmla="val 14257598"/>
                    <a:gd name="adj2" fmla="val 1799152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7283909">
                  <a:off x="9629644" y="1685173"/>
                  <a:ext cx="1382557" cy="1382557"/>
                </a:xfrm>
                <a:prstGeom prst="arc">
                  <a:avLst>
                    <a:gd name="adj1" fmla="val 18582933"/>
                    <a:gd name="adj2" fmla="val 1906774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</p:grpSp>
          <p:sp>
            <p:nvSpPr>
              <p:cNvPr id="60" name="矩形 59"/>
              <p:cNvSpPr/>
              <p:nvPr/>
            </p:nvSpPr>
            <p:spPr>
              <a:xfrm>
                <a:off x="8632828" y="5300903"/>
                <a:ext cx="1435771" cy="1293018"/>
              </a:xfrm>
              <a:prstGeom prst="rect">
                <a:avLst/>
              </a:prstGeom>
              <a:effectLst>
                <a:outerShdw blurRad="50800" dist="38100" dir="5400000" algn="t" rotWithShape="0">
                  <a:srgbClr val="F9A601">
                    <a:alpha val="92941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站酷快乐体2016修订版" panose="02010600030101010101" charset="-122"/>
                    <a:ea typeface="站酷快乐体2016修订版" panose="02010600030101010101" charset="-122"/>
                    <a:cs typeface="站酷快乐体2016修订版" panose="02010600030101010101" charset="-122"/>
                  </a:rPr>
                  <a:t>合作</a:t>
                </a:r>
                <a:br>
                  <a:rPr lang="zh-CN" altLang="en-US" sz="2800" dirty="0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  <a:cs typeface="站酷快乐体2016修订版" panose="02010600030101010101" charset="-122"/>
                  </a:rPr>
                </a:br>
                <a:endParaRPr lang="zh-CN" altLang="en-US" sz="2800" dirty="0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782602" y="1842451"/>
            <a:ext cx="1177219" cy="1183132"/>
            <a:chOff x="6204695" y="728767"/>
            <a:chExt cx="1597009" cy="1605031"/>
          </a:xfrm>
        </p:grpSpPr>
        <p:sp>
          <p:nvSpPr>
            <p:cNvPr id="75" name="椭圆 74"/>
            <p:cNvSpPr/>
            <p:nvPr/>
          </p:nvSpPr>
          <p:spPr>
            <a:xfrm>
              <a:off x="6206985" y="728767"/>
              <a:ext cx="1593898" cy="1593898"/>
            </a:xfrm>
            <a:prstGeom prst="ellipse">
              <a:avLst/>
            </a:prstGeom>
            <a:solidFill>
              <a:srgbClr val="9FB70D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204695" y="736789"/>
              <a:ext cx="1597009" cy="1597009"/>
              <a:chOff x="6092400" y="4779400"/>
              <a:chExt cx="1597009" cy="159700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6092400" y="4779400"/>
                <a:ext cx="1597009" cy="1597009"/>
                <a:chOff x="9437178" y="1562958"/>
                <a:chExt cx="1597009" cy="1597009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9437178" y="1566069"/>
                  <a:ext cx="1593898" cy="1593898"/>
                </a:xfrm>
                <a:prstGeom prst="ellipse">
                  <a:avLst/>
                </a:prstGeom>
                <a:solidFill>
                  <a:srgbClr val="22F1F6"/>
                </a:solidFill>
                <a:ln>
                  <a:noFill/>
                </a:ln>
                <a:effectLst>
                  <a:innerShdw blurRad="571500" dist="241300" dir="5400000">
                    <a:srgbClr val="20B6BE">
                      <a:alpha val="8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9440289" y="1562958"/>
                  <a:ext cx="1593898" cy="1593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40000">
                      <a:srgbClr val="D6F133"/>
                    </a:gs>
                    <a:gs pos="100000">
                      <a:srgbClr val="92D050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31750">
                  <a:solidFill>
                    <a:srgbClr val="D6F13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7150761">
                  <a:off x="9589212" y="1706945"/>
                  <a:ext cx="1382557" cy="1382557"/>
                </a:xfrm>
                <a:prstGeom prst="arc">
                  <a:avLst>
                    <a:gd name="adj1" fmla="val 14257598"/>
                    <a:gd name="adj2" fmla="val 1799152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7283909">
                  <a:off x="9629644" y="1685173"/>
                  <a:ext cx="1382557" cy="1382557"/>
                </a:xfrm>
                <a:prstGeom prst="arc">
                  <a:avLst>
                    <a:gd name="adj1" fmla="val 18582933"/>
                    <a:gd name="adj2" fmla="val 1906774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</p:grpSp>
          <p:sp>
            <p:nvSpPr>
              <p:cNvPr id="61" name="TextBox 322"/>
              <p:cNvSpPr txBox="1"/>
              <p:nvPr/>
            </p:nvSpPr>
            <p:spPr>
              <a:xfrm>
                <a:off x="6313571" y="5198646"/>
                <a:ext cx="1362874" cy="708102"/>
              </a:xfrm>
              <a:prstGeom prst="rect">
                <a:avLst/>
              </a:prstGeom>
              <a:effectLst>
                <a:outerShdw blurRad="50800" dist="38100" dir="5400000" algn="t" rotWithShape="0">
                  <a:srgbClr val="9FB70D">
                    <a:alpha val="93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4000" b="1">
                    <a:solidFill>
                      <a:srgbClr val="22F1F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zh-CN" sz="2800" dirty="0" smtClean="0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rPr>
                  <a:t>意义</a:t>
                </a:r>
                <a:endParaRPr lang="zh-CN" altLang="zh-CN" sz="2800" dirty="0" smtClean="0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  <p:sp>
        <p:nvSpPr>
          <p:cNvPr id="99" name="矩形 98"/>
          <p:cNvSpPr/>
          <p:nvPr/>
        </p:nvSpPr>
        <p:spPr>
          <a:xfrm>
            <a:off x="7610475" y="69024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</a:rPr>
              <a:t>家长会一般是由学校或教师发起的，面向学生、学生家长，以及教师的交流、互动，介绍性的会议或活动。</a:t>
            </a:r>
            <a:endParaRPr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414385" y="1960880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425180" y="349948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7305675" y="483044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pic>
        <p:nvPicPr>
          <p:cNvPr id="6" name="Picture 2" descr="2531170_162158900000_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0"/>
          <a:stretch>
            <a:fillRect/>
          </a:stretch>
        </p:blipFill>
        <p:spPr bwMode="auto">
          <a:xfrm>
            <a:off x="363220" y="527050"/>
            <a:ext cx="5100320" cy="481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167255" y="2210435"/>
            <a:ext cx="12579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cs typeface="+mj-lt"/>
              </a:rPr>
              <a:t>01</a:t>
            </a:r>
            <a:endParaRPr lang="en-US" altLang="zh-CN" sz="6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charset="-122"/>
              <a:ea typeface="站酷快乐体2016修订版" panose="02010600030101010101" charset="-122"/>
              <a:cs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9115" y="3288030"/>
            <a:ext cx="2207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800" b="1" dirty="0" smtClean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家长会意义</a:t>
            </a:r>
            <a:endParaRPr lang="zh-CN" altLang="zh-CN" sz="2800" b="1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9" grpId="0"/>
      <p:bldP spid="100" grpId="0"/>
      <p:bldP spid="101" grpId="0"/>
      <p:bldP spid="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" name="任意多边形 116"/>
          <p:cNvSpPr/>
          <p:nvPr/>
        </p:nvSpPr>
        <p:spPr>
          <a:xfrm>
            <a:off x="3275651" y="1589706"/>
            <a:ext cx="5470189" cy="4094335"/>
          </a:xfrm>
          <a:custGeom>
            <a:avLst/>
            <a:gdLst>
              <a:gd name="connsiteX0" fmla="*/ 2766801 w 5470189"/>
              <a:gd name="connsiteY0" fmla="*/ 0 h 4094335"/>
              <a:gd name="connsiteX1" fmla="*/ 3728208 w 5470189"/>
              <a:gd name="connsiteY1" fmla="*/ 398228 h 4094335"/>
              <a:gd name="connsiteX2" fmla="*/ 3793514 w 5470189"/>
              <a:gd name="connsiteY2" fmla="*/ 470083 h 4094335"/>
              <a:gd name="connsiteX3" fmla="*/ 4324261 w 5470189"/>
              <a:gd name="connsiteY3" fmla="*/ 373949 h 4094335"/>
              <a:gd name="connsiteX4" fmla="*/ 4029838 w 5470189"/>
              <a:gd name="connsiteY4" fmla="*/ 858408 h 4094335"/>
              <a:gd name="connsiteX5" fmla="*/ 4065309 w 5470189"/>
              <a:gd name="connsiteY5" fmla="*/ 955321 h 4094335"/>
              <a:gd name="connsiteX6" fmla="*/ 4126435 w 5470189"/>
              <a:gd name="connsiteY6" fmla="*/ 1359635 h 4094335"/>
              <a:gd name="connsiteX7" fmla="*/ 4123488 w 5470189"/>
              <a:gd name="connsiteY7" fmla="*/ 1417999 h 4094335"/>
              <a:gd name="connsiteX8" fmla="*/ 4165905 w 5470189"/>
              <a:gd name="connsiteY8" fmla="*/ 1428906 h 4094335"/>
              <a:gd name="connsiteX9" fmla="*/ 4164354 w 5470189"/>
              <a:gd name="connsiteY9" fmla="*/ 1439069 h 4094335"/>
              <a:gd name="connsiteX10" fmla="*/ 4213113 w 5470189"/>
              <a:gd name="connsiteY10" fmla="*/ 1456408 h 4094335"/>
              <a:gd name="connsiteX11" fmla="*/ 5064764 w 5470189"/>
              <a:gd name="connsiteY11" fmla="*/ 2716106 h 4094335"/>
              <a:gd name="connsiteX12" fmla="*/ 5057759 w 5470189"/>
              <a:gd name="connsiteY12" fmla="*/ 2854839 h 4094335"/>
              <a:gd name="connsiteX13" fmla="*/ 5048361 w 5470189"/>
              <a:gd name="connsiteY13" fmla="*/ 2916420 h 4094335"/>
              <a:gd name="connsiteX14" fmla="*/ 5470189 w 5470189"/>
              <a:gd name="connsiteY14" fmla="*/ 3286875 h 4094335"/>
              <a:gd name="connsiteX15" fmla="*/ 4922738 w 5470189"/>
              <a:gd name="connsiteY15" fmla="*/ 3317741 h 4094335"/>
              <a:gd name="connsiteX16" fmla="*/ 4900997 w 5470189"/>
              <a:gd name="connsiteY16" fmla="*/ 3362874 h 4094335"/>
              <a:gd name="connsiteX17" fmla="*/ 3707889 w 5470189"/>
              <a:gd name="connsiteY17" fmla="*/ 4072981 h 4094335"/>
              <a:gd name="connsiteX18" fmla="*/ 2844791 w 5470189"/>
              <a:gd name="connsiteY18" fmla="*/ 3763137 h 4094335"/>
              <a:gd name="connsiteX19" fmla="*/ 2783265 w 5470189"/>
              <a:gd name="connsiteY19" fmla="*/ 3707219 h 4094335"/>
              <a:gd name="connsiteX20" fmla="*/ 2703970 w 5470189"/>
              <a:gd name="connsiteY20" fmla="*/ 3779288 h 4094335"/>
              <a:gd name="connsiteX21" fmla="*/ 1826375 w 5470189"/>
              <a:gd name="connsiteY21" fmla="*/ 4094335 h 4094335"/>
              <a:gd name="connsiteX22" fmla="*/ 446711 w 5470189"/>
              <a:gd name="connsiteY22" fmla="*/ 2714671 h 4094335"/>
              <a:gd name="connsiteX23" fmla="*/ 457584 w 5470189"/>
              <a:gd name="connsiteY23" fmla="*/ 2581990 h 4094335"/>
              <a:gd name="connsiteX24" fmla="*/ 0 w 5470189"/>
              <a:gd name="connsiteY24" fmla="*/ 2213080 h 4094335"/>
              <a:gd name="connsiteX25" fmla="*/ 576384 w 5470189"/>
              <a:gd name="connsiteY25" fmla="*/ 2139144 h 4094335"/>
              <a:gd name="connsiteX26" fmla="*/ 605351 w 5470189"/>
              <a:gd name="connsiteY26" fmla="*/ 2071756 h 4094335"/>
              <a:gd name="connsiteX27" fmla="*/ 1312666 w 5470189"/>
              <a:gd name="connsiteY27" fmla="*/ 1433816 h 4094335"/>
              <a:gd name="connsiteX28" fmla="*/ 1409179 w 5470189"/>
              <a:gd name="connsiteY28" fmla="*/ 1399497 h 4094335"/>
              <a:gd name="connsiteX29" fmla="*/ 1407166 w 5470189"/>
              <a:gd name="connsiteY29" fmla="*/ 1359635 h 4094335"/>
              <a:gd name="connsiteX30" fmla="*/ 2766801 w 5470189"/>
              <a:gd name="connsiteY30" fmla="*/ 0 h 4094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470189" h="4094335">
                <a:moveTo>
                  <a:pt x="2766801" y="0"/>
                </a:moveTo>
                <a:cubicBezTo>
                  <a:pt x="3142253" y="0"/>
                  <a:pt x="3482162" y="152182"/>
                  <a:pt x="3728208" y="398228"/>
                </a:cubicBezTo>
                <a:lnTo>
                  <a:pt x="3793514" y="470083"/>
                </a:lnTo>
                <a:lnTo>
                  <a:pt x="4324261" y="373949"/>
                </a:lnTo>
                <a:lnTo>
                  <a:pt x="4029838" y="858408"/>
                </a:lnTo>
                <a:lnTo>
                  <a:pt x="4065309" y="955321"/>
                </a:lnTo>
                <a:cubicBezTo>
                  <a:pt x="4105035" y="1083043"/>
                  <a:pt x="4126435" y="1218840"/>
                  <a:pt x="4126435" y="1359635"/>
                </a:cubicBezTo>
                <a:lnTo>
                  <a:pt x="4123488" y="1417999"/>
                </a:lnTo>
                <a:lnTo>
                  <a:pt x="4165905" y="1428906"/>
                </a:lnTo>
                <a:lnTo>
                  <a:pt x="4164354" y="1439069"/>
                </a:lnTo>
                <a:lnTo>
                  <a:pt x="4213113" y="1456408"/>
                </a:lnTo>
                <a:cubicBezTo>
                  <a:pt x="4712287" y="1656795"/>
                  <a:pt x="5064764" y="2145288"/>
                  <a:pt x="5064764" y="2716106"/>
                </a:cubicBezTo>
                <a:cubicBezTo>
                  <a:pt x="5064764" y="2762943"/>
                  <a:pt x="5062391" y="2809225"/>
                  <a:pt x="5057759" y="2854839"/>
                </a:cubicBezTo>
                <a:lnTo>
                  <a:pt x="5048361" y="2916420"/>
                </a:lnTo>
                <a:lnTo>
                  <a:pt x="5470189" y="3286875"/>
                </a:lnTo>
                <a:lnTo>
                  <a:pt x="4922738" y="3317741"/>
                </a:lnTo>
                <a:lnTo>
                  <a:pt x="4900997" y="3362874"/>
                </a:lnTo>
                <a:cubicBezTo>
                  <a:pt x="4671225" y="3785846"/>
                  <a:pt x="4223089" y="4072981"/>
                  <a:pt x="3707889" y="4072981"/>
                </a:cubicBezTo>
                <a:cubicBezTo>
                  <a:pt x="3380034" y="4072981"/>
                  <a:pt x="3079339" y="3956703"/>
                  <a:pt x="2844791" y="3763137"/>
                </a:cubicBezTo>
                <a:lnTo>
                  <a:pt x="2783265" y="3707219"/>
                </a:lnTo>
                <a:lnTo>
                  <a:pt x="2703970" y="3779288"/>
                </a:lnTo>
                <a:cubicBezTo>
                  <a:pt x="2465482" y="3976104"/>
                  <a:pt x="2159736" y="4094335"/>
                  <a:pt x="1826375" y="4094335"/>
                </a:cubicBezTo>
                <a:cubicBezTo>
                  <a:pt x="1064407" y="4094335"/>
                  <a:pt x="446711" y="3476639"/>
                  <a:pt x="446711" y="2714671"/>
                </a:cubicBezTo>
                <a:lnTo>
                  <a:pt x="457584" y="2581990"/>
                </a:lnTo>
                <a:lnTo>
                  <a:pt x="0" y="2213080"/>
                </a:lnTo>
                <a:lnTo>
                  <a:pt x="576384" y="2139144"/>
                </a:lnTo>
                <a:lnTo>
                  <a:pt x="605351" y="2071756"/>
                </a:lnTo>
                <a:cubicBezTo>
                  <a:pt x="757294" y="1783779"/>
                  <a:pt x="1008131" y="1556068"/>
                  <a:pt x="1312666" y="1433816"/>
                </a:cubicBezTo>
                <a:lnTo>
                  <a:pt x="1409179" y="1399497"/>
                </a:lnTo>
                <a:lnTo>
                  <a:pt x="1407166" y="1359635"/>
                </a:lnTo>
                <a:cubicBezTo>
                  <a:pt x="1407166" y="608729"/>
                  <a:pt x="2015895" y="0"/>
                  <a:pt x="2766801" y="0"/>
                </a:cubicBezTo>
                <a:close/>
              </a:path>
            </a:pathLst>
          </a:custGeom>
          <a:noFill/>
          <a:ln w="25400">
            <a:solidFill>
              <a:srgbClr val="1CD8E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5726665" y="3456446"/>
            <a:ext cx="636454" cy="753836"/>
          </a:xfrm>
          <a:custGeom>
            <a:avLst/>
            <a:gdLst>
              <a:gd name="connsiteX0" fmla="*/ 318132 w 636454"/>
              <a:gd name="connsiteY0" fmla="*/ 0 h 753836"/>
              <a:gd name="connsiteX1" fmla="*/ 355922 w 636454"/>
              <a:gd name="connsiteY1" fmla="*/ 41579 h 753836"/>
              <a:gd name="connsiteX2" fmla="*/ 617484 w 636454"/>
              <a:gd name="connsiteY2" fmla="*/ 587949 h 753836"/>
              <a:gd name="connsiteX3" fmla="*/ 636454 w 636454"/>
              <a:gd name="connsiteY3" fmla="*/ 712242 h 753836"/>
              <a:gd name="connsiteX4" fmla="*/ 574034 w 636454"/>
              <a:gd name="connsiteY4" fmla="*/ 728292 h 753836"/>
              <a:gd name="connsiteX5" fmla="*/ 320644 w 636454"/>
              <a:gd name="connsiteY5" fmla="*/ 753836 h 753836"/>
              <a:gd name="connsiteX6" fmla="*/ 67254 w 636454"/>
              <a:gd name="connsiteY6" fmla="*/ 728292 h 753836"/>
              <a:gd name="connsiteX7" fmla="*/ 0 w 636454"/>
              <a:gd name="connsiteY7" fmla="*/ 710999 h 753836"/>
              <a:gd name="connsiteX8" fmla="*/ 18780 w 636454"/>
              <a:gd name="connsiteY8" fmla="*/ 587949 h 753836"/>
              <a:gd name="connsiteX9" fmla="*/ 280342 w 636454"/>
              <a:gd name="connsiteY9" fmla="*/ 41579 h 753836"/>
              <a:gd name="connsiteX10" fmla="*/ 318132 w 636454"/>
              <a:gd name="connsiteY10" fmla="*/ 0 h 75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6454" h="753836">
                <a:moveTo>
                  <a:pt x="318132" y="0"/>
                </a:moveTo>
                <a:lnTo>
                  <a:pt x="355922" y="41579"/>
                </a:lnTo>
                <a:cubicBezTo>
                  <a:pt x="484037" y="196819"/>
                  <a:pt x="575614" y="383331"/>
                  <a:pt x="617484" y="587949"/>
                </a:cubicBezTo>
                <a:lnTo>
                  <a:pt x="636454" y="712242"/>
                </a:lnTo>
                <a:lnTo>
                  <a:pt x="574034" y="728292"/>
                </a:lnTo>
                <a:cubicBezTo>
                  <a:pt x="492187" y="745041"/>
                  <a:pt x="407443" y="753836"/>
                  <a:pt x="320644" y="753836"/>
                </a:cubicBezTo>
                <a:cubicBezTo>
                  <a:pt x="233846" y="753836"/>
                  <a:pt x="149102" y="745041"/>
                  <a:pt x="67254" y="728292"/>
                </a:cubicBezTo>
                <a:lnTo>
                  <a:pt x="0" y="710999"/>
                </a:lnTo>
                <a:lnTo>
                  <a:pt x="18780" y="587949"/>
                </a:lnTo>
                <a:cubicBezTo>
                  <a:pt x="60651" y="383331"/>
                  <a:pt x="152227" y="196819"/>
                  <a:pt x="280342" y="41579"/>
                </a:cubicBezTo>
                <a:lnTo>
                  <a:pt x="3181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68335" y="1573716"/>
            <a:ext cx="2775515" cy="2593729"/>
            <a:chOff x="4817865" y="1362261"/>
            <a:chExt cx="2775515" cy="2593729"/>
          </a:xfrm>
        </p:grpSpPr>
        <p:sp>
          <p:nvSpPr>
            <p:cNvPr id="49" name="任意多边形 48"/>
            <p:cNvSpPr/>
            <p:nvPr/>
          </p:nvSpPr>
          <p:spPr>
            <a:xfrm>
              <a:off x="4846113" y="2829030"/>
              <a:ext cx="1248214" cy="1126960"/>
            </a:xfrm>
            <a:custGeom>
              <a:avLst/>
              <a:gdLst>
                <a:gd name="connsiteX0" fmla="*/ 315810 w 1248214"/>
                <a:gd name="connsiteY0" fmla="*/ 0 h 1126960"/>
                <a:gd name="connsiteX1" fmla="*/ 1204856 w 1248214"/>
                <a:gd name="connsiteY1" fmla="*/ 368255 h 1126960"/>
                <a:gd name="connsiteX2" fmla="*/ 1248214 w 1248214"/>
                <a:gd name="connsiteY2" fmla="*/ 415961 h 1126960"/>
                <a:gd name="connsiteX3" fmla="*/ 1210424 w 1248214"/>
                <a:gd name="connsiteY3" fmla="*/ 457540 h 1126960"/>
                <a:gd name="connsiteX4" fmla="*/ 948862 w 1248214"/>
                <a:gd name="connsiteY4" fmla="*/ 1003910 h 1126960"/>
                <a:gd name="connsiteX5" fmla="*/ 930082 w 1248214"/>
                <a:gd name="connsiteY5" fmla="*/ 1126960 h 1126960"/>
                <a:gd name="connsiteX6" fmla="*/ 876843 w 1248214"/>
                <a:gd name="connsiteY6" fmla="*/ 1113271 h 1126960"/>
                <a:gd name="connsiteX7" fmla="*/ 18970 w 1248214"/>
                <a:gd name="connsiteY7" fmla="*/ 165887 h 1126960"/>
                <a:gd name="connsiteX8" fmla="*/ 0 w 1248214"/>
                <a:gd name="connsiteY8" fmla="*/ 41594 h 1126960"/>
                <a:gd name="connsiteX9" fmla="*/ 62420 w 1248214"/>
                <a:gd name="connsiteY9" fmla="*/ 25544 h 1126960"/>
                <a:gd name="connsiteX10" fmla="*/ 315810 w 1248214"/>
                <a:gd name="connsiteY10" fmla="*/ 0 h 1126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8214" h="1126960">
                  <a:moveTo>
                    <a:pt x="315810" y="0"/>
                  </a:moveTo>
                  <a:cubicBezTo>
                    <a:pt x="663004" y="0"/>
                    <a:pt x="977329" y="140728"/>
                    <a:pt x="1204856" y="368255"/>
                  </a:cubicBezTo>
                  <a:lnTo>
                    <a:pt x="1248214" y="415961"/>
                  </a:lnTo>
                  <a:lnTo>
                    <a:pt x="1210424" y="457540"/>
                  </a:lnTo>
                  <a:cubicBezTo>
                    <a:pt x="1082309" y="612780"/>
                    <a:pt x="990733" y="799292"/>
                    <a:pt x="948862" y="1003910"/>
                  </a:cubicBezTo>
                  <a:lnTo>
                    <a:pt x="930082" y="1126960"/>
                  </a:lnTo>
                  <a:lnTo>
                    <a:pt x="876843" y="1113271"/>
                  </a:lnTo>
                  <a:cubicBezTo>
                    <a:pt x="443776" y="978573"/>
                    <a:pt x="111086" y="616047"/>
                    <a:pt x="18970" y="165887"/>
                  </a:cubicBezTo>
                  <a:lnTo>
                    <a:pt x="0" y="41594"/>
                  </a:lnTo>
                  <a:lnTo>
                    <a:pt x="62420" y="25544"/>
                  </a:lnTo>
                  <a:cubicBezTo>
                    <a:pt x="144268" y="8796"/>
                    <a:pt x="229012" y="0"/>
                    <a:pt x="31581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4" name="任意多边形 113"/>
            <p:cNvSpPr/>
            <p:nvPr/>
          </p:nvSpPr>
          <p:spPr>
            <a:xfrm rot="3330657">
              <a:off x="5169142" y="1010984"/>
              <a:ext cx="2072962" cy="2775515"/>
            </a:xfrm>
            <a:custGeom>
              <a:avLst/>
              <a:gdLst>
                <a:gd name="connsiteX0" fmla="*/ 221107 w 2072962"/>
                <a:gd name="connsiteY0" fmla="*/ 959578 h 2775515"/>
                <a:gd name="connsiteX1" fmla="*/ 1147599 w 2072962"/>
                <a:gd name="connsiteY1" fmla="*/ 418992 h 2775515"/>
                <a:gd name="connsiteX2" fmla="*/ 1163448 w 2072962"/>
                <a:gd name="connsiteY2" fmla="*/ 418356 h 2775515"/>
                <a:gd name="connsiteX3" fmla="*/ 1320332 w 2072962"/>
                <a:gd name="connsiteY3" fmla="*/ 0 h 2775515"/>
                <a:gd name="connsiteX4" fmla="*/ 1484135 w 2072962"/>
                <a:gd name="connsiteY4" fmla="*/ 436809 h 2775515"/>
                <a:gd name="connsiteX5" fmla="*/ 1510035 w 2072962"/>
                <a:gd name="connsiteY5" fmla="*/ 439530 h 2775515"/>
                <a:gd name="connsiteX6" fmla="*/ 1969362 w 2072962"/>
                <a:gd name="connsiteY6" fmla="*/ 635213 h 2775515"/>
                <a:gd name="connsiteX7" fmla="*/ 2071643 w 2072962"/>
                <a:gd name="connsiteY7" fmla="*/ 713355 h 2775515"/>
                <a:gd name="connsiteX8" fmla="*/ 2072962 w 2072962"/>
                <a:gd name="connsiteY8" fmla="*/ 714593 h 2775515"/>
                <a:gd name="connsiteX9" fmla="*/ 2020626 w 2072962"/>
                <a:gd name="connsiteY9" fmla="*/ 760234 h 2775515"/>
                <a:gd name="connsiteX10" fmla="*/ 1856090 w 2072962"/>
                <a:gd name="connsiteY10" fmla="*/ 954622 h 2775515"/>
                <a:gd name="connsiteX11" fmla="*/ 1656198 w 2072962"/>
                <a:gd name="connsiteY11" fmla="*/ 1895928 h 2775515"/>
                <a:gd name="connsiteX12" fmla="*/ 1670967 w 2072962"/>
                <a:gd name="connsiteY12" fmla="*/ 1958679 h 2775515"/>
                <a:gd name="connsiteX13" fmla="*/ 1607095 w 2072962"/>
                <a:gd name="connsiteY13" fmla="*/ 1967403 h 2775515"/>
                <a:gd name="connsiteX14" fmla="*/ 800145 w 2072962"/>
                <a:gd name="connsiteY14" fmla="*/ 2491661 h 2775515"/>
                <a:gd name="connsiteX15" fmla="*/ 677717 w 2072962"/>
                <a:gd name="connsiteY15" fmla="*/ 2714978 h 2775515"/>
                <a:gd name="connsiteX16" fmla="*/ 655601 w 2072962"/>
                <a:gd name="connsiteY16" fmla="*/ 2775515 h 2775515"/>
                <a:gd name="connsiteX17" fmla="*/ 655105 w 2072962"/>
                <a:gd name="connsiteY17" fmla="*/ 2775275 h 2775515"/>
                <a:gd name="connsiteX18" fmla="*/ 545472 w 2072962"/>
                <a:gd name="connsiteY18" fmla="*/ 2707833 h 2775515"/>
                <a:gd name="connsiteX19" fmla="*/ 221107 w 2072962"/>
                <a:gd name="connsiteY19" fmla="*/ 959578 h 277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72962" h="2775515">
                  <a:moveTo>
                    <a:pt x="221107" y="959578"/>
                  </a:moveTo>
                  <a:cubicBezTo>
                    <a:pt x="442280" y="637638"/>
                    <a:pt x="786700" y="450839"/>
                    <a:pt x="1147599" y="418992"/>
                  </a:cubicBezTo>
                  <a:lnTo>
                    <a:pt x="1163448" y="418356"/>
                  </a:lnTo>
                  <a:lnTo>
                    <a:pt x="1320332" y="0"/>
                  </a:lnTo>
                  <a:lnTo>
                    <a:pt x="1484135" y="436809"/>
                  </a:lnTo>
                  <a:lnTo>
                    <a:pt x="1510035" y="439530"/>
                  </a:lnTo>
                  <a:cubicBezTo>
                    <a:pt x="1670044" y="472266"/>
                    <a:pt x="1826277" y="536914"/>
                    <a:pt x="1969362" y="635213"/>
                  </a:cubicBezTo>
                  <a:cubicBezTo>
                    <a:pt x="2005133" y="659787"/>
                    <a:pt x="2039235" y="685884"/>
                    <a:pt x="2071643" y="713355"/>
                  </a:cubicBezTo>
                  <a:lnTo>
                    <a:pt x="2072962" y="714593"/>
                  </a:lnTo>
                  <a:lnTo>
                    <a:pt x="2020626" y="760234"/>
                  </a:lnTo>
                  <a:cubicBezTo>
                    <a:pt x="1960476" y="818211"/>
                    <a:pt x="1905240" y="883079"/>
                    <a:pt x="1856090" y="954622"/>
                  </a:cubicBezTo>
                  <a:cubicBezTo>
                    <a:pt x="1659492" y="1240791"/>
                    <a:pt x="1597499" y="1579556"/>
                    <a:pt x="1656198" y="1895928"/>
                  </a:cubicBezTo>
                  <a:lnTo>
                    <a:pt x="1670967" y="1958679"/>
                  </a:lnTo>
                  <a:lnTo>
                    <a:pt x="1607095" y="1967403"/>
                  </a:lnTo>
                  <a:cubicBezTo>
                    <a:pt x="1290722" y="2026101"/>
                    <a:pt x="996743" y="2205492"/>
                    <a:pt x="800145" y="2491661"/>
                  </a:cubicBezTo>
                  <a:cubicBezTo>
                    <a:pt x="750996" y="2563203"/>
                    <a:pt x="710260" y="2638033"/>
                    <a:pt x="677717" y="2714978"/>
                  </a:cubicBezTo>
                  <a:lnTo>
                    <a:pt x="655601" y="2775515"/>
                  </a:lnTo>
                  <a:lnTo>
                    <a:pt x="655105" y="2775275"/>
                  </a:lnTo>
                  <a:cubicBezTo>
                    <a:pt x="617837" y="2754879"/>
                    <a:pt x="581243" y="2732407"/>
                    <a:pt x="545472" y="2707833"/>
                  </a:cubicBezTo>
                  <a:cubicBezTo>
                    <a:pt x="-26866" y="2314636"/>
                    <a:pt x="-172089" y="1531917"/>
                    <a:pt x="221107" y="959578"/>
                  </a:cubicBezTo>
                  <a:close/>
                </a:path>
              </a:pathLst>
            </a:custGeom>
            <a:solidFill>
              <a:srgbClr val="FF85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71256" y="3082079"/>
            <a:ext cx="2898437" cy="2473006"/>
            <a:chOff x="3520786" y="2870624"/>
            <a:chExt cx="2898437" cy="2473006"/>
          </a:xfrm>
        </p:grpSpPr>
        <p:sp>
          <p:nvSpPr>
            <p:cNvPr id="51" name="任意多边形 50"/>
            <p:cNvSpPr/>
            <p:nvPr/>
          </p:nvSpPr>
          <p:spPr>
            <a:xfrm>
              <a:off x="5769431" y="3955990"/>
              <a:ext cx="649792" cy="971680"/>
            </a:xfrm>
            <a:custGeom>
              <a:avLst/>
              <a:gdLst>
                <a:gd name="connsiteX0" fmla="*/ 6764 w 649792"/>
                <a:gd name="connsiteY0" fmla="*/ 0 h 971680"/>
                <a:gd name="connsiteX1" fmla="*/ 74018 w 649792"/>
                <a:gd name="connsiteY1" fmla="*/ 17293 h 971680"/>
                <a:gd name="connsiteX2" fmla="*/ 327408 w 649792"/>
                <a:gd name="connsiteY2" fmla="*/ 42837 h 971680"/>
                <a:gd name="connsiteX3" fmla="*/ 580798 w 649792"/>
                <a:gd name="connsiteY3" fmla="*/ 17293 h 971680"/>
                <a:gd name="connsiteX4" fmla="*/ 643218 w 649792"/>
                <a:gd name="connsiteY4" fmla="*/ 1243 h 971680"/>
                <a:gd name="connsiteX5" fmla="*/ 643301 w 649792"/>
                <a:gd name="connsiteY5" fmla="*/ 1788 h 971680"/>
                <a:gd name="connsiteX6" fmla="*/ 649792 w 649792"/>
                <a:gd name="connsiteY6" fmla="*/ 130340 h 971680"/>
                <a:gd name="connsiteX7" fmla="*/ 362686 w 649792"/>
                <a:gd name="connsiteY7" fmla="*/ 930100 h 971680"/>
                <a:gd name="connsiteX8" fmla="*/ 324896 w 649792"/>
                <a:gd name="connsiteY8" fmla="*/ 971680 h 971680"/>
                <a:gd name="connsiteX9" fmla="*/ 287106 w 649792"/>
                <a:gd name="connsiteY9" fmla="*/ 930100 h 971680"/>
                <a:gd name="connsiteX10" fmla="*/ 0 w 649792"/>
                <a:gd name="connsiteY10" fmla="*/ 130340 h 971680"/>
                <a:gd name="connsiteX11" fmla="*/ 6491 w 649792"/>
                <a:gd name="connsiteY11" fmla="*/ 1788 h 971680"/>
                <a:gd name="connsiteX12" fmla="*/ 6764 w 649792"/>
                <a:gd name="connsiteY12" fmla="*/ 0 h 97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9792" h="971680">
                  <a:moveTo>
                    <a:pt x="6764" y="0"/>
                  </a:moveTo>
                  <a:lnTo>
                    <a:pt x="74018" y="17293"/>
                  </a:lnTo>
                  <a:cubicBezTo>
                    <a:pt x="155866" y="34042"/>
                    <a:pt x="240610" y="42837"/>
                    <a:pt x="327408" y="42837"/>
                  </a:cubicBezTo>
                  <a:cubicBezTo>
                    <a:pt x="414207" y="42837"/>
                    <a:pt x="498951" y="34042"/>
                    <a:pt x="580798" y="17293"/>
                  </a:cubicBezTo>
                  <a:lnTo>
                    <a:pt x="643218" y="1243"/>
                  </a:lnTo>
                  <a:lnTo>
                    <a:pt x="643301" y="1788"/>
                  </a:lnTo>
                  <a:cubicBezTo>
                    <a:pt x="647593" y="44055"/>
                    <a:pt x="649792" y="86941"/>
                    <a:pt x="649792" y="130340"/>
                  </a:cubicBezTo>
                  <a:cubicBezTo>
                    <a:pt x="649792" y="434135"/>
                    <a:pt x="542047" y="712764"/>
                    <a:pt x="362686" y="930100"/>
                  </a:cubicBezTo>
                  <a:lnTo>
                    <a:pt x="324896" y="971680"/>
                  </a:lnTo>
                  <a:lnTo>
                    <a:pt x="287106" y="930100"/>
                  </a:lnTo>
                  <a:cubicBezTo>
                    <a:pt x="107745" y="712764"/>
                    <a:pt x="0" y="434135"/>
                    <a:pt x="0" y="130340"/>
                  </a:cubicBezTo>
                  <a:cubicBezTo>
                    <a:pt x="0" y="86941"/>
                    <a:pt x="2199" y="44055"/>
                    <a:pt x="6491" y="1788"/>
                  </a:cubicBezTo>
                  <a:lnTo>
                    <a:pt x="6764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3520786" y="2870624"/>
              <a:ext cx="2573541" cy="2473006"/>
            </a:xfrm>
            <a:custGeom>
              <a:avLst/>
              <a:gdLst>
                <a:gd name="connsiteX0" fmla="*/ 1325327 w 2573541"/>
                <a:gd name="connsiteY0" fmla="*/ 0 h 2473006"/>
                <a:gd name="connsiteX1" fmla="*/ 1344297 w 2573541"/>
                <a:gd name="connsiteY1" fmla="*/ 124293 h 2473006"/>
                <a:gd name="connsiteX2" fmla="*/ 2202170 w 2573541"/>
                <a:gd name="connsiteY2" fmla="*/ 1071677 h 2473006"/>
                <a:gd name="connsiteX3" fmla="*/ 2255409 w 2573541"/>
                <a:gd name="connsiteY3" fmla="*/ 1085366 h 2473006"/>
                <a:gd name="connsiteX4" fmla="*/ 2255136 w 2573541"/>
                <a:gd name="connsiteY4" fmla="*/ 1087154 h 2473006"/>
                <a:gd name="connsiteX5" fmla="*/ 2248645 w 2573541"/>
                <a:gd name="connsiteY5" fmla="*/ 1215706 h 2473006"/>
                <a:gd name="connsiteX6" fmla="*/ 2535751 w 2573541"/>
                <a:gd name="connsiteY6" fmla="*/ 2015466 h 2473006"/>
                <a:gd name="connsiteX7" fmla="*/ 2573541 w 2573541"/>
                <a:gd name="connsiteY7" fmla="*/ 2057046 h 2473006"/>
                <a:gd name="connsiteX8" fmla="*/ 2530183 w 2573541"/>
                <a:gd name="connsiteY8" fmla="*/ 2104752 h 2473006"/>
                <a:gd name="connsiteX9" fmla="*/ 1641137 w 2573541"/>
                <a:gd name="connsiteY9" fmla="*/ 2473006 h 2473006"/>
                <a:gd name="connsiteX10" fmla="*/ 383837 w 2573541"/>
                <a:gd name="connsiteY10" fmla="*/ 1215706 h 2473006"/>
                <a:gd name="connsiteX11" fmla="*/ 388135 w 2573541"/>
                <a:gd name="connsiteY11" fmla="*/ 1110994 h 2473006"/>
                <a:gd name="connsiteX12" fmla="*/ 393811 w 2573541"/>
                <a:gd name="connsiteY12" fmla="*/ 1065144 h 2473006"/>
                <a:gd name="connsiteX13" fmla="*/ 0 w 2573541"/>
                <a:gd name="connsiteY13" fmla="*/ 775445 h 2473006"/>
                <a:gd name="connsiteX14" fmla="*/ 483146 w 2573541"/>
                <a:gd name="connsiteY14" fmla="*/ 735105 h 2473006"/>
                <a:gd name="connsiteX15" fmla="*/ 528407 w 2573541"/>
                <a:gd name="connsiteY15" fmla="*/ 629812 h 2473006"/>
                <a:gd name="connsiteX16" fmla="*/ 1267254 w 2573541"/>
                <a:gd name="connsiteY16" fmla="*/ 14932 h 247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3541" h="2473006">
                  <a:moveTo>
                    <a:pt x="1325327" y="0"/>
                  </a:moveTo>
                  <a:lnTo>
                    <a:pt x="1344297" y="124293"/>
                  </a:lnTo>
                  <a:cubicBezTo>
                    <a:pt x="1436413" y="574453"/>
                    <a:pt x="1769103" y="936979"/>
                    <a:pt x="2202170" y="1071677"/>
                  </a:cubicBezTo>
                  <a:lnTo>
                    <a:pt x="2255409" y="1085366"/>
                  </a:lnTo>
                  <a:lnTo>
                    <a:pt x="2255136" y="1087154"/>
                  </a:lnTo>
                  <a:cubicBezTo>
                    <a:pt x="2250844" y="1129421"/>
                    <a:pt x="2248645" y="1172307"/>
                    <a:pt x="2248645" y="1215706"/>
                  </a:cubicBezTo>
                  <a:cubicBezTo>
                    <a:pt x="2248645" y="1519501"/>
                    <a:pt x="2356390" y="1798130"/>
                    <a:pt x="2535751" y="2015466"/>
                  </a:cubicBezTo>
                  <a:lnTo>
                    <a:pt x="2573541" y="2057046"/>
                  </a:lnTo>
                  <a:lnTo>
                    <a:pt x="2530183" y="2104752"/>
                  </a:lnTo>
                  <a:cubicBezTo>
                    <a:pt x="2302656" y="2332278"/>
                    <a:pt x="1988331" y="2473006"/>
                    <a:pt x="1641137" y="2473006"/>
                  </a:cubicBezTo>
                  <a:cubicBezTo>
                    <a:pt x="946749" y="2473006"/>
                    <a:pt x="383837" y="1910094"/>
                    <a:pt x="383837" y="1215706"/>
                  </a:cubicBezTo>
                  <a:cubicBezTo>
                    <a:pt x="383837" y="1180444"/>
                    <a:pt x="385289" y="1145521"/>
                    <a:pt x="388135" y="1110994"/>
                  </a:cubicBezTo>
                  <a:lnTo>
                    <a:pt x="393811" y="1065144"/>
                  </a:lnTo>
                  <a:lnTo>
                    <a:pt x="0" y="775445"/>
                  </a:lnTo>
                  <a:lnTo>
                    <a:pt x="483146" y="735105"/>
                  </a:lnTo>
                  <a:lnTo>
                    <a:pt x="528407" y="629812"/>
                  </a:lnTo>
                  <a:cubicBezTo>
                    <a:pt x="682260" y="338217"/>
                    <a:pt x="947375" y="114425"/>
                    <a:pt x="1267254" y="1493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44797" y="3040486"/>
            <a:ext cx="2537345" cy="2514600"/>
            <a:chOff x="6094327" y="2829031"/>
            <a:chExt cx="2537345" cy="2514600"/>
          </a:xfrm>
        </p:grpSpPr>
        <p:sp>
          <p:nvSpPr>
            <p:cNvPr id="50" name="任意多边形 49"/>
            <p:cNvSpPr/>
            <p:nvPr/>
          </p:nvSpPr>
          <p:spPr>
            <a:xfrm>
              <a:off x="6094327" y="2829031"/>
              <a:ext cx="1253048" cy="1128203"/>
            </a:xfrm>
            <a:custGeom>
              <a:avLst/>
              <a:gdLst>
                <a:gd name="connsiteX0" fmla="*/ 932404 w 1253048"/>
                <a:gd name="connsiteY0" fmla="*/ 0 h 1128203"/>
                <a:gd name="connsiteX1" fmla="*/ 1185794 w 1253048"/>
                <a:gd name="connsiteY1" fmla="*/ 25544 h 1128203"/>
                <a:gd name="connsiteX2" fmla="*/ 1253048 w 1253048"/>
                <a:gd name="connsiteY2" fmla="*/ 42837 h 1128203"/>
                <a:gd name="connsiteX3" fmla="*/ 1234268 w 1253048"/>
                <a:gd name="connsiteY3" fmla="*/ 165887 h 1128203"/>
                <a:gd name="connsiteX4" fmla="*/ 376395 w 1253048"/>
                <a:gd name="connsiteY4" fmla="*/ 1113271 h 1128203"/>
                <a:gd name="connsiteX5" fmla="*/ 318322 w 1253048"/>
                <a:gd name="connsiteY5" fmla="*/ 1128203 h 1128203"/>
                <a:gd name="connsiteX6" fmla="*/ 299352 w 1253048"/>
                <a:gd name="connsiteY6" fmla="*/ 1003910 h 1128203"/>
                <a:gd name="connsiteX7" fmla="*/ 37790 w 1253048"/>
                <a:gd name="connsiteY7" fmla="*/ 457540 h 1128203"/>
                <a:gd name="connsiteX8" fmla="*/ 0 w 1253048"/>
                <a:gd name="connsiteY8" fmla="*/ 415961 h 1128203"/>
                <a:gd name="connsiteX9" fmla="*/ 43359 w 1253048"/>
                <a:gd name="connsiteY9" fmla="*/ 368255 h 1128203"/>
                <a:gd name="connsiteX10" fmla="*/ 932404 w 1253048"/>
                <a:gd name="connsiteY10" fmla="*/ 0 h 112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3048" h="1128203">
                  <a:moveTo>
                    <a:pt x="932404" y="0"/>
                  </a:moveTo>
                  <a:cubicBezTo>
                    <a:pt x="1019203" y="0"/>
                    <a:pt x="1103947" y="8796"/>
                    <a:pt x="1185794" y="25544"/>
                  </a:cubicBezTo>
                  <a:lnTo>
                    <a:pt x="1253048" y="42837"/>
                  </a:lnTo>
                  <a:lnTo>
                    <a:pt x="1234268" y="165887"/>
                  </a:lnTo>
                  <a:cubicBezTo>
                    <a:pt x="1142152" y="616047"/>
                    <a:pt x="809463" y="978573"/>
                    <a:pt x="376395" y="1113271"/>
                  </a:cubicBezTo>
                  <a:lnTo>
                    <a:pt x="318322" y="1128203"/>
                  </a:lnTo>
                  <a:lnTo>
                    <a:pt x="299352" y="1003910"/>
                  </a:lnTo>
                  <a:cubicBezTo>
                    <a:pt x="257482" y="799292"/>
                    <a:pt x="165905" y="612780"/>
                    <a:pt x="37790" y="457540"/>
                  </a:cubicBezTo>
                  <a:lnTo>
                    <a:pt x="0" y="415961"/>
                  </a:lnTo>
                  <a:lnTo>
                    <a:pt x="43359" y="368255"/>
                  </a:lnTo>
                  <a:cubicBezTo>
                    <a:pt x="270885" y="140728"/>
                    <a:pt x="585210" y="0"/>
                    <a:pt x="932404" y="0"/>
                  </a:cubicBezTo>
                  <a:close/>
                </a:path>
              </a:pathLst>
            </a:custGeom>
            <a:solidFill>
              <a:srgbClr val="13CC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6094327" y="2871868"/>
              <a:ext cx="2537345" cy="2471763"/>
            </a:xfrm>
            <a:custGeom>
              <a:avLst/>
              <a:gdLst>
                <a:gd name="connsiteX0" fmla="*/ 1253048 w 2537345"/>
                <a:gd name="connsiteY0" fmla="*/ 0 h 2471763"/>
                <a:gd name="connsiteX1" fmla="*/ 1306287 w 2537345"/>
                <a:gd name="connsiteY1" fmla="*/ 13689 h 2471763"/>
                <a:gd name="connsiteX2" fmla="*/ 2189704 w 2537345"/>
                <a:gd name="connsiteY2" fmla="*/ 1214463 h 2471763"/>
                <a:gd name="connsiteX3" fmla="*/ 2183213 w 2537345"/>
                <a:gd name="connsiteY3" fmla="*/ 1343015 h 2471763"/>
                <a:gd name="connsiteX4" fmla="*/ 2169459 w 2537345"/>
                <a:gd name="connsiteY4" fmla="*/ 1433136 h 2471763"/>
                <a:gd name="connsiteX5" fmla="*/ 2537345 w 2537345"/>
                <a:gd name="connsiteY5" fmla="*/ 1737344 h 2471763"/>
                <a:gd name="connsiteX6" fmla="*/ 2068763 w 2537345"/>
                <a:gd name="connsiteY6" fmla="*/ 1749814 h 2471763"/>
                <a:gd name="connsiteX7" fmla="*/ 2037955 w 2537345"/>
                <a:gd name="connsiteY7" fmla="*/ 1813767 h 2471763"/>
                <a:gd name="connsiteX8" fmla="*/ 932404 w 2537345"/>
                <a:gd name="connsiteY8" fmla="*/ 2471763 h 2471763"/>
                <a:gd name="connsiteX9" fmla="*/ 43359 w 2537345"/>
                <a:gd name="connsiteY9" fmla="*/ 2103509 h 2471763"/>
                <a:gd name="connsiteX10" fmla="*/ 0 w 2537345"/>
                <a:gd name="connsiteY10" fmla="*/ 2055803 h 2471763"/>
                <a:gd name="connsiteX11" fmla="*/ 37790 w 2537345"/>
                <a:gd name="connsiteY11" fmla="*/ 2014223 h 2471763"/>
                <a:gd name="connsiteX12" fmla="*/ 324896 w 2537345"/>
                <a:gd name="connsiteY12" fmla="*/ 1214463 h 2471763"/>
                <a:gd name="connsiteX13" fmla="*/ 318405 w 2537345"/>
                <a:gd name="connsiteY13" fmla="*/ 1085911 h 2471763"/>
                <a:gd name="connsiteX14" fmla="*/ 318322 w 2537345"/>
                <a:gd name="connsiteY14" fmla="*/ 1085366 h 2471763"/>
                <a:gd name="connsiteX15" fmla="*/ 376395 w 2537345"/>
                <a:gd name="connsiteY15" fmla="*/ 1070434 h 2471763"/>
                <a:gd name="connsiteX16" fmla="*/ 1234268 w 2537345"/>
                <a:gd name="connsiteY16" fmla="*/ 123050 h 247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37345" h="2471763">
                  <a:moveTo>
                    <a:pt x="1253048" y="0"/>
                  </a:moveTo>
                  <a:lnTo>
                    <a:pt x="1306287" y="13689"/>
                  </a:lnTo>
                  <a:cubicBezTo>
                    <a:pt x="1818094" y="172877"/>
                    <a:pt x="2189704" y="650273"/>
                    <a:pt x="2189704" y="1214463"/>
                  </a:cubicBezTo>
                  <a:cubicBezTo>
                    <a:pt x="2189704" y="1257862"/>
                    <a:pt x="2187505" y="1300748"/>
                    <a:pt x="2183213" y="1343015"/>
                  </a:cubicBezTo>
                  <a:lnTo>
                    <a:pt x="2169459" y="1433136"/>
                  </a:lnTo>
                  <a:lnTo>
                    <a:pt x="2537345" y="1737344"/>
                  </a:lnTo>
                  <a:lnTo>
                    <a:pt x="2068763" y="1749814"/>
                  </a:lnTo>
                  <a:lnTo>
                    <a:pt x="2037955" y="1813767"/>
                  </a:lnTo>
                  <a:cubicBezTo>
                    <a:pt x="1825045" y="2205699"/>
                    <a:pt x="1409796" y="2471763"/>
                    <a:pt x="932404" y="2471763"/>
                  </a:cubicBezTo>
                  <a:cubicBezTo>
                    <a:pt x="585210" y="2471763"/>
                    <a:pt x="270885" y="2331035"/>
                    <a:pt x="43359" y="2103509"/>
                  </a:cubicBezTo>
                  <a:lnTo>
                    <a:pt x="0" y="2055803"/>
                  </a:lnTo>
                  <a:lnTo>
                    <a:pt x="37790" y="2014223"/>
                  </a:lnTo>
                  <a:cubicBezTo>
                    <a:pt x="217151" y="1796887"/>
                    <a:pt x="324896" y="1518258"/>
                    <a:pt x="324896" y="1214463"/>
                  </a:cubicBezTo>
                  <a:cubicBezTo>
                    <a:pt x="324896" y="1171064"/>
                    <a:pt x="322697" y="1128178"/>
                    <a:pt x="318405" y="1085911"/>
                  </a:cubicBezTo>
                  <a:lnTo>
                    <a:pt x="318322" y="1085366"/>
                  </a:lnTo>
                  <a:lnTo>
                    <a:pt x="376395" y="1070434"/>
                  </a:lnTo>
                  <a:cubicBezTo>
                    <a:pt x="809463" y="935736"/>
                    <a:pt x="1142152" y="573210"/>
                    <a:pt x="1234268" y="123050"/>
                  </a:cubicBezTo>
                  <a:close/>
                </a:path>
              </a:pathLst>
            </a:custGeom>
            <a:solidFill>
              <a:srgbClr val="1CD8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261464">
            <a:off x="8173997" y="1707822"/>
            <a:ext cx="861895" cy="703794"/>
            <a:chOff x="7698101" y="3670924"/>
            <a:chExt cx="507093" cy="414075"/>
          </a:xfrm>
        </p:grpSpPr>
        <p:sp>
          <p:nvSpPr>
            <p:cNvPr id="72" name="五角星 2"/>
            <p:cNvSpPr/>
            <p:nvPr/>
          </p:nvSpPr>
          <p:spPr>
            <a:xfrm rot="20074394" flipH="1">
              <a:off x="7698101" y="3670924"/>
              <a:ext cx="411662" cy="4140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F8599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 rot="20550900">
              <a:off x="7762364" y="3726872"/>
              <a:ext cx="442830" cy="2716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2400" dirty="0" smtClean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02</a:t>
              </a:r>
              <a:endParaRPr lang="en-US" altLang="zh-CN" sz="2400" dirty="0" smtClean="0">
                <a:ln w="25400">
                  <a:noFill/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rot="20774763">
            <a:off x="306667" y="2484881"/>
            <a:ext cx="899322" cy="726841"/>
            <a:chOff x="9618107" y="2489824"/>
            <a:chExt cx="512336" cy="414075"/>
          </a:xfrm>
        </p:grpSpPr>
        <p:sp>
          <p:nvSpPr>
            <p:cNvPr id="75" name="五角星 2"/>
            <p:cNvSpPr/>
            <p:nvPr/>
          </p:nvSpPr>
          <p:spPr>
            <a:xfrm rot="425293" flipH="1">
              <a:off x="9618107" y="2489824"/>
              <a:ext cx="411662" cy="4140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 rot="825237">
              <a:off x="9687613" y="2607438"/>
              <a:ext cx="442830" cy="2630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2400" dirty="0" smtClean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</a:t>
              </a:r>
              <a:r>
                <a:rPr lang="en-US" altLang="zh-CN" sz="2400" dirty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1</a:t>
              </a:r>
              <a:endParaRPr lang="en-US" altLang="zh-CN" sz="2400" dirty="0">
                <a:ln w="25400">
                  <a:noFill/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1261464">
            <a:off x="8800624" y="3688699"/>
            <a:ext cx="861895" cy="703794"/>
            <a:chOff x="7698101" y="3670924"/>
            <a:chExt cx="507093" cy="414075"/>
          </a:xfrm>
        </p:grpSpPr>
        <p:sp>
          <p:nvSpPr>
            <p:cNvPr id="78" name="五角星 2"/>
            <p:cNvSpPr/>
            <p:nvPr/>
          </p:nvSpPr>
          <p:spPr>
            <a:xfrm rot="20074394" flipH="1">
              <a:off x="7698101" y="3670924"/>
              <a:ext cx="411662" cy="4140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1CD8EC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 rot="20160459">
              <a:off x="7762364" y="3726872"/>
              <a:ext cx="442830" cy="2716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2400" dirty="0" smtClean="0">
                  <a:ln w="25400">
                    <a:noFill/>
                  </a:ln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03</a:t>
              </a:r>
              <a:endParaRPr lang="en-US" altLang="zh-CN" sz="2400" dirty="0" smtClean="0">
                <a:ln w="25400">
                  <a:noFill/>
                </a:ln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537094" y="3374291"/>
            <a:ext cx="2665642" cy="92202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72377" y="2811426"/>
            <a:ext cx="2061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加强</a:t>
            </a:r>
            <a:r>
              <a:rPr lang="zh-CN" altLang="en-US" sz="2000" b="1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家校</a:t>
            </a:r>
            <a:r>
              <a: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联系</a:t>
            </a:r>
            <a:endParaRPr lang="zh-CN" altLang="en-US" sz="2000" b="1" dirty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956042" y="3250020"/>
            <a:ext cx="1805940" cy="0"/>
          </a:xfrm>
          <a:prstGeom prst="line">
            <a:avLst/>
          </a:prstGeom>
          <a:ln>
            <a:solidFill>
              <a:srgbClr val="13CF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8810635" y="2227543"/>
            <a:ext cx="2665642" cy="92202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908268" y="1683140"/>
            <a:ext cx="20625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探讨</a:t>
            </a:r>
            <a:r>
              <a:rPr lang="zh-CN" altLang="en-US" sz="2000" b="1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教育</a:t>
            </a:r>
            <a:r>
              <a: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方法</a:t>
            </a:r>
            <a:endParaRPr lang="zh-CN" altLang="en-US" sz="2000" b="1" dirty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8909509" y="2113557"/>
            <a:ext cx="1805940" cy="0"/>
          </a:xfrm>
          <a:prstGeom prst="line">
            <a:avLst/>
          </a:prstGeom>
          <a:ln>
            <a:solidFill>
              <a:srgbClr val="13CF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8914121" y="4468181"/>
            <a:ext cx="2665642" cy="92202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497441" y="3998529"/>
            <a:ext cx="1607000" cy="29764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1500"/>
              </a:lnSpc>
            </a:pPr>
            <a:r>
              <a: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给孩子鼓劲</a:t>
            </a:r>
            <a:endParaRPr lang="zh-CN" altLang="en-US" sz="2000" b="1" dirty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9512691" y="4386629"/>
            <a:ext cx="1805940" cy="0"/>
          </a:xfrm>
          <a:prstGeom prst="line">
            <a:avLst/>
          </a:prstGeom>
          <a:ln>
            <a:solidFill>
              <a:srgbClr val="13CF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椭圆 89"/>
          <p:cNvSpPr/>
          <p:nvPr/>
        </p:nvSpPr>
        <p:spPr>
          <a:xfrm>
            <a:off x="4050523" y="3055337"/>
            <a:ext cx="322472" cy="340588"/>
          </a:xfrm>
          <a:prstGeom prst="ellipse">
            <a:avLst/>
          </a:prstGeom>
          <a:solidFill>
            <a:schemeClr val="bg1">
              <a:alpha val="60000"/>
            </a:schemeClr>
          </a:solidFill>
          <a:ln w="508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1632319" y="1740426"/>
            <a:ext cx="270428" cy="285620"/>
          </a:xfrm>
          <a:prstGeom prst="ellipse">
            <a:avLst/>
          </a:prstGeom>
          <a:solidFill>
            <a:schemeClr val="bg1">
              <a:alpha val="60000"/>
            </a:schemeClr>
          </a:solidFill>
          <a:ln w="508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2893182" y="2370079"/>
            <a:ext cx="348124" cy="367681"/>
          </a:xfrm>
          <a:prstGeom prst="ellipse">
            <a:avLst/>
          </a:prstGeom>
          <a:solidFill>
            <a:schemeClr val="bg1">
              <a:alpha val="60000"/>
            </a:schemeClr>
          </a:solidFill>
          <a:ln w="50800">
            <a:solidFill>
              <a:srgbClr val="13C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6717530" y="1426388"/>
            <a:ext cx="253779" cy="268036"/>
          </a:xfrm>
          <a:prstGeom prst="ellipse">
            <a:avLst/>
          </a:prstGeom>
          <a:solidFill>
            <a:schemeClr val="bg1">
              <a:alpha val="60000"/>
            </a:schemeClr>
          </a:solidFill>
          <a:ln w="50800">
            <a:solidFill>
              <a:srgbClr val="84F6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2472" y="22626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学生</a:t>
            </a:r>
            <a:endParaRPr lang="zh-CN" altLang="en-US" sz="3600" b="1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99652" y="40133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家长</a:t>
            </a:r>
            <a:endParaRPr lang="zh-CN" altLang="en-US" sz="3600" b="1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2988" y="39352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学校</a:t>
            </a:r>
            <a:endParaRPr lang="zh-CN" altLang="en-US" sz="3600" b="1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76625" y="247438"/>
            <a:ext cx="5238750" cy="1359872"/>
            <a:chOff x="5475" y="627"/>
            <a:chExt cx="8250" cy="214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lum brigh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475" y="1161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zh-CN" sz="4400" b="1" dirty="0">
                  <a:ln w="15875">
                    <a:noFill/>
                  </a:ln>
                  <a:solidFill>
                    <a:srgbClr val="E71C63"/>
                  </a:solidFill>
                  <a:effectLst/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  <a:sym typeface="+mn-ea"/>
                </a:rPr>
                <a:t>目  的</a:t>
              </a:r>
              <a:endParaRPr lang="zh-CN" altLang="zh-CN" sz="4400" b="1" dirty="0">
                <a:ln w="15875">
                  <a:noFill/>
                </a:ln>
                <a:solidFill>
                  <a:srgbClr val="E71C63"/>
                </a:solidFill>
                <a:effectLst/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bldLvl="0" animBg="1"/>
      <p:bldP spid="80" grpId="0"/>
      <p:bldP spid="81" grpId="0"/>
      <p:bldP spid="83" grpId="0"/>
      <p:bldP spid="84" grpId="0"/>
      <p:bldP spid="86" grpId="0"/>
      <p:bldP spid="87" grpId="0"/>
      <p:bldP spid="90" grpId="0" bldLvl="0" animBg="1"/>
      <p:bldP spid="91" grpId="0" bldLvl="0" animBg="1"/>
      <p:bldP spid="92" grpId="0" bldLvl="0" animBg="1"/>
      <p:bldP spid="93" grpId="0" bldLvl="0" animBg="1"/>
      <p:bldP spid="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" name="组合 49"/>
          <p:cNvGrpSpPr/>
          <p:nvPr/>
        </p:nvGrpSpPr>
        <p:grpSpPr>
          <a:xfrm>
            <a:off x="2465705" y="2197735"/>
            <a:ext cx="3003550" cy="2117090"/>
            <a:chOff x="672058" y="2395147"/>
            <a:chExt cx="4376978" cy="3085024"/>
          </a:xfrm>
        </p:grpSpPr>
        <p:sp>
          <p:nvSpPr>
            <p:cNvPr id="51" name="任意多边形 50"/>
            <p:cNvSpPr/>
            <p:nvPr/>
          </p:nvSpPr>
          <p:spPr>
            <a:xfrm rot="5780476">
              <a:off x="1318035" y="1749170"/>
              <a:ext cx="3085024" cy="4376978"/>
            </a:xfrm>
            <a:custGeom>
              <a:avLst/>
              <a:gdLst>
                <a:gd name="connsiteX0" fmla="*/ 0 w 2830286"/>
                <a:gd name="connsiteY0" fmla="*/ 1594757 h 3526973"/>
                <a:gd name="connsiteX1" fmla="*/ 21322 w 2830286"/>
                <a:gd name="connsiteY1" fmla="*/ 1486708 h 3526973"/>
                <a:gd name="connsiteX2" fmla="*/ 44852 w 2830286"/>
                <a:gd name="connsiteY2" fmla="*/ 1442357 h 3526973"/>
                <a:gd name="connsiteX3" fmla="*/ 21322 w 2830286"/>
                <a:gd name="connsiteY3" fmla="*/ 1398006 h 3526973"/>
                <a:gd name="connsiteX4" fmla="*/ 0 w 2830286"/>
                <a:gd name="connsiteY4" fmla="*/ 1289957 h 3526973"/>
                <a:gd name="connsiteX5" fmla="*/ 46338 w 2830286"/>
                <a:gd name="connsiteY5" fmla="*/ 1134756 h 3526973"/>
                <a:gd name="connsiteX6" fmla="*/ 61638 w 2830286"/>
                <a:gd name="connsiteY6" fmla="*/ 1115785 h 3526973"/>
                <a:gd name="connsiteX7" fmla="*/ 46338 w 2830286"/>
                <a:gd name="connsiteY7" fmla="*/ 1096814 h 3526973"/>
                <a:gd name="connsiteX8" fmla="*/ 0 w 2830286"/>
                <a:gd name="connsiteY8" fmla="*/ 941613 h 3526973"/>
                <a:gd name="connsiteX9" fmla="*/ 46338 w 2830286"/>
                <a:gd name="connsiteY9" fmla="*/ 786412 h 3526973"/>
                <a:gd name="connsiteX10" fmla="*/ 48469 w 2830286"/>
                <a:gd name="connsiteY10" fmla="*/ 783770 h 3526973"/>
                <a:gd name="connsiteX11" fmla="*/ 46338 w 2830286"/>
                <a:gd name="connsiteY11" fmla="*/ 781129 h 3526973"/>
                <a:gd name="connsiteX12" fmla="*/ 0 w 2830286"/>
                <a:gd name="connsiteY12" fmla="*/ 625928 h 3526973"/>
                <a:gd name="connsiteX13" fmla="*/ 46338 w 2830286"/>
                <a:gd name="connsiteY13" fmla="*/ 470727 h 3526973"/>
                <a:gd name="connsiteX14" fmla="*/ 57247 w 2830286"/>
                <a:gd name="connsiteY14" fmla="*/ 457200 h 3526973"/>
                <a:gd name="connsiteX15" fmla="*/ 46338 w 2830286"/>
                <a:gd name="connsiteY15" fmla="*/ 443673 h 3526973"/>
                <a:gd name="connsiteX16" fmla="*/ 21322 w 2830286"/>
                <a:gd name="connsiteY16" fmla="*/ 396521 h 3526973"/>
                <a:gd name="connsiteX17" fmla="*/ 16108 w 2830286"/>
                <a:gd name="connsiteY17" fmla="*/ 379338 h 3526973"/>
                <a:gd name="connsiteX18" fmla="*/ 12199 w 2830286"/>
                <a:gd name="connsiteY18" fmla="*/ 371016 h 3526973"/>
                <a:gd name="connsiteX19" fmla="*/ 10883 w 2830286"/>
                <a:gd name="connsiteY19" fmla="*/ 362116 h 3526973"/>
                <a:gd name="connsiteX20" fmla="*/ 5513 w 2830286"/>
                <a:gd name="connsiteY20" fmla="*/ 344415 h 3526973"/>
                <a:gd name="connsiteX21" fmla="*/ 0 w 2830286"/>
                <a:gd name="connsiteY21" fmla="*/ 288472 h 3526973"/>
                <a:gd name="connsiteX22" fmla="*/ 0 w 2830286"/>
                <a:gd name="connsiteY22" fmla="*/ 288471 h 3526973"/>
                <a:gd name="connsiteX23" fmla="*/ 271325 w 2830286"/>
                <a:gd name="connsiteY23" fmla="*/ 10885 h 3526973"/>
                <a:gd name="connsiteX24" fmla="*/ 326007 w 2830286"/>
                <a:gd name="connsiteY24" fmla="*/ 16524 h 3526973"/>
                <a:gd name="connsiteX25" fmla="*/ 343311 w 2830286"/>
                <a:gd name="connsiteY25" fmla="*/ 22020 h 3526973"/>
                <a:gd name="connsiteX26" fmla="*/ 352009 w 2830286"/>
                <a:gd name="connsiteY26" fmla="*/ 23365 h 3526973"/>
                <a:gd name="connsiteX27" fmla="*/ 360140 w 2830286"/>
                <a:gd name="connsiteY27" fmla="*/ 27365 h 3526973"/>
                <a:gd name="connsiteX28" fmla="*/ 376937 w 2830286"/>
                <a:gd name="connsiteY28" fmla="*/ 32699 h 3526973"/>
                <a:gd name="connsiteX29" fmla="*/ 423025 w 2830286"/>
                <a:gd name="connsiteY29" fmla="*/ 58292 h 3526973"/>
                <a:gd name="connsiteX30" fmla="*/ 436248 w 2830286"/>
                <a:gd name="connsiteY30" fmla="*/ 69453 h 3526973"/>
                <a:gd name="connsiteX31" fmla="*/ 449470 w 2830286"/>
                <a:gd name="connsiteY31" fmla="*/ 58293 h 3526973"/>
                <a:gd name="connsiteX32" fmla="*/ 601170 w 2830286"/>
                <a:gd name="connsiteY32" fmla="*/ 10886 h 3526973"/>
                <a:gd name="connsiteX33" fmla="*/ 752870 w 2830286"/>
                <a:gd name="connsiteY33" fmla="*/ 58293 h 3526973"/>
                <a:gd name="connsiteX34" fmla="*/ 755451 w 2830286"/>
                <a:gd name="connsiteY34" fmla="*/ 60472 h 3526973"/>
                <a:gd name="connsiteX35" fmla="*/ 758034 w 2830286"/>
                <a:gd name="connsiteY35" fmla="*/ 58293 h 3526973"/>
                <a:gd name="connsiteX36" fmla="*/ 909734 w 2830286"/>
                <a:gd name="connsiteY36" fmla="*/ 10886 h 3526973"/>
                <a:gd name="connsiteX37" fmla="*/ 1061434 w 2830286"/>
                <a:gd name="connsiteY37" fmla="*/ 58293 h 3526973"/>
                <a:gd name="connsiteX38" fmla="*/ 1064017 w 2830286"/>
                <a:gd name="connsiteY38" fmla="*/ 60473 h 3526973"/>
                <a:gd name="connsiteX39" fmla="*/ 1066600 w 2830286"/>
                <a:gd name="connsiteY39" fmla="*/ 58293 h 3526973"/>
                <a:gd name="connsiteX40" fmla="*/ 1218300 w 2830286"/>
                <a:gd name="connsiteY40" fmla="*/ 10886 h 3526973"/>
                <a:gd name="connsiteX41" fmla="*/ 1234260 w 2830286"/>
                <a:gd name="connsiteY41" fmla="*/ 13355 h 3526973"/>
                <a:gd name="connsiteX42" fmla="*/ 1250221 w 2830286"/>
                <a:gd name="connsiteY42" fmla="*/ 10886 h 3526973"/>
                <a:gd name="connsiteX43" fmla="*/ 1355832 w 2830286"/>
                <a:gd name="connsiteY43" fmla="*/ 32700 h 3526973"/>
                <a:gd name="connsiteX44" fmla="*/ 1399183 w 2830286"/>
                <a:gd name="connsiteY44" fmla="*/ 56773 h 3526973"/>
                <a:gd name="connsiteX45" fmla="*/ 1442534 w 2830286"/>
                <a:gd name="connsiteY45" fmla="*/ 32700 h 3526973"/>
                <a:gd name="connsiteX46" fmla="*/ 1459324 w 2830286"/>
                <a:gd name="connsiteY46" fmla="*/ 27368 h 3526973"/>
                <a:gd name="connsiteX47" fmla="*/ 1467461 w 2830286"/>
                <a:gd name="connsiteY47" fmla="*/ 23366 h 3526973"/>
                <a:gd name="connsiteX48" fmla="*/ 1476165 w 2830286"/>
                <a:gd name="connsiteY48" fmla="*/ 22019 h 3526973"/>
                <a:gd name="connsiteX49" fmla="*/ 1493464 w 2830286"/>
                <a:gd name="connsiteY49" fmla="*/ 16526 h 3526973"/>
                <a:gd name="connsiteX50" fmla="*/ 1548145 w 2830286"/>
                <a:gd name="connsiteY50" fmla="*/ 10886 h 3526973"/>
                <a:gd name="connsiteX51" fmla="*/ 1602826 w 2830286"/>
                <a:gd name="connsiteY51" fmla="*/ 16526 h 3526973"/>
                <a:gd name="connsiteX52" fmla="*/ 1620125 w 2830286"/>
                <a:gd name="connsiteY52" fmla="*/ 22019 h 3526973"/>
                <a:gd name="connsiteX53" fmla="*/ 1628829 w 2830286"/>
                <a:gd name="connsiteY53" fmla="*/ 23366 h 3526973"/>
                <a:gd name="connsiteX54" fmla="*/ 1636967 w 2830286"/>
                <a:gd name="connsiteY54" fmla="*/ 27368 h 3526973"/>
                <a:gd name="connsiteX55" fmla="*/ 1653757 w 2830286"/>
                <a:gd name="connsiteY55" fmla="*/ 32700 h 3526973"/>
                <a:gd name="connsiteX56" fmla="*/ 1699844 w 2830286"/>
                <a:gd name="connsiteY56" fmla="*/ 58293 h 3526973"/>
                <a:gd name="connsiteX57" fmla="*/ 1699846 w 2830286"/>
                <a:gd name="connsiteY57" fmla="*/ 58293 h 3526973"/>
                <a:gd name="connsiteX58" fmla="*/ 1702427 w 2830286"/>
                <a:gd name="connsiteY58" fmla="*/ 60472 h 3526973"/>
                <a:gd name="connsiteX59" fmla="*/ 1705009 w 2830286"/>
                <a:gd name="connsiteY59" fmla="*/ 58293 h 3526973"/>
                <a:gd name="connsiteX60" fmla="*/ 1856710 w 2830286"/>
                <a:gd name="connsiteY60" fmla="*/ 10886 h 3526973"/>
                <a:gd name="connsiteX61" fmla="*/ 2008410 w 2830286"/>
                <a:gd name="connsiteY61" fmla="*/ 58293 h 3526973"/>
                <a:gd name="connsiteX62" fmla="*/ 2026953 w 2830286"/>
                <a:gd name="connsiteY62" fmla="*/ 73945 h 3526973"/>
                <a:gd name="connsiteX63" fmla="*/ 2045496 w 2830286"/>
                <a:gd name="connsiteY63" fmla="*/ 58293 h 3526973"/>
                <a:gd name="connsiteX64" fmla="*/ 2197196 w 2830286"/>
                <a:gd name="connsiteY64" fmla="*/ 10886 h 3526973"/>
                <a:gd name="connsiteX65" fmla="*/ 2302808 w 2830286"/>
                <a:gd name="connsiteY65" fmla="*/ 32700 h 3526973"/>
                <a:gd name="connsiteX66" fmla="*/ 2346159 w 2830286"/>
                <a:gd name="connsiteY66" fmla="*/ 56773 h 3526973"/>
                <a:gd name="connsiteX67" fmla="*/ 2389509 w 2830286"/>
                <a:gd name="connsiteY67" fmla="*/ 32700 h 3526973"/>
                <a:gd name="connsiteX68" fmla="*/ 2412546 w 2830286"/>
                <a:gd name="connsiteY68" fmla="*/ 27942 h 3526973"/>
                <a:gd name="connsiteX69" fmla="*/ 2421430 w 2830286"/>
                <a:gd name="connsiteY69" fmla="*/ 21814 h 3526973"/>
                <a:gd name="connsiteX70" fmla="*/ 2527041 w 2830286"/>
                <a:gd name="connsiteY70" fmla="*/ 0 h 3526973"/>
                <a:gd name="connsiteX71" fmla="*/ 2798366 w 2830286"/>
                <a:gd name="connsiteY71" fmla="*/ 277586 h 3526973"/>
                <a:gd name="connsiteX72" fmla="*/ 2752028 w 2830286"/>
                <a:gd name="connsiteY72" fmla="*/ 432787 h 3526973"/>
                <a:gd name="connsiteX73" fmla="*/ 2741119 w 2830286"/>
                <a:gd name="connsiteY73" fmla="*/ 446314 h 3526973"/>
                <a:gd name="connsiteX74" fmla="*/ 2752028 w 2830286"/>
                <a:gd name="connsiteY74" fmla="*/ 459842 h 3526973"/>
                <a:gd name="connsiteX75" fmla="*/ 2798366 w 2830286"/>
                <a:gd name="connsiteY75" fmla="*/ 615043 h 3526973"/>
                <a:gd name="connsiteX76" fmla="*/ 2752028 w 2830286"/>
                <a:gd name="connsiteY76" fmla="*/ 770244 h 3526973"/>
                <a:gd name="connsiteX77" fmla="*/ 2749898 w 2830286"/>
                <a:gd name="connsiteY77" fmla="*/ 772885 h 3526973"/>
                <a:gd name="connsiteX78" fmla="*/ 2752028 w 2830286"/>
                <a:gd name="connsiteY78" fmla="*/ 775527 h 3526973"/>
                <a:gd name="connsiteX79" fmla="*/ 2798366 w 2830286"/>
                <a:gd name="connsiteY79" fmla="*/ 930728 h 3526973"/>
                <a:gd name="connsiteX80" fmla="*/ 2752028 w 2830286"/>
                <a:gd name="connsiteY80" fmla="*/ 1085929 h 3526973"/>
                <a:gd name="connsiteX81" fmla="*/ 2736729 w 2830286"/>
                <a:gd name="connsiteY81" fmla="*/ 1104900 h 3526973"/>
                <a:gd name="connsiteX82" fmla="*/ 2752028 w 2830286"/>
                <a:gd name="connsiteY82" fmla="*/ 1123871 h 3526973"/>
                <a:gd name="connsiteX83" fmla="*/ 2798366 w 2830286"/>
                <a:gd name="connsiteY83" fmla="*/ 1279072 h 3526973"/>
                <a:gd name="connsiteX84" fmla="*/ 2777044 w 2830286"/>
                <a:gd name="connsiteY84" fmla="*/ 1387121 h 3526973"/>
                <a:gd name="connsiteX85" fmla="*/ 2753514 w 2830286"/>
                <a:gd name="connsiteY85" fmla="*/ 1431472 h 3526973"/>
                <a:gd name="connsiteX86" fmla="*/ 2777044 w 2830286"/>
                <a:gd name="connsiteY86" fmla="*/ 1475823 h 3526973"/>
                <a:gd name="connsiteX87" fmla="*/ 2786975 w 2830286"/>
                <a:gd name="connsiteY87" fmla="*/ 1508552 h 3526973"/>
                <a:gd name="connsiteX88" fmla="*/ 2792854 w 2830286"/>
                <a:gd name="connsiteY88" fmla="*/ 1527929 h 3526973"/>
                <a:gd name="connsiteX89" fmla="*/ 2798366 w 2830286"/>
                <a:gd name="connsiteY89" fmla="*/ 1583872 h 3526973"/>
                <a:gd name="connsiteX90" fmla="*/ 2792854 w 2830286"/>
                <a:gd name="connsiteY90" fmla="*/ 1639816 h 3526973"/>
                <a:gd name="connsiteX91" fmla="*/ 2787484 w 2830286"/>
                <a:gd name="connsiteY91" fmla="*/ 1657513 h 3526973"/>
                <a:gd name="connsiteX92" fmla="*/ 2786168 w 2830286"/>
                <a:gd name="connsiteY92" fmla="*/ 1666418 h 3526973"/>
                <a:gd name="connsiteX93" fmla="*/ 2782257 w 2830286"/>
                <a:gd name="connsiteY93" fmla="*/ 1674743 h 3526973"/>
                <a:gd name="connsiteX94" fmla="*/ 2777044 w 2830286"/>
                <a:gd name="connsiteY94" fmla="*/ 1691921 h 3526973"/>
                <a:gd name="connsiteX95" fmla="*/ 2752029 w 2830286"/>
                <a:gd name="connsiteY95" fmla="*/ 1739072 h 3526973"/>
                <a:gd name="connsiteX96" fmla="*/ 2752028 w 2830286"/>
                <a:gd name="connsiteY96" fmla="*/ 1739073 h 3526973"/>
                <a:gd name="connsiteX97" fmla="*/ 2751799 w 2830286"/>
                <a:gd name="connsiteY97" fmla="*/ 1739359 h 3526973"/>
                <a:gd name="connsiteX98" fmla="*/ 2741119 w 2830286"/>
                <a:gd name="connsiteY98" fmla="*/ 1752600 h 3526973"/>
                <a:gd name="connsiteX99" fmla="*/ 2752028 w 2830286"/>
                <a:gd name="connsiteY99" fmla="*/ 1766128 h 3526973"/>
                <a:gd name="connsiteX100" fmla="*/ 2798366 w 2830286"/>
                <a:gd name="connsiteY100" fmla="*/ 1921329 h 3526973"/>
                <a:gd name="connsiteX101" fmla="*/ 2752028 w 2830286"/>
                <a:gd name="connsiteY101" fmla="*/ 2076530 h 3526973"/>
                <a:gd name="connsiteX102" fmla="*/ 2749898 w 2830286"/>
                <a:gd name="connsiteY102" fmla="*/ 2079171 h 3526973"/>
                <a:gd name="connsiteX103" fmla="*/ 2752028 w 2830286"/>
                <a:gd name="connsiteY103" fmla="*/ 2081813 h 3526973"/>
                <a:gd name="connsiteX104" fmla="*/ 2798366 w 2830286"/>
                <a:gd name="connsiteY104" fmla="*/ 2237014 h 3526973"/>
                <a:gd name="connsiteX105" fmla="*/ 2752028 w 2830286"/>
                <a:gd name="connsiteY105" fmla="*/ 2392215 h 3526973"/>
                <a:gd name="connsiteX106" fmla="*/ 2736729 w 2830286"/>
                <a:gd name="connsiteY106" fmla="*/ 2411186 h 3526973"/>
                <a:gd name="connsiteX107" fmla="*/ 2752028 w 2830286"/>
                <a:gd name="connsiteY107" fmla="*/ 2430157 h 3526973"/>
                <a:gd name="connsiteX108" fmla="*/ 2798366 w 2830286"/>
                <a:gd name="connsiteY108" fmla="*/ 2585358 h 3526973"/>
                <a:gd name="connsiteX109" fmla="*/ 2777044 w 2830286"/>
                <a:gd name="connsiteY109" fmla="*/ 2693407 h 3526973"/>
                <a:gd name="connsiteX110" fmla="*/ 2753514 w 2830286"/>
                <a:gd name="connsiteY110" fmla="*/ 2737758 h 3526973"/>
                <a:gd name="connsiteX111" fmla="*/ 2777044 w 2830286"/>
                <a:gd name="connsiteY111" fmla="*/ 2782109 h 3526973"/>
                <a:gd name="connsiteX112" fmla="*/ 2798366 w 2830286"/>
                <a:gd name="connsiteY112" fmla="*/ 2890158 h 3526973"/>
                <a:gd name="connsiteX113" fmla="*/ 2752028 w 2830286"/>
                <a:gd name="connsiteY113" fmla="*/ 3045359 h 3526973"/>
                <a:gd name="connsiteX114" fmla="*/ 2747582 w 2830286"/>
                <a:gd name="connsiteY114" fmla="*/ 3050872 h 3526973"/>
                <a:gd name="connsiteX115" fmla="*/ 2750817 w 2830286"/>
                <a:gd name="connsiteY115" fmla="*/ 3053104 h 3526973"/>
                <a:gd name="connsiteX116" fmla="*/ 2830286 w 2830286"/>
                <a:gd name="connsiteY116" fmla="*/ 3249387 h 3526973"/>
                <a:gd name="connsiteX117" fmla="*/ 2558962 w 2830286"/>
                <a:gd name="connsiteY117" fmla="*/ 3526973 h 3526973"/>
                <a:gd name="connsiteX118" fmla="*/ 2407262 w 2830286"/>
                <a:gd name="connsiteY118" fmla="*/ 3479566 h 3526973"/>
                <a:gd name="connsiteX119" fmla="*/ 2394040 w 2830286"/>
                <a:gd name="connsiteY119" fmla="*/ 3468405 h 3526973"/>
                <a:gd name="connsiteX120" fmla="*/ 2380817 w 2830286"/>
                <a:gd name="connsiteY120" fmla="*/ 3479566 h 3526973"/>
                <a:gd name="connsiteX121" fmla="*/ 2229117 w 2830286"/>
                <a:gd name="connsiteY121" fmla="*/ 3526973 h 3526973"/>
                <a:gd name="connsiteX122" fmla="*/ 2077416 w 2830286"/>
                <a:gd name="connsiteY122" fmla="*/ 3479566 h 3526973"/>
                <a:gd name="connsiteX123" fmla="*/ 2074835 w 2830286"/>
                <a:gd name="connsiteY123" fmla="*/ 3477387 h 3526973"/>
                <a:gd name="connsiteX124" fmla="*/ 2072252 w 2830286"/>
                <a:gd name="connsiteY124" fmla="*/ 3479566 h 3526973"/>
                <a:gd name="connsiteX125" fmla="*/ 1920552 w 2830286"/>
                <a:gd name="connsiteY125" fmla="*/ 3526973 h 3526973"/>
                <a:gd name="connsiteX126" fmla="*/ 1768852 w 2830286"/>
                <a:gd name="connsiteY126" fmla="*/ 3479566 h 3526973"/>
                <a:gd name="connsiteX127" fmla="*/ 1750309 w 2830286"/>
                <a:gd name="connsiteY127" fmla="*/ 3463914 h 3526973"/>
                <a:gd name="connsiteX128" fmla="*/ 1731766 w 2830286"/>
                <a:gd name="connsiteY128" fmla="*/ 3479566 h 3526973"/>
                <a:gd name="connsiteX129" fmla="*/ 1731741 w 2830286"/>
                <a:gd name="connsiteY129" fmla="*/ 3479578 h 3526973"/>
                <a:gd name="connsiteX130" fmla="*/ 1685678 w 2830286"/>
                <a:gd name="connsiteY130" fmla="*/ 3505157 h 3526973"/>
                <a:gd name="connsiteX131" fmla="*/ 1668897 w 2830286"/>
                <a:gd name="connsiteY131" fmla="*/ 3510487 h 3526973"/>
                <a:gd name="connsiteX132" fmla="*/ 1660749 w 2830286"/>
                <a:gd name="connsiteY132" fmla="*/ 3514494 h 3526973"/>
                <a:gd name="connsiteX133" fmla="*/ 1652035 w 2830286"/>
                <a:gd name="connsiteY133" fmla="*/ 3515842 h 3526973"/>
                <a:gd name="connsiteX134" fmla="*/ 1634748 w 2830286"/>
                <a:gd name="connsiteY134" fmla="*/ 3521332 h 3526973"/>
                <a:gd name="connsiteX135" fmla="*/ 1580104 w 2830286"/>
                <a:gd name="connsiteY135" fmla="*/ 3526967 h 3526973"/>
                <a:gd name="connsiteX136" fmla="*/ 1580066 w 2830286"/>
                <a:gd name="connsiteY136" fmla="*/ 3526973 h 3526973"/>
                <a:gd name="connsiteX137" fmla="*/ 1474454 w 2830286"/>
                <a:gd name="connsiteY137" fmla="*/ 3505159 h 3526973"/>
                <a:gd name="connsiteX138" fmla="*/ 1431103 w 2830286"/>
                <a:gd name="connsiteY138" fmla="*/ 3481086 h 3526973"/>
                <a:gd name="connsiteX139" fmla="*/ 1387753 w 2830286"/>
                <a:gd name="connsiteY139" fmla="*/ 3505159 h 3526973"/>
                <a:gd name="connsiteX140" fmla="*/ 1282141 w 2830286"/>
                <a:gd name="connsiteY140" fmla="*/ 3526973 h 3526973"/>
                <a:gd name="connsiteX141" fmla="*/ 1227460 w 2830286"/>
                <a:gd name="connsiteY141" fmla="*/ 3521334 h 3526973"/>
                <a:gd name="connsiteX142" fmla="*/ 1210145 w 2830286"/>
                <a:gd name="connsiteY142" fmla="*/ 3515835 h 3526973"/>
                <a:gd name="connsiteX143" fmla="*/ 1201458 w 2830286"/>
                <a:gd name="connsiteY143" fmla="*/ 3514491 h 3526973"/>
                <a:gd name="connsiteX144" fmla="*/ 1193336 w 2830286"/>
                <a:gd name="connsiteY144" fmla="*/ 3510497 h 3526973"/>
                <a:gd name="connsiteX145" fmla="*/ 1176529 w 2830286"/>
                <a:gd name="connsiteY145" fmla="*/ 3505159 h 3526973"/>
                <a:gd name="connsiteX146" fmla="*/ 1130441 w 2830286"/>
                <a:gd name="connsiteY146" fmla="*/ 3479566 h 3526973"/>
                <a:gd name="connsiteX147" fmla="*/ 1111897 w 2830286"/>
                <a:gd name="connsiteY147" fmla="*/ 3463913 h 3526973"/>
                <a:gd name="connsiteX148" fmla="*/ 1093356 w 2830286"/>
                <a:gd name="connsiteY148" fmla="*/ 3479564 h 3526973"/>
                <a:gd name="connsiteX149" fmla="*/ 941655 w 2830286"/>
                <a:gd name="connsiteY149" fmla="*/ 3526971 h 3526973"/>
                <a:gd name="connsiteX150" fmla="*/ 789955 w 2830286"/>
                <a:gd name="connsiteY150" fmla="*/ 3479564 h 3526973"/>
                <a:gd name="connsiteX151" fmla="*/ 787373 w 2830286"/>
                <a:gd name="connsiteY151" fmla="*/ 3477384 h 3526973"/>
                <a:gd name="connsiteX152" fmla="*/ 784791 w 2830286"/>
                <a:gd name="connsiteY152" fmla="*/ 3479564 h 3526973"/>
                <a:gd name="connsiteX153" fmla="*/ 633091 w 2830286"/>
                <a:gd name="connsiteY153" fmla="*/ 3526971 h 3526973"/>
                <a:gd name="connsiteX154" fmla="*/ 481391 w 2830286"/>
                <a:gd name="connsiteY154" fmla="*/ 3479564 h 3526973"/>
                <a:gd name="connsiteX155" fmla="*/ 468168 w 2830286"/>
                <a:gd name="connsiteY155" fmla="*/ 3468402 h 3526973"/>
                <a:gd name="connsiteX156" fmla="*/ 454946 w 2830286"/>
                <a:gd name="connsiteY156" fmla="*/ 3479564 h 3526973"/>
                <a:gd name="connsiteX157" fmla="*/ 423644 w 2830286"/>
                <a:gd name="connsiteY157" fmla="*/ 3494959 h 3526973"/>
                <a:gd name="connsiteX158" fmla="*/ 408858 w 2830286"/>
                <a:gd name="connsiteY158" fmla="*/ 3505158 h 3526973"/>
                <a:gd name="connsiteX159" fmla="*/ 398598 w 2830286"/>
                <a:gd name="connsiteY159" fmla="*/ 3507277 h 3526973"/>
                <a:gd name="connsiteX160" fmla="*/ 383930 w 2830286"/>
                <a:gd name="connsiteY160" fmla="*/ 3514491 h 3526973"/>
                <a:gd name="connsiteX161" fmla="*/ 303266 w 2830286"/>
                <a:gd name="connsiteY161" fmla="*/ 3526968 h 3526973"/>
                <a:gd name="connsiteX162" fmla="*/ 303246 w 2830286"/>
                <a:gd name="connsiteY162" fmla="*/ 3526972 h 3526973"/>
                <a:gd name="connsiteX163" fmla="*/ 31921 w 2830286"/>
                <a:gd name="connsiteY163" fmla="*/ 3249386 h 3526973"/>
                <a:gd name="connsiteX164" fmla="*/ 31921 w 2830286"/>
                <a:gd name="connsiteY164" fmla="*/ 3249385 h 3526973"/>
                <a:gd name="connsiteX165" fmla="*/ 53243 w 2830286"/>
                <a:gd name="connsiteY165" fmla="*/ 3141336 h 3526973"/>
                <a:gd name="connsiteX166" fmla="*/ 76773 w 2830286"/>
                <a:gd name="connsiteY166" fmla="*/ 3096985 h 3526973"/>
                <a:gd name="connsiteX167" fmla="*/ 53243 w 2830286"/>
                <a:gd name="connsiteY167" fmla="*/ 3052635 h 3526973"/>
                <a:gd name="connsiteX168" fmla="*/ 31921 w 2830286"/>
                <a:gd name="connsiteY168" fmla="*/ 2944586 h 3526973"/>
                <a:gd name="connsiteX169" fmla="*/ 78259 w 2830286"/>
                <a:gd name="connsiteY169" fmla="*/ 2789385 h 3526973"/>
                <a:gd name="connsiteX170" fmla="*/ 93559 w 2830286"/>
                <a:gd name="connsiteY170" fmla="*/ 2770414 h 3526973"/>
                <a:gd name="connsiteX171" fmla="*/ 78259 w 2830286"/>
                <a:gd name="connsiteY171" fmla="*/ 2751443 h 3526973"/>
                <a:gd name="connsiteX172" fmla="*/ 31921 w 2830286"/>
                <a:gd name="connsiteY172" fmla="*/ 2596242 h 3526973"/>
                <a:gd name="connsiteX173" fmla="*/ 78259 w 2830286"/>
                <a:gd name="connsiteY173" fmla="*/ 2441041 h 3526973"/>
                <a:gd name="connsiteX174" fmla="*/ 80390 w 2830286"/>
                <a:gd name="connsiteY174" fmla="*/ 2438399 h 3526973"/>
                <a:gd name="connsiteX175" fmla="*/ 78259 w 2830286"/>
                <a:gd name="connsiteY175" fmla="*/ 2435758 h 3526973"/>
                <a:gd name="connsiteX176" fmla="*/ 31921 w 2830286"/>
                <a:gd name="connsiteY176" fmla="*/ 2280557 h 3526973"/>
                <a:gd name="connsiteX177" fmla="*/ 78259 w 2830286"/>
                <a:gd name="connsiteY177" fmla="*/ 2125356 h 3526973"/>
                <a:gd name="connsiteX178" fmla="*/ 88238 w 2830286"/>
                <a:gd name="connsiteY178" fmla="*/ 2112983 h 3526973"/>
                <a:gd name="connsiteX179" fmla="*/ 67619 w 2830286"/>
                <a:gd name="connsiteY179" fmla="*/ 2087416 h 3526973"/>
                <a:gd name="connsiteX180" fmla="*/ 21281 w 2830286"/>
                <a:gd name="connsiteY180" fmla="*/ 1932215 h 3526973"/>
                <a:gd name="connsiteX181" fmla="*/ 42603 w 2830286"/>
                <a:gd name="connsiteY181" fmla="*/ 1824166 h 3526973"/>
                <a:gd name="connsiteX182" fmla="*/ 66133 w 2830286"/>
                <a:gd name="connsiteY182" fmla="*/ 1779815 h 3526973"/>
                <a:gd name="connsiteX183" fmla="*/ 57897 w 2830286"/>
                <a:gd name="connsiteY183" fmla="*/ 1764291 h 3526973"/>
                <a:gd name="connsiteX184" fmla="*/ 46338 w 2830286"/>
                <a:gd name="connsiteY184" fmla="*/ 1749958 h 3526973"/>
                <a:gd name="connsiteX185" fmla="*/ 0 w 2830286"/>
                <a:gd name="connsiteY185" fmla="*/ 1594757 h 352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2830286" h="3526973">
                  <a:moveTo>
                    <a:pt x="0" y="1594757"/>
                  </a:moveTo>
                  <a:cubicBezTo>
                    <a:pt x="0" y="1556431"/>
                    <a:pt x="7593" y="1519918"/>
                    <a:pt x="21322" y="1486708"/>
                  </a:cubicBezTo>
                  <a:lnTo>
                    <a:pt x="44852" y="1442357"/>
                  </a:lnTo>
                  <a:lnTo>
                    <a:pt x="21322" y="1398006"/>
                  </a:lnTo>
                  <a:cubicBezTo>
                    <a:pt x="7593" y="1364796"/>
                    <a:pt x="0" y="1328284"/>
                    <a:pt x="0" y="1289957"/>
                  </a:cubicBezTo>
                  <a:cubicBezTo>
                    <a:pt x="0" y="1232467"/>
                    <a:pt x="17083" y="1179059"/>
                    <a:pt x="46338" y="1134756"/>
                  </a:cubicBezTo>
                  <a:lnTo>
                    <a:pt x="61638" y="1115785"/>
                  </a:lnTo>
                  <a:lnTo>
                    <a:pt x="46338" y="1096814"/>
                  </a:lnTo>
                  <a:cubicBezTo>
                    <a:pt x="17083" y="1052511"/>
                    <a:pt x="0" y="999103"/>
                    <a:pt x="0" y="941613"/>
                  </a:cubicBezTo>
                  <a:cubicBezTo>
                    <a:pt x="0" y="884123"/>
                    <a:pt x="17083" y="830715"/>
                    <a:pt x="46338" y="786412"/>
                  </a:cubicBezTo>
                  <a:lnTo>
                    <a:pt x="48469" y="783770"/>
                  </a:lnTo>
                  <a:lnTo>
                    <a:pt x="46338" y="781129"/>
                  </a:lnTo>
                  <a:cubicBezTo>
                    <a:pt x="17083" y="736826"/>
                    <a:pt x="0" y="683418"/>
                    <a:pt x="0" y="625928"/>
                  </a:cubicBezTo>
                  <a:cubicBezTo>
                    <a:pt x="0" y="568438"/>
                    <a:pt x="17083" y="515030"/>
                    <a:pt x="46338" y="470727"/>
                  </a:cubicBezTo>
                  <a:lnTo>
                    <a:pt x="57247" y="457200"/>
                  </a:lnTo>
                  <a:lnTo>
                    <a:pt x="46338" y="443673"/>
                  </a:lnTo>
                  <a:cubicBezTo>
                    <a:pt x="36586" y="428905"/>
                    <a:pt x="28187" y="413126"/>
                    <a:pt x="21322" y="396521"/>
                  </a:cubicBezTo>
                  <a:lnTo>
                    <a:pt x="16108" y="379338"/>
                  </a:lnTo>
                  <a:lnTo>
                    <a:pt x="12199" y="371016"/>
                  </a:lnTo>
                  <a:lnTo>
                    <a:pt x="10883" y="362116"/>
                  </a:lnTo>
                  <a:lnTo>
                    <a:pt x="5513" y="344415"/>
                  </a:lnTo>
                  <a:cubicBezTo>
                    <a:pt x="1898" y="326345"/>
                    <a:pt x="0" y="307635"/>
                    <a:pt x="0" y="288472"/>
                  </a:cubicBezTo>
                  <a:lnTo>
                    <a:pt x="0" y="288471"/>
                  </a:lnTo>
                  <a:cubicBezTo>
                    <a:pt x="0" y="135164"/>
                    <a:pt x="121476" y="10885"/>
                    <a:pt x="271325" y="10885"/>
                  </a:cubicBezTo>
                  <a:cubicBezTo>
                    <a:pt x="290056" y="10885"/>
                    <a:pt x="308343" y="12827"/>
                    <a:pt x="326007" y="16524"/>
                  </a:cubicBezTo>
                  <a:lnTo>
                    <a:pt x="343311" y="22020"/>
                  </a:lnTo>
                  <a:lnTo>
                    <a:pt x="352009" y="23365"/>
                  </a:lnTo>
                  <a:lnTo>
                    <a:pt x="360140" y="27365"/>
                  </a:lnTo>
                  <a:lnTo>
                    <a:pt x="376937" y="32699"/>
                  </a:lnTo>
                  <a:cubicBezTo>
                    <a:pt x="393167" y="39722"/>
                    <a:pt x="408591" y="48315"/>
                    <a:pt x="423025" y="58292"/>
                  </a:cubicBezTo>
                  <a:lnTo>
                    <a:pt x="436248" y="69453"/>
                  </a:lnTo>
                  <a:lnTo>
                    <a:pt x="449470" y="58293"/>
                  </a:lnTo>
                  <a:cubicBezTo>
                    <a:pt x="492773" y="28362"/>
                    <a:pt x="544977" y="10886"/>
                    <a:pt x="601170" y="10886"/>
                  </a:cubicBezTo>
                  <a:cubicBezTo>
                    <a:pt x="657363" y="10886"/>
                    <a:pt x="709566" y="28362"/>
                    <a:pt x="752870" y="58293"/>
                  </a:cubicBezTo>
                  <a:lnTo>
                    <a:pt x="755451" y="60472"/>
                  </a:lnTo>
                  <a:lnTo>
                    <a:pt x="758034" y="58293"/>
                  </a:lnTo>
                  <a:cubicBezTo>
                    <a:pt x="801338" y="28362"/>
                    <a:pt x="853541" y="10886"/>
                    <a:pt x="909734" y="10886"/>
                  </a:cubicBezTo>
                  <a:cubicBezTo>
                    <a:pt x="965927" y="10886"/>
                    <a:pt x="1018131" y="28362"/>
                    <a:pt x="1061434" y="58293"/>
                  </a:cubicBezTo>
                  <a:lnTo>
                    <a:pt x="1064017" y="60473"/>
                  </a:lnTo>
                  <a:lnTo>
                    <a:pt x="1066600" y="58293"/>
                  </a:lnTo>
                  <a:cubicBezTo>
                    <a:pt x="1109904" y="28363"/>
                    <a:pt x="1162107" y="10886"/>
                    <a:pt x="1218300" y="10886"/>
                  </a:cubicBezTo>
                  <a:lnTo>
                    <a:pt x="1234260" y="13355"/>
                  </a:lnTo>
                  <a:lnTo>
                    <a:pt x="1250221" y="10886"/>
                  </a:lnTo>
                  <a:cubicBezTo>
                    <a:pt x="1287683" y="10886"/>
                    <a:pt x="1323372" y="18653"/>
                    <a:pt x="1355832" y="32700"/>
                  </a:cubicBezTo>
                  <a:lnTo>
                    <a:pt x="1399183" y="56773"/>
                  </a:lnTo>
                  <a:lnTo>
                    <a:pt x="1442534" y="32700"/>
                  </a:lnTo>
                  <a:lnTo>
                    <a:pt x="1459324" y="27368"/>
                  </a:lnTo>
                  <a:lnTo>
                    <a:pt x="1467461" y="23366"/>
                  </a:lnTo>
                  <a:lnTo>
                    <a:pt x="1476165" y="22019"/>
                  </a:lnTo>
                  <a:lnTo>
                    <a:pt x="1493464" y="16526"/>
                  </a:lnTo>
                  <a:cubicBezTo>
                    <a:pt x="1511127" y="12828"/>
                    <a:pt x="1529415" y="10886"/>
                    <a:pt x="1548145" y="10886"/>
                  </a:cubicBezTo>
                  <a:cubicBezTo>
                    <a:pt x="1566876" y="10886"/>
                    <a:pt x="1585164" y="12828"/>
                    <a:pt x="1602826" y="16526"/>
                  </a:cubicBezTo>
                  <a:lnTo>
                    <a:pt x="1620125" y="22019"/>
                  </a:lnTo>
                  <a:lnTo>
                    <a:pt x="1628829" y="23366"/>
                  </a:lnTo>
                  <a:lnTo>
                    <a:pt x="1636967" y="27368"/>
                  </a:lnTo>
                  <a:lnTo>
                    <a:pt x="1653757" y="32700"/>
                  </a:lnTo>
                  <a:lnTo>
                    <a:pt x="1699844" y="58293"/>
                  </a:lnTo>
                  <a:lnTo>
                    <a:pt x="1699846" y="58293"/>
                  </a:lnTo>
                  <a:lnTo>
                    <a:pt x="1702427" y="60472"/>
                  </a:lnTo>
                  <a:lnTo>
                    <a:pt x="1705009" y="58293"/>
                  </a:lnTo>
                  <a:cubicBezTo>
                    <a:pt x="1748313" y="28362"/>
                    <a:pt x="1800516" y="10886"/>
                    <a:pt x="1856710" y="10886"/>
                  </a:cubicBezTo>
                  <a:cubicBezTo>
                    <a:pt x="1912903" y="10886"/>
                    <a:pt x="1965106" y="28362"/>
                    <a:pt x="2008410" y="58293"/>
                  </a:cubicBezTo>
                  <a:lnTo>
                    <a:pt x="2026953" y="73945"/>
                  </a:lnTo>
                  <a:lnTo>
                    <a:pt x="2045496" y="58293"/>
                  </a:lnTo>
                  <a:cubicBezTo>
                    <a:pt x="2088800" y="28362"/>
                    <a:pt x="2141003" y="10886"/>
                    <a:pt x="2197196" y="10886"/>
                  </a:cubicBezTo>
                  <a:cubicBezTo>
                    <a:pt x="2234659" y="10886"/>
                    <a:pt x="2270347" y="18653"/>
                    <a:pt x="2302808" y="32700"/>
                  </a:cubicBezTo>
                  <a:lnTo>
                    <a:pt x="2346159" y="56773"/>
                  </a:lnTo>
                  <a:lnTo>
                    <a:pt x="2389509" y="32700"/>
                  </a:lnTo>
                  <a:lnTo>
                    <a:pt x="2412546" y="27942"/>
                  </a:lnTo>
                  <a:lnTo>
                    <a:pt x="2421430" y="21814"/>
                  </a:lnTo>
                  <a:cubicBezTo>
                    <a:pt x="2453891" y="7768"/>
                    <a:pt x="2489580" y="0"/>
                    <a:pt x="2527041" y="0"/>
                  </a:cubicBezTo>
                  <a:cubicBezTo>
                    <a:pt x="2676890" y="0"/>
                    <a:pt x="2798366" y="124279"/>
                    <a:pt x="2798366" y="277586"/>
                  </a:cubicBezTo>
                  <a:cubicBezTo>
                    <a:pt x="2798366" y="335076"/>
                    <a:pt x="2781284" y="388484"/>
                    <a:pt x="2752028" y="432787"/>
                  </a:cubicBezTo>
                  <a:lnTo>
                    <a:pt x="2741119" y="446314"/>
                  </a:lnTo>
                  <a:lnTo>
                    <a:pt x="2752028" y="459842"/>
                  </a:lnTo>
                  <a:cubicBezTo>
                    <a:pt x="2781284" y="504145"/>
                    <a:pt x="2798366" y="557553"/>
                    <a:pt x="2798366" y="615043"/>
                  </a:cubicBezTo>
                  <a:cubicBezTo>
                    <a:pt x="2798366" y="672533"/>
                    <a:pt x="2781284" y="725941"/>
                    <a:pt x="2752028" y="770244"/>
                  </a:cubicBezTo>
                  <a:lnTo>
                    <a:pt x="2749898" y="772885"/>
                  </a:lnTo>
                  <a:lnTo>
                    <a:pt x="2752028" y="775527"/>
                  </a:lnTo>
                  <a:cubicBezTo>
                    <a:pt x="2781284" y="819830"/>
                    <a:pt x="2798366" y="873238"/>
                    <a:pt x="2798366" y="930728"/>
                  </a:cubicBezTo>
                  <a:cubicBezTo>
                    <a:pt x="2798366" y="988218"/>
                    <a:pt x="2781284" y="1041626"/>
                    <a:pt x="2752028" y="1085929"/>
                  </a:cubicBezTo>
                  <a:lnTo>
                    <a:pt x="2736729" y="1104900"/>
                  </a:lnTo>
                  <a:lnTo>
                    <a:pt x="2752028" y="1123871"/>
                  </a:lnTo>
                  <a:cubicBezTo>
                    <a:pt x="2781284" y="1168174"/>
                    <a:pt x="2798366" y="1221582"/>
                    <a:pt x="2798366" y="1279072"/>
                  </a:cubicBezTo>
                  <a:cubicBezTo>
                    <a:pt x="2798366" y="1317399"/>
                    <a:pt x="2790774" y="1353911"/>
                    <a:pt x="2777044" y="1387121"/>
                  </a:cubicBezTo>
                  <a:lnTo>
                    <a:pt x="2753514" y="1431472"/>
                  </a:lnTo>
                  <a:lnTo>
                    <a:pt x="2777044" y="1475823"/>
                  </a:lnTo>
                  <a:lnTo>
                    <a:pt x="2786975" y="1508552"/>
                  </a:lnTo>
                  <a:lnTo>
                    <a:pt x="2792854" y="1527929"/>
                  </a:lnTo>
                  <a:cubicBezTo>
                    <a:pt x="2796468" y="1545999"/>
                    <a:pt x="2798366" y="1564709"/>
                    <a:pt x="2798366" y="1583872"/>
                  </a:cubicBezTo>
                  <a:cubicBezTo>
                    <a:pt x="2798366" y="1603036"/>
                    <a:pt x="2796468" y="1621745"/>
                    <a:pt x="2792854" y="1639816"/>
                  </a:cubicBezTo>
                  <a:lnTo>
                    <a:pt x="2787484" y="1657513"/>
                  </a:lnTo>
                  <a:lnTo>
                    <a:pt x="2786168" y="1666418"/>
                  </a:lnTo>
                  <a:lnTo>
                    <a:pt x="2782257" y="1674743"/>
                  </a:lnTo>
                  <a:lnTo>
                    <a:pt x="2777044" y="1691921"/>
                  </a:lnTo>
                  <a:lnTo>
                    <a:pt x="2752029" y="1739072"/>
                  </a:lnTo>
                  <a:lnTo>
                    <a:pt x="2752028" y="1739073"/>
                  </a:lnTo>
                  <a:lnTo>
                    <a:pt x="2751799" y="1739359"/>
                  </a:lnTo>
                  <a:lnTo>
                    <a:pt x="2741119" y="1752600"/>
                  </a:lnTo>
                  <a:lnTo>
                    <a:pt x="2752028" y="1766128"/>
                  </a:lnTo>
                  <a:cubicBezTo>
                    <a:pt x="2781284" y="1810431"/>
                    <a:pt x="2798366" y="1863839"/>
                    <a:pt x="2798366" y="1921329"/>
                  </a:cubicBezTo>
                  <a:cubicBezTo>
                    <a:pt x="2798366" y="1978819"/>
                    <a:pt x="2781284" y="2032227"/>
                    <a:pt x="2752028" y="2076530"/>
                  </a:cubicBezTo>
                  <a:lnTo>
                    <a:pt x="2749898" y="2079171"/>
                  </a:lnTo>
                  <a:lnTo>
                    <a:pt x="2752028" y="2081813"/>
                  </a:lnTo>
                  <a:cubicBezTo>
                    <a:pt x="2781284" y="2126116"/>
                    <a:pt x="2798366" y="2179524"/>
                    <a:pt x="2798366" y="2237014"/>
                  </a:cubicBezTo>
                  <a:cubicBezTo>
                    <a:pt x="2798366" y="2294504"/>
                    <a:pt x="2781284" y="2347912"/>
                    <a:pt x="2752028" y="2392215"/>
                  </a:cubicBezTo>
                  <a:lnTo>
                    <a:pt x="2736729" y="2411186"/>
                  </a:lnTo>
                  <a:lnTo>
                    <a:pt x="2752028" y="2430157"/>
                  </a:lnTo>
                  <a:cubicBezTo>
                    <a:pt x="2781284" y="2474460"/>
                    <a:pt x="2798366" y="2527868"/>
                    <a:pt x="2798366" y="2585358"/>
                  </a:cubicBezTo>
                  <a:cubicBezTo>
                    <a:pt x="2798366" y="2623685"/>
                    <a:pt x="2790774" y="2660197"/>
                    <a:pt x="2777044" y="2693407"/>
                  </a:cubicBezTo>
                  <a:lnTo>
                    <a:pt x="2753514" y="2737758"/>
                  </a:lnTo>
                  <a:lnTo>
                    <a:pt x="2777044" y="2782109"/>
                  </a:lnTo>
                  <a:cubicBezTo>
                    <a:pt x="2790774" y="2815319"/>
                    <a:pt x="2798366" y="2851832"/>
                    <a:pt x="2798366" y="2890158"/>
                  </a:cubicBezTo>
                  <a:cubicBezTo>
                    <a:pt x="2798366" y="2947648"/>
                    <a:pt x="2781284" y="3001056"/>
                    <a:pt x="2752028" y="3045359"/>
                  </a:cubicBezTo>
                  <a:lnTo>
                    <a:pt x="2747582" y="3050872"/>
                  </a:lnTo>
                  <a:lnTo>
                    <a:pt x="2750817" y="3053104"/>
                  </a:lnTo>
                  <a:cubicBezTo>
                    <a:pt x="2799918" y="3103337"/>
                    <a:pt x="2830286" y="3172734"/>
                    <a:pt x="2830286" y="3249387"/>
                  </a:cubicBezTo>
                  <a:cubicBezTo>
                    <a:pt x="2830286" y="3402694"/>
                    <a:pt x="2708811" y="3526973"/>
                    <a:pt x="2558962" y="3526973"/>
                  </a:cubicBezTo>
                  <a:cubicBezTo>
                    <a:pt x="2502769" y="3526973"/>
                    <a:pt x="2450565" y="3509497"/>
                    <a:pt x="2407262" y="3479566"/>
                  </a:cubicBezTo>
                  <a:lnTo>
                    <a:pt x="2394040" y="3468405"/>
                  </a:lnTo>
                  <a:lnTo>
                    <a:pt x="2380817" y="3479566"/>
                  </a:lnTo>
                  <a:cubicBezTo>
                    <a:pt x="2337513" y="3509497"/>
                    <a:pt x="2285310" y="3526973"/>
                    <a:pt x="2229117" y="3526973"/>
                  </a:cubicBezTo>
                  <a:cubicBezTo>
                    <a:pt x="2172923" y="3526973"/>
                    <a:pt x="2120720" y="3509497"/>
                    <a:pt x="2077416" y="3479566"/>
                  </a:cubicBezTo>
                  <a:lnTo>
                    <a:pt x="2074835" y="3477387"/>
                  </a:lnTo>
                  <a:lnTo>
                    <a:pt x="2072252" y="3479566"/>
                  </a:lnTo>
                  <a:cubicBezTo>
                    <a:pt x="2028949" y="3509497"/>
                    <a:pt x="1976745" y="3526973"/>
                    <a:pt x="1920552" y="3526973"/>
                  </a:cubicBezTo>
                  <a:cubicBezTo>
                    <a:pt x="1864359" y="3526973"/>
                    <a:pt x="1812156" y="3509497"/>
                    <a:pt x="1768852" y="3479566"/>
                  </a:cubicBezTo>
                  <a:lnTo>
                    <a:pt x="1750309" y="3463914"/>
                  </a:lnTo>
                  <a:lnTo>
                    <a:pt x="1731766" y="3479566"/>
                  </a:lnTo>
                  <a:lnTo>
                    <a:pt x="1731741" y="3479578"/>
                  </a:lnTo>
                  <a:lnTo>
                    <a:pt x="1685678" y="3505157"/>
                  </a:lnTo>
                  <a:lnTo>
                    <a:pt x="1668897" y="3510487"/>
                  </a:lnTo>
                  <a:lnTo>
                    <a:pt x="1660749" y="3514494"/>
                  </a:lnTo>
                  <a:lnTo>
                    <a:pt x="1652035" y="3515842"/>
                  </a:lnTo>
                  <a:lnTo>
                    <a:pt x="1634748" y="3521332"/>
                  </a:lnTo>
                  <a:lnTo>
                    <a:pt x="1580104" y="3526967"/>
                  </a:lnTo>
                  <a:lnTo>
                    <a:pt x="1580066" y="3526973"/>
                  </a:lnTo>
                  <a:cubicBezTo>
                    <a:pt x="1542603" y="3526973"/>
                    <a:pt x="1506915" y="3519206"/>
                    <a:pt x="1474454" y="3505159"/>
                  </a:cubicBezTo>
                  <a:lnTo>
                    <a:pt x="1431103" y="3481086"/>
                  </a:lnTo>
                  <a:lnTo>
                    <a:pt x="1387753" y="3505159"/>
                  </a:lnTo>
                  <a:cubicBezTo>
                    <a:pt x="1355292" y="3519206"/>
                    <a:pt x="1319602" y="3526973"/>
                    <a:pt x="1282141" y="3526973"/>
                  </a:cubicBezTo>
                  <a:cubicBezTo>
                    <a:pt x="1263410" y="3526973"/>
                    <a:pt x="1245122" y="3525031"/>
                    <a:pt x="1227460" y="3521334"/>
                  </a:cubicBezTo>
                  <a:lnTo>
                    <a:pt x="1210145" y="3515835"/>
                  </a:lnTo>
                  <a:lnTo>
                    <a:pt x="1201458" y="3514491"/>
                  </a:lnTo>
                  <a:lnTo>
                    <a:pt x="1193336" y="3510497"/>
                  </a:lnTo>
                  <a:lnTo>
                    <a:pt x="1176529" y="3505159"/>
                  </a:lnTo>
                  <a:cubicBezTo>
                    <a:pt x="1160299" y="3498136"/>
                    <a:pt x="1144875" y="3489543"/>
                    <a:pt x="1130441" y="3479566"/>
                  </a:cubicBezTo>
                  <a:lnTo>
                    <a:pt x="1111897" y="3463913"/>
                  </a:lnTo>
                  <a:lnTo>
                    <a:pt x="1093356" y="3479564"/>
                  </a:lnTo>
                  <a:cubicBezTo>
                    <a:pt x="1050052" y="3509494"/>
                    <a:pt x="997849" y="3526971"/>
                    <a:pt x="941655" y="3526971"/>
                  </a:cubicBezTo>
                  <a:cubicBezTo>
                    <a:pt x="885462" y="3526971"/>
                    <a:pt x="833259" y="3509494"/>
                    <a:pt x="789955" y="3479564"/>
                  </a:cubicBezTo>
                  <a:lnTo>
                    <a:pt x="787373" y="3477384"/>
                  </a:lnTo>
                  <a:lnTo>
                    <a:pt x="784791" y="3479564"/>
                  </a:lnTo>
                  <a:cubicBezTo>
                    <a:pt x="741488" y="3509494"/>
                    <a:pt x="689284" y="3526971"/>
                    <a:pt x="633091" y="3526971"/>
                  </a:cubicBezTo>
                  <a:cubicBezTo>
                    <a:pt x="576898" y="3526971"/>
                    <a:pt x="524695" y="3509494"/>
                    <a:pt x="481391" y="3479564"/>
                  </a:cubicBezTo>
                  <a:lnTo>
                    <a:pt x="468168" y="3468402"/>
                  </a:lnTo>
                  <a:lnTo>
                    <a:pt x="454946" y="3479564"/>
                  </a:lnTo>
                  <a:lnTo>
                    <a:pt x="423644" y="3494959"/>
                  </a:lnTo>
                  <a:lnTo>
                    <a:pt x="408858" y="3505158"/>
                  </a:lnTo>
                  <a:lnTo>
                    <a:pt x="398598" y="3507277"/>
                  </a:lnTo>
                  <a:lnTo>
                    <a:pt x="383930" y="3514491"/>
                  </a:lnTo>
                  <a:lnTo>
                    <a:pt x="303266" y="3526968"/>
                  </a:lnTo>
                  <a:lnTo>
                    <a:pt x="303246" y="3526972"/>
                  </a:lnTo>
                  <a:cubicBezTo>
                    <a:pt x="153397" y="3526972"/>
                    <a:pt x="31921" y="3402693"/>
                    <a:pt x="31921" y="3249386"/>
                  </a:cubicBezTo>
                  <a:lnTo>
                    <a:pt x="31921" y="3249385"/>
                  </a:lnTo>
                  <a:cubicBezTo>
                    <a:pt x="31921" y="3211058"/>
                    <a:pt x="39514" y="3174546"/>
                    <a:pt x="53243" y="3141336"/>
                  </a:cubicBezTo>
                  <a:lnTo>
                    <a:pt x="76773" y="3096985"/>
                  </a:lnTo>
                  <a:lnTo>
                    <a:pt x="53243" y="3052635"/>
                  </a:lnTo>
                  <a:cubicBezTo>
                    <a:pt x="39514" y="3019425"/>
                    <a:pt x="31921" y="2982913"/>
                    <a:pt x="31921" y="2944586"/>
                  </a:cubicBezTo>
                  <a:cubicBezTo>
                    <a:pt x="31921" y="2887096"/>
                    <a:pt x="49004" y="2833688"/>
                    <a:pt x="78259" y="2789385"/>
                  </a:cubicBezTo>
                  <a:lnTo>
                    <a:pt x="93559" y="2770414"/>
                  </a:lnTo>
                  <a:lnTo>
                    <a:pt x="78259" y="2751443"/>
                  </a:lnTo>
                  <a:cubicBezTo>
                    <a:pt x="49004" y="2707140"/>
                    <a:pt x="31921" y="2653732"/>
                    <a:pt x="31921" y="2596242"/>
                  </a:cubicBezTo>
                  <a:cubicBezTo>
                    <a:pt x="31921" y="2538752"/>
                    <a:pt x="49004" y="2485344"/>
                    <a:pt x="78259" y="2441041"/>
                  </a:cubicBezTo>
                  <a:lnTo>
                    <a:pt x="80390" y="2438399"/>
                  </a:lnTo>
                  <a:lnTo>
                    <a:pt x="78259" y="2435758"/>
                  </a:lnTo>
                  <a:cubicBezTo>
                    <a:pt x="49004" y="2391455"/>
                    <a:pt x="31921" y="2338047"/>
                    <a:pt x="31921" y="2280557"/>
                  </a:cubicBezTo>
                  <a:cubicBezTo>
                    <a:pt x="31921" y="2223067"/>
                    <a:pt x="49004" y="2169659"/>
                    <a:pt x="78259" y="2125356"/>
                  </a:cubicBezTo>
                  <a:lnTo>
                    <a:pt x="88238" y="2112983"/>
                  </a:lnTo>
                  <a:lnTo>
                    <a:pt x="67619" y="2087416"/>
                  </a:lnTo>
                  <a:cubicBezTo>
                    <a:pt x="38364" y="2043113"/>
                    <a:pt x="21281" y="1989705"/>
                    <a:pt x="21281" y="1932215"/>
                  </a:cubicBezTo>
                  <a:cubicBezTo>
                    <a:pt x="21281" y="1893889"/>
                    <a:pt x="28874" y="1857376"/>
                    <a:pt x="42603" y="1824166"/>
                  </a:cubicBezTo>
                  <a:lnTo>
                    <a:pt x="66133" y="1779815"/>
                  </a:lnTo>
                  <a:lnTo>
                    <a:pt x="57897" y="1764291"/>
                  </a:lnTo>
                  <a:lnTo>
                    <a:pt x="46338" y="1749958"/>
                  </a:lnTo>
                  <a:cubicBezTo>
                    <a:pt x="17083" y="1705655"/>
                    <a:pt x="0" y="1652247"/>
                    <a:pt x="0" y="1594757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FF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52" name="图片 51" descr="C:\Users\Administrator\Desktop\t013589df1120b951e5.jpgt013589df1120b951e5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 rot="384173">
              <a:off x="888814" y="2570526"/>
              <a:ext cx="3942248" cy="2626990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 rot="610562">
            <a:off x="5046345" y="4869815"/>
            <a:ext cx="577850" cy="567055"/>
            <a:chOff x="10646778" y="4753862"/>
            <a:chExt cx="751521" cy="737702"/>
          </a:xfrm>
        </p:grpSpPr>
        <p:sp>
          <p:nvSpPr>
            <p:cNvPr id="54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56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8FA7"/>
              </a:solidFill>
              <a:ln w="28575">
                <a:solidFill>
                  <a:schemeClr val="bg1"/>
                </a:solidFill>
              </a:ln>
              <a:effectLst>
                <a:innerShdw blurRad="292100">
                  <a:srgbClr val="FF5B76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57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58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5909310" y="1694180"/>
            <a:ext cx="2861310" cy="1786255"/>
            <a:chOff x="8366525" y="985524"/>
            <a:chExt cx="4060184" cy="3036504"/>
          </a:xfrm>
        </p:grpSpPr>
        <p:sp>
          <p:nvSpPr>
            <p:cNvPr id="60" name="矩形 59"/>
            <p:cNvSpPr/>
            <p:nvPr/>
          </p:nvSpPr>
          <p:spPr>
            <a:xfrm rot="274395">
              <a:off x="8467796" y="985524"/>
              <a:ext cx="3958913" cy="2741488"/>
            </a:xfrm>
            <a:prstGeom prst="rect">
              <a:avLst/>
            </a:prstGeom>
            <a:solidFill>
              <a:srgbClr val="FF9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61" name="图片 60" descr="C:\Users\Administrator\Desktop\640848-364974.jpg640848-36497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 rot="290665">
              <a:off x="8520607" y="1140965"/>
              <a:ext cx="3830413" cy="2651139"/>
            </a:xfrm>
            <a:prstGeom prst="rect">
              <a:avLst/>
            </a:prstGeom>
          </p:spPr>
        </p:pic>
        <p:sp>
          <p:nvSpPr>
            <p:cNvPr id="62" name="流程图: 文档 7"/>
            <p:cNvSpPr/>
            <p:nvPr/>
          </p:nvSpPr>
          <p:spPr>
            <a:xfrm rot="238405" flipV="1">
              <a:off x="8366525" y="3430783"/>
              <a:ext cx="3947299" cy="591245"/>
            </a:xfrm>
            <a:custGeom>
              <a:avLst/>
              <a:gdLst>
                <a:gd name="connsiteX0" fmla="*/ 0 w 21600"/>
                <a:gd name="connsiteY0" fmla="*/ 0 h 21600"/>
                <a:gd name="connsiteX1" fmla="*/ 21600 w 21600"/>
                <a:gd name="connsiteY1" fmla="*/ 0 h 21600"/>
                <a:gd name="connsiteX2" fmla="*/ 21600 w 21600"/>
                <a:gd name="connsiteY2" fmla="*/ 17322 h 21600"/>
                <a:gd name="connsiteX3" fmla="*/ 0 w 21600"/>
                <a:gd name="connsiteY3" fmla="*/ 20172 h 21600"/>
                <a:gd name="connsiteX4" fmla="*/ 0 w 21600"/>
                <a:gd name="connsiteY4" fmla="*/ 0 h 21600"/>
                <a:gd name="connsiteX0-1" fmla="*/ 0 w 21600"/>
                <a:gd name="connsiteY0-2" fmla="*/ 0 h 20874"/>
                <a:gd name="connsiteX1-3" fmla="*/ 21600 w 21600"/>
                <a:gd name="connsiteY1-4" fmla="*/ 0 h 20874"/>
                <a:gd name="connsiteX2-5" fmla="*/ 21600 w 21600"/>
                <a:gd name="connsiteY2-6" fmla="*/ 17322 h 20874"/>
                <a:gd name="connsiteX3-7" fmla="*/ 0 w 21600"/>
                <a:gd name="connsiteY3-8" fmla="*/ 20172 h 20874"/>
                <a:gd name="connsiteX4-9" fmla="*/ 0 w 21600"/>
                <a:gd name="connsiteY4-10" fmla="*/ 0 h 20874"/>
                <a:gd name="connsiteX0-11" fmla="*/ 0 w 21600"/>
                <a:gd name="connsiteY0-12" fmla="*/ 0 h 26553"/>
                <a:gd name="connsiteX1-13" fmla="*/ 21600 w 21600"/>
                <a:gd name="connsiteY1-14" fmla="*/ 0 h 26553"/>
                <a:gd name="connsiteX2-15" fmla="*/ 21600 w 21600"/>
                <a:gd name="connsiteY2-16" fmla="*/ 17322 h 26553"/>
                <a:gd name="connsiteX3-17" fmla="*/ 0 w 21600"/>
                <a:gd name="connsiteY3-18" fmla="*/ 20172 h 26553"/>
                <a:gd name="connsiteX4-19" fmla="*/ 0 w 21600"/>
                <a:gd name="connsiteY4-20" fmla="*/ 0 h 26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600" h="26553">
                  <a:moveTo>
                    <a:pt x="0" y="0"/>
                  </a:moveTo>
                  <a:lnTo>
                    <a:pt x="21600" y="0"/>
                  </a:lnTo>
                  <a:lnTo>
                    <a:pt x="21600" y="17322"/>
                  </a:lnTo>
                  <a:cubicBezTo>
                    <a:pt x="10458" y="11145"/>
                    <a:pt x="10767" y="38402"/>
                    <a:pt x="0" y="2017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9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21277363">
            <a:off x="6191885" y="3768090"/>
            <a:ext cx="2739390" cy="1935480"/>
            <a:chOff x="5628646" y="4240110"/>
            <a:chExt cx="3589917" cy="2536869"/>
          </a:xfrm>
        </p:grpSpPr>
        <p:pic>
          <p:nvPicPr>
            <p:cNvPr id="64" name="图片 63" descr="C:\Users\Administrator\Desktop\Img328785068.jpgImg32878506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 rot="158469">
              <a:off x="5723549" y="4253050"/>
              <a:ext cx="3396857" cy="2523929"/>
            </a:xfrm>
            <a:prstGeom prst="rect">
              <a:avLst/>
            </a:prstGeom>
          </p:spPr>
        </p:pic>
        <p:sp>
          <p:nvSpPr>
            <p:cNvPr id="65" name="任意多边形 64"/>
            <p:cNvSpPr/>
            <p:nvPr/>
          </p:nvSpPr>
          <p:spPr>
            <a:xfrm rot="179492">
              <a:off x="5628646" y="4240110"/>
              <a:ext cx="3589917" cy="2518477"/>
            </a:xfrm>
            <a:custGeom>
              <a:avLst/>
              <a:gdLst>
                <a:gd name="connsiteX0" fmla="*/ 4229100 w 4229100"/>
                <a:gd name="connsiteY0" fmla="*/ 1863256 h 2838450"/>
                <a:gd name="connsiteX1" fmla="*/ 4229100 w 4229100"/>
                <a:gd name="connsiteY1" fmla="*/ 2838450 h 2838450"/>
                <a:gd name="connsiteX2" fmla="*/ 2615205 w 4229100"/>
                <a:gd name="connsiteY2" fmla="*/ 2838450 h 2838450"/>
                <a:gd name="connsiteX3" fmla="*/ 2638406 w 4229100"/>
                <a:gd name="connsiteY3" fmla="*/ 2811165 h 2838450"/>
                <a:gd name="connsiteX4" fmla="*/ 2727985 w 4229100"/>
                <a:gd name="connsiteY4" fmla="*/ 2652144 h 2838450"/>
                <a:gd name="connsiteX5" fmla="*/ 3410441 w 4229100"/>
                <a:gd name="connsiteY5" fmla="*/ 2668901 h 2838450"/>
                <a:gd name="connsiteX6" fmla="*/ 3656042 w 4229100"/>
                <a:gd name="connsiteY6" fmla="*/ 2242696 h 2838450"/>
                <a:gd name="connsiteX7" fmla="*/ 4223670 w 4229100"/>
                <a:gd name="connsiteY7" fmla="*/ 1875642 h 2838450"/>
                <a:gd name="connsiteX8" fmla="*/ 4229100 w 4229100"/>
                <a:gd name="connsiteY8" fmla="*/ 1126017 h 2838450"/>
                <a:gd name="connsiteX9" fmla="*/ 4229100 w 4229100"/>
                <a:gd name="connsiteY9" fmla="*/ 1213984 h 2838450"/>
                <a:gd name="connsiteX10" fmla="*/ 4209845 w 4229100"/>
                <a:gd name="connsiteY10" fmla="*/ 1170763 h 2838450"/>
                <a:gd name="connsiteX11" fmla="*/ 3717574 w 4229100"/>
                <a:gd name="connsiteY11" fmla="*/ 0 h 2838450"/>
                <a:gd name="connsiteX12" fmla="*/ 4229100 w 4229100"/>
                <a:gd name="connsiteY12" fmla="*/ 0 h 2838450"/>
                <a:gd name="connsiteX13" fmla="*/ 4229100 w 4229100"/>
                <a:gd name="connsiteY13" fmla="*/ 665571 h 2838450"/>
                <a:gd name="connsiteX14" fmla="*/ 4172970 w 4229100"/>
                <a:gd name="connsiteY14" fmla="*/ 567076 h 2838450"/>
                <a:gd name="connsiteX15" fmla="*/ 4002077 w 4229100"/>
                <a:gd name="connsiteY15" fmla="*/ 413972 h 2838450"/>
                <a:gd name="connsiteX16" fmla="*/ 3943480 w 4229100"/>
                <a:gd name="connsiteY16" fmla="*/ 385936 h 2838450"/>
                <a:gd name="connsiteX17" fmla="*/ 3942008 w 4229100"/>
                <a:gd name="connsiteY17" fmla="*/ 385232 h 2838450"/>
                <a:gd name="connsiteX18" fmla="*/ 3794281 w 4229100"/>
                <a:gd name="connsiteY18" fmla="*/ 58691 h 2838450"/>
                <a:gd name="connsiteX19" fmla="*/ 3078430 w 4229100"/>
                <a:gd name="connsiteY19" fmla="*/ 0 h 2838450"/>
                <a:gd name="connsiteX20" fmla="*/ 3206454 w 4229100"/>
                <a:gd name="connsiteY20" fmla="*/ 0 h 2838450"/>
                <a:gd name="connsiteX21" fmla="*/ 3188293 w 4229100"/>
                <a:gd name="connsiteY21" fmla="*/ 10874 h 2838450"/>
                <a:gd name="connsiteX22" fmla="*/ 3127027 w 4229100"/>
                <a:gd name="connsiteY22" fmla="*/ 62685 h 2838450"/>
                <a:gd name="connsiteX23" fmla="*/ 3122809 w 4229100"/>
                <a:gd name="connsiteY23" fmla="*/ 57243 h 2838450"/>
                <a:gd name="connsiteX24" fmla="*/ 2332718 w 4229100"/>
                <a:gd name="connsiteY24" fmla="*/ 0 h 2838450"/>
                <a:gd name="connsiteX25" fmla="*/ 2435721 w 4229100"/>
                <a:gd name="connsiteY25" fmla="*/ 0 h 2838450"/>
                <a:gd name="connsiteX26" fmla="*/ 2393901 w 4229100"/>
                <a:gd name="connsiteY26" fmla="*/ 52839 h 2838450"/>
                <a:gd name="connsiteX27" fmla="*/ 2389556 w 4229100"/>
                <a:gd name="connsiteY27" fmla="*/ 58329 h 2838450"/>
                <a:gd name="connsiteX28" fmla="*/ 1336671 w 4229100"/>
                <a:gd name="connsiteY28" fmla="*/ 0 h 2838450"/>
                <a:gd name="connsiteX29" fmla="*/ 1627580 w 4229100"/>
                <a:gd name="connsiteY29" fmla="*/ 0 h 2838450"/>
                <a:gd name="connsiteX30" fmla="*/ 1623955 w 4229100"/>
                <a:gd name="connsiteY30" fmla="*/ 2785 h 2838450"/>
                <a:gd name="connsiteX31" fmla="*/ 1539531 w 4229100"/>
                <a:gd name="connsiteY31" fmla="*/ 104666 h 2838450"/>
                <a:gd name="connsiteX32" fmla="*/ 1538899 w 4229100"/>
                <a:gd name="connsiteY32" fmla="*/ 104118 h 2838450"/>
                <a:gd name="connsiteX33" fmla="*/ 1539498 w 4229100"/>
                <a:gd name="connsiteY33" fmla="*/ 104705 h 2838450"/>
                <a:gd name="connsiteX34" fmla="*/ 1539314 w 4229100"/>
                <a:gd name="connsiteY34" fmla="*/ 104927 h 2838450"/>
                <a:gd name="connsiteX35" fmla="*/ 1439979 w 4229100"/>
                <a:gd name="connsiteY35" fmla="*/ 42062 h 2838450"/>
                <a:gd name="connsiteX36" fmla="*/ 0 w 4229100"/>
                <a:gd name="connsiteY36" fmla="*/ 0 h 2838450"/>
                <a:gd name="connsiteX37" fmla="*/ 958847 w 4229100"/>
                <a:gd name="connsiteY37" fmla="*/ 0 h 2838450"/>
                <a:gd name="connsiteX38" fmla="*/ 892904 w 4229100"/>
                <a:gd name="connsiteY38" fmla="*/ 21083 h 2838450"/>
                <a:gd name="connsiteX39" fmla="*/ 696416 w 4229100"/>
                <a:gd name="connsiteY39" fmla="*/ 147314 h 2838450"/>
                <a:gd name="connsiteX40" fmla="*/ 466681 w 4229100"/>
                <a:gd name="connsiteY40" fmla="*/ 695194 h 2838450"/>
                <a:gd name="connsiteX41" fmla="*/ 461933 w 4229100"/>
                <a:gd name="connsiteY41" fmla="*/ 705196 h 2838450"/>
                <a:gd name="connsiteX42" fmla="*/ 37950 w 4229100"/>
                <a:gd name="connsiteY42" fmla="*/ 1059073 h 2838450"/>
                <a:gd name="connsiteX43" fmla="*/ 201096 w 4229100"/>
                <a:gd name="connsiteY43" fmla="*/ 1524256 h 2838450"/>
                <a:gd name="connsiteX44" fmla="*/ 56607 w 4229100"/>
                <a:gd name="connsiteY44" fmla="*/ 1945877 h 2838450"/>
                <a:gd name="connsiteX45" fmla="*/ 487537 w 4229100"/>
                <a:gd name="connsiteY45" fmla="*/ 2314571 h 2838450"/>
                <a:gd name="connsiteX46" fmla="*/ 1513758 w 4229100"/>
                <a:gd name="connsiteY46" fmla="*/ 2712811 h 2838450"/>
                <a:gd name="connsiteX47" fmla="*/ 1568878 w 4229100"/>
                <a:gd name="connsiteY47" fmla="*/ 2804619 h 2838450"/>
                <a:gd name="connsiteX48" fmla="*/ 1597026 w 4229100"/>
                <a:gd name="connsiteY48" fmla="*/ 2838450 h 2838450"/>
                <a:gd name="connsiteX49" fmla="*/ 0 w 4229100"/>
                <a:gd name="connsiteY49" fmla="*/ 2838450 h 283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229100" h="2838450">
                  <a:moveTo>
                    <a:pt x="4229100" y="1863256"/>
                  </a:moveTo>
                  <a:lnTo>
                    <a:pt x="4229100" y="2838450"/>
                  </a:lnTo>
                  <a:lnTo>
                    <a:pt x="2615205" y="2838450"/>
                  </a:lnTo>
                  <a:lnTo>
                    <a:pt x="2638406" y="2811165"/>
                  </a:lnTo>
                  <a:cubicBezTo>
                    <a:pt x="2674320" y="2763041"/>
                    <a:pt x="2704575" y="2709718"/>
                    <a:pt x="2727985" y="2652144"/>
                  </a:cubicBezTo>
                  <a:cubicBezTo>
                    <a:pt x="2926138" y="2812683"/>
                    <a:pt x="3202709" y="2819501"/>
                    <a:pt x="3410441" y="2668901"/>
                  </a:cubicBezTo>
                  <a:cubicBezTo>
                    <a:pt x="3547160" y="2569798"/>
                    <a:pt x="3636757" y="2414412"/>
                    <a:pt x="3656042" y="2242696"/>
                  </a:cubicBezTo>
                  <a:cubicBezTo>
                    <a:pt x="3895560" y="2232241"/>
                    <a:pt x="4110059" y="2090667"/>
                    <a:pt x="4223670" y="1875642"/>
                  </a:cubicBezTo>
                  <a:close/>
                  <a:moveTo>
                    <a:pt x="4229100" y="1126017"/>
                  </a:moveTo>
                  <a:lnTo>
                    <a:pt x="4229100" y="1213984"/>
                  </a:lnTo>
                  <a:lnTo>
                    <a:pt x="4209845" y="1170763"/>
                  </a:lnTo>
                  <a:close/>
                  <a:moveTo>
                    <a:pt x="3717574" y="0"/>
                  </a:moveTo>
                  <a:lnTo>
                    <a:pt x="4229100" y="0"/>
                  </a:lnTo>
                  <a:lnTo>
                    <a:pt x="4229100" y="665571"/>
                  </a:lnTo>
                  <a:lnTo>
                    <a:pt x="4172970" y="567076"/>
                  </a:lnTo>
                  <a:cubicBezTo>
                    <a:pt x="4127684" y="504226"/>
                    <a:pt x="4069571" y="451792"/>
                    <a:pt x="4002077" y="413972"/>
                  </a:cubicBezTo>
                  <a:lnTo>
                    <a:pt x="3943480" y="385936"/>
                  </a:lnTo>
                  <a:lnTo>
                    <a:pt x="3942008" y="385232"/>
                  </a:lnTo>
                  <a:cubicBezTo>
                    <a:pt x="3933593" y="259279"/>
                    <a:pt x="3880015" y="143340"/>
                    <a:pt x="3794281" y="58691"/>
                  </a:cubicBezTo>
                  <a:close/>
                  <a:moveTo>
                    <a:pt x="3078430" y="0"/>
                  </a:moveTo>
                  <a:lnTo>
                    <a:pt x="3206454" y="0"/>
                  </a:lnTo>
                  <a:lnTo>
                    <a:pt x="3188293" y="10874"/>
                  </a:lnTo>
                  <a:cubicBezTo>
                    <a:pt x="3166820" y="26215"/>
                    <a:pt x="3146317" y="43496"/>
                    <a:pt x="3127027" y="62685"/>
                  </a:cubicBezTo>
                  <a:lnTo>
                    <a:pt x="3122809" y="57243"/>
                  </a:lnTo>
                  <a:close/>
                  <a:moveTo>
                    <a:pt x="2332718" y="0"/>
                  </a:moveTo>
                  <a:lnTo>
                    <a:pt x="2435721" y="0"/>
                  </a:lnTo>
                  <a:lnTo>
                    <a:pt x="2393901" y="52839"/>
                  </a:lnTo>
                  <a:lnTo>
                    <a:pt x="2389556" y="58329"/>
                  </a:lnTo>
                  <a:close/>
                  <a:moveTo>
                    <a:pt x="1336671" y="0"/>
                  </a:moveTo>
                  <a:lnTo>
                    <a:pt x="1627580" y="0"/>
                  </a:lnTo>
                  <a:lnTo>
                    <a:pt x="1623955" y="2785"/>
                  </a:lnTo>
                  <a:lnTo>
                    <a:pt x="1539531" y="104666"/>
                  </a:lnTo>
                  <a:lnTo>
                    <a:pt x="1538899" y="104118"/>
                  </a:lnTo>
                  <a:lnTo>
                    <a:pt x="1539498" y="104705"/>
                  </a:lnTo>
                  <a:lnTo>
                    <a:pt x="1539314" y="104927"/>
                  </a:lnTo>
                  <a:cubicBezTo>
                    <a:pt x="1507581" y="80672"/>
                    <a:pt x="1474333" y="59724"/>
                    <a:pt x="1439979" y="42062"/>
                  </a:cubicBezTo>
                  <a:close/>
                  <a:moveTo>
                    <a:pt x="0" y="0"/>
                  </a:moveTo>
                  <a:lnTo>
                    <a:pt x="958847" y="0"/>
                  </a:lnTo>
                  <a:lnTo>
                    <a:pt x="892904" y="21083"/>
                  </a:lnTo>
                  <a:cubicBezTo>
                    <a:pt x="822550" y="50474"/>
                    <a:pt x="755962" y="92605"/>
                    <a:pt x="696416" y="147314"/>
                  </a:cubicBezTo>
                  <a:cubicBezTo>
                    <a:pt x="545662" y="285872"/>
                    <a:pt x="461406" y="486726"/>
                    <a:pt x="466681" y="695194"/>
                  </a:cubicBezTo>
                  <a:cubicBezTo>
                    <a:pt x="465129" y="698557"/>
                    <a:pt x="463485" y="701834"/>
                    <a:pt x="461933" y="705196"/>
                  </a:cubicBezTo>
                  <a:cubicBezTo>
                    <a:pt x="260006" y="705813"/>
                    <a:pt x="83966" y="852758"/>
                    <a:pt x="37950" y="1059073"/>
                  </a:cubicBezTo>
                  <a:cubicBezTo>
                    <a:pt x="-1312" y="1235288"/>
                    <a:pt x="62774" y="1418035"/>
                    <a:pt x="201096" y="1524256"/>
                  </a:cubicBezTo>
                  <a:cubicBezTo>
                    <a:pt x="84790" y="1629023"/>
                    <a:pt x="29896" y="1789269"/>
                    <a:pt x="56607" y="1945877"/>
                  </a:cubicBezTo>
                  <a:cubicBezTo>
                    <a:pt x="93456" y="2162327"/>
                    <a:pt x="275691" y="2318210"/>
                    <a:pt x="487537" y="2314571"/>
                  </a:cubicBezTo>
                  <a:cubicBezTo>
                    <a:pt x="659763" y="2725526"/>
                    <a:pt x="1122701" y="2905137"/>
                    <a:pt x="1513758" y="2712811"/>
                  </a:cubicBezTo>
                  <a:cubicBezTo>
                    <a:pt x="1530006" y="2745234"/>
                    <a:pt x="1548467" y="2775884"/>
                    <a:pt x="1568878" y="2804619"/>
                  </a:cubicBezTo>
                  <a:lnTo>
                    <a:pt x="1597026" y="2838450"/>
                  </a:lnTo>
                  <a:lnTo>
                    <a:pt x="0" y="2838450"/>
                  </a:lnTo>
                  <a:close/>
                </a:path>
              </a:pathLst>
            </a:custGeom>
            <a:solidFill>
              <a:srgbClr val="B5D74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75285" y="3082290"/>
            <a:ext cx="1822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良好习惯</a:t>
            </a:r>
            <a:endParaRPr lang="zh-CN" altLang="en-US" sz="2000" b="1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01625" y="3591560"/>
            <a:ext cx="2056130" cy="11988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378950" y="1756410"/>
            <a:ext cx="1833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培养兴趣</a:t>
            </a:r>
            <a:endParaRPr lang="zh-CN" altLang="en-US" sz="2000" b="1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9401810" y="2142490"/>
            <a:ext cx="2187575" cy="11988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395460" y="3753485"/>
            <a:ext cx="17919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 smtClean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快乐成长</a:t>
            </a:r>
            <a:endParaRPr lang="zh-CN" altLang="en-US" sz="2000" b="1" dirty="0" smtClean="0">
              <a:solidFill>
                <a:srgbClr val="E71C63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376410" y="4149725"/>
            <a:ext cx="2258695" cy="11988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grpSp>
        <p:nvGrpSpPr>
          <p:cNvPr id="74" name="组合 73"/>
          <p:cNvGrpSpPr/>
          <p:nvPr/>
        </p:nvGrpSpPr>
        <p:grpSpPr>
          <a:xfrm rot="2224307">
            <a:off x="1625600" y="1504315"/>
            <a:ext cx="516890" cy="507365"/>
            <a:chOff x="10646778" y="4753862"/>
            <a:chExt cx="751521" cy="737702"/>
          </a:xfrm>
        </p:grpSpPr>
        <p:sp>
          <p:nvSpPr>
            <p:cNvPr id="75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77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78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79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 rot="2655072">
            <a:off x="10975340" y="3359150"/>
            <a:ext cx="643255" cy="631190"/>
            <a:chOff x="10646778" y="4753862"/>
            <a:chExt cx="751521" cy="737702"/>
          </a:xfrm>
        </p:grpSpPr>
        <p:sp>
          <p:nvSpPr>
            <p:cNvPr id="81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-1" fmla="*/ 0 w 914398"/>
                <a:gd name="connsiteY0-2" fmla="*/ 349269 h 923906"/>
                <a:gd name="connsiteX1-3" fmla="*/ 262139 w 914398"/>
                <a:gd name="connsiteY1-4" fmla="*/ 223173 h 923906"/>
                <a:gd name="connsiteX2-5" fmla="*/ 457199 w 914398"/>
                <a:gd name="connsiteY2-6" fmla="*/ 0 h 923906"/>
                <a:gd name="connsiteX3-7" fmla="*/ 652259 w 914398"/>
                <a:gd name="connsiteY3-8" fmla="*/ 223173 h 923906"/>
                <a:gd name="connsiteX4-9" fmla="*/ 914398 w 914398"/>
                <a:gd name="connsiteY4-10" fmla="*/ 349269 h 923906"/>
                <a:gd name="connsiteX5-11" fmla="*/ 772813 w 914398"/>
                <a:gd name="connsiteY5-12" fmla="*/ 613293 h 923906"/>
                <a:gd name="connsiteX6-13" fmla="*/ 739764 w 914398"/>
                <a:gd name="connsiteY6-14" fmla="*/ 914398 h 923906"/>
                <a:gd name="connsiteX7-15" fmla="*/ 457199 w 914398"/>
                <a:gd name="connsiteY7-16" fmla="*/ 854400 h 923906"/>
                <a:gd name="connsiteX8-17" fmla="*/ 174634 w 914398"/>
                <a:gd name="connsiteY8-18" fmla="*/ 914398 h 923906"/>
                <a:gd name="connsiteX9-19" fmla="*/ 141585 w 914398"/>
                <a:gd name="connsiteY9-20" fmla="*/ 613293 h 923906"/>
                <a:gd name="connsiteX10-21" fmla="*/ 0 w 914398"/>
                <a:gd name="connsiteY10-22" fmla="*/ 349269 h 923906"/>
                <a:gd name="connsiteX0-23" fmla="*/ 0 w 916461"/>
                <a:gd name="connsiteY0-24" fmla="*/ 349269 h 923906"/>
                <a:gd name="connsiteX1-25" fmla="*/ 262139 w 916461"/>
                <a:gd name="connsiteY1-26" fmla="*/ 223173 h 923906"/>
                <a:gd name="connsiteX2-27" fmla="*/ 457199 w 916461"/>
                <a:gd name="connsiteY2-28" fmla="*/ 0 h 923906"/>
                <a:gd name="connsiteX3-29" fmla="*/ 652259 w 916461"/>
                <a:gd name="connsiteY3-30" fmla="*/ 223173 h 923906"/>
                <a:gd name="connsiteX4-31" fmla="*/ 914398 w 916461"/>
                <a:gd name="connsiteY4-32" fmla="*/ 349269 h 923906"/>
                <a:gd name="connsiteX5-33" fmla="*/ 772813 w 916461"/>
                <a:gd name="connsiteY5-34" fmla="*/ 613293 h 923906"/>
                <a:gd name="connsiteX6-35" fmla="*/ 739764 w 916461"/>
                <a:gd name="connsiteY6-36" fmla="*/ 914398 h 923906"/>
                <a:gd name="connsiteX7-37" fmla="*/ 457199 w 916461"/>
                <a:gd name="connsiteY7-38" fmla="*/ 854400 h 923906"/>
                <a:gd name="connsiteX8-39" fmla="*/ 174634 w 916461"/>
                <a:gd name="connsiteY8-40" fmla="*/ 914398 h 923906"/>
                <a:gd name="connsiteX9-41" fmla="*/ 141585 w 916461"/>
                <a:gd name="connsiteY9-42" fmla="*/ 613293 h 923906"/>
                <a:gd name="connsiteX10-43" fmla="*/ 0 w 916461"/>
                <a:gd name="connsiteY10-44" fmla="*/ 349269 h 923906"/>
                <a:gd name="connsiteX0-45" fmla="*/ 0 w 916461"/>
                <a:gd name="connsiteY0-46" fmla="*/ 349269 h 923906"/>
                <a:gd name="connsiteX1-47" fmla="*/ 262139 w 916461"/>
                <a:gd name="connsiteY1-48" fmla="*/ 223173 h 923906"/>
                <a:gd name="connsiteX2-49" fmla="*/ 457199 w 916461"/>
                <a:gd name="connsiteY2-50" fmla="*/ 0 h 923906"/>
                <a:gd name="connsiteX3-51" fmla="*/ 652259 w 916461"/>
                <a:gd name="connsiteY3-52" fmla="*/ 223173 h 923906"/>
                <a:gd name="connsiteX4-53" fmla="*/ 914398 w 916461"/>
                <a:gd name="connsiteY4-54" fmla="*/ 349269 h 923906"/>
                <a:gd name="connsiteX5-55" fmla="*/ 772813 w 916461"/>
                <a:gd name="connsiteY5-56" fmla="*/ 613293 h 923906"/>
                <a:gd name="connsiteX6-57" fmla="*/ 739764 w 916461"/>
                <a:gd name="connsiteY6-58" fmla="*/ 914398 h 923906"/>
                <a:gd name="connsiteX7-59" fmla="*/ 457199 w 916461"/>
                <a:gd name="connsiteY7-60" fmla="*/ 854400 h 923906"/>
                <a:gd name="connsiteX8-61" fmla="*/ 174634 w 916461"/>
                <a:gd name="connsiteY8-62" fmla="*/ 914398 h 923906"/>
                <a:gd name="connsiteX9-63" fmla="*/ 141585 w 916461"/>
                <a:gd name="connsiteY9-64" fmla="*/ 613293 h 923906"/>
                <a:gd name="connsiteX10-65" fmla="*/ 0 w 916461"/>
                <a:gd name="connsiteY10-66" fmla="*/ 349269 h 923906"/>
                <a:gd name="connsiteX0-67" fmla="*/ 2063 w 918524"/>
                <a:gd name="connsiteY0-68" fmla="*/ 349269 h 923906"/>
                <a:gd name="connsiteX1-69" fmla="*/ 264202 w 918524"/>
                <a:gd name="connsiteY1-70" fmla="*/ 223173 h 923906"/>
                <a:gd name="connsiteX2-71" fmla="*/ 459262 w 918524"/>
                <a:gd name="connsiteY2-72" fmla="*/ 0 h 923906"/>
                <a:gd name="connsiteX3-73" fmla="*/ 654322 w 918524"/>
                <a:gd name="connsiteY3-74" fmla="*/ 223173 h 923906"/>
                <a:gd name="connsiteX4-75" fmla="*/ 916461 w 918524"/>
                <a:gd name="connsiteY4-76" fmla="*/ 349269 h 923906"/>
                <a:gd name="connsiteX5-77" fmla="*/ 774876 w 918524"/>
                <a:gd name="connsiteY5-78" fmla="*/ 613293 h 923906"/>
                <a:gd name="connsiteX6-79" fmla="*/ 741827 w 918524"/>
                <a:gd name="connsiteY6-80" fmla="*/ 914398 h 923906"/>
                <a:gd name="connsiteX7-81" fmla="*/ 459262 w 918524"/>
                <a:gd name="connsiteY7-82" fmla="*/ 854400 h 923906"/>
                <a:gd name="connsiteX8-83" fmla="*/ 176697 w 918524"/>
                <a:gd name="connsiteY8-84" fmla="*/ 914398 h 923906"/>
                <a:gd name="connsiteX9-85" fmla="*/ 143648 w 918524"/>
                <a:gd name="connsiteY9-86" fmla="*/ 613293 h 923906"/>
                <a:gd name="connsiteX10-87" fmla="*/ 2063 w 918524"/>
                <a:gd name="connsiteY10-88" fmla="*/ 349269 h 923906"/>
                <a:gd name="connsiteX0-89" fmla="*/ 2063 w 918524"/>
                <a:gd name="connsiteY0-90" fmla="*/ 349269 h 923906"/>
                <a:gd name="connsiteX1-91" fmla="*/ 264202 w 918524"/>
                <a:gd name="connsiteY1-92" fmla="*/ 223173 h 923906"/>
                <a:gd name="connsiteX2-93" fmla="*/ 459262 w 918524"/>
                <a:gd name="connsiteY2-94" fmla="*/ 0 h 923906"/>
                <a:gd name="connsiteX3-95" fmla="*/ 654322 w 918524"/>
                <a:gd name="connsiteY3-96" fmla="*/ 223173 h 923906"/>
                <a:gd name="connsiteX4-97" fmla="*/ 916461 w 918524"/>
                <a:gd name="connsiteY4-98" fmla="*/ 349269 h 923906"/>
                <a:gd name="connsiteX5-99" fmla="*/ 774876 w 918524"/>
                <a:gd name="connsiteY5-100" fmla="*/ 613293 h 923906"/>
                <a:gd name="connsiteX6-101" fmla="*/ 741827 w 918524"/>
                <a:gd name="connsiteY6-102" fmla="*/ 914398 h 923906"/>
                <a:gd name="connsiteX7-103" fmla="*/ 459262 w 918524"/>
                <a:gd name="connsiteY7-104" fmla="*/ 854400 h 923906"/>
                <a:gd name="connsiteX8-105" fmla="*/ 176697 w 918524"/>
                <a:gd name="connsiteY8-106" fmla="*/ 914398 h 923906"/>
                <a:gd name="connsiteX9-107" fmla="*/ 143648 w 918524"/>
                <a:gd name="connsiteY9-108" fmla="*/ 613293 h 923906"/>
                <a:gd name="connsiteX10-109" fmla="*/ 2063 w 918524"/>
                <a:gd name="connsiteY10-110" fmla="*/ 349269 h 923906"/>
                <a:gd name="connsiteX0-111" fmla="*/ 2063 w 918524"/>
                <a:gd name="connsiteY0-112" fmla="*/ 349269 h 923906"/>
                <a:gd name="connsiteX1-113" fmla="*/ 264202 w 918524"/>
                <a:gd name="connsiteY1-114" fmla="*/ 223173 h 923906"/>
                <a:gd name="connsiteX2-115" fmla="*/ 459262 w 918524"/>
                <a:gd name="connsiteY2-116" fmla="*/ 0 h 923906"/>
                <a:gd name="connsiteX3-117" fmla="*/ 654322 w 918524"/>
                <a:gd name="connsiteY3-118" fmla="*/ 223173 h 923906"/>
                <a:gd name="connsiteX4-119" fmla="*/ 916461 w 918524"/>
                <a:gd name="connsiteY4-120" fmla="*/ 349269 h 923906"/>
                <a:gd name="connsiteX5-121" fmla="*/ 774876 w 918524"/>
                <a:gd name="connsiteY5-122" fmla="*/ 613293 h 923906"/>
                <a:gd name="connsiteX6-123" fmla="*/ 741827 w 918524"/>
                <a:gd name="connsiteY6-124" fmla="*/ 914398 h 923906"/>
                <a:gd name="connsiteX7-125" fmla="*/ 459262 w 918524"/>
                <a:gd name="connsiteY7-126" fmla="*/ 854400 h 923906"/>
                <a:gd name="connsiteX8-127" fmla="*/ 176697 w 918524"/>
                <a:gd name="connsiteY8-128" fmla="*/ 914398 h 923906"/>
                <a:gd name="connsiteX9-129" fmla="*/ 143648 w 918524"/>
                <a:gd name="connsiteY9-130" fmla="*/ 613293 h 923906"/>
                <a:gd name="connsiteX10-131" fmla="*/ 2063 w 918524"/>
                <a:gd name="connsiteY10-132" fmla="*/ 349269 h 923906"/>
                <a:gd name="connsiteX0-133" fmla="*/ 2063 w 918524"/>
                <a:gd name="connsiteY0-134" fmla="*/ 349269 h 923906"/>
                <a:gd name="connsiteX1-135" fmla="*/ 264202 w 918524"/>
                <a:gd name="connsiteY1-136" fmla="*/ 223173 h 923906"/>
                <a:gd name="connsiteX2-137" fmla="*/ 459262 w 918524"/>
                <a:gd name="connsiteY2-138" fmla="*/ 0 h 923906"/>
                <a:gd name="connsiteX3-139" fmla="*/ 654322 w 918524"/>
                <a:gd name="connsiteY3-140" fmla="*/ 223173 h 923906"/>
                <a:gd name="connsiteX4-141" fmla="*/ 916461 w 918524"/>
                <a:gd name="connsiteY4-142" fmla="*/ 349269 h 923906"/>
                <a:gd name="connsiteX5-143" fmla="*/ 774876 w 918524"/>
                <a:gd name="connsiteY5-144" fmla="*/ 613293 h 923906"/>
                <a:gd name="connsiteX6-145" fmla="*/ 741827 w 918524"/>
                <a:gd name="connsiteY6-146" fmla="*/ 914398 h 923906"/>
                <a:gd name="connsiteX7-147" fmla="*/ 459262 w 918524"/>
                <a:gd name="connsiteY7-148" fmla="*/ 854400 h 923906"/>
                <a:gd name="connsiteX8-149" fmla="*/ 176697 w 918524"/>
                <a:gd name="connsiteY8-150" fmla="*/ 914398 h 923906"/>
                <a:gd name="connsiteX9-151" fmla="*/ 143648 w 918524"/>
                <a:gd name="connsiteY9-152" fmla="*/ 613293 h 923906"/>
                <a:gd name="connsiteX10-153" fmla="*/ 2063 w 918524"/>
                <a:gd name="connsiteY10-154" fmla="*/ 349269 h 923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83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84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85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-1" fmla="*/ 0 w 914398"/>
                  <a:gd name="connsiteY0-2" fmla="*/ 349269 h 923906"/>
                  <a:gd name="connsiteX1-3" fmla="*/ 262139 w 914398"/>
                  <a:gd name="connsiteY1-4" fmla="*/ 223173 h 923906"/>
                  <a:gd name="connsiteX2-5" fmla="*/ 457199 w 914398"/>
                  <a:gd name="connsiteY2-6" fmla="*/ 0 h 923906"/>
                  <a:gd name="connsiteX3-7" fmla="*/ 652259 w 914398"/>
                  <a:gd name="connsiteY3-8" fmla="*/ 223173 h 923906"/>
                  <a:gd name="connsiteX4-9" fmla="*/ 914398 w 914398"/>
                  <a:gd name="connsiteY4-10" fmla="*/ 349269 h 923906"/>
                  <a:gd name="connsiteX5-11" fmla="*/ 772813 w 914398"/>
                  <a:gd name="connsiteY5-12" fmla="*/ 613293 h 923906"/>
                  <a:gd name="connsiteX6-13" fmla="*/ 739764 w 914398"/>
                  <a:gd name="connsiteY6-14" fmla="*/ 914398 h 923906"/>
                  <a:gd name="connsiteX7-15" fmla="*/ 457199 w 914398"/>
                  <a:gd name="connsiteY7-16" fmla="*/ 854400 h 923906"/>
                  <a:gd name="connsiteX8-17" fmla="*/ 174634 w 914398"/>
                  <a:gd name="connsiteY8-18" fmla="*/ 914398 h 923906"/>
                  <a:gd name="connsiteX9-19" fmla="*/ 141585 w 914398"/>
                  <a:gd name="connsiteY9-20" fmla="*/ 613293 h 923906"/>
                  <a:gd name="connsiteX10-21" fmla="*/ 0 w 914398"/>
                  <a:gd name="connsiteY10-22" fmla="*/ 349269 h 923906"/>
                  <a:gd name="connsiteX0-23" fmla="*/ 0 w 916461"/>
                  <a:gd name="connsiteY0-24" fmla="*/ 349269 h 923906"/>
                  <a:gd name="connsiteX1-25" fmla="*/ 262139 w 916461"/>
                  <a:gd name="connsiteY1-26" fmla="*/ 223173 h 923906"/>
                  <a:gd name="connsiteX2-27" fmla="*/ 457199 w 916461"/>
                  <a:gd name="connsiteY2-28" fmla="*/ 0 h 923906"/>
                  <a:gd name="connsiteX3-29" fmla="*/ 652259 w 916461"/>
                  <a:gd name="connsiteY3-30" fmla="*/ 223173 h 923906"/>
                  <a:gd name="connsiteX4-31" fmla="*/ 914398 w 916461"/>
                  <a:gd name="connsiteY4-32" fmla="*/ 349269 h 923906"/>
                  <a:gd name="connsiteX5-33" fmla="*/ 772813 w 916461"/>
                  <a:gd name="connsiteY5-34" fmla="*/ 613293 h 923906"/>
                  <a:gd name="connsiteX6-35" fmla="*/ 739764 w 916461"/>
                  <a:gd name="connsiteY6-36" fmla="*/ 914398 h 923906"/>
                  <a:gd name="connsiteX7-37" fmla="*/ 457199 w 916461"/>
                  <a:gd name="connsiteY7-38" fmla="*/ 854400 h 923906"/>
                  <a:gd name="connsiteX8-39" fmla="*/ 174634 w 916461"/>
                  <a:gd name="connsiteY8-40" fmla="*/ 914398 h 923906"/>
                  <a:gd name="connsiteX9-41" fmla="*/ 141585 w 916461"/>
                  <a:gd name="connsiteY9-42" fmla="*/ 613293 h 923906"/>
                  <a:gd name="connsiteX10-43" fmla="*/ 0 w 916461"/>
                  <a:gd name="connsiteY10-44" fmla="*/ 349269 h 923906"/>
                  <a:gd name="connsiteX0-45" fmla="*/ 0 w 916461"/>
                  <a:gd name="connsiteY0-46" fmla="*/ 349269 h 923906"/>
                  <a:gd name="connsiteX1-47" fmla="*/ 262139 w 916461"/>
                  <a:gd name="connsiteY1-48" fmla="*/ 223173 h 923906"/>
                  <a:gd name="connsiteX2-49" fmla="*/ 457199 w 916461"/>
                  <a:gd name="connsiteY2-50" fmla="*/ 0 h 923906"/>
                  <a:gd name="connsiteX3-51" fmla="*/ 652259 w 916461"/>
                  <a:gd name="connsiteY3-52" fmla="*/ 223173 h 923906"/>
                  <a:gd name="connsiteX4-53" fmla="*/ 914398 w 916461"/>
                  <a:gd name="connsiteY4-54" fmla="*/ 349269 h 923906"/>
                  <a:gd name="connsiteX5-55" fmla="*/ 772813 w 916461"/>
                  <a:gd name="connsiteY5-56" fmla="*/ 613293 h 923906"/>
                  <a:gd name="connsiteX6-57" fmla="*/ 739764 w 916461"/>
                  <a:gd name="connsiteY6-58" fmla="*/ 914398 h 923906"/>
                  <a:gd name="connsiteX7-59" fmla="*/ 457199 w 916461"/>
                  <a:gd name="connsiteY7-60" fmla="*/ 854400 h 923906"/>
                  <a:gd name="connsiteX8-61" fmla="*/ 174634 w 916461"/>
                  <a:gd name="connsiteY8-62" fmla="*/ 914398 h 923906"/>
                  <a:gd name="connsiteX9-63" fmla="*/ 141585 w 916461"/>
                  <a:gd name="connsiteY9-64" fmla="*/ 613293 h 923906"/>
                  <a:gd name="connsiteX10-65" fmla="*/ 0 w 916461"/>
                  <a:gd name="connsiteY10-66" fmla="*/ 349269 h 923906"/>
                  <a:gd name="connsiteX0-67" fmla="*/ 2063 w 918524"/>
                  <a:gd name="connsiteY0-68" fmla="*/ 349269 h 923906"/>
                  <a:gd name="connsiteX1-69" fmla="*/ 264202 w 918524"/>
                  <a:gd name="connsiteY1-70" fmla="*/ 223173 h 923906"/>
                  <a:gd name="connsiteX2-71" fmla="*/ 459262 w 918524"/>
                  <a:gd name="connsiteY2-72" fmla="*/ 0 h 923906"/>
                  <a:gd name="connsiteX3-73" fmla="*/ 654322 w 918524"/>
                  <a:gd name="connsiteY3-74" fmla="*/ 223173 h 923906"/>
                  <a:gd name="connsiteX4-75" fmla="*/ 916461 w 918524"/>
                  <a:gd name="connsiteY4-76" fmla="*/ 349269 h 923906"/>
                  <a:gd name="connsiteX5-77" fmla="*/ 774876 w 918524"/>
                  <a:gd name="connsiteY5-78" fmla="*/ 613293 h 923906"/>
                  <a:gd name="connsiteX6-79" fmla="*/ 741827 w 918524"/>
                  <a:gd name="connsiteY6-80" fmla="*/ 914398 h 923906"/>
                  <a:gd name="connsiteX7-81" fmla="*/ 459262 w 918524"/>
                  <a:gd name="connsiteY7-82" fmla="*/ 854400 h 923906"/>
                  <a:gd name="connsiteX8-83" fmla="*/ 176697 w 918524"/>
                  <a:gd name="connsiteY8-84" fmla="*/ 914398 h 923906"/>
                  <a:gd name="connsiteX9-85" fmla="*/ 143648 w 918524"/>
                  <a:gd name="connsiteY9-86" fmla="*/ 613293 h 923906"/>
                  <a:gd name="connsiteX10-87" fmla="*/ 2063 w 918524"/>
                  <a:gd name="connsiteY10-88" fmla="*/ 349269 h 923906"/>
                  <a:gd name="connsiteX0-89" fmla="*/ 2063 w 918524"/>
                  <a:gd name="connsiteY0-90" fmla="*/ 349269 h 923906"/>
                  <a:gd name="connsiteX1-91" fmla="*/ 264202 w 918524"/>
                  <a:gd name="connsiteY1-92" fmla="*/ 223173 h 923906"/>
                  <a:gd name="connsiteX2-93" fmla="*/ 459262 w 918524"/>
                  <a:gd name="connsiteY2-94" fmla="*/ 0 h 923906"/>
                  <a:gd name="connsiteX3-95" fmla="*/ 654322 w 918524"/>
                  <a:gd name="connsiteY3-96" fmla="*/ 223173 h 923906"/>
                  <a:gd name="connsiteX4-97" fmla="*/ 916461 w 918524"/>
                  <a:gd name="connsiteY4-98" fmla="*/ 349269 h 923906"/>
                  <a:gd name="connsiteX5-99" fmla="*/ 774876 w 918524"/>
                  <a:gd name="connsiteY5-100" fmla="*/ 613293 h 923906"/>
                  <a:gd name="connsiteX6-101" fmla="*/ 741827 w 918524"/>
                  <a:gd name="connsiteY6-102" fmla="*/ 914398 h 923906"/>
                  <a:gd name="connsiteX7-103" fmla="*/ 459262 w 918524"/>
                  <a:gd name="connsiteY7-104" fmla="*/ 854400 h 923906"/>
                  <a:gd name="connsiteX8-105" fmla="*/ 176697 w 918524"/>
                  <a:gd name="connsiteY8-106" fmla="*/ 914398 h 923906"/>
                  <a:gd name="connsiteX9-107" fmla="*/ 143648 w 918524"/>
                  <a:gd name="connsiteY9-108" fmla="*/ 613293 h 923906"/>
                  <a:gd name="connsiteX10-109" fmla="*/ 2063 w 918524"/>
                  <a:gd name="connsiteY10-110" fmla="*/ 349269 h 923906"/>
                  <a:gd name="connsiteX0-111" fmla="*/ 2063 w 918524"/>
                  <a:gd name="connsiteY0-112" fmla="*/ 349269 h 923906"/>
                  <a:gd name="connsiteX1-113" fmla="*/ 264202 w 918524"/>
                  <a:gd name="connsiteY1-114" fmla="*/ 223173 h 923906"/>
                  <a:gd name="connsiteX2-115" fmla="*/ 459262 w 918524"/>
                  <a:gd name="connsiteY2-116" fmla="*/ 0 h 923906"/>
                  <a:gd name="connsiteX3-117" fmla="*/ 654322 w 918524"/>
                  <a:gd name="connsiteY3-118" fmla="*/ 223173 h 923906"/>
                  <a:gd name="connsiteX4-119" fmla="*/ 916461 w 918524"/>
                  <a:gd name="connsiteY4-120" fmla="*/ 349269 h 923906"/>
                  <a:gd name="connsiteX5-121" fmla="*/ 774876 w 918524"/>
                  <a:gd name="connsiteY5-122" fmla="*/ 613293 h 923906"/>
                  <a:gd name="connsiteX6-123" fmla="*/ 741827 w 918524"/>
                  <a:gd name="connsiteY6-124" fmla="*/ 914398 h 923906"/>
                  <a:gd name="connsiteX7-125" fmla="*/ 459262 w 918524"/>
                  <a:gd name="connsiteY7-126" fmla="*/ 854400 h 923906"/>
                  <a:gd name="connsiteX8-127" fmla="*/ 176697 w 918524"/>
                  <a:gd name="connsiteY8-128" fmla="*/ 914398 h 923906"/>
                  <a:gd name="connsiteX9-129" fmla="*/ 143648 w 918524"/>
                  <a:gd name="connsiteY9-130" fmla="*/ 613293 h 923906"/>
                  <a:gd name="connsiteX10-131" fmla="*/ 2063 w 918524"/>
                  <a:gd name="connsiteY10-132" fmla="*/ 349269 h 923906"/>
                  <a:gd name="connsiteX0-133" fmla="*/ 2063 w 918524"/>
                  <a:gd name="connsiteY0-134" fmla="*/ 349269 h 923906"/>
                  <a:gd name="connsiteX1-135" fmla="*/ 264202 w 918524"/>
                  <a:gd name="connsiteY1-136" fmla="*/ 223173 h 923906"/>
                  <a:gd name="connsiteX2-137" fmla="*/ 459262 w 918524"/>
                  <a:gd name="connsiteY2-138" fmla="*/ 0 h 923906"/>
                  <a:gd name="connsiteX3-139" fmla="*/ 654322 w 918524"/>
                  <a:gd name="connsiteY3-140" fmla="*/ 223173 h 923906"/>
                  <a:gd name="connsiteX4-141" fmla="*/ 916461 w 918524"/>
                  <a:gd name="connsiteY4-142" fmla="*/ 349269 h 923906"/>
                  <a:gd name="connsiteX5-143" fmla="*/ 774876 w 918524"/>
                  <a:gd name="connsiteY5-144" fmla="*/ 613293 h 923906"/>
                  <a:gd name="connsiteX6-145" fmla="*/ 741827 w 918524"/>
                  <a:gd name="connsiteY6-146" fmla="*/ 914398 h 923906"/>
                  <a:gd name="connsiteX7-147" fmla="*/ 459262 w 918524"/>
                  <a:gd name="connsiteY7-148" fmla="*/ 854400 h 923906"/>
                  <a:gd name="connsiteX8-149" fmla="*/ 176697 w 918524"/>
                  <a:gd name="connsiteY8-150" fmla="*/ 914398 h 923906"/>
                  <a:gd name="connsiteX9-151" fmla="*/ 143648 w 918524"/>
                  <a:gd name="connsiteY9-152" fmla="*/ 613293 h 923906"/>
                  <a:gd name="connsiteX10-153" fmla="*/ 2063 w 918524"/>
                  <a:gd name="connsiteY10-154" fmla="*/ 349269 h 923906"/>
                  <a:gd name="connsiteX0-155" fmla="*/ 654322 w 918524"/>
                  <a:gd name="connsiteY0-156" fmla="*/ 223173 h 923906"/>
                  <a:gd name="connsiteX1-157" fmla="*/ 916461 w 918524"/>
                  <a:gd name="connsiteY1-158" fmla="*/ 349269 h 923906"/>
                  <a:gd name="connsiteX2-159" fmla="*/ 774876 w 918524"/>
                  <a:gd name="connsiteY2-160" fmla="*/ 613293 h 923906"/>
                  <a:gd name="connsiteX3-161" fmla="*/ 741827 w 918524"/>
                  <a:gd name="connsiteY3-162" fmla="*/ 914398 h 923906"/>
                  <a:gd name="connsiteX4-163" fmla="*/ 459262 w 918524"/>
                  <a:gd name="connsiteY4-164" fmla="*/ 854400 h 923906"/>
                  <a:gd name="connsiteX5-165" fmla="*/ 176697 w 918524"/>
                  <a:gd name="connsiteY5-166" fmla="*/ 914398 h 923906"/>
                  <a:gd name="connsiteX6-167" fmla="*/ 143648 w 918524"/>
                  <a:gd name="connsiteY6-168" fmla="*/ 613293 h 923906"/>
                  <a:gd name="connsiteX7-169" fmla="*/ 2063 w 918524"/>
                  <a:gd name="connsiteY7-170" fmla="*/ 349269 h 923906"/>
                  <a:gd name="connsiteX8-171" fmla="*/ 264202 w 918524"/>
                  <a:gd name="connsiteY8-172" fmla="*/ 223173 h 923906"/>
                  <a:gd name="connsiteX9-173" fmla="*/ 459262 w 918524"/>
                  <a:gd name="connsiteY9-174" fmla="*/ 0 h 923906"/>
                  <a:gd name="connsiteX10-175" fmla="*/ 715845 w 918524"/>
                  <a:gd name="connsiteY10-176" fmla="*/ 284696 h 923906"/>
                  <a:gd name="connsiteX0-177" fmla="*/ 916461 w 918524"/>
                  <a:gd name="connsiteY0-178" fmla="*/ 349269 h 923906"/>
                  <a:gd name="connsiteX1-179" fmla="*/ 774876 w 918524"/>
                  <a:gd name="connsiteY1-180" fmla="*/ 613293 h 923906"/>
                  <a:gd name="connsiteX2-181" fmla="*/ 741827 w 918524"/>
                  <a:gd name="connsiteY2-182" fmla="*/ 914398 h 923906"/>
                  <a:gd name="connsiteX3-183" fmla="*/ 459262 w 918524"/>
                  <a:gd name="connsiteY3-184" fmla="*/ 854400 h 923906"/>
                  <a:gd name="connsiteX4-185" fmla="*/ 176697 w 918524"/>
                  <a:gd name="connsiteY4-186" fmla="*/ 914398 h 923906"/>
                  <a:gd name="connsiteX5-187" fmla="*/ 143648 w 918524"/>
                  <a:gd name="connsiteY5-188" fmla="*/ 613293 h 923906"/>
                  <a:gd name="connsiteX6-189" fmla="*/ 2063 w 918524"/>
                  <a:gd name="connsiteY6-190" fmla="*/ 349269 h 923906"/>
                  <a:gd name="connsiteX7-191" fmla="*/ 264202 w 918524"/>
                  <a:gd name="connsiteY7-192" fmla="*/ 223173 h 923906"/>
                  <a:gd name="connsiteX8-193" fmla="*/ 459262 w 918524"/>
                  <a:gd name="connsiteY8-194" fmla="*/ 0 h 923906"/>
                  <a:gd name="connsiteX9-195" fmla="*/ 715845 w 918524"/>
                  <a:gd name="connsiteY9-196" fmla="*/ 284696 h 923906"/>
                  <a:gd name="connsiteX0-197" fmla="*/ 774876 w 774876"/>
                  <a:gd name="connsiteY0-198" fmla="*/ 613293 h 923906"/>
                  <a:gd name="connsiteX1-199" fmla="*/ 741827 w 774876"/>
                  <a:gd name="connsiteY1-200" fmla="*/ 914398 h 923906"/>
                  <a:gd name="connsiteX2-201" fmla="*/ 459262 w 774876"/>
                  <a:gd name="connsiteY2-202" fmla="*/ 854400 h 923906"/>
                  <a:gd name="connsiteX3-203" fmla="*/ 176697 w 774876"/>
                  <a:gd name="connsiteY3-204" fmla="*/ 914398 h 923906"/>
                  <a:gd name="connsiteX4-205" fmla="*/ 143648 w 774876"/>
                  <a:gd name="connsiteY4-206" fmla="*/ 613293 h 923906"/>
                  <a:gd name="connsiteX5-207" fmla="*/ 2063 w 774876"/>
                  <a:gd name="connsiteY5-208" fmla="*/ 349269 h 923906"/>
                  <a:gd name="connsiteX6-209" fmla="*/ 264202 w 774876"/>
                  <a:gd name="connsiteY6-210" fmla="*/ 223173 h 923906"/>
                  <a:gd name="connsiteX7-211" fmla="*/ 459262 w 774876"/>
                  <a:gd name="connsiteY7-212" fmla="*/ 0 h 923906"/>
                  <a:gd name="connsiteX8-213" fmla="*/ 715845 w 774876"/>
                  <a:gd name="connsiteY8-214" fmla="*/ 284696 h 923906"/>
                  <a:gd name="connsiteX0-215" fmla="*/ 741827 w 741827"/>
                  <a:gd name="connsiteY0-216" fmla="*/ 914398 h 923906"/>
                  <a:gd name="connsiteX1-217" fmla="*/ 459262 w 741827"/>
                  <a:gd name="connsiteY1-218" fmla="*/ 854400 h 923906"/>
                  <a:gd name="connsiteX2-219" fmla="*/ 176697 w 741827"/>
                  <a:gd name="connsiteY2-220" fmla="*/ 914398 h 923906"/>
                  <a:gd name="connsiteX3-221" fmla="*/ 143648 w 741827"/>
                  <a:gd name="connsiteY3-222" fmla="*/ 613293 h 923906"/>
                  <a:gd name="connsiteX4-223" fmla="*/ 2063 w 741827"/>
                  <a:gd name="connsiteY4-224" fmla="*/ 349269 h 923906"/>
                  <a:gd name="connsiteX5-225" fmla="*/ 264202 w 741827"/>
                  <a:gd name="connsiteY5-226" fmla="*/ 223173 h 923906"/>
                  <a:gd name="connsiteX6-227" fmla="*/ 459262 w 741827"/>
                  <a:gd name="connsiteY6-228" fmla="*/ 0 h 923906"/>
                  <a:gd name="connsiteX7-229" fmla="*/ 715845 w 741827"/>
                  <a:gd name="connsiteY7-230" fmla="*/ 284696 h 923906"/>
                  <a:gd name="connsiteX0-231" fmla="*/ 459262 w 715845"/>
                  <a:gd name="connsiteY0-232" fmla="*/ 854400 h 916632"/>
                  <a:gd name="connsiteX1-233" fmla="*/ 176697 w 715845"/>
                  <a:gd name="connsiteY1-234" fmla="*/ 914398 h 916632"/>
                  <a:gd name="connsiteX2-235" fmla="*/ 143648 w 715845"/>
                  <a:gd name="connsiteY2-236" fmla="*/ 613293 h 916632"/>
                  <a:gd name="connsiteX3-237" fmla="*/ 2063 w 715845"/>
                  <a:gd name="connsiteY3-238" fmla="*/ 349269 h 916632"/>
                  <a:gd name="connsiteX4-239" fmla="*/ 264202 w 715845"/>
                  <a:gd name="connsiteY4-240" fmla="*/ 223173 h 916632"/>
                  <a:gd name="connsiteX5-241" fmla="*/ 459262 w 715845"/>
                  <a:gd name="connsiteY5-242" fmla="*/ 0 h 916632"/>
                  <a:gd name="connsiteX6-243" fmla="*/ 715845 w 715845"/>
                  <a:gd name="connsiteY6-244" fmla="*/ 284696 h 916632"/>
                  <a:gd name="connsiteX0-245" fmla="*/ 176697 w 715845"/>
                  <a:gd name="connsiteY0-246" fmla="*/ 914398 h 914398"/>
                  <a:gd name="connsiteX1-247" fmla="*/ 143648 w 715845"/>
                  <a:gd name="connsiteY1-248" fmla="*/ 613293 h 914398"/>
                  <a:gd name="connsiteX2-249" fmla="*/ 2063 w 715845"/>
                  <a:gd name="connsiteY2-250" fmla="*/ 349269 h 914398"/>
                  <a:gd name="connsiteX3-251" fmla="*/ 264202 w 715845"/>
                  <a:gd name="connsiteY3-252" fmla="*/ 223173 h 914398"/>
                  <a:gd name="connsiteX4-253" fmla="*/ 459262 w 715845"/>
                  <a:gd name="connsiteY4-254" fmla="*/ 0 h 914398"/>
                  <a:gd name="connsiteX5-255" fmla="*/ 715845 w 715845"/>
                  <a:gd name="connsiteY5-256" fmla="*/ 284696 h 914398"/>
                  <a:gd name="connsiteX0-257" fmla="*/ 143648 w 715845"/>
                  <a:gd name="connsiteY0-258" fmla="*/ 613293 h 613293"/>
                  <a:gd name="connsiteX1-259" fmla="*/ 2063 w 715845"/>
                  <a:gd name="connsiteY1-260" fmla="*/ 349269 h 613293"/>
                  <a:gd name="connsiteX2-261" fmla="*/ 264202 w 715845"/>
                  <a:gd name="connsiteY2-262" fmla="*/ 223173 h 613293"/>
                  <a:gd name="connsiteX3-263" fmla="*/ 459262 w 715845"/>
                  <a:gd name="connsiteY3-264" fmla="*/ 0 h 613293"/>
                  <a:gd name="connsiteX4-265" fmla="*/ 715845 w 715845"/>
                  <a:gd name="connsiteY4-266" fmla="*/ 284696 h 613293"/>
                  <a:gd name="connsiteX0-267" fmla="*/ 0 w 713782"/>
                  <a:gd name="connsiteY0-268" fmla="*/ 349269 h 349269"/>
                  <a:gd name="connsiteX1-269" fmla="*/ 262139 w 713782"/>
                  <a:gd name="connsiteY1-270" fmla="*/ 223173 h 349269"/>
                  <a:gd name="connsiteX2-271" fmla="*/ 457199 w 713782"/>
                  <a:gd name="connsiteY2-272" fmla="*/ 0 h 349269"/>
                  <a:gd name="connsiteX3-273" fmla="*/ 713782 w 713782"/>
                  <a:gd name="connsiteY3-274" fmla="*/ 284696 h 349269"/>
                  <a:gd name="connsiteX0-275" fmla="*/ 0 w 457199"/>
                  <a:gd name="connsiteY0-276" fmla="*/ 349269 h 349269"/>
                  <a:gd name="connsiteX1-277" fmla="*/ 262139 w 457199"/>
                  <a:gd name="connsiteY1-278" fmla="*/ 223173 h 349269"/>
                  <a:gd name="connsiteX2-279" fmla="*/ 457199 w 457199"/>
                  <a:gd name="connsiteY2-280" fmla="*/ 0 h 349269"/>
                  <a:gd name="connsiteX0-281" fmla="*/ 0 w 195060"/>
                  <a:gd name="connsiteY0-282" fmla="*/ 223173 h 223173"/>
                  <a:gd name="connsiteX1-283" fmla="*/ 195060 w 195060"/>
                  <a:gd name="connsiteY1-284" fmla="*/ 0 h 2231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476625" y="247438"/>
            <a:ext cx="5238750" cy="1359872"/>
            <a:chOff x="5475" y="627"/>
            <a:chExt cx="8250" cy="214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lum brigh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5475" y="1161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zh-CN" sz="4400" b="1" dirty="0">
                  <a:ln w="15875">
                    <a:noFill/>
                  </a:ln>
                  <a:solidFill>
                    <a:srgbClr val="E71C63"/>
                  </a:solidFill>
                  <a:effectLst/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意</a:t>
              </a:r>
              <a:r>
                <a:rPr lang="zh-CN" altLang="zh-CN" sz="4400" b="1" dirty="0">
                  <a:ln w="15875">
                    <a:noFill/>
                  </a:ln>
                  <a:solidFill>
                    <a:srgbClr val="E71C63"/>
                  </a:solidFill>
                  <a:effectLst/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  <a:sym typeface="+mn-ea"/>
                </a:rPr>
                <a:t>  </a:t>
              </a:r>
              <a:r>
                <a:rPr lang="zh-CN" altLang="zh-CN" sz="4400" b="1" dirty="0">
                  <a:ln w="15875">
                    <a:noFill/>
                  </a:ln>
                  <a:solidFill>
                    <a:srgbClr val="E71C63"/>
                  </a:solidFill>
                  <a:effectLst/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义</a:t>
              </a:r>
              <a:endParaRPr lang="zh-CN" altLang="zh-CN" sz="4400" b="1" dirty="0">
                <a:ln w="15875">
                  <a:noFill/>
                </a:ln>
                <a:solidFill>
                  <a:srgbClr val="E71C63"/>
                </a:solidFill>
                <a:effectLst/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 decel="100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5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1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16271" y="2027117"/>
            <a:ext cx="2146300" cy="2663764"/>
            <a:chOff x="1011826" y="1889957"/>
            <a:chExt cx="2146300" cy="2663764"/>
          </a:xfrm>
        </p:grpSpPr>
        <p:sp>
          <p:nvSpPr>
            <p:cNvPr id="6" name="矩形 5"/>
            <p:cNvSpPr/>
            <p:nvPr/>
          </p:nvSpPr>
          <p:spPr>
            <a:xfrm>
              <a:off x="1011826" y="4093346"/>
              <a:ext cx="2146300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生活爱好</a:t>
              </a:r>
              <a:endParaRPr lang="zh-CN" altLang="en-US" sz="2000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3" t="5622" r="72455" b="70941"/>
            <a:stretch>
              <a:fillRect/>
            </a:stretch>
          </p:blipFill>
          <p:spPr>
            <a:xfrm>
              <a:off x="1213234" y="1889957"/>
              <a:ext cx="1922735" cy="225284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9072130" y="2275496"/>
            <a:ext cx="2146300" cy="2423005"/>
            <a:chOff x="9072130" y="2138336"/>
            <a:chExt cx="2146300" cy="2423005"/>
          </a:xfrm>
        </p:grpSpPr>
        <p:sp>
          <p:nvSpPr>
            <p:cNvPr id="9" name="矩形 8"/>
            <p:cNvSpPr/>
            <p:nvPr/>
          </p:nvSpPr>
          <p:spPr>
            <a:xfrm>
              <a:off x="9072130" y="4100966"/>
              <a:ext cx="2146300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引导成长</a:t>
              </a:r>
              <a:endParaRPr lang="zh-CN" altLang="en-US" sz="2000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77" t="7530" r="6044" b="71365"/>
            <a:stretch>
              <a:fillRect/>
            </a:stretch>
          </p:blipFill>
          <p:spPr>
            <a:xfrm>
              <a:off x="9233038" y="2138336"/>
              <a:ext cx="1886332" cy="179499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3670019" y="2157036"/>
            <a:ext cx="2268566" cy="2530035"/>
            <a:chOff x="3665574" y="2019876"/>
            <a:chExt cx="2268566" cy="2530035"/>
          </a:xfrm>
        </p:grpSpPr>
        <p:sp>
          <p:nvSpPr>
            <p:cNvPr id="8" name="矩形 7"/>
            <p:cNvSpPr/>
            <p:nvPr/>
          </p:nvSpPr>
          <p:spPr>
            <a:xfrm>
              <a:off x="3665574" y="4089536"/>
              <a:ext cx="2146300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基础教学</a:t>
              </a:r>
              <a:endParaRPr lang="zh-CN" altLang="en-US" sz="2000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62" t="7093" r="48670" b="71364"/>
            <a:stretch>
              <a:fillRect/>
            </a:stretch>
          </p:blipFill>
          <p:spPr>
            <a:xfrm>
              <a:off x="3830826" y="2019876"/>
              <a:ext cx="2103314" cy="193900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6532873" y="2194123"/>
            <a:ext cx="1932749" cy="2489200"/>
            <a:chOff x="6532873" y="2056963"/>
            <a:chExt cx="1932749" cy="2489200"/>
          </a:xfrm>
        </p:grpSpPr>
        <p:sp>
          <p:nvSpPr>
            <p:cNvPr id="32" name="矩形 31"/>
            <p:cNvSpPr/>
            <p:nvPr/>
          </p:nvSpPr>
          <p:spPr>
            <a:xfrm>
              <a:off x="6642537" y="4085788"/>
              <a:ext cx="1823085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培养理想</a:t>
              </a:r>
              <a:endParaRPr lang="zh-CN" altLang="en-US" sz="2000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190" t="7828" r="30063" b="71365"/>
            <a:stretch>
              <a:fillRect/>
            </a:stretch>
          </p:blipFill>
          <p:spPr>
            <a:xfrm>
              <a:off x="6532873" y="2056963"/>
              <a:ext cx="1858782" cy="1864117"/>
            </a:xfrm>
            <a:prstGeom prst="rect">
              <a:avLst/>
            </a:prstGeom>
          </p:spPr>
        </p:pic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15" y="2019935"/>
            <a:ext cx="2212340" cy="221234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735" y="2019935"/>
            <a:ext cx="2212340" cy="22123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425" y="1962785"/>
            <a:ext cx="2212340" cy="221234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340" y="2019935"/>
            <a:ext cx="2212340" cy="221234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3476625" y="247438"/>
            <a:ext cx="5238750" cy="1359872"/>
            <a:chOff x="5475" y="627"/>
            <a:chExt cx="8250" cy="214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lum brigh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5475" y="1161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zh-CN" sz="4400" b="1" dirty="0">
                  <a:ln w="15875">
                    <a:noFill/>
                  </a:ln>
                  <a:solidFill>
                    <a:srgbClr val="E71C63"/>
                  </a:solidFill>
                  <a:effectLst/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理  念</a:t>
              </a:r>
              <a:endParaRPr lang="zh-CN" altLang="zh-CN" sz="4400" b="1" dirty="0">
                <a:ln w="15875">
                  <a:noFill/>
                </a:ln>
                <a:solidFill>
                  <a:srgbClr val="E71C63"/>
                </a:solidFill>
                <a:effectLst/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946805" y="2067336"/>
            <a:ext cx="3742055" cy="1127760"/>
            <a:chOff x="874712" y="3195403"/>
            <a:chExt cx="3742055" cy="1127760"/>
          </a:xfrm>
        </p:grpSpPr>
        <p:sp>
          <p:nvSpPr>
            <p:cNvPr id="4" name="矩形 3"/>
            <p:cNvSpPr/>
            <p:nvPr/>
          </p:nvSpPr>
          <p:spPr>
            <a:xfrm>
              <a:off x="874712" y="3678003"/>
              <a:ext cx="3742055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74713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家长会的目的</a:t>
              </a:r>
              <a:endParaRPr lang="zh-CN" altLang="en-US" sz="2000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46805" y="3807686"/>
            <a:ext cx="3684270" cy="1127760"/>
            <a:chOff x="874712" y="3195403"/>
            <a:chExt cx="3684270" cy="1127760"/>
          </a:xfrm>
        </p:grpSpPr>
        <p:sp>
          <p:nvSpPr>
            <p:cNvPr id="7" name="矩形 6"/>
            <p:cNvSpPr/>
            <p:nvPr/>
          </p:nvSpPr>
          <p:spPr>
            <a:xfrm>
              <a:off x="874712" y="3678003"/>
              <a:ext cx="3684270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74713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家长会的愿景</a:t>
              </a:r>
              <a:endParaRPr lang="zh-CN" altLang="en-US" sz="2000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4072" y="2067336"/>
            <a:ext cx="3591202" cy="1127760"/>
            <a:chOff x="693737" y="3195403"/>
            <a:chExt cx="3591202" cy="1127760"/>
          </a:xfrm>
        </p:grpSpPr>
        <p:sp>
          <p:nvSpPr>
            <p:cNvPr id="10" name="矩形 9"/>
            <p:cNvSpPr/>
            <p:nvPr/>
          </p:nvSpPr>
          <p:spPr>
            <a:xfrm>
              <a:off x="693737" y="3678003"/>
              <a:ext cx="3590925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42965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家长会的理念</a:t>
              </a:r>
              <a:endParaRPr lang="zh-CN" altLang="en-US" sz="2000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4072" y="3807686"/>
            <a:ext cx="3591202" cy="1127760"/>
            <a:chOff x="693737" y="3195403"/>
            <a:chExt cx="3591202" cy="1127760"/>
          </a:xfrm>
        </p:grpSpPr>
        <p:sp>
          <p:nvSpPr>
            <p:cNvPr id="13" name="矩形 12"/>
            <p:cNvSpPr/>
            <p:nvPr/>
          </p:nvSpPr>
          <p:spPr>
            <a:xfrm>
              <a:off x="693737" y="3678003"/>
              <a:ext cx="3590925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42965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家长会的管理</a:t>
              </a:r>
              <a:endParaRPr lang="zh-CN" altLang="en-US" sz="2000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15911" y="1818300"/>
            <a:ext cx="3761626" cy="3795613"/>
            <a:chOff x="4252218" y="1936410"/>
            <a:chExt cx="3761626" cy="379561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2218" y="1936410"/>
              <a:ext cx="3761626" cy="3761626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80" r="7072"/>
            <a:stretch>
              <a:fillRect/>
            </a:stretch>
          </p:blipFill>
          <p:spPr>
            <a:xfrm>
              <a:off x="4310461" y="2194504"/>
              <a:ext cx="3549269" cy="3537519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3476625" y="247438"/>
            <a:ext cx="5238750" cy="1359872"/>
            <a:chOff x="5475" y="627"/>
            <a:chExt cx="8250" cy="214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lum brigh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5475" y="1161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zh-CN" sz="4400" b="1" dirty="0">
                  <a:ln w="15875">
                    <a:noFill/>
                  </a:ln>
                  <a:solidFill>
                    <a:srgbClr val="E71C63"/>
                  </a:solidFill>
                  <a:effectLst/>
                  <a:latin typeface="站酷快乐体2016修订版" panose="02010600030101010101" charset="-122"/>
                  <a:ea typeface="站酷快乐体2016修订版" panose="02010600030101010101" charset="-122"/>
                  <a:cs typeface="站酷快乐体2016修订版" panose="02010600030101010101" charset="-122"/>
                </a:rPr>
                <a:t>合   作</a:t>
              </a:r>
              <a:endParaRPr lang="zh-CN" altLang="zh-CN" sz="4400" b="1" dirty="0">
                <a:ln w="15875">
                  <a:noFill/>
                </a:ln>
                <a:solidFill>
                  <a:srgbClr val="E71C63"/>
                </a:solidFill>
                <a:effectLst/>
                <a:latin typeface="站酷快乐体2016修订版" panose="02010600030101010101" charset="-122"/>
                <a:ea typeface="站酷快乐体2016修订版" panose="02010600030101010101" charset="-122"/>
                <a:cs typeface="站酷快乐体2016修订版" panose="02010600030101010101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十字星 6"/>
          <p:cNvSpPr/>
          <p:nvPr/>
        </p:nvSpPr>
        <p:spPr>
          <a:xfrm rot="20953261">
            <a:off x="3939252" y="226715"/>
            <a:ext cx="566841" cy="566841"/>
          </a:xfrm>
          <a:prstGeom prst="star4">
            <a:avLst/>
          </a:prstGeom>
          <a:solidFill>
            <a:srgbClr val="06E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625838" y="3330914"/>
            <a:ext cx="1177219" cy="1194956"/>
            <a:chOff x="9272337" y="-1404832"/>
            <a:chExt cx="1597009" cy="1621072"/>
          </a:xfrm>
        </p:grpSpPr>
        <p:sp>
          <p:nvSpPr>
            <p:cNvPr id="66" name="椭圆 65"/>
            <p:cNvSpPr/>
            <p:nvPr/>
          </p:nvSpPr>
          <p:spPr>
            <a:xfrm>
              <a:off x="9272337" y="-1377658"/>
              <a:ext cx="1593898" cy="1593898"/>
            </a:xfrm>
            <a:prstGeom prst="ellipse">
              <a:avLst/>
            </a:prstGeom>
            <a:solidFill>
              <a:srgbClr val="20B6BE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272337" y="-1404832"/>
              <a:ext cx="1597009" cy="1597009"/>
              <a:chOff x="9437178" y="1562958"/>
              <a:chExt cx="1597009" cy="1597009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437178" y="1566069"/>
                <a:ext cx="1593898" cy="1593898"/>
              </a:xfrm>
              <a:prstGeom prst="ellipse">
                <a:avLst/>
              </a:prstGeom>
              <a:solidFill>
                <a:srgbClr val="22F1F6"/>
              </a:solidFill>
              <a:ln>
                <a:noFill/>
              </a:ln>
              <a:effectLst>
                <a:innerShdw blurRad="571500" dist="241300" dir="5400000">
                  <a:srgbClr val="20B6BE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9440289" y="1562958"/>
                <a:ext cx="1593898" cy="1593898"/>
              </a:xfrm>
              <a:prstGeom prst="ellipse">
                <a:avLst/>
              </a:prstGeom>
              <a:gradFill flip="none" rotWithShape="1">
                <a:gsLst>
                  <a:gs pos="0">
                    <a:srgbClr val="22F1F6"/>
                  </a:gs>
                  <a:gs pos="40000">
                    <a:srgbClr val="22F1F6"/>
                  </a:gs>
                  <a:gs pos="100000">
                    <a:srgbClr val="20B6BE">
                      <a:alpha val="0"/>
                    </a:srgb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31750">
                <a:solidFill>
                  <a:srgbClr val="22F1F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7" name="弧形 36"/>
              <p:cNvSpPr/>
              <p:nvPr/>
            </p:nvSpPr>
            <p:spPr>
              <a:xfrm rot="17150761">
                <a:off x="9589212" y="1706945"/>
                <a:ext cx="1382557" cy="1382557"/>
              </a:xfrm>
              <a:prstGeom prst="arc">
                <a:avLst>
                  <a:gd name="adj1" fmla="val 14257598"/>
                  <a:gd name="adj2" fmla="val 1799152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38" name="弧形 37"/>
              <p:cNvSpPr/>
              <p:nvPr/>
            </p:nvSpPr>
            <p:spPr>
              <a:xfrm rot="17283909">
                <a:off x="9629644" y="1685173"/>
                <a:ext cx="1382557" cy="1382557"/>
              </a:xfrm>
              <a:prstGeom prst="arc">
                <a:avLst>
                  <a:gd name="adj1" fmla="val 18582933"/>
                  <a:gd name="adj2" fmla="val 1906774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40" name="TextBox 1"/>
            <p:cNvSpPr txBox="1"/>
            <p:nvPr/>
          </p:nvSpPr>
          <p:spPr>
            <a:xfrm>
              <a:off x="9541021" y="-958976"/>
              <a:ext cx="1286735" cy="70810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effectLst>
                    <a:outerShdw blurRad="177800" dist="50800" dir="16620000" sx="93000" sy="93000" rotWithShape="0">
                      <a:srgbClr val="20B6BE"/>
                    </a:outerShdw>
                  </a:effectLst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rPr>
                <a:t>思路</a:t>
              </a:r>
              <a:endParaRPr lang="zh-CN" altLang="en-US" sz="2800" b="1" dirty="0" smtClean="0">
                <a:solidFill>
                  <a:schemeClr val="tx1"/>
                </a:solidFill>
                <a:effectLst>
                  <a:outerShdw blurRad="177800" dist="50800" dir="16620000" sx="93000" sy="93000" rotWithShape="0">
                    <a:srgbClr val="20B6BE"/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70085" y="602166"/>
            <a:ext cx="1180837" cy="1183131"/>
            <a:chOff x="11934016" y="4450536"/>
            <a:chExt cx="1601919" cy="1605030"/>
          </a:xfrm>
        </p:grpSpPr>
        <p:sp>
          <p:nvSpPr>
            <p:cNvPr id="71" name="椭圆 70"/>
            <p:cNvSpPr/>
            <p:nvPr/>
          </p:nvSpPr>
          <p:spPr>
            <a:xfrm>
              <a:off x="11934016" y="4450536"/>
              <a:ext cx="1593898" cy="1593898"/>
            </a:xfrm>
            <a:prstGeom prst="ellipse">
              <a:avLst/>
            </a:prstGeom>
            <a:solidFill>
              <a:srgbClr val="FF97B8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1938926" y="4458557"/>
              <a:ext cx="1597009" cy="1597009"/>
              <a:chOff x="9437178" y="1562958"/>
              <a:chExt cx="1597009" cy="1597009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9437178" y="1566069"/>
                <a:ext cx="1593898" cy="1593898"/>
              </a:xfrm>
              <a:prstGeom prst="ellipse">
                <a:avLst/>
              </a:prstGeom>
              <a:solidFill>
                <a:srgbClr val="22F1F6"/>
              </a:solidFill>
              <a:ln>
                <a:noFill/>
              </a:ln>
              <a:effectLst>
                <a:innerShdw blurRad="571500" dist="241300" dir="5400000">
                  <a:srgbClr val="20B6BE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9440289" y="1562958"/>
                <a:ext cx="1593898" cy="15938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0000">
                    <a:srgbClr val="FFA3C4"/>
                  </a:gs>
                  <a:gs pos="100000">
                    <a:srgbClr val="FF7593"/>
                  </a:gs>
                </a:gsLst>
                <a:path path="circle">
                  <a:fillToRect l="50000" t="-80000" r="50000" b="180000"/>
                </a:path>
                <a:tileRect/>
              </a:gradFill>
              <a:ln w="31750">
                <a:solidFill>
                  <a:srgbClr val="FFD1E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 rot="17150761">
                <a:off x="9589212" y="1706945"/>
                <a:ext cx="1382557" cy="1382557"/>
              </a:xfrm>
              <a:prstGeom prst="arc">
                <a:avLst>
                  <a:gd name="adj1" fmla="val 14257598"/>
                  <a:gd name="adj2" fmla="val 17991522"/>
                </a:avLst>
              </a:prstGeom>
              <a:ln w="127000" cap="rnd">
                <a:solidFill>
                  <a:schemeClr val="bg1">
                    <a:alpha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45" name="弧形 44"/>
              <p:cNvSpPr/>
              <p:nvPr/>
            </p:nvSpPr>
            <p:spPr>
              <a:xfrm rot="17283909">
                <a:off x="9629644" y="1685173"/>
                <a:ext cx="1382557" cy="1382557"/>
              </a:xfrm>
              <a:prstGeom prst="arc">
                <a:avLst>
                  <a:gd name="adj1" fmla="val 18582933"/>
                  <a:gd name="adj2" fmla="val 19067742"/>
                </a:avLst>
              </a:prstGeom>
              <a:ln w="127000" cap="rnd">
                <a:solidFill>
                  <a:schemeClr val="bg1">
                    <a:alpha val="8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47" name="TextBox 10"/>
            <p:cNvSpPr txBox="1"/>
            <p:nvPr/>
          </p:nvSpPr>
          <p:spPr>
            <a:xfrm>
              <a:off x="12179702" y="4879361"/>
              <a:ext cx="1214628" cy="708102"/>
            </a:xfrm>
            <a:prstGeom prst="rect">
              <a:avLst/>
            </a:prstGeom>
            <a:noFill/>
            <a:effectLst>
              <a:glow rad="139700">
                <a:schemeClr val="bg1">
                  <a:alpha val="40000"/>
                </a:schemeClr>
              </a:glow>
              <a:outerShdw blurRad="152400" dist="152400" sx="102000" sy="102000" algn="ctr" rotWithShape="0">
                <a:prstClr val="black">
                  <a:alpha val="53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rPr>
                <a:t>概况</a:t>
              </a:r>
              <a:endParaRPr lang="zh-CN" altLang="en-US" sz="2800" b="1" dirty="0" smtClean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541020" y="4537086"/>
            <a:ext cx="1228174" cy="1177947"/>
            <a:chOff x="7953284" y="6299301"/>
            <a:chExt cx="1666136" cy="1597996"/>
          </a:xfrm>
        </p:grpSpPr>
        <p:sp>
          <p:nvSpPr>
            <p:cNvPr id="72" name="椭圆 71"/>
            <p:cNvSpPr/>
            <p:nvPr/>
          </p:nvSpPr>
          <p:spPr>
            <a:xfrm>
              <a:off x="7963595" y="6303399"/>
              <a:ext cx="1593898" cy="159389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7953284" y="6299301"/>
              <a:ext cx="1666136" cy="1597009"/>
              <a:chOff x="8402463" y="4859938"/>
              <a:chExt cx="1666136" cy="1597009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8402463" y="4859938"/>
                <a:ext cx="1597009" cy="1597009"/>
                <a:chOff x="9437178" y="1562958"/>
                <a:chExt cx="1597009" cy="1597009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9437178" y="1566069"/>
                  <a:ext cx="1593898" cy="1593898"/>
                </a:xfrm>
                <a:prstGeom prst="ellipse">
                  <a:avLst/>
                </a:prstGeom>
                <a:solidFill>
                  <a:srgbClr val="22F1F6"/>
                </a:solidFill>
                <a:ln>
                  <a:noFill/>
                </a:ln>
                <a:effectLst>
                  <a:innerShdw blurRad="571500" dist="241300" dir="5400000">
                    <a:srgbClr val="20B6BE">
                      <a:alpha val="8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9440289" y="1562958"/>
                  <a:ext cx="1593898" cy="1593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0000">
                      <a:srgbClr val="FFFF00"/>
                    </a:gs>
                    <a:gs pos="96000">
                      <a:srgbClr val="FFC000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31750">
                  <a:solidFill>
                    <a:srgbClr val="FFFF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7150761">
                  <a:off x="9589212" y="1706945"/>
                  <a:ext cx="1382557" cy="1382557"/>
                </a:xfrm>
                <a:prstGeom prst="arc">
                  <a:avLst>
                    <a:gd name="adj1" fmla="val 14257598"/>
                    <a:gd name="adj2" fmla="val 1799152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7283909">
                  <a:off x="9629644" y="1685173"/>
                  <a:ext cx="1382557" cy="1382557"/>
                </a:xfrm>
                <a:prstGeom prst="arc">
                  <a:avLst>
                    <a:gd name="adj1" fmla="val 18582933"/>
                    <a:gd name="adj2" fmla="val 1906774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</p:grpSp>
          <p:sp>
            <p:nvSpPr>
              <p:cNvPr id="60" name="矩形 59"/>
              <p:cNvSpPr/>
              <p:nvPr/>
            </p:nvSpPr>
            <p:spPr>
              <a:xfrm>
                <a:off x="8632828" y="5300903"/>
                <a:ext cx="1435771" cy="708102"/>
              </a:xfrm>
              <a:prstGeom prst="rect">
                <a:avLst/>
              </a:prstGeom>
              <a:effectLst>
                <a:outerShdw blurRad="50800" dist="38100" dir="5400000" algn="t" rotWithShape="0">
                  <a:srgbClr val="F9A601">
                    <a:alpha val="92941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 smtClean="0">
                    <a:latin typeface="站酷快乐体2016修订版" panose="02010600030101010101" charset="-122"/>
                    <a:ea typeface="站酷快乐体2016修订版" panose="02010600030101010101" charset="-122"/>
                    <a:cs typeface="站酷庆科黄油体" panose="02000803000000020004" charset="-122"/>
                    <a:sym typeface="+mn-ea"/>
                  </a:rPr>
                  <a:t>管理</a:t>
                </a:r>
                <a:endParaRPr lang="zh-CN" altLang="en-US" sz="2800" b="1" dirty="0" smtClean="0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782602" y="1842451"/>
            <a:ext cx="1177219" cy="1183132"/>
            <a:chOff x="6204695" y="728767"/>
            <a:chExt cx="1597009" cy="1605031"/>
          </a:xfrm>
        </p:grpSpPr>
        <p:sp>
          <p:nvSpPr>
            <p:cNvPr id="75" name="椭圆 74"/>
            <p:cNvSpPr/>
            <p:nvPr/>
          </p:nvSpPr>
          <p:spPr>
            <a:xfrm>
              <a:off x="6206985" y="728767"/>
              <a:ext cx="1593898" cy="1593898"/>
            </a:xfrm>
            <a:prstGeom prst="ellipse">
              <a:avLst/>
            </a:prstGeom>
            <a:solidFill>
              <a:srgbClr val="9FB70D"/>
            </a:solidFill>
            <a:ln>
              <a:noFill/>
            </a:ln>
            <a:effectLst>
              <a:outerShdw blurRad="254000" dist="635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204695" y="736789"/>
              <a:ext cx="1597009" cy="1597009"/>
              <a:chOff x="6092400" y="4779400"/>
              <a:chExt cx="1597009" cy="159700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6092400" y="4779400"/>
                <a:ext cx="1597009" cy="1597009"/>
                <a:chOff x="9437178" y="1562958"/>
                <a:chExt cx="1597009" cy="1597009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9437178" y="1566069"/>
                  <a:ext cx="1593898" cy="1593898"/>
                </a:xfrm>
                <a:prstGeom prst="ellipse">
                  <a:avLst/>
                </a:prstGeom>
                <a:solidFill>
                  <a:srgbClr val="22F1F6"/>
                </a:solidFill>
                <a:ln>
                  <a:noFill/>
                </a:ln>
                <a:effectLst>
                  <a:innerShdw blurRad="571500" dist="241300" dir="5400000">
                    <a:srgbClr val="20B6BE">
                      <a:alpha val="8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9440289" y="1562958"/>
                  <a:ext cx="1593898" cy="1593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40000">
                      <a:srgbClr val="D6F133"/>
                    </a:gs>
                    <a:gs pos="100000">
                      <a:srgbClr val="92D050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31750">
                  <a:solidFill>
                    <a:srgbClr val="D6F13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7150761">
                  <a:off x="9589212" y="1706945"/>
                  <a:ext cx="1382557" cy="1382557"/>
                </a:xfrm>
                <a:prstGeom prst="arc">
                  <a:avLst>
                    <a:gd name="adj1" fmla="val 14257598"/>
                    <a:gd name="adj2" fmla="val 1799152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7283909">
                  <a:off x="9629644" y="1685173"/>
                  <a:ext cx="1382557" cy="1382557"/>
                </a:xfrm>
                <a:prstGeom prst="arc">
                  <a:avLst>
                    <a:gd name="adj1" fmla="val 18582933"/>
                    <a:gd name="adj2" fmla="val 1906774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</a:endParaRPr>
                </a:p>
              </p:txBody>
            </p:sp>
          </p:grpSp>
          <p:sp>
            <p:nvSpPr>
              <p:cNvPr id="61" name="TextBox 322"/>
              <p:cNvSpPr txBox="1"/>
              <p:nvPr/>
            </p:nvSpPr>
            <p:spPr>
              <a:xfrm>
                <a:off x="6313571" y="5198646"/>
                <a:ext cx="1362874" cy="708102"/>
              </a:xfrm>
              <a:prstGeom prst="rect">
                <a:avLst/>
              </a:prstGeom>
              <a:effectLst>
                <a:outerShdw blurRad="50800" dist="38100" dir="5400000" algn="t" rotWithShape="0">
                  <a:srgbClr val="9FB70D">
                    <a:alpha val="93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4000" b="1">
                    <a:solidFill>
                      <a:srgbClr val="22F1F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zh-CN" sz="2800" dirty="0" smtClean="0">
                    <a:solidFill>
                      <a:schemeClr val="tx1"/>
                    </a:solidFill>
                    <a:latin typeface="站酷快乐体2016修订版" panose="02010600030101010101" charset="-122"/>
                    <a:ea typeface="站酷快乐体2016修订版" panose="02010600030101010101" charset="-122"/>
                    <a:sym typeface="+mn-ea"/>
                  </a:rPr>
                  <a:t>特点</a:t>
                </a:r>
                <a:endParaRPr lang="zh-CN" altLang="zh-CN" sz="2800" dirty="0" smtClean="0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  <a:sym typeface="+mn-ea"/>
                </a:endParaRPr>
              </a:p>
            </p:txBody>
          </p:sp>
        </p:grpSp>
      </p:grpSp>
      <p:sp>
        <p:nvSpPr>
          <p:cNvPr id="99" name="矩形 98"/>
          <p:cNvSpPr/>
          <p:nvPr/>
        </p:nvSpPr>
        <p:spPr>
          <a:xfrm>
            <a:off x="7610475" y="69024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</a:rPr>
              <a:t>家长会一般是由学校或教师发起的，面向学生、学生家长，以及教师的交流、互动，介绍性的会议或活动。</a:t>
            </a:r>
            <a:endParaRPr sz="1200" dirty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414385" y="1960880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425180" y="349948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7305675" y="4830445"/>
            <a:ext cx="303339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rPr>
              <a:t>家长会一般是由学校或教师发起的，面向学生、学生家长，以及教师的交流、互动，介绍性的会议或活动。</a:t>
            </a:r>
            <a:endParaRPr lang="en-US" altLang="zh-CN" sz="1200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cs typeface="站酷庆科黄油体" panose="02000803000000020004" charset="-122"/>
              <a:sym typeface="+mn-ea"/>
            </a:endParaRPr>
          </a:p>
        </p:txBody>
      </p:sp>
      <p:pic>
        <p:nvPicPr>
          <p:cNvPr id="6" name="Picture 2" descr="2531170_162158900000_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0"/>
          <a:stretch>
            <a:fillRect/>
          </a:stretch>
        </p:blipFill>
        <p:spPr bwMode="auto">
          <a:xfrm>
            <a:off x="363220" y="527050"/>
            <a:ext cx="5100320" cy="481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167255" y="2210435"/>
            <a:ext cx="12579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charset="-122"/>
                <a:ea typeface="站酷快乐体2016修订版" panose="02010600030101010101" charset="-122"/>
                <a:cs typeface="+mj-lt"/>
              </a:rPr>
              <a:t>02</a:t>
            </a:r>
            <a:endParaRPr lang="en-US" altLang="zh-CN" sz="6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站酷快乐体2016修订版" panose="02010600030101010101" charset="-122"/>
              <a:ea typeface="站酷快乐体2016修订版" panose="02010600030101010101" charset="-122"/>
              <a:cs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9115" y="3288030"/>
            <a:ext cx="2207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800" b="1" dirty="0" smtClean="0">
                <a:latin typeface="站酷快乐体2016修订版" panose="02010600030101010101" charset="-122"/>
                <a:ea typeface="站酷快乐体2016修订版" panose="02010600030101010101" charset="-122"/>
                <a:sym typeface="+mn-ea"/>
              </a:rPr>
              <a:t>我们的班级</a:t>
            </a:r>
            <a:endParaRPr lang="zh-CN" altLang="zh-CN" sz="2800" b="1" dirty="0" smtClean="0">
              <a:solidFill>
                <a:schemeClr val="tx1"/>
              </a:solidFill>
              <a:latin typeface="站酷快乐体2016修订版" panose="02010600030101010101" charset="-122"/>
              <a:ea typeface="站酷快乐体2016修订版" panose="02010600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9" grpId="0"/>
      <p:bldP spid="100" grpId="0"/>
      <p:bldP spid="101" grpId="0"/>
      <p:bldP spid="1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385997" y="2142809"/>
            <a:ext cx="3410227" cy="1404429"/>
            <a:chOff x="874712" y="3195403"/>
            <a:chExt cx="3410227" cy="1404429"/>
          </a:xfrm>
        </p:grpSpPr>
        <p:sp>
          <p:nvSpPr>
            <p:cNvPr id="6" name="矩形 5"/>
            <p:cNvSpPr/>
            <p:nvPr/>
          </p:nvSpPr>
          <p:spPr>
            <a:xfrm>
              <a:off x="874712" y="3677812"/>
              <a:ext cx="3410227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74713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目标激励孩子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85997" y="4129903"/>
            <a:ext cx="3410227" cy="1404429"/>
            <a:chOff x="874712" y="3195403"/>
            <a:chExt cx="3410227" cy="1404429"/>
          </a:xfrm>
        </p:grpSpPr>
        <p:sp>
          <p:nvSpPr>
            <p:cNvPr id="9" name="矩形 8"/>
            <p:cNvSpPr/>
            <p:nvPr/>
          </p:nvSpPr>
          <p:spPr>
            <a:xfrm>
              <a:off x="874712" y="3677812"/>
              <a:ext cx="3410227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74713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要求约束孩子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189" y="2142809"/>
            <a:ext cx="3410227" cy="1404429"/>
            <a:chOff x="874712" y="3195403"/>
            <a:chExt cx="3410227" cy="1404429"/>
          </a:xfrm>
        </p:grpSpPr>
        <p:sp>
          <p:nvSpPr>
            <p:cNvPr id="12" name="矩形 11"/>
            <p:cNvSpPr/>
            <p:nvPr/>
          </p:nvSpPr>
          <p:spPr>
            <a:xfrm>
              <a:off x="874712" y="3677812"/>
              <a:ext cx="3410227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042965" y="3195403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行动支持孩子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3189" y="4129903"/>
            <a:ext cx="3410227" cy="1404429"/>
            <a:chOff x="874712" y="3195403"/>
            <a:chExt cx="3410227" cy="1404429"/>
          </a:xfrm>
        </p:grpSpPr>
        <p:sp>
          <p:nvSpPr>
            <p:cNvPr id="15" name="矩形 14"/>
            <p:cNvSpPr/>
            <p:nvPr/>
          </p:nvSpPr>
          <p:spPr>
            <a:xfrm>
              <a:off x="874712" y="3677812"/>
              <a:ext cx="3410227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站酷快乐体2016修订版" panose="02010600030101010101" charset="-122"/>
                  <a:ea typeface="站酷快乐体2016修订版" panose="02010600030101010101" charset="-122"/>
                  <a:cs typeface="站酷庆科黄油体" panose="02000803000000020004" charset="-122"/>
                  <a:sym typeface="+mn-ea"/>
                </a:rPr>
                <a:t>家长会一般是由学校或教师发起的，面向学生、学生家长，以及教师的交流、互动，介绍性的会议或活动。</a:t>
              </a:r>
              <a:endParaRPr lang="zh-CN" altLang="en-US" sz="1200" dirty="0">
                <a:latin typeface="站酷快乐体2016修订版" panose="02010600030101010101" charset="-122"/>
                <a:ea typeface="站酷快乐体2016修订版" panose="02010600030101010101" charset="-122"/>
                <a:cs typeface="站酷庆科黄油体" panose="02000803000000020004" charset="-122"/>
                <a:sym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419577" y="3195403"/>
              <a:ext cx="2865362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平常心关爱孩子</a:t>
              </a:r>
              <a:endParaRPr lang="zh-CN" altLang="en-US" sz="2000" b="1" dirty="0"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76625" y="397933"/>
            <a:ext cx="5238750" cy="1359872"/>
            <a:chOff x="5475" y="627"/>
            <a:chExt cx="8250" cy="21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" y="627"/>
              <a:ext cx="7145" cy="2142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475" y="1268"/>
              <a:ext cx="8250" cy="12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4400" b="1" dirty="0">
                  <a:ln w="15875">
                    <a:noFill/>
                  </a:ln>
                  <a:solidFill>
                    <a:srgbClr val="E71C63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rPr>
                <a:t>关于班级</a:t>
              </a:r>
              <a:endParaRPr lang="zh-CN" altLang="en-US" sz="4400" b="1" dirty="0">
                <a:ln w="15875">
                  <a:noFill/>
                </a:ln>
                <a:solidFill>
                  <a:srgbClr val="E71C63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405" y="1981835"/>
            <a:ext cx="2955290" cy="3932555"/>
          </a:xfrm>
          <a:prstGeom prst="rect">
            <a:avLst/>
          </a:prstGeom>
        </p:spPr>
      </p:pic>
      <p:grpSp>
        <p:nvGrpSpPr>
          <p:cNvPr id="103" name="组合 102"/>
          <p:cNvGrpSpPr/>
          <p:nvPr/>
        </p:nvGrpSpPr>
        <p:grpSpPr>
          <a:xfrm>
            <a:off x="4197350" y="5365115"/>
            <a:ext cx="1358900" cy="1262380"/>
            <a:chOff x="9886950" y="4535871"/>
            <a:chExt cx="1834461" cy="2005899"/>
          </a:xfrm>
        </p:grpSpPr>
        <p:sp>
          <p:nvSpPr>
            <p:cNvPr id="104" name="圆角矩形 103"/>
            <p:cNvSpPr/>
            <p:nvPr/>
          </p:nvSpPr>
          <p:spPr>
            <a:xfrm>
              <a:off x="10526487" y="5428190"/>
              <a:ext cx="328183" cy="134639"/>
            </a:xfrm>
            <a:prstGeom prst="roundRect">
              <a:avLst/>
            </a:prstGeom>
            <a:solidFill>
              <a:srgbClr val="C87404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05" name="圆角矩形 104"/>
            <p:cNvSpPr/>
            <p:nvPr/>
          </p:nvSpPr>
          <p:spPr>
            <a:xfrm rot="1452078">
              <a:off x="10593807" y="5007442"/>
              <a:ext cx="286109" cy="488068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 rot="17559220">
              <a:off x="10526211" y="4117280"/>
              <a:ext cx="611597" cy="1772498"/>
              <a:chOff x="2994660" y="1680210"/>
              <a:chExt cx="1234440" cy="3577590"/>
            </a:xfrm>
            <a:solidFill>
              <a:srgbClr val="FFC000"/>
            </a:solidFill>
          </p:grpSpPr>
          <p:sp>
            <p:nvSpPr>
              <p:cNvPr id="118" name="椭圆 117"/>
              <p:cNvSpPr/>
              <p:nvPr/>
            </p:nvSpPr>
            <p:spPr>
              <a:xfrm>
                <a:off x="3080385" y="1680210"/>
                <a:ext cx="1062990" cy="1062990"/>
              </a:xfrm>
              <a:prstGeom prst="ellipse">
                <a:avLst/>
              </a:prstGeom>
              <a:solidFill>
                <a:srgbClr val="84F6FC"/>
              </a:solidFill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3423285" y="4983480"/>
                <a:ext cx="377190" cy="27432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3314700" y="4297680"/>
                <a:ext cx="594360" cy="74295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3177540" y="2514600"/>
                <a:ext cx="868680" cy="1874520"/>
              </a:xfrm>
              <a:prstGeom prst="rect">
                <a:avLst/>
              </a:prstGeom>
              <a:grpFill/>
              <a:ln w="635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  <p:sp>
            <p:nvSpPr>
              <p:cNvPr id="122" name="梯形 121"/>
              <p:cNvSpPr/>
              <p:nvPr/>
            </p:nvSpPr>
            <p:spPr>
              <a:xfrm>
                <a:off x="2994660" y="2137410"/>
                <a:ext cx="1234440" cy="457200"/>
              </a:xfrm>
              <a:prstGeom prst="trapezoid">
                <a:avLst>
                  <a:gd name="adj" fmla="val 4323"/>
                </a:avLst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  <a:latin typeface="站酷快乐体2016修订版" panose="02010600030101010101" charset="-122"/>
                  <a:ea typeface="站酷快乐体2016修订版" panose="02010600030101010101" charset="-122"/>
                </a:endParaRPr>
              </a:p>
            </p:txBody>
          </p:sp>
        </p:grpSp>
        <p:sp>
          <p:nvSpPr>
            <p:cNvPr id="107" name="椭圆 106"/>
            <p:cNvSpPr/>
            <p:nvPr/>
          </p:nvSpPr>
          <p:spPr>
            <a:xfrm>
              <a:off x="10644296" y="5276721"/>
              <a:ext cx="100980" cy="100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cxnSp>
          <p:nvCxnSpPr>
            <p:cNvPr id="108" name="直接连接符 107"/>
            <p:cNvCxnSpPr>
              <a:stCxn id="104" idx="2"/>
            </p:cNvCxnSpPr>
            <p:nvPr/>
          </p:nvCxnSpPr>
          <p:spPr>
            <a:xfrm flipH="1">
              <a:off x="10686371" y="5562830"/>
              <a:ext cx="4207" cy="95089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>
              <a:off x="10274038" y="5565635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10806985" y="5551610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10080494" y="6530550"/>
              <a:ext cx="1489448" cy="0"/>
            </a:xfrm>
            <a:prstGeom prst="line">
              <a:avLst/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9886950" y="6541770"/>
              <a:ext cx="103784" cy="0"/>
            </a:xfrm>
            <a:prstGeom prst="line">
              <a:avLst/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11665311" y="6527745"/>
              <a:ext cx="56100" cy="0"/>
            </a:xfrm>
            <a:prstGeom prst="line">
              <a:avLst/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矩形 113"/>
            <p:cNvSpPr/>
            <p:nvPr/>
          </p:nvSpPr>
          <p:spPr>
            <a:xfrm rot="17559220">
              <a:off x="10853495" y="4455518"/>
              <a:ext cx="79608" cy="824798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 rot="17559220">
              <a:off x="10743004" y="4722219"/>
              <a:ext cx="79608" cy="824798"/>
            </a:xfrm>
            <a:prstGeom prst="rect">
              <a:avLst/>
            </a:prstGeom>
            <a:solidFill>
              <a:srgbClr val="FC9204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 rot="17559220">
              <a:off x="10372657" y="4488927"/>
              <a:ext cx="84972" cy="178859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 rot="17559220">
              <a:off x="11189014" y="5155725"/>
              <a:ext cx="256730" cy="87380"/>
            </a:xfrm>
            <a:prstGeom prst="rect">
              <a:avLst/>
            </a:prstGeom>
            <a:solidFill>
              <a:schemeClr val="tx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5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UNIT_PLACING_PICTURE_USER_VIEWPORT" val="{&quot;height&quot;:7388.1196850393699,&quot;width&quot;:3969.9763779527557}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MH" val="20151119092440"/>
  <p:tag name="MH_LIBRARY" val="GRAPHIC"/>
  <p:tag name="MH_TYPE" val="Other"/>
  <p:tag name="MH_ORDER" val="1"/>
</p:tagLst>
</file>

<file path=ppt/tags/tag76.xml><?xml version="1.0" encoding="utf-8"?>
<p:tagLst xmlns:p="http://schemas.openxmlformats.org/presentationml/2006/main">
  <p:tag name="MH" val="20151119092440"/>
  <p:tag name="MH_LIBRARY" val="GRAPHIC"/>
  <p:tag name="MH_TYPE" val="Other"/>
  <p:tag name="MH_ORDER" val="2"/>
</p:tagLst>
</file>

<file path=ppt/tags/tag77.xml><?xml version="1.0" encoding="utf-8"?>
<p:tagLst xmlns:p="http://schemas.openxmlformats.org/presentationml/2006/main">
  <p:tag name="MH" val="20151119092440"/>
  <p:tag name="MH_LIBRARY" val="GRAPHIC"/>
  <p:tag name="MH_TYPE" val="Other"/>
  <p:tag name="MH_ORDER" val="3"/>
</p:tagLst>
</file>

<file path=ppt/tags/tag78.xml><?xml version="1.0" encoding="utf-8"?>
<p:tagLst xmlns:p="http://schemas.openxmlformats.org/presentationml/2006/main">
  <p:tag name="MH" val="20151119092440"/>
  <p:tag name="MH_LIBRARY" val="GRAPHIC"/>
  <p:tag name="MH_TYPE" val="Other"/>
  <p:tag name="MH_ORDER" val="4"/>
</p:tagLst>
</file>

<file path=ppt/tags/tag79.xml><?xml version="1.0" encoding="utf-8"?>
<p:tagLst xmlns:p="http://schemas.openxmlformats.org/presentationml/2006/main">
  <p:tag name="MH" val="20151119092440"/>
  <p:tag name="MH_LIBRARY" val="GRAPHIC"/>
  <p:tag name="MH_TYPE" val="Other"/>
  <p:tag name="MH_ORDER" val="5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MH" val="20151119092440"/>
  <p:tag name="MH_LIBRARY" val="GRAPHIC"/>
  <p:tag name="MH_TYPE" val="Other"/>
  <p:tag name="MH_ORDER" val="6"/>
</p:tagLst>
</file>

<file path=ppt/tags/tag81.xml><?xml version="1.0" encoding="utf-8"?>
<p:tagLst xmlns:p="http://schemas.openxmlformats.org/presentationml/2006/main">
  <p:tag name="MH" val="20151119092440"/>
  <p:tag name="MH_LIBRARY" val="GRAPHIC"/>
  <p:tag name="MH_TYPE" val="SubTitle"/>
  <p:tag name="MH_ORDER" val="2"/>
</p:tagLst>
</file>

<file path=ppt/tags/tag82.xml><?xml version="1.0" encoding="utf-8"?>
<p:tagLst xmlns:p="http://schemas.openxmlformats.org/presentationml/2006/main">
  <p:tag name="MH" val="20151119092440"/>
  <p:tag name="MH_LIBRARY" val="GRAPHIC"/>
  <p:tag name="MH_TYPE" val="Text"/>
  <p:tag name="MH_ORDER" val="2"/>
</p:tagLst>
</file>

<file path=ppt/tags/tag83.xml><?xml version="1.0" encoding="utf-8"?>
<p:tagLst xmlns:p="http://schemas.openxmlformats.org/presentationml/2006/main">
  <p:tag name="MH" val="20151119092440"/>
  <p:tag name="MH_LIBRARY" val="GRAPHIC"/>
  <p:tag name="MH_TYPE" val="SubTitle"/>
  <p:tag name="MH_ORDER" val="3"/>
</p:tagLst>
</file>

<file path=ppt/tags/tag84.xml><?xml version="1.0" encoding="utf-8"?>
<p:tagLst xmlns:p="http://schemas.openxmlformats.org/presentationml/2006/main">
  <p:tag name="MH" val="20151119092440"/>
  <p:tag name="MH_LIBRARY" val="GRAPHIC"/>
  <p:tag name="MH_TYPE" val="Text"/>
  <p:tag name="MH_ORDER" val="3"/>
</p:tagLst>
</file>

<file path=ppt/tags/tag85.xml><?xml version="1.0" encoding="utf-8"?>
<p:tagLst xmlns:p="http://schemas.openxmlformats.org/presentationml/2006/main">
  <p:tag name="MH" val="20151119092440"/>
  <p:tag name="MH_LIBRARY" val="GRAPHIC"/>
  <p:tag name="MH_TYPE" val="SubTitle"/>
  <p:tag name="MH_ORDER" val="1"/>
</p:tagLst>
</file>

<file path=ppt/tags/tag86.xml><?xml version="1.0" encoding="utf-8"?>
<p:tagLst xmlns:p="http://schemas.openxmlformats.org/presentationml/2006/main">
  <p:tag name="MH" val="20151119092440"/>
  <p:tag name="MH_LIBRARY" val="GRAPHIC"/>
  <p:tag name="MH_TYPE" val="Text"/>
  <p:tag name="MH_ORDER" val="1"/>
</p:tagLst>
</file>

<file path=ppt/tags/tag87.xml><?xml version="1.0" encoding="utf-8"?>
<p:tagLst xmlns:p="http://schemas.openxmlformats.org/presentationml/2006/main">
  <p:tag name="KSO_WM_UNIT_PLACING_PICTURE_USER_VIEWPORT" val="{&quot;height&quot;:6028.2346456692912,&quot;width&quot;:3564.2440944881891}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MH" val="20151119100001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MH" val="20151119100001"/>
  <p:tag name="MH_LIBRARY" val="GRAPHIC"/>
  <p:tag name="MH_TYPE" val="Text"/>
  <p:tag name="MH_ORDER" val="2"/>
</p:tagLst>
</file>

<file path=ppt/tags/tag91.xml><?xml version="1.0" encoding="utf-8"?>
<p:tagLst xmlns:p="http://schemas.openxmlformats.org/presentationml/2006/main">
  <p:tag name="MH" val="20151119100001"/>
  <p:tag name="MH_LIBRARY" val="GRAPHIC"/>
  <p:tag name="MH_TYPE" val="Text"/>
  <p:tag name="MH_ORDER" val="3"/>
</p:tagLst>
</file>

<file path=ppt/tags/tag92.xml><?xml version="1.0" encoding="utf-8"?>
<p:tagLst xmlns:p="http://schemas.openxmlformats.org/presentationml/2006/main">
  <p:tag name="KSO_WM_DECORATE_SHAPE_ID" val="234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3304</Words>
  <Application>WPS 演示</Application>
  <PresentationFormat>宽屏</PresentationFormat>
  <Paragraphs>364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Wingdings</vt:lpstr>
      <vt:lpstr>站酷快乐体2016修订版</vt:lpstr>
      <vt:lpstr>站酷庆科黄油体</vt:lpstr>
      <vt:lpstr>Arial Unicode MS</vt:lpstr>
      <vt:lpstr>Calibri</vt:lpstr>
      <vt:lpstr>Times New Roman</vt:lpstr>
      <vt:lpstr>Arial Narrow</vt:lpstr>
      <vt:lpstr>Tahoma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199</cp:revision>
  <dcterms:created xsi:type="dcterms:W3CDTF">2019-06-19T02:08:00Z</dcterms:created>
  <dcterms:modified xsi:type="dcterms:W3CDTF">2022-02-24T07:43:42Z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v1.0_mb_WjKWx2mY9oSWgqzMQLUFWw==</vt:lpwstr>
  </property>
  <property fmtid="{D5CDD505-2E9C-101B-9397-08002B2CF9AE}" pid="4" name="ICV">
    <vt:lpwstr>ED6C421CFABE45DF96CE607C5935855E</vt:lpwstr>
  </property>
</Properties>
</file>