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5"/>
  </p:notesMasterIdLst>
  <p:sldIdLst>
    <p:sldId id="259" r:id="rId4"/>
    <p:sldId id="260" r:id="rId6"/>
    <p:sldId id="279" r:id="rId7"/>
    <p:sldId id="261" r:id="rId8"/>
    <p:sldId id="262" r:id="rId9"/>
    <p:sldId id="263" r:id="rId10"/>
    <p:sldId id="265" r:id="rId11"/>
    <p:sldId id="264" r:id="rId12"/>
    <p:sldId id="267" r:id="rId13"/>
    <p:sldId id="268" r:id="rId14"/>
    <p:sldId id="269" r:id="rId15"/>
    <p:sldId id="270" r:id="rId16"/>
    <p:sldId id="272" r:id="rId17"/>
    <p:sldId id="273" r:id="rId18"/>
    <p:sldId id="275" r:id="rId19"/>
    <p:sldId id="276" r:id="rId20"/>
    <p:sldId id="271" r:id="rId21"/>
    <p:sldId id="266" r:id="rId22"/>
    <p:sldId id="278" r:id="rId23"/>
    <p:sldId id="274" r:id="rId24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士微" initials="刘士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B26A"/>
    <a:srgbClr val="B68933"/>
    <a:srgbClr val="DCB373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41" autoAdjust="0"/>
    <p:restoredTop sz="94660"/>
  </p:normalViewPr>
  <p:slideViewPr>
    <p:cSldViewPr snapToGrid="0">
      <p:cViewPr>
        <p:scale>
          <a:sx n="75" d="100"/>
          <a:sy n="75" d="100"/>
        </p:scale>
        <p:origin x="-1818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A8155F-CA23-4F4E-9C42-FEA25615D2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99DAF-760F-4A2C-8AD5-A58D453A0C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365" y="0"/>
            <a:ext cx="1218727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0" y="6218660"/>
            <a:ext cx="12192000" cy="10529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510705" y="67425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32.png"/><Relationship Id="rId2" Type="http://schemas.openxmlformats.org/officeDocument/2006/relationships/image" Target="../media/image57.png"/><Relationship Id="rId1" Type="http://schemas.openxmlformats.org/officeDocument/2006/relationships/image" Target="../media/image56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0.png"/><Relationship Id="rId4" Type="http://schemas.openxmlformats.org/officeDocument/2006/relationships/image" Target="../media/image64.jpeg"/><Relationship Id="rId3" Type="http://schemas.openxmlformats.org/officeDocument/2006/relationships/image" Target="../media/image63.png"/><Relationship Id="rId2" Type="http://schemas.openxmlformats.org/officeDocument/2006/relationships/image" Target="../media/image55.jpeg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66.png"/><Relationship Id="rId3" Type="http://schemas.openxmlformats.org/officeDocument/2006/relationships/image" Target="../media/image58.jpeg"/><Relationship Id="rId2" Type="http://schemas.openxmlformats.org/officeDocument/2006/relationships/image" Target="../media/image65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3.png"/><Relationship Id="rId4" Type="http://schemas.openxmlformats.org/officeDocument/2006/relationships/image" Target="../media/image15.png"/><Relationship Id="rId3" Type="http://schemas.openxmlformats.org/officeDocument/2006/relationships/image" Target="../media/image65.png"/><Relationship Id="rId2" Type="http://schemas.openxmlformats.org/officeDocument/2006/relationships/image" Target="../media/image72.png"/><Relationship Id="rId1" Type="http://schemas.openxmlformats.org/officeDocument/2006/relationships/image" Target="../media/image7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7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9.png"/><Relationship Id="rId7" Type="http://schemas.openxmlformats.org/officeDocument/2006/relationships/image" Target="../media/image21.png"/><Relationship Id="rId6" Type="http://schemas.openxmlformats.org/officeDocument/2006/relationships/image" Target="../media/image8.png"/><Relationship Id="rId5" Type="http://schemas.openxmlformats.org/officeDocument/2006/relationships/image" Target="../media/image79.png"/><Relationship Id="rId4" Type="http://schemas.openxmlformats.org/officeDocument/2006/relationships/image" Target="../media/image22.png"/><Relationship Id="rId3" Type="http://schemas.openxmlformats.org/officeDocument/2006/relationships/image" Target="../media/image78.png"/><Relationship Id="rId21" Type="http://schemas.openxmlformats.org/officeDocument/2006/relationships/notesSlide" Target="../notesSlides/notesSlide20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9" Type="http://schemas.openxmlformats.org/officeDocument/2006/relationships/image" Target="../media/image4.png"/><Relationship Id="rId18" Type="http://schemas.openxmlformats.org/officeDocument/2006/relationships/image" Target="../media/image3.png"/><Relationship Id="rId17" Type="http://schemas.openxmlformats.org/officeDocument/2006/relationships/image" Target="../media/image82.png"/><Relationship Id="rId16" Type="http://schemas.openxmlformats.org/officeDocument/2006/relationships/image" Target="../media/image81.png"/><Relationship Id="rId15" Type="http://schemas.openxmlformats.org/officeDocument/2006/relationships/image" Target="../media/image23.png"/><Relationship Id="rId14" Type="http://schemas.openxmlformats.org/officeDocument/2006/relationships/image" Target="../media/image80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0.png"/><Relationship Id="rId1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8.png"/><Relationship Id="rId4" Type="http://schemas.openxmlformats.org/officeDocument/2006/relationships/image" Target="../media/image20.pn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25.png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20.pn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20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png"/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20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9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18.jpeg"/><Relationship Id="rId3" Type="http://schemas.openxmlformats.org/officeDocument/2006/relationships/image" Target="../media/image20.png"/><Relationship Id="rId2" Type="http://schemas.openxmlformats.org/officeDocument/2006/relationships/image" Target="../media/image42.pn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646942" y="1762133"/>
            <a:ext cx="3899789" cy="43937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71571" y="1946029"/>
            <a:ext cx="4214057" cy="4393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417788" y="1"/>
            <a:ext cx="7356424" cy="467244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03303" y="4654949"/>
            <a:ext cx="578539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CB373"/>
                </a:solidFill>
                <a:cs typeface="+mn-ea"/>
                <a:sym typeface="+mn-lt"/>
              </a:rPr>
              <a:t>XXX</a:t>
            </a:r>
            <a:r>
              <a:rPr lang="zh-CN" altLang="en-US" sz="3600" dirty="0" smtClean="0">
                <a:solidFill>
                  <a:srgbClr val="DCB373"/>
                </a:solidFill>
                <a:cs typeface="+mn-ea"/>
                <a:sym typeface="+mn-lt"/>
              </a:rPr>
              <a:t> </a:t>
            </a:r>
            <a:r>
              <a:rPr lang="en-US" altLang="zh-CN" sz="3600" dirty="0">
                <a:solidFill>
                  <a:srgbClr val="DCB373"/>
                </a:solidFill>
                <a:cs typeface="+mn-ea"/>
                <a:sym typeface="+mn-lt"/>
              </a:rPr>
              <a:t>&amp; XXX</a:t>
            </a:r>
            <a:endParaRPr lang="en-US" altLang="zh-CN" sz="3600" dirty="0">
              <a:solidFill>
                <a:srgbClr val="DCB373"/>
              </a:solidFill>
              <a:cs typeface="+mn-ea"/>
              <a:sym typeface="+mn-lt"/>
            </a:endParaRPr>
          </a:p>
          <a:p>
            <a:pPr algn="ctr"/>
            <a:endParaRPr lang="en-US" altLang="zh-CN" sz="2400" dirty="0">
              <a:solidFill>
                <a:srgbClr val="DCB373"/>
              </a:solidFill>
              <a:cs typeface="+mn-ea"/>
              <a:sym typeface="+mn-lt"/>
            </a:endParaRPr>
          </a:p>
          <a:p>
            <a:pPr algn="ctr"/>
            <a:r>
              <a:rPr lang="en-US" altLang="zh-CN" dirty="0" smtClean="0">
                <a:solidFill>
                  <a:srgbClr val="DCB373"/>
                </a:solidFill>
                <a:cs typeface="+mn-ea"/>
                <a:sym typeface="+mn-lt"/>
              </a:rPr>
              <a:t>20XX</a:t>
            </a:r>
            <a:r>
              <a:rPr lang="zh-CN" altLang="en-US" dirty="0">
                <a:solidFill>
                  <a:srgbClr val="DCB373"/>
                </a:solidFill>
                <a:cs typeface="+mn-ea"/>
                <a:sym typeface="+mn-lt"/>
              </a:rPr>
              <a:t>年</a:t>
            </a:r>
            <a:r>
              <a:rPr lang="en-US" altLang="zh-CN" dirty="0">
                <a:solidFill>
                  <a:srgbClr val="DCB373"/>
                </a:solidFill>
                <a:cs typeface="+mn-ea"/>
                <a:sym typeface="+mn-lt"/>
              </a:rPr>
              <a:t>XX</a:t>
            </a:r>
            <a:r>
              <a:rPr lang="zh-CN" altLang="en-US" dirty="0">
                <a:solidFill>
                  <a:srgbClr val="DCB373"/>
                </a:solidFill>
                <a:cs typeface="+mn-ea"/>
                <a:sym typeface="+mn-lt"/>
              </a:rPr>
              <a:t>月</a:t>
            </a:r>
            <a:r>
              <a:rPr lang="en-US" altLang="zh-CN" dirty="0">
                <a:solidFill>
                  <a:srgbClr val="DCB373"/>
                </a:solidFill>
                <a:cs typeface="+mn-ea"/>
                <a:sym typeface="+mn-lt"/>
              </a:rPr>
              <a:t>XX</a:t>
            </a:r>
            <a:r>
              <a:rPr lang="zh-CN" altLang="en-US" dirty="0">
                <a:solidFill>
                  <a:srgbClr val="DCB373"/>
                </a:solidFill>
                <a:cs typeface="+mn-ea"/>
                <a:sym typeface="+mn-lt"/>
              </a:rPr>
              <a:t>日</a:t>
            </a:r>
            <a:endParaRPr lang="zh-CN" altLang="en-US" dirty="0">
              <a:solidFill>
                <a:srgbClr val="DCB373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 smtClean="0">
                <a:solidFill>
                  <a:srgbClr val="DCB373"/>
                </a:solidFill>
                <a:cs typeface="+mn-ea"/>
                <a:sym typeface="+mn-lt"/>
              </a:rPr>
              <a:t>庆典地</a:t>
            </a:r>
            <a:r>
              <a:rPr lang="zh-CN" altLang="en-US" dirty="0">
                <a:solidFill>
                  <a:srgbClr val="DCB373"/>
                </a:solidFill>
                <a:cs typeface="+mn-ea"/>
                <a:sym typeface="+mn-lt"/>
              </a:rPr>
              <a:t>址：</a:t>
            </a:r>
            <a:r>
              <a:rPr lang="en-US" altLang="zh-CN" dirty="0">
                <a:solidFill>
                  <a:srgbClr val="DCB373"/>
                </a:solidFill>
                <a:cs typeface="+mn-ea"/>
                <a:sym typeface="+mn-lt"/>
              </a:rPr>
              <a:t>XX</a:t>
            </a:r>
            <a:r>
              <a:rPr lang="zh-CN" altLang="en-US" dirty="0">
                <a:solidFill>
                  <a:srgbClr val="DCB373"/>
                </a:solidFill>
                <a:cs typeface="+mn-ea"/>
                <a:sym typeface="+mn-lt"/>
              </a:rPr>
              <a:t>市</a:t>
            </a:r>
            <a:r>
              <a:rPr lang="en-US" altLang="zh-CN" dirty="0">
                <a:solidFill>
                  <a:srgbClr val="DCB373"/>
                </a:solidFill>
                <a:cs typeface="+mn-ea"/>
                <a:sym typeface="+mn-lt"/>
              </a:rPr>
              <a:t>XX</a:t>
            </a:r>
            <a:r>
              <a:rPr lang="zh-CN" altLang="en-US" dirty="0">
                <a:solidFill>
                  <a:srgbClr val="DCB373"/>
                </a:solidFill>
                <a:cs typeface="+mn-ea"/>
                <a:sym typeface="+mn-lt"/>
              </a:rPr>
              <a:t>酒店</a:t>
            </a:r>
            <a:r>
              <a:rPr lang="en-US" altLang="zh-CN" dirty="0">
                <a:solidFill>
                  <a:srgbClr val="DCB373"/>
                </a:solidFill>
                <a:cs typeface="+mn-ea"/>
                <a:sym typeface="+mn-lt"/>
              </a:rPr>
              <a:t>XXX</a:t>
            </a:r>
            <a:endParaRPr lang="zh-CN" altLang="en-US" dirty="0">
              <a:solidFill>
                <a:srgbClr val="DCB373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17143" y="4487777"/>
            <a:ext cx="2757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037962" y="1139007"/>
            <a:ext cx="4587074" cy="451702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98312" y="514167"/>
            <a:ext cx="4339650" cy="57667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cs typeface="+mn-ea"/>
                <a:sym typeface="+mn-lt"/>
              </a:rPr>
              <a:t>谁在为谁无望的守候，谁又将谁抛之于脑后？谁在为谁执着的孤独，谁又将谁归位于虚无？心碎的尺子无法丈量相思的距离，微动的嘴角，点缀在我思念你心的夜空</a:t>
            </a:r>
            <a:r>
              <a:rPr lang="en-US" altLang="zh-CN" sz="3000" dirty="0"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cs typeface="+mn-ea"/>
                <a:sym typeface="+mn-lt"/>
              </a:rPr>
              <a:t>……</a:t>
            </a:r>
            <a:endParaRPr lang="zh-CN" altLang="en-US" sz="3000" dirty="0"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60638" y="-177551"/>
            <a:ext cx="2084836" cy="42794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 t="-2272"/>
          <a:stretch>
            <a:fillRect/>
          </a:stretch>
        </p:blipFill>
        <p:spPr>
          <a:xfrm>
            <a:off x="7801649" y="1779104"/>
            <a:ext cx="3152862" cy="3173896"/>
          </a:xfrm>
          <a:prstGeom prst="ellipse">
            <a:avLst/>
          </a:prstGeom>
          <a:ln w="63500" cap="rnd">
            <a:solidFill>
              <a:srgbClr val="D9B26A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2793103" y="-1504336"/>
            <a:ext cx="9874735" cy="11780969"/>
            <a:chOff x="-2793103" y="-1504336"/>
            <a:chExt cx="9874735" cy="1178096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 t="-1750"/>
            <a:stretch>
              <a:fillRect/>
            </a:stretch>
          </p:blipFill>
          <p:spPr>
            <a:xfrm>
              <a:off x="-1029981" y="0"/>
              <a:ext cx="6785488" cy="6858000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2793103" y="-1504336"/>
              <a:ext cx="9874735" cy="11780969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14273" y="3429000"/>
            <a:ext cx="4874922" cy="24475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242" y="0"/>
            <a:ext cx="2211890" cy="272868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87678" y="962794"/>
            <a:ext cx="3802742" cy="21698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cs typeface="+mn-ea"/>
                <a:sym typeface="+mn-lt"/>
              </a:rPr>
              <a:t>太空中最美的是两颗星相互辉映，地球上最美的是两个人互相遇见，天空上最美的是两片云互相追随，人海中最美的是两颗心相互感动，亲爱的，谢谢你爱我。</a:t>
            </a:r>
            <a:endParaRPr lang="zh-CN" altLang="en-US" sz="2400" dirty="0"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70060" y="-381000"/>
            <a:ext cx="7774224" cy="9274970"/>
            <a:chOff x="1970060" y="-381000"/>
            <a:chExt cx="7774224" cy="92749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screen"/>
            <a:srcRect b="-648"/>
            <a:stretch>
              <a:fillRect/>
            </a:stretch>
          </p:blipFill>
          <p:spPr>
            <a:xfrm>
              <a:off x="3821539" y="1278420"/>
              <a:ext cx="4405742" cy="4508329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970060" y="-381000"/>
              <a:ext cx="7774224" cy="9274970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38150" y="1751410"/>
            <a:ext cx="35623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24620" y="1801661"/>
            <a:ext cx="3461848" cy="34618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825715" y="-158501"/>
            <a:ext cx="1098103" cy="2254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9125002" y="-158501"/>
            <a:ext cx="1098103" cy="2254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4550" y="1771369"/>
            <a:ext cx="4587074" cy="4517028"/>
            <a:chOff x="734550" y="1771369"/>
            <a:chExt cx="4587074" cy="45170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734550" y="1771369"/>
              <a:ext cx="4587074" cy="451702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screen"/>
            <a:srcRect t="-2272"/>
            <a:stretch>
              <a:fillRect/>
            </a:stretch>
          </p:blipFill>
          <p:spPr>
            <a:xfrm>
              <a:off x="1498237" y="2411466"/>
              <a:ext cx="3152862" cy="3173896"/>
            </a:xfrm>
            <a:prstGeom prst="ellipse">
              <a:avLst/>
            </a:prstGeom>
            <a:ln w="63500" cap="rnd">
              <a:solidFill>
                <a:srgbClr val="D9B26A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grpSp>
        <p:nvGrpSpPr>
          <p:cNvPr id="8" name="组合 7"/>
          <p:cNvGrpSpPr/>
          <p:nvPr/>
        </p:nvGrpSpPr>
        <p:grpSpPr>
          <a:xfrm>
            <a:off x="5224286" y="0"/>
            <a:ext cx="3989114" cy="3928199"/>
            <a:chOff x="5053286" y="-518614"/>
            <a:chExt cx="4587074" cy="451702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5053286" y="-518614"/>
              <a:ext cx="4587074" cy="451702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5683123" y="0"/>
              <a:ext cx="3327400" cy="3479800"/>
            </a:xfrm>
            <a:prstGeom prst="ellipse">
              <a:avLst/>
            </a:prstGeom>
            <a:ln w="63500" cap="rnd">
              <a:solidFill>
                <a:srgbClr val="D9B26A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99" y="0"/>
            <a:ext cx="2211890" cy="27286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059601" y="3840829"/>
            <a:ext cx="4874922" cy="24475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5348" y="0"/>
            <a:ext cx="2211890" cy="27286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640328" y="0"/>
            <a:ext cx="1673194" cy="62984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201645" y="246742"/>
            <a:ext cx="4045657" cy="402010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096000" y="377371"/>
            <a:ext cx="5646057" cy="6735979"/>
            <a:chOff x="1970060" y="-381000"/>
            <a:chExt cx="7774224" cy="92749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screen"/>
            <a:srcRect b="-648"/>
            <a:stretch>
              <a:fillRect/>
            </a:stretch>
          </p:blipFill>
          <p:spPr>
            <a:xfrm>
              <a:off x="3821539" y="1278420"/>
              <a:ext cx="4405742" cy="4508329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970060" y="-381000"/>
              <a:ext cx="7774224" cy="9274970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72424" y="2"/>
            <a:ext cx="1775398" cy="629849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81244" y="4397479"/>
            <a:ext cx="5236487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cs typeface="+mn-ea"/>
                <a:sym typeface="+mn-lt"/>
              </a:rPr>
              <a:t>太空中最美的是两颗星相互辉映，地球上最美的是两个人互相遇见，天空上最美的是两片云互相追随，人海中最美的是两颗心相互感动，亲爱的，谢谢你爱我。</a:t>
            </a:r>
            <a:endParaRPr lang="zh-CN" altLang="en-US" sz="2400" dirty="0"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2894" y="0"/>
            <a:ext cx="4846211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00326" y="1369714"/>
            <a:ext cx="4241271" cy="44221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48500" y="1369714"/>
            <a:ext cx="3924974" cy="44221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476769" y="-2399867"/>
            <a:ext cx="9416211" cy="11233928"/>
            <a:chOff x="1970060" y="-381000"/>
            <a:chExt cx="7774224" cy="927497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screen"/>
            <a:srcRect b="-648"/>
            <a:stretch>
              <a:fillRect/>
            </a:stretch>
          </p:blipFill>
          <p:spPr>
            <a:xfrm>
              <a:off x="3821539" y="1278420"/>
              <a:ext cx="4405742" cy="4508329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970060" y="-381000"/>
              <a:ext cx="7774224" cy="927497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907600" y="333743"/>
            <a:ext cx="4339650" cy="57667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cs typeface="+mn-ea"/>
                <a:sym typeface="+mn-lt"/>
              </a:rPr>
              <a:t>谁在为谁无望的守候，谁又将谁抛之于脑后？谁在为谁执着的孤独，谁又将谁归位于虚无？心碎的尺子无法丈量相思的距离，微动的嘴角，点缀在我思念你心的夜空</a:t>
            </a:r>
            <a:r>
              <a:rPr lang="en-US" altLang="zh-CN" sz="3000" dirty="0"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cs typeface="+mn-ea"/>
                <a:sym typeface="+mn-lt"/>
              </a:rPr>
              <a:t>……</a:t>
            </a:r>
            <a:endParaRPr lang="zh-CN" altLang="en-US" sz="3000" dirty="0"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2359655" y="-601281"/>
            <a:ext cx="9733848" cy="11612885"/>
            <a:chOff x="-2793103" y="-1504336"/>
            <a:chExt cx="9874735" cy="1178096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 cstate="screen"/>
            <a:srcRect t="-1750"/>
            <a:stretch>
              <a:fillRect/>
            </a:stretch>
          </p:blipFill>
          <p:spPr>
            <a:xfrm>
              <a:off x="-1029981" y="0"/>
              <a:ext cx="6785488" cy="6858000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2793103" y="-1504336"/>
              <a:ext cx="9874735" cy="11780969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745328" y="2342744"/>
            <a:ext cx="4045657" cy="40201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640328" y="0"/>
            <a:ext cx="1673194" cy="62984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67550" y="73127"/>
            <a:ext cx="4520490" cy="22696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90500" y="-443803"/>
            <a:ext cx="11811000" cy="80885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54" y="-1"/>
            <a:ext cx="1956986" cy="2414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594" y="0"/>
            <a:ext cx="1956986" cy="24142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10972" y="2414224"/>
            <a:ext cx="7589655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cs typeface="+mn-ea"/>
                <a:sym typeface="+mn-lt"/>
              </a:rPr>
              <a:t>你是一首百转千回的情歌，是一首心灵的词章，棹一方船桨，摆一叶方舟，着一张风帆，追你隐约的背影，远远观去，你是我一生无法如期盛开的花会，让我不忍放下手中笔的情诗，独恋红尘，生死相许，难描心中言，唯君身遥遥云外天。</a:t>
            </a:r>
            <a:endParaRPr lang="zh-CN" altLang="en-US" sz="2400" dirty="0"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620329" y="986973"/>
            <a:ext cx="7241626" cy="363582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646942" y="1762133"/>
            <a:ext cx="3899789" cy="43937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271571" y="1946029"/>
            <a:ext cx="4214057" cy="43937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153697" y="3938047"/>
            <a:ext cx="789681" cy="16209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599354" y="3158950"/>
            <a:ext cx="789681" cy="16209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007328" y="679900"/>
            <a:ext cx="6882067" cy="4594609"/>
          </a:xfrm>
          <a:prstGeom prst="rect">
            <a:avLst/>
          </a:prstGeom>
        </p:spPr>
      </p:pic>
      <p:pic>
        <p:nvPicPr>
          <p:cNvPr id="2" name="Picture 2" descr="C:\Users\Administrator\Desktop\201501271651副本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4554"/>
            <a:ext cx="12192000" cy="652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360data\重要数据\桌面\53545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2277" y="346543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1" descr="D:\360data\重要数据\桌面\53545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18900000">
            <a:off x="280443" y="27029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11700000">
            <a:off x="579245" y="16180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2" descr="D:\360data\重要数据\桌面\354545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2700000">
            <a:off x="579910" y="30839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015413" y="39154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17100000">
            <a:off x="190082" y="50198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7100000">
            <a:off x="572089" y="22680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5400000">
            <a:off x="718641" y="8616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341187" y="3487057"/>
            <a:ext cx="2350323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11430">
                  <a:noFill/>
                </a:ln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ea"/>
                <a:sym typeface="+mn-lt"/>
              </a:rPr>
              <a:t>把你一生交给我</a:t>
            </a:r>
            <a:endParaRPr lang="zh-CN" altLang="en-US" sz="2400" b="1" dirty="0">
              <a:ln w="11430">
                <a:noFill/>
              </a:ln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1430">
                  <a:noFill/>
                </a:ln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ea"/>
                <a:sym typeface="+mn-lt"/>
              </a:rPr>
              <a:t>All and all</a:t>
            </a:r>
            <a:endParaRPr lang="en-US" altLang="zh-CN" sz="2400" b="1" dirty="0">
              <a:ln w="11430">
                <a:noFill/>
              </a:ln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74301" y="3526963"/>
            <a:ext cx="2411238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11430">
                  <a:noFill/>
                </a:ln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ea"/>
                <a:sym typeface="+mn-lt"/>
              </a:rPr>
              <a:t>同命运　共呼吸</a:t>
            </a:r>
            <a:endParaRPr lang="zh-CN" altLang="en-US" sz="2400" b="1" dirty="0">
              <a:ln w="11430">
                <a:noFill/>
              </a:ln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1430">
                  <a:noFill/>
                </a:ln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ea"/>
                <a:sym typeface="+mn-lt"/>
              </a:rPr>
              <a:t>Walk together</a:t>
            </a:r>
            <a:endParaRPr lang="en-US" altLang="zh-CN" sz="2400" b="1" dirty="0">
              <a:ln w="11430">
                <a:noFill/>
              </a:ln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91170" y="4508317"/>
            <a:ext cx="2350323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11430">
                  <a:noFill/>
                </a:ln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ea"/>
                <a:sym typeface="+mn-lt"/>
              </a:rPr>
              <a:t>让生活注满甜美</a:t>
            </a:r>
            <a:endParaRPr lang="zh-CN" altLang="en-US" sz="2400" b="1" dirty="0">
              <a:ln w="11430">
                <a:noFill/>
              </a:ln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1430">
                  <a:noFill/>
                </a:ln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ea"/>
                <a:sym typeface="+mn-lt"/>
              </a:rPr>
              <a:t>Sweet </a:t>
            </a:r>
            <a:r>
              <a:rPr lang="en-US" altLang="zh-CN" sz="2400" b="1" dirty="0" err="1">
                <a:ln w="11430">
                  <a:noFill/>
                </a:ln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ea"/>
                <a:sym typeface="+mn-lt"/>
              </a:rPr>
              <a:t>sweet</a:t>
            </a:r>
            <a:endParaRPr lang="en-US" altLang="zh-CN" sz="2400" b="1" dirty="0">
              <a:ln w="11430">
                <a:noFill/>
              </a:ln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58441" y="4508316"/>
            <a:ext cx="3278463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11430">
                  <a:noFill/>
                </a:ln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ea"/>
                <a:sym typeface="+mn-lt"/>
              </a:rPr>
              <a:t>一起　把真爱进行到底</a:t>
            </a:r>
            <a:endParaRPr lang="zh-CN" altLang="en-US" sz="2400" b="1" dirty="0">
              <a:ln w="11430">
                <a:noFill/>
              </a:ln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1430">
                  <a:noFill/>
                </a:ln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ea"/>
                <a:sym typeface="+mn-lt"/>
              </a:rPr>
              <a:t>love forever</a:t>
            </a:r>
            <a:endParaRPr lang="en-US" altLang="zh-CN" sz="2400" b="1" dirty="0">
              <a:ln w="11430">
                <a:noFill/>
              </a:ln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17599" y="5479609"/>
            <a:ext cx="5505033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11430">
                  <a:noFill/>
                </a:ln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ea"/>
                <a:sym typeface="+mn-lt"/>
              </a:rPr>
              <a:t>记住所有幸福瞬间</a:t>
            </a:r>
            <a:endParaRPr lang="zh-CN" altLang="en-US" sz="2400" b="1" dirty="0">
              <a:ln w="11430">
                <a:noFill/>
              </a:ln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1430">
                  <a:noFill/>
                </a:ln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ea"/>
                <a:sym typeface="+mn-lt"/>
              </a:rPr>
              <a:t>Remember all the happy moments</a:t>
            </a:r>
            <a:endParaRPr lang="en-US" altLang="zh-CN" sz="2400" b="1" dirty="0">
              <a:ln w="11430">
                <a:noFill/>
              </a:ln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9985554" y="0"/>
            <a:ext cx="1673194" cy="62984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1046585" y="2"/>
            <a:ext cx="1775398" cy="62984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33333E-6 1.38778E-17 C 0.18919 -0.01366 0.38034 -0.04491 0.56849 -0.04097 C 0.75599 -0.03704 0.94088 0.00255 1.12721 0.02431 " pathEditMode="relative" rAng="0" ptsTypes="AAA">
                                      <p:cBhvr>
                                        <p:cTn id="10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8.33333E-7 1.85185E-6 C 0.19167 -0.02894 0.38542 -0.09514 0.57565 -0.08704 C 0.76615 -0.07847 0.95299 0.00486 1.1418 0.05162 " pathEditMode="relative" rAng="0" ptsTypes="AAA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180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6.93889E-18 0.00996 C 0.18477 -0.01852 0.37148 -0.08356 0.55482 -0.07569 C 0.73841 -0.06736 0.91836 0.01459 1.10039 0.06019 " pathEditMode="relative" rAng="0" ptsTypes="AAA">
                                      <p:cBhvr>
                                        <p:cTn id="32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3" y="-180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3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6732 -0.02593 0.54063 0.05995 0.80612 0.06736 C 0.9905 0.07616 0.97305 0.05555 1.10469 0.05162 " pathEditMode="relative" rAng="0" ptsTypes="AAA">
                                      <p:cBhvr>
                                        <p:cTn id="43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34" y="328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4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69 C 0.34701 -0.02593 0.70131 0.06018 1.04584 0.06782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0312 -0.00024 C 0.20247 -0.0257 0.40352 -0.08357 0.60143 -0.07616 C 0.79935 -0.06875 0.99362 0.00439 1.18945 0.04444 " pathEditMode="relative" rAng="0" ptsTypes="AAA">
                                      <p:cBhvr>
                                        <p:cTn id="65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66667E-6 -0.00023 C 0.19922 -0.02546 0.40052 -0.08356 0.59831 -0.07615 C 0.79609 -0.06875 0.99036 0.00417 1.18633 0.04445 " pathEditMode="relative" rAng="0" ptsTypes="AAA">
                                      <p:cBhvr>
                                        <p:cTn id="76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7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875E-6 0.00532 C 0.18489 -0.02153 0.37174 -0.08357 0.55521 -0.07593 C 0.73867 -0.06783 0.91888 0.00995 1.10091 0.05324 " pathEditMode="relative" rAng="0" ptsTypes="AAA">
                                      <p:cBhvr>
                                        <p:cTn id="87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9" y="-169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8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3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3" presetClass="entr" presetSubtype="3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3" presetClass="entr" presetSubtype="32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3" presetClass="entr" presetSubtype="32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3" presetClass="entr" presetSubtype="3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D:\360data\重要数据\桌面\45565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 rot="20700000">
            <a:off x="4178785" y="171590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1700000">
            <a:off x="5545337" y="178191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8" descr="D:\360data\重要数据\桌面\354545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0700000">
            <a:off x="6972131" y="142316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9" descr="D:\360data\重要数据\桌面\53545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18900000">
            <a:off x="7688154" y="231890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880926" y="208922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233516" y="421906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D:\360data\重要数据\桌面\53545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8999621" y="167295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1" descr="D:\360data\重要数据\桌面\53545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18900000">
            <a:off x="694922" y="287442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3600000">
            <a:off x="2550129" y="291793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69"/>
          <p:cNvSpPr txBox="1"/>
          <p:nvPr/>
        </p:nvSpPr>
        <p:spPr>
          <a:xfrm>
            <a:off x="3458709" y="4621954"/>
            <a:ext cx="5843266" cy="769441"/>
          </a:xfrm>
          <a:prstGeom prst="rect">
            <a:avLst/>
          </a:prstGeom>
          <a:noFill/>
          <a:ln w="3175"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zh-CN" altLang="en-US" sz="4400" b="1" dirty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感谢您一起为我们见证</a:t>
            </a:r>
            <a:endParaRPr lang="zh-CN" altLang="en-US" sz="4400" b="1" dirty="0">
              <a:ln w="11430"/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1" name="TextBox 74"/>
          <p:cNvSpPr txBox="1"/>
          <p:nvPr/>
        </p:nvSpPr>
        <p:spPr>
          <a:xfrm>
            <a:off x="3962765" y="5438722"/>
            <a:ext cx="5008481" cy="338554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1600" b="1" dirty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席定：</a:t>
            </a:r>
            <a:r>
              <a:rPr lang="en-US" altLang="zh-CN" sz="1600" b="1" dirty="0" smtClean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20XX.XX  </a:t>
            </a:r>
            <a:r>
              <a:rPr lang="zh-CN" altLang="en-US" sz="1600" b="1" dirty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中午</a:t>
            </a:r>
            <a:r>
              <a:rPr lang="en-US" altLang="zh-CN" sz="1600" b="1" dirty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12</a:t>
            </a:r>
            <a:r>
              <a:rPr lang="zh-CN" altLang="en-US" sz="1600" b="1" dirty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时 </a:t>
            </a:r>
            <a:r>
              <a:rPr lang="zh-CN" altLang="en-US" sz="1600" b="1" dirty="0" smtClean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 </a:t>
            </a:r>
            <a:r>
              <a:rPr lang="en-US" altLang="zh-CN" sz="1600" b="1" dirty="0" smtClean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 </a:t>
            </a:r>
            <a:r>
              <a:rPr lang="en-US" altLang="zh-CN" sz="1600" b="1" dirty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XX</a:t>
            </a:r>
            <a:r>
              <a:rPr lang="zh-CN" altLang="en-US" sz="1600" b="1" dirty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宴会楼</a:t>
            </a:r>
            <a:r>
              <a:rPr lang="en-US" altLang="zh-CN" sz="1600" b="1" dirty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XX</a:t>
            </a:r>
            <a:r>
              <a:rPr lang="zh-CN" altLang="en-US" sz="1600" b="1" dirty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室</a:t>
            </a:r>
            <a:endParaRPr lang="zh-CN" altLang="en-US" sz="1600" b="1" dirty="0">
              <a:ln w="11430"/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4491695" y="4189906"/>
            <a:ext cx="3218180" cy="38354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1900" b="1" dirty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新郎</a:t>
            </a:r>
            <a:r>
              <a:rPr lang="zh-CN" altLang="en-US" sz="1900" b="1" dirty="0" smtClean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：</a:t>
            </a:r>
            <a:r>
              <a:rPr lang="en-US" altLang="zh-CN" sz="1900" b="1" dirty="0" smtClean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XXX</a:t>
            </a:r>
            <a:r>
              <a:rPr lang="zh-CN" altLang="en-US" sz="1900" b="1" dirty="0" smtClean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        </a:t>
            </a:r>
            <a:r>
              <a:rPr lang="zh-CN" altLang="en-US" sz="1900" b="1" dirty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新娘</a:t>
            </a:r>
            <a:r>
              <a:rPr lang="zh-CN" altLang="en-US" sz="1900" b="1" dirty="0" smtClean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：</a:t>
            </a:r>
            <a:r>
              <a:rPr lang="en-US" altLang="zh-CN" sz="1900" b="1" dirty="0" smtClean="0">
                <a:ln w="11430"/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1"/>
                </a:gradFill>
                <a:cs typeface="+mn-ea"/>
                <a:sym typeface="+mn-lt"/>
              </a:rPr>
              <a:t>XXX</a:t>
            </a:r>
            <a:endParaRPr lang="en-US" altLang="zh-CN" sz="1900" b="1" dirty="0" smtClean="0">
              <a:ln w="11430"/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23" name="Picture 21" descr="D:\360data\重要数据\桌面\53545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18900000">
            <a:off x="3371136" y="264375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 rot="11700000">
            <a:off x="993724" y="178952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2" descr="D:\360data\重要数据\桌面\354545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2700000">
            <a:off x="994389" y="325544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D:\360data\重要数据\桌面\354545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429892" y="408688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D:\360data\重要数据\桌面\354545.pn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 rot="17100000">
            <a:off x="604561" y="519125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D:\360data\重要数据\桌面\354545.pn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 rot="17100000">
            <a:off x="986568" y="243950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360data\重要数据\桌面\53545.pn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 rot="19800000">
            <a:off x="1535724" y="232005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D:\360data\重要数据\桌面\53545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 rot="9900000">
            <a:off x="3325483" y="358217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 rot="5400000">
            <a:off x="1133120" y="103314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D:\360data\重要数据\桌面\53545.pn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2782128" y="127113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3" descr="D:\360data\重要数据\桌面\45565.pn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 rot="3600000" flipH="1">
            <a:off x="1466064" y="155900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>
            <a:off x="5809780" y="-11028"/>
            <a:ext cx="3899789" cy="439373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9" cstate="screen"/>
          <a:stretch>
            <a:fillRect/>
          </a:stretch>
        </p:blipFill>
        <p:spPr>
          <a:xfrm>
            <a:off x="2454464" y="-11029"/>
            <a:ext cx="4214057" cy="4393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46 C 0.17552 -0.02569 0.35469 0.06042 0.52891 0.06782 C 0.70287 0.07523 0.87201 0.00394 1.04479 0.04421 " pathEditMode="relative" rAng="0" ptsTypes="AAA">
                                      <p:cBhvr>
                                        <p:cTn id="10" dur="3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2.29167E-6 -4.81481E-6 L 0.86979 0.08959 " pathEditMode="relative" rAng="0" ptsTypes="AA">
                                      <p:cBhvr>
                                        <p:cTn id="21" dur="2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2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23 C 0.17539 -0.0257 0.35247 -0.0838 0.52695 -0.07639 " pathEditMode="relative" rAng="0" ptsTypes="AA">
                                      <p:cBhvr>
                                        <p:cTn id="32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4.79167E-6 -0.0007 L 0.83959 0.05555 " pathEditMode="relative" rAng="0" ptsTypes="AA">
                                      <p:cBhvr>
                                        <p:cTn id="43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4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91667E-6 -0.00092 C 0.17552 -0.02592 0.35468 0.05996 0.52864 0.06736 C 0.64961 0.07616 0.63828 0.05556 0.72435 0.05162 " pathEditMode="relative" rAng="0" ptsTypes="AAA">
                                      <p:cBhvr>
                                        <p:cTn id="54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28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4.79167E-6 -0.0007 L 0.64895 0.05555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6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16667E-7 -0.0007 L 0.69167 0.0368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7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3.54167E-6 1.85185E-6 C 0.19167 -0.02894 0.38542 -0.09514 0.57565 -0.08704 C 0.76615 -0.07847 0.953 0.00486 1.1418 0.05162 " pathEditMode="relative" rAng="0" ptsTypes="AAA"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180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8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70833E-6 -0.00023 C 0.17539 -0.02546 0.35261 -0.08356 0.52696 -0.07615 C 0.70065 -0.06875 0.87201 0.00417 1.04479 0.04445 " pathEditMode="relative" rAng="0" ptsTypes="AAA">
                                      <p:cBhvr>
                                        <p:cTn id="98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0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79167E-6 -0.00092 C 0.22266 -0.02592 0.45014 0.05996 0.67084 0.06736 C 0.82435 0.07616 0.81003 0.05556 0.91928 0.05162 " pathEditMode="relative" rAng="0" ptsTypes="AAA">
                                      <p:cBhvr>
                                        <p:cTn id="109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11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4.375E-6 0.00996 C 0.18477 -0.01852 0.37149 -0.08356 0.55482 -0.07569 C 0.73842 -0.06736 0.91836 0.01459 1.1004 0.06019 " pathEditMode="relative" rAng="0" ptsTypes="AAA">
                                      <p:cBhvr>
                                        <p:cTn id="120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3" y="-1806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2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45833E-6 -0.00093 C 0.26732 -0.02593 0.54062 0.05995 0.80612 0.06736 C 0.99049 0.07616 0.97305 0.05555 1.10469 0.05162 " pathEditMode="relative" rAng="0" ptsTypes="AAA">
                                      <p:cBhvr>
                                        <p:cTn id="131" dur="2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34" y="3287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3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45833E-6 -0.00069 C 0.347 -0.02593 0.7013 0.06018 1.04583 0.06782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24 C 0.19922 -0.02547 0.40053 -0.08357 0.59831 -0.07616 C 0.7961 -0.06875 0.99037 0.00416 1.18633 0.04444 " pathEditMode="relative" rAng="0" ptsTypes="AAA">
                                      <p:cBhvr>
                                        <p:cTn id="153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5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70833E-6 -0.00023 C 0.19922 -0.02546 0.40052 -0.08356 0.59831 -0.07615 C 0.7961 -0.06875 0.99037 0.00417 1.18633 0.04445 " pathEditMode="relative" rAng="0" ptsTypes="AAA">
                                      <p:cBhvr>
                                        <p:cTn id="164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66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75E-6 -0.00069 C 0.347 -0.02592 0.7013 0.06019 1.04583 0.06783 " pathEditMode="relative" rAng="0" ptsTypes="AA">
                                      <p:cBhvr>
                                        <p:cTn id="175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7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2.91667E-6 -0.00069 L 0.86979 0.08889 " pathEditMode="relative" rAng="0" ptsTypes="AA">
                                      <p:cBhvr>
                                        <p:cTn id="1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18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2.70833E-6 0.00532 C 0.1849 -0.02153 0.37175 -0.08357 0.55521 -0.07593 C 0.73867 -0.06783 0.91888 0.00995 1.10091 0.05301 " pathEditMode="relative" rAng="0" ptsTypes="AAA">
                                      <p:cBhvr>
                                        <p:cTn id="197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9" y="-1713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9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875E-6 -0.0007 C 0.347 -0.02593 0.7013 0.06018 1.04583 0.06782 " pathEditMode="relative" rAng="0" ptsTypes="AA">
                                      <p:cBhvr>
                                        <p:cTn id="20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1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125E-6 -0.00023 C 0.17539 -0.02546 0.3526 -0.08356 0.52695 -0.07615 C 0.70078 -0.06875 0.872 0.00417 1.04479 0.04445 " pathEditMode="relative" rAng="0" ptsTypes="AAA">
                                      <p:cBhvr>
                                        <p:cTn id="219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21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3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ldLvl="0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01630" y="2696902"/>
            <a:ext cx="2652994" cy="25618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481172" y="1327027"/>
            <a:ext cx="3067291" cy="322732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039827" y="2979723"/>
            <a:ext cx="1731041" cy="16730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3555" y="-25799"/>
            <a:ext cx="1956986" cy="24142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844" y="-40799"/>
            <a:ext cx="1956986" cy="2414225"/>
          </a:xfrm>
          <a:prstGeom prst="rect">
            <a:avLst/>
          </a:prstGeom>
        </p:spPr>
      </p:pic>
      <p:pic>
        <p:nvPicPr>
          <p:cNvPr id="4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D:\360data\重要数据\桌面\53545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933421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9" descr="D:\360data\重要数据\桌面\53545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18900000">
            <a:off x="5621954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D:\360data\重要数据\桌面\53545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7152" y="1909571"/>
            <a:ext cx="4285832" cy="511317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3733265" y="392026"/>
            <a:ext cx="4832561" cy="576544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8184292" y="2238561"/>
            <a:ext cx="3197866" cy="381518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5057439" y="4519284"/>
            <a:ext cx="712101" cy="146168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7336738" y="4141373"/>
            <a:ext cx="712101" cy="146168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703536" y="5122488"/>
            <a:ext cx="468244" cy="9611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10601442" y="4641921"/>
            <a:ext cx="468244" cy="9611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606500" y="2968998"/>
            <a:ext cx="4846211" cy="245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73" y="2765798"/>
            <a:ext cx="4295775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D9B26A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54512" y="2768520"/>
            <a:ext cx="4278086" cy="2852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D9B26A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3555" y="-25799"/>
            <a:ext cx="1956986" cy="2414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844" y="-40799"/>
            <a:ext cx="1956986" cy="2414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49112" y="42458"/>
            <a:ext cx="4874922" cy="2447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90500" y="-443803"/>
            <a:ext cx="11811000" cy="80885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397" y="2069836"/>
            <a:ext cx="6349206" cy="44444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554" y="-1"/>
            <a:ext cx="1956986" cy="2414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594" y="0"/>
            <a:ext cx="1956986" cy="2414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844164" y="2100143"/>
            <a:ext cx="2087125" cy="23514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496978" y="2246340"/>
            <a:ext cx="2255318" cy="23514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80799" y="0"/>
            <a:ext cx="1775398" cy="20755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037962" y="1139007"/>
            <a:ext cx="4587074" cy="451702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60392" y="938892"/>
            <a:ext cx="4062651" cy="47171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cs typeface="+mn-ea"/>
                <a:sym typeface="+mn-lt"/>
              </a:rPr>
              <a:t>你，注定是我今生倾心驻足的风景，一世不舍的眷恋。为了你，我愿划破手指，滴血成圈，圈住你的款款深情，纵然玫瑰零落成泥碾作尘，我也甘愿守候着这一世的心疼。</a:t>
            </a:r>
            <a:endParaRPr lang="zh-CN" altLang="en-US" sz="2800" dirty="0"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667799" y="1657621"/>
            <a:ext cx="3327400" cy="3479800"/>
          </a:xfrm>
          <a:prstGeom prst="ellipse">
            <a:avLst/>
          </a:prstGeom>
          <a:ln w="63500" cap="rnd">
            <a:solidFill>
              <a:srgbClr val="D9B26A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61485" y="2902857"/>
            <a:ext cx="2753178" cy="27531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624145" y="2414223"/>
            <a:ext cx="3113137" cy="31650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0800000">
            <a:off x="3141936" y="0"/>
            <a:ext cx="5801989" cy="21045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014" y="-2"/>
            <a:ext cx="1956986" cy="2414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43" y="-1"/>
            <a:ext cx="1956986" cy="24142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50870" y="2414223"/>
            <a:ext cx="3113137" cy="3165022"/>
            <a:chOff x="641320" y="2264228"/>
            <a:chExt cx="3488901" cy="35470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41320" y="2264228"/>
              <a:ext cx="3488901" cy="354704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1100187" y="2786539"/>
              <a:ext cx="2514462" cy="2560161"/>
            </a:xfrm>
            <a:prstGeom prst="ellipse">
              <a:avLst/>
            </a:prstGeom>
            <a:ln w="63500" cap="rnd">
              <a:solidFill>
                <a:srgbClr val="D9B26A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grpSp>
        <p:nvGrpSpPr>
          <p:cNvPr id="11" name="组合 10"/>
          <p:cNvGrpSpPr/>
          <p:nvPr/>
        </p:nvGrpSpPr>
        <p:grpSpPr>
          <a:xfrm>
            <a:off x="8397421" y="2414223"/>
            <a:ext cx="3113137" cy="3165022"/>
            <a:chOff x="8187871" y="2264228"/>
            <a:chExt cx="3488901" cy="354704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8187871" y="2264228"/>
              <a:ext cx="3488901" cy="354704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screen"/>
            <a:srcRect t="-1757"/>
            <a:stretch>
              <a:fillRect/>
            </a:stretch>
          </p:blipFill>
          <p:spPr>
            <a:xfrm>
              <a:off x="8646707" y="2719385"/>
              <a:ext cx="2580093" cy="2627315"/>
            </a:xfrm>
            <a:prstGeom prst="ellipse">
              <a:avLst/>
            </a:prstGeom>
            <a:ln w="63500" cap="rnd">
              <a:solidFill>
                <a:srgbClr val="D9B26A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6200000">
            <a:off x="-1362479" y="1623737"/>
            <a:ext cx="5801989" cy="30770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6200000">
            <a:off x="8238720" y="2109966"/>
            <a:ext cx="5801989" cy="21045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07639" y="965083"/>
            <a:ext cx="3416320" cy="47171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gradFill>
                  <a:gsLst>
                    <a:gs pos="0">
                      <a:srgbClr val="B68933"/>
                    </a:gs>
                    <a:gs pos="100000">
                      <a:srgbClr val="D9B26A"/>
                    </a:gs>
                  </a:gsLst>
                  <a:lin ang="5400000" scaled="0"/>
                </a:gradFill>
                <a:cs typeface="+mn-ea"/>
                <a:sym typeface="+mn-lt"/>
              </a:rPr>
              <a:t>今生有你，所以我的爱才如此浓烈，其实，我早就读懂了你离去时最后的回眸，那是尘世间最无奈的决绝，你的不舍是默默无言。</a:t>
            </a:r>
            <a:endParaRPr lang="zh-CN" altLang="en-US" sz="2800" dirty="0">
              <a:gradFill>
                <a:gsLst>
                  <a:gs pos="0">
                    <a:srgbClr val="B68933"/>
                  </a:gs>
                  <a:gs pos="100000">
                    <a:srgbClr val="D9B26A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958" y="0"/>
            <a:ext cx="1956986" cy="241422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520575" y="1643419"/>
            <a:ext cx="3704671" cy="4419827"/>
            <a:chOff x="2789853" y="1740480"/>
            <a:chExt cx="4832561" cy="576544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3537760" y="2675481"/>
              <a:ext cx="3067291" cy="3227323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13" name="Picture 8" descr="D:\360data\重要数据\桌面\53545.png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5990009" y="2354660"/>
              <a:ext cx="282767" cy="187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9" descr="D:\360data\重要数据\桌面\53545.png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 rot="18900000">
              <a:off x="4678542" y="3000606"/>
              <a:ext cx="175576" cy="1162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2789853" y="1740480"/>
              <a:ext cx="4832561" cy="576544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4114027" y="5867738"/>
              <a:ext cx="712101" cy="146168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6393326" y="5489827"/>
              <a:ext cx="712101" cy="146168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252106" y="0"/>
            <a:ext cx="1673194" cy="62984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27032" y="2"/>
            <a:ext cx="1775398" cy="62984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845197" y="-116568"/>
            <a:ext cx="6349206" cy="3352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278796" y="2952750"/>
            <a:ext cx="3223518" cy="3174294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2717972" y="3367314"/>
            <a:ext cx="2345166" cy="2345166"/>
          </a:xfrm>
          <a:prstGeom prst="ellipse">
            <a:avLst/>
          </a:prstGeom>
          <a:solidFill>
            <a:srgbClr val="D9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611310" y="3105150"/>
            <a:ext cx="2558490" cy="2667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398801" y="2952750"/>
            <a:ext cx="3223518" cy="3174294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6837977" y="3367314"/>
            <a:ext cx="2345166" cy="2345166"/>
          </a:xfrm>
          <a:prstGeom prst="ellipse">
            <a:avLst/>
          </a:prstGeom>
          <a:solidFill>
            <a:srgbClr val="D9B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826717" y="2952750"/>
            <a:ext cx="2367686" cy="2667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中式婚礼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f0gb5uxr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734</Words>
  <Application>WPS 演示</Application>
  <PresentationFormat>自定义</PresentationFormat>
  <Paragraphs>40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</vt:lpstr>
      <vt:lpstr>等线</vt:lpstr>
      <vt:lpstr>Arial Unicode MS</vt:lpstr>
      <vt:lpstr>汉仪中圆简</vt:lpstr>
      <vt:lpstr>Arial</vt:lpstr>
      <vt:lpstr>中式婚礼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婚礼</dc:title>
  <dc:creator>第一PPT</dc:creator>
  <cp:keywords>www.1ppt.com</cp:keywords>
  <dc:description>www.1ppt.com</dc:description>
  <cp:lastModifiedBy>铭</cp:lastModifiedBy>
  <cp:revision>79</cp:revision>
  <dcterms:created xsi:type="dcterms:W3CDTF">2017-08-18T03:02:00Z</dcterms:created>
  <dcterms:modified xsi:type="dcterms:W3CDTF">2022-02-09T03:51:42Z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333A2CB5F0684C88A96F676266BD8760</vt:lpwstr>
  </property>
</Properties>
</file>