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media/image1.svg" ContentType="image/svg+xml"/>
  <Override PartName="/ppt/media/image2.svg" ContentType="image/svg+xml"/>
  <Override PartName="/ppt/media/image3.svg" ContentType="image/svg+xml"/>
  <Override PartName="/ppt/media/image4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17"/>
  </p:notesMasterIdLst>
  <p:sldIdLst>
    <p:sldId id="257" r:id="rId4"/>
    <p:sldId id="259" r:id="rId5"/>
    <p:sldId id="260" r:id="rId6"/>
    <p:sldId id="258" r:id="rId7"/>
    <p:sldId id="261" r:id="rId8"/>
    <p:sldId id="256" r:id="rId9"/>
    <p:sldId id="262" r:id="rId10"/>
    <p:sldId id="263" r:id="rId11"/>
    <p:sldId id="264" r:id="rId12"/>
    <p:sldId id="266" r:id="rId13"/>
    <p:sldId id="265" r:id="rId14"/>
    <p:sldId id="267" r:id="rId15"/>
    <p:sldId id="269" r:id="rId16"/>
    <p:sldId id="268" r:id="rId18"/>
    <p:sldId id="270" r:id="rId19"/>
    <p:sldId id="271" r:id="rId20"/>
    <p:sldId id="272" r:id="rId21"/>
    <p:sldId id="273" r:id="rId22"/>
    <p:sldId id="274" r:id="rId23"/>
    <p:sldId id="275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0318"/>
    <a:srgbClr val="BD0101"/>
    <a:srgbClr val="EC0F2B"/>
    <a:srgbClr val="1277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38" autoAdjust="0"/>
    <p:restoredTop sz="94660"/>
  </p:normalViewPr>
  <p:slideViewPr>
    <p:cSldViewPr snapToGrid="0">
      <p:cViewPr>
        <p:scale>
          <a:sx n="75" d="100"/>
          <a:sy n="75" d="100"/>
        </p:scale>
        <p:origin x="-1962" y="-942"/>
      </p:cViewPr>
      <p:guideLst>
        <p:guide orient="horz" pos="2159"/>
        <p:guide pos="383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27773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222204288"/>
        <c:axId val="222205824"/>
      </c:barChart>
      <c:catAx>
        <c:axId val="222204288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accent4">
                    <a:lumMod val="20000"/>
                    <a:lumOff val="80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222205824"/>
        <c:crosses val="autoZero"/>
        <c:auto val="1"/>
        <c:lblAlgn val="ctr"/>
        <c:lblOffset val="100"/>
        <c:noMultiLvlLbl val="0"/>
      </c:catAx>
      <c:valAx>
        <c:axId val="2222058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accent4">
                    <a:lumMod val="20000"/>
                    <a:lumOff val="80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2222042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000" b="0" i="0" u="none" strike="noStrike" kern="1200" baseline="0">
              <a:solidFill>
                <a:schemeClr val="accent4">
                  <a:lumMod val="20000"/>
                  <a:lumOff val="80000"/>
                </a:schemeClr>
              </a:solidFill>
              <a:latin typeface="+mn-lt"/>
              <a:ea typeface="+mn-ea"/>
              <a:cs typeface="+mn-ea"/>
              <a:sym typeface="+mn-lt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jieri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A242D-F3F6-4F1B-82FC-A3926EC2B6D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CEC3B-240C-4F40-BC30-30189652D1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A242D-F3F6-4F1B-82FC-A3926EC2B6D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CEC3B-240C-4F40-BC30-30189652D1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A242D-F3F6-4F1B-82FC-A3926EC2B6D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CEC3B-240C-4F40-BC30-30189652D1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A242D-F3F6-4F1B-82FC-A3926EC2B6D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CEC3B-240C-4F40-BC30-30189652D1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A242D-F3F6-4F1B-82FC-A3926EC2B6D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CEC3B-240C-4F40-BC30-30189652D1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A242D-F3F6-4F1B-82FC-A3926EC2B6D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CEC3B-240C-4F40-BC30-30189652D1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A242D-F3F6-4F1B-82FC-A3926EC2B6D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CEC3B-240C-4F40-BC30-30189652D1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A242D-F3F6-4F1B-82FC-A3926EC2B6D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CEC3B-240C-4F40-BC30-30189652D1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A242D-F3F6-4F1B-82FC-A3926EC2B6D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CEC3B-240C-4F40-BC30-30189652D138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539404" y="6739570"/>
            <a:ext cx="1440159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节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日</a:t>
            </a:r>
            <a:r>
              <a:rPr lang="en-US" altLang="zh-CN" sz="100" dirty="0" smtClean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solidFill>
                  <a:prstClr val="black"/>
                </a:solidFill>
                <a:ea typeface="微软雅黑" panose="020B0503020204020204" pitchFamily="34" charset="-122"/>
              </a:rPr>
              <a:t>http://www.1ppt.com/jieri/</a:t>
            </a:r>
            <a:endParaRPr lang="en-US" altLang="zh-CN" sz="100" dirty="0" smtClean="0">
              <a:solidFill>
                <a:prstClr val="black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A242D-F3F6-4F1B-82FC-A3926EC2B6D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CEC3B-240C-4F40-BC30-30189652D1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A242D-F3F6-4F1B-82FC-A3926EC2B6D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CEC3B-240C-4F40-BC30-30189652D1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A242D-F3F6-4F1B-82FC-A3926EC2B6D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CEC3B-240C-4F40-BC30-30189652D1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fld id="{9E8A242D-F3F6-4F1B-82FC-A3926EC2B6DA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fld id="{0DCCEC3B-240C-4F40-BC30-30189652D138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Regular" panose="020B0500000000000000" pitchFamily="34" charset="-122"/>
          <a:ea typeface="思源黑体 CN Regular" panose="020B05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CN Regular" panose="020B0500000000000000" pitchFamily="34" charset="-122"/>
          <a:ea typeface="思源黑体 CN Regular" panose="020B05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CN Regular" panose="020B0500000000000000" pitchFamily="34" charset="-122"/>
          <a:ea typeface="思源黑体 CN Regular" panose="020B05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CN Regular" panose="020B0500000000000000" pitchFamily="34" charset="-122"/>
          <a:ea typeface="思源黑体 CN Regular" panose="020B05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Regular" panose="020B0500000000000000" pitchFamily="34" charset="-122"/>
          <a:ea typeface="思源黑体 CN Regular" panose="020B05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Regular" panose="020B0500000000000000" pitchFamily="34" charset="-122"/>
          <a:ea typeface="思源黑体 CN Regular" panose="020B05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0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9" Type="http://schemas.openxmlformats.org/officeDocument/2006/relationships/image" Target="../media/image20.png"/><Relationship Id="rId18" Type="http://schemas.openxmlformats.org/officeDocument/2006/relationships/image" Target="../media/image19.png"/><Relationship Id="rId17" Type="http://schemas.openxmlformats.org/officeDocument/2006/relationships/image" Target="../media/image18.png"/><Relationship Id="rId16" Type="http://schemas.openxmlformats.org/officeDocument/2006/relationships/image" Target="../media/image17.png"/><Relationship Id="rId15" Type="http://schemas.openxmlformats.org/officeDocument/2006/relationships/image" Target="../media/image16.png"/><Relationship Id="rId14" Type="http://schemas.openxmlformats.org/officeDocument/2006/relationships/image" Target="../media/image15.png"/><Relationship Id="rId13" Type="http://schemas.openxmlformats.org/officeDocument/2006/relationships/image" Target="../media/image14.png"/><Relationship Id="rId12" Type="http://schemas.openxmlformats.org/officeDocument/2006/relationships/image" Target="../media/image13.png"/><Relationship Id="rId11" Type="http://schemas.openxmlformats.org/officeDocument/2006/relationships/image" Target="../media/image12.png"/><Relationship Id="rId10" Type="http://schemas.openxmlformats.org/officeDocument/2006/relationships/image" Target="../media/image11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1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31.png"/><Relationship Id="rId7" Type="http://schemas.openxmlformats.org/officeDocument/2006/relationships/image" Target="../media/image30.png"/><Relationship Id="rId6" Type="http://schemas.openxmlformats.org/officeDocument/2006/relationships/image" Target="../media/image15.png"/><Relationship Id="rId5" Type="http://schemas.openxmlformats.org/officeDocument/2006/relationships/image" Target="../media/image29.png"/><Relationship Id="rId4" Type="http://schemas.openxmlformats.org/officeDocument/2006/relationships/image" Target="../media/image12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4" Type="http://schemas.openxmlformats.org/officeDocument/2006/relationships/slideLayout" Target="../slideLayouts/slideLayout1.xml"/><Relationship Id="rId13" Type="http://schemas.openxmlformats.org/officeDocument/2006/relationships/image" Target="../media/image28.png"/><Relationship Id="rId12" Type="http://schemas.openxmlformats.org/officeDocument/2006/relationships/image" Target="../media/image11.png"/><Relationship Id="rId11" Type="http://schemas.openxmlformats.org/officeDocument/2006/relationships/image" Target="../media/image23.png"/><Relationship Id="rId10" Type="http://schemas.openxmlformats.org/officeDocument/2006/relationships/image" Target="../media/image18.pn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42.png"/><Relationship Id="rId3" Type="http://schemas.openxmlformats.org/officeDocument/2006/relationships/image" Target="../media/image22.png"/><Relationship Id="rId2" Type="http://schemas.openxmlformats.org/officeDocument/2006/relationships/image" Target="../media/image24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31.png"/><Relationship Id="rId7" Type="http://schemas.openxmlformats.org/officeDocument/2006/relationships/image" Target="../media/image30.png"/><Relationship Id="rId6" Type="http://schemas.openxmlformats.org/officeDocument/2006/relationships/image" Target="../media/image15.png"/><Relationship Id="rId5" Type="http://schemas.openxmlformats.org/officeDocument/2006/relationships/image" Target="../media/image29.png"/><Relationship Id="rId4" Type="http://schemas.openxmlformats.org/officeDocument/2006/relationships/image" Target="../media/image12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4" Type="http://schemas.openxmlformats.org/officeDocument/2006/relationships/slideLayout" Target="../slideLayouts/slideLayout1.xml"/><Relationship Id="rId13" Type="http://schemas.openxmlformats.org/officeDocument/2006/relationships/image" Target="../media/image28.png"/><Relationship Id="rId12" Type="http://schemas.openxmlformats.org/officeDocument/2006/relationships/image" Target="../media/image11.png"/><Relationship Id="rId11" Type="http://schemas.openxmlformats.org/officeDocument/2006/relationships/image" Target="../media/image23.png"/><Relationship Id="rId10" Type="http://schemas.openxmlformats.org/officeDocument/2006/relationships/image" Target="../media/image18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46.png"/><Relationship Id="rId7" Type="http://schemas.openxmlformats.org/officeDocument/2006/relationships/image" Target="../media/image45.png"/><Relationship Id="rId6" Type="http://schemas.openxmlformats.org/officeDocument/2006/relationships/image" Target="../media/image44.png"/><Relationship Id="rId5" Type="http://schemas.openxmlformats.org/officeDocument/2006/relationships/image" Target="../media/image34.png"/><Relationship Id="rId4" Type="http://schemas.openxmlformats.org/officeDocument/2006/relationships/image" Target="../media/image4.svg"/><Relationship Id="rId3" Type="http://schemas.openxmlformats.org/officeDocument/2006/relationships/image" Target="../media/image43.png"/><Relationship Id="rId2" Type="http://schemas.openxmlformats.org/officeDocument/2006/relationships/image" Target="../media/image21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microsoft.com/office/2007/relationships/hdphoto" Target="../media/image48.wdp"/><Relationship Id="rId5" Type="http://schemas.openxmlformats.org/officeDocument/2006/relationships/image" Target="../media/image47.png"/><Relationship Id="rId4" Type="http://schemas.openxmlformats.org/officeDocument/2006/relationships/image" Target="../media/image31.png"/><Relationship Id="rId3" Type="http://schemas.openxmlformats.org/officeDocument/2006/relationships/image" Target="../media/image34.png"/><Relationship Id="rId2" Type="http://schemas.openxmlformats.org/officeDocument/2006/relationships/image" Target="../media/image21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0.png"/><Relationship Id="rId3" Type="http://schemas.openxmlformats.org/officeDocument/2006/relationships/image" Target="../media/image49.png"/><Relationship Id="rId2" Type="http://schemas.openxmlformats.org/officeDocument/2006/relationships/image" Target="../media/image21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23.png"/><Relationship Id="rId7" Type="http://schemas.openxmlformats.org/officeDocument/2006/relationships/image" Target="../media/image18.png"/><Relationship Id="rId6" Type="http://schemas.openxmlformats.org/officeDocument/2006/relationships/image" Target="../media/image8.png"/><Relationship Id="rId5" Type="http://schemas.openxmlformats.org/officeDocument/2006/relationships/image" Target="../media/image22.png"/><Relationship Id="rId4" Type="http://schemas.openxmlformats.org/officeDocument/2006/relationships/image" Target="../media/image5.png"/><Relationship Id="rId3" Type="http://schemas.openxmlformats.org/officeDocument/2006/relationships/image" Target="../media/image21.png"/><Relationship Id="rId2" Type="http://schemas.openxmlformats.org/officeDocument/2006/relationships/image" Target="../media/image6.png"/><Relationship Id="rId15" Type="http://schemas.openxmlformats.org/officeDocument/2006/relationships/slideLayout" Target="../slideLayouts/slideLayout1.xml"/><Relationship Id="rId14" Type="http://schemas.openxmlformats.org/officeDocument/2006/relationships/image" Target="../media/image28.png"/><Relationship Id="rId13" Type="http://schemas.openxmlformats.org/officeDocument/2006/relationships/image" Target="../media/image27.png"/><Relationship Id="rId12" Type="http://schemas.openxmlformats.org/officeDocument/2006/relationships/image" Target="../media/image26.png"/><Relationship Id="rId11" Type="http://schemas.openxmlformats.org/officeDocument/2006/relationships/image" Target="../media/image25.png"/><Relationship Id="rId10" Type="http://schemas.openxmlformats.org/officeDocument/2006/relationships/image" Target="../media/image15.png"/><Relationship Id="rId1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png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9" Type="http://schemas.openxmlformats.org/officeDocument/2006/relationships/slideLayout" Target="../slideLayouts/slideLayout1.xml"/><Relationship Id="rId18" Type="http://schemas.openxmlformats.org/officeDocument/2006/relationships/image" Target="../media/image20.png"/><Relationship Id="rId17" Type="http://schemas.openxmlformats.org/officeDocument/2006/relationships/image" Target="../media/image19.png"/><Relationship Id="rId16" Type="http://schemas.openxmlformats.org/officeDocument/2006/relationships/image" Target="../media/image18.png"/><Relationship Id="rId15" Type="http://schemas.openxmlformats.org/officeDocument/2006/relationships/image" Target="../media/image17.png"/><Relationship Id="rId14" Type="http://schemas.openxmlformats.org/officeDocument/2006/relationships/image" Target="../media/image16.png"/><Relationship Id="rId13" Type="http://schemas.openxmlformats.org/officeDocument/2006/relationships/image" Target="../media/image15.png"/><Relationship Id="rId12" Type="http://schemas.openxmlformats.org/officeDocument/2006/relationships/image" Target="../media/image14.png"/><Relationship Id="rId11" Type="http://schemas.openxmlformats.org/officeDocument/2006/relationships/image" Target="../media/image13.png"/><Relationship Id="rId10" Type="http://schemas.openxmlformats.org/officeDocument/2006/relationships/image" Target="../media/image12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31.png"/><Relationship Id="rId7" Type="http://schemas.openxmlformats.org/officeDocument/2006/relationships/image" Target="../media/image30.png"/><Relationship Id="rId6" Type="http://schemas.openxmlformats.org/officeDocument/2006/relationships/image" Target="../media/image15.png"/><Relationship Id="rId5" Type="http://schemas.openxmlformats.org/officeDocument/2006/relationships/image" Target="../media/image29.png"/><Relationship Id="rId4" Type="http://schemas.openxmlformats.org/officeDocument/2006/relationships/image" Target="../media/image12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4" Type="http://schemas.openxmlformats.org/officeDocument/2006/relationships/slideLayout" Target="../slideLayouts/slideLayout1.xml"/><Relationship Id="rId13" Type="http://schemas.openxmlformats.org/officeDocument/2006/relationships/image" Target="../media/image28.png"/><Relationship Id="rId12" Type="http://schemas.openxmlformats.org/officeDocument/2006/relationships/image" Target="../media/image11.png"/><Relationship Id="rId11" Type="http://schemas.openxmlformats.org/officeDocument/2006/relationships/image" Target="../media/image23.png"/><Relationship Id="rId10" Type="http://schemas.openxmlformats.org/officeDocument/2006/relationships/image" Target="../media/image18.png"/><Relationship Id="rId1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2.png"/><Relationship Id="rId3" Type="http://schemas.openxmlformats.org/officeDocument/2006/relationships/image" Target="../media/image33.png"/><Relationship Id="rId2" Type="http://schemas.openxmlformats.org/officeDocument/2006/relationships/image" Target="../media/image21.png"/><Relationship Id="rId1" Type="http://schemas.openxmlformats.org/officeDocument/2006/relationships/image" Target="../media/image32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21.png"/><Relationship Id="rId4" Type="http://schemas.openxmlformats.org/officeDocument/2006/relationships/image" Target="../media/image24.png"/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chart" Target="../charts/chart1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38.png"/><Relationship Id="rId8" Type="http://schemas.openxmlformats.org/officeDocument/2006/relationships/image" Target="../media/image2.svg"/><Relationship Id="rId7" Type="http://schemas.openxmlformats.org/officeDocument/2006/relationships/image" Target="../media/image37.png"/><Relationship Id="rId6" Type="http://schemas.openxmlformats.org/officeDocument/2006/relationships/image" Target="../media/image1.svg"/><Relationship Id="rId5" Type="http://schemas.openxmlformats.org/officeDocument/2006/relationships/image" Target="../media/image36.png"/><Relationship Id="rId4" Type="http://schemas.openxmlformats.org/officeDocument/2006/relationships/image" Target="../media/image24.png"/><Relationship Id="rId3" Type="http://schemas.openxmlformats.org/officeDocument/2006/relationships/image" Target="../media/image21.png"/><Relationship Id="rId2" Type="http://schemas.openxmlformats.org/officeDocument/2006/relationships/image" Target="../media/image35.png"/><Relationship Id="rId13" Type="http://schemas.openxmlformats.org/officeDocument/2006/relationships/slideLayout" Target="../slideLayouts/slideLayout1.xml"/><Relationship Id="rId12" Type="http://schemas.openxmlformats.org/officeDocument/2006/relationships/image" Target="../media/image40.png"/><Relationship Id="rId11" Type="http://schemas.openxmlformats.org/officeDocument/2006/relationships/image" Target="../media/image39.png"/><Relationship Id="rId10" Type="http://schemas.openxmlformats.org/officeDocument/2006/relationships/image" Target="../media/image3.sv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1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31.png"/><Relationship Id="rId7" Type="http://schemas.openxmlformats.org/officeDocument/2006/relationships/image" Target="../media/image30.png"/><Relationship Id="rId6" Type="http://schemas.openxmlformats.org/officeDocument/2006/relationships/image" Target="../media/image15.png"/><Relationship Id="rId5" Type="http://schemas.openxmlformats.org/officeDocument/2006/relationships/image" Target="../media/image29.png"/><Relationship Id="rId4" Type="http://schemas.openxmlformats.org/officeDocument/2006/relationships/image" Target="../media/image12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4" Type="http://schemas.openxmlformats.org/officeDocument/2006/relationships/slideLayout" Target="../slideLayouts/slideLayout1.xml"/><Relationship Id="rId13" Type="http://schemas.openxmlformats.org/officeDocument/2006/relationships/image" Target="../media/image28.png"/><Relationship Id="rId12" Type="http://schemas.openxmlformats.org/officeDocument/2006/relationships/image" Target="../media/image11.png"/><Relationship Id="rId11" Type="http://schemas.openxmlformats.org/officeDocument/2006/relationships/image" Target="../media/image23.png"/><Relationship Id="rId10" Type="http://schemas.openxmlformats.org/officeDocument/2006/relationships/image" Target="../media/image18.png"/><Relationship Id="rId1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image" Target="../media/image21.png"/><Relationship Id="rId1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图片 85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2843403" y="895299"/>
            <a:ext cx="5446912" cy="5208402"/>
          </a:xfrm>
          <a:prstGeom prst="rect">
            <a:avLst/>
          </a:prstGeom>
        </p:spPr>
      </p:pic>
      <p:pic>
        <p:nvPicPr>
          <p:cNvPr id="78" name="图片 77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flipH="1">
            <a:off x="8463850" y="2539036"/>
            <a:ext cx="1381388" cy="907530"/>
          </a:xfrm>
          <a:prstGeom prst="rect">
            <a:avLst/>
          </a:prstGeom>
        </p:spPr>
      </p:pic>
      <p:pic>
        <p:nvPicPr>
          <p:cNvPr id="74" name="图片 73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3213892" y="2891698"/>
            <a:ext cx="1199067" cy="1013696"/>
          </a:xfrm>
          <a:prstGeom prst="rect">
            <a:avLst/>
          </a:prstGeom>
        </p:spPr>
      </p:pic>
      <p:grpSp>
        <p:nvGrpSpPr>
          <p:cNvPr id="70" name="组合 69"/>
          <p:cNvGrpSpPr/>
          <p:nvPr/>
        </p:nvGrpSpPr>
        <p:grpSpPr>
          <a:xfrm>
            <a:off x="56503" y="-25617"/>
            <a:ext cx="12205143" cy="6909234"/>
            <a:chOff x="27928" y="-25617"/>
            <a:chExt cx="13521502" cy="6909234"/>
          </a:xfrm>
        </p:grpSpPr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27928" y="-25617"/>
              <a:ext cx="4571570" cy="6858000"/>
            </a:xfrm>
            <a:prstGeom prst="rect">
              <a:avLst/>
            </a:prstGeom>
          </p:spPr>
        </p:pic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4502894" y="0"/>
              <a:ext cx="4571570" cy="6858000"/>
            </a:xfrm>
            <a:prstGeom prst="rect">
              <a:avLst/>
            </a:prstGeom>
          </p:spPr>
        </p:pic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8977860" y="25617"/>
              <a:ext cx="4571570" cy="6858000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-787" y="1299640"/>
            <a:ext cx="2189964" cy="40578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6" cstate="screen"/>
          <a:srcRect/>
          <a:stretch>
            <a:fillRect/>
          </a:stretch>
        </p:blipFill>
        <p:spPr>
          <a:xfrm flipH="1">
            <a:off x="9649830" y="1026712"/>
            <a:ext cx="2550690" cy="31337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7" cstate="screen"/>
          <a:srcRect/>
          <a:stretch>
            <a:fillRect/>
          </a:stretch>
        </p:blipFill>
        <p:spPr>
          <a:xfrm>
            <a:off x="-1" y="-25617"/>
            <a:ext cx="4007989" cy="332255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3109616" y="1389717"/>
            <a:ext cx="6084458" cy="370897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>
            <a:off x="5772150" y="704419"/>
            <a:ext cx="647700" cy="64458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0" cstate="screen"/>
          <a:srcRect r="-927"/>
          <a:stretch>
            <a:fillRect/>
          </a:stretch>
        </p:blipFill>
        <p:spPr>
          <a:xfrm>
            <a:off x="9972766" y="3846165"/>
            <a:ext cx="2244029" cy="301183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1" cstate="screen"/>
          <a:srcRect r="-927"/>
          <a:stretch>
            <a:fillRect/>
          </a:stretch>
        </p:blipFill>
        <p:spPr>
          <a:xfrm rot="5400000">
            <a:off x="384485" y="4226089"/>
            <a:ext cx="2247428" cy="3016397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2" cstate="screen"/>
          <a:stretch>
            <a:fillRect/>
          </a:stretch>
        </p:blipFill>
        <p:spPr>
          <a:xfrm flipV="1">
            <a:off x="0" y="5819775"/>
            <a:ext cx="2371725" cy="103822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3" cstate="screen"/>
          <a:stretch>
            <a:fillRect/>
          </a:stretch>
        </p:blipFill>
        <p:spPr>
          <a:xfrm>
            <a:off x="10650183" y="4586474"/>
            <a:ext cx="1541817" cy="236545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14" cstate="screen"/>
          <a:stretch>
            <a:fillRect/>
          </a:stretch>
        </p:blipFill>
        <p:spPr>
          <a:xfrm>
            <a:off x="2887189" y="5468283"/>
            <a:ext cx="797396" cy="797396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14" cstate="screen"/>
          <a:stretch>
            <a:fillRect/>
          </a:stretch>
        </p:blipFill>
        <p:spPr>
          <a:xfrm>
            <a:off x="4007989" y="5468283"/>
            <a:ext cx="797396" cy="797396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14" cstate="screen"/>
          <a:stretch>
            <a:fillRect/>
          </a:stretch>
        </p:blipFill>
        <p:spPr>
          <a:xfrm>
            <a:off x="5128789" y="5468283"/>
            <a:ext cx="797396" cy="797396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14" cstate="screen"/>
          <a:stretch>
            <a:fillRect/>
          </a:stretch>
        </p:blipFill>
        <p:spPr>
          <a:xfrm>
            <a:off x="6249589" y="5468283"/>
            <a:ext cx="797396" cy="797396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14" cstate="screen"/>
          <a:stretch>
            <a:fillRect/>
          </a:stretch>
        </p:blipFill>
        <p:spPr>
          <a:xfrm>
            <a:off x="7370389" y="5468283"/>
            <a:ext cx="797396" cy="797396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14" cstate="screen"/>
          <a:stretch>
            <a:fillRect/>
          </a:stretch>
        </p:blipFill>
        <p:spPr>
          <a:xfrm>
            <a:off x="8491189" y="5468283"/>
            <a:ext cx="797396" cy="797396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15" cstate="screen"/>
          <a:stretch>
            <a:fillRect/>
          </a:stretch>
        </p:blipFill>
        <p:spPr>
          <a:xfrm>
            <a:off x="1725365" y="3189833"/>
            <a:ext cx="1982109" cy="1800711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16" cstate="screen"/>
          <a:stretch>
            <a:fillRect/>
          </a:stretch>
        </p:blipFill>
        <p:spPr>
          <a:xfrm flipH="1">
            <a:off x="7348072" y="1253638"/>
            <a:ext cx="1271860" cy="1155462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17" cstate="screen"/>
          <a:srcRect r="-534"/>
          <a:stretch>
            <a:fillRect/>
          </a:stretch>
        </p:blipFill>
        <p:spPr>
          <a:xfrm>
            <a:off x="8004518" y="0"/>
            <a:ext cx="4228553" cy="3854104"/>
          </a:xfrm>
          <a:prstGeom prst="rect">
            <a:avLst/>
          </a:prstGeom>
        </p:spPr>
      </p:pic>
      <p:sp>
        <p:nvSpPr>
          <p:cNvPr id="48" name="文本框 47"/>
          <p:cNvSpPr txBox="1"/>
          <p:nvPr/>
        </p:nvSpPr>
        <p:spPr>
          <a:xfrm>
            <a:off x="3016398" y="5569892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元</a:t>
            </a:r>
            <a:endParaRPr lang="zh-CN" altLang="en-US" sz="2400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4135177" y="5569892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旦</a:t>
            </a:r>
            <a:endParaRPr lang="zh-CN" altLang="en-US" sz="2400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5253956" y="5569892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活</a:t>
            </a:r>
            <a:endParaRPr lang="zh-CN" altLang="en-US" sz="2400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6372735" y="5569892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动</a:t>
            </a:r>
            <a:endParaRPr lang="zh-CN" altLang="en-US" sz="2400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7491514" y="5569892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策</a:t>
            </a:r>
            <a:endParaRPr lang="zh-CN" altLang="en-US" sz="2400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8610293" y="5569892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划</a:t>
            </a:r>
            <a:endParaRPr lang="zh-CN" altLang="en-US" sz="2400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7974432" y="4177499"/>
            <a:ext cx="342900" cy="314325"/>
          </a:xfrm>
          <a:prstGeom prst="rect">
            <a:avLst/>
          </a:prstGeom>
        </p:spPr>
      </p:pic>
      <p:pic>
        <p:nvPicPr>
          <p:cNvPr id="76" name="图片 75"/>
          <p:cNvPicPr>
            <a:picLocks noChangeAspect="1"/>
          </p:cNvPicPr>
          <p:nvPr/>
        </p:nvPicPr>
        <p:blipFill>
          <a:blip r:embed="rId19" cstate="screen"/>
          <a:stretch>
            <a:fillRect/>
          </a:stretch>
        </p:blipFill>
        <p:spPr>
          <a:xfrm>
            <a:off x="5299433" y="4491824"/>
            <a:ext cx="1998749" cy="7165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8" grpId="1"/>
      <p:bldP spid="49" grpId="0"/>
      <p:bldP spid="49" grpId="1"/>
      <p:bldP spid="50" grpId="0"/>
      <p:bldP spid="50" grpId="1"/>
      <p:bldP spid="51" grpId="0"/>
      <p:bldP spid="51" grpId="1"/>
      <p:bldP spid="52" grpId="0"/>
      <p:bldP spid="52" grpId="1"/>
      <p:bldP spid="53" grpId="0"/>
      <p:bldP spid="53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 flipH="1">
            <a:off x="0" y="4431"/>
            <a:ext cx="1261441" cy="1572656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770890" y="337820"/>
            <a:ext cx="24561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gradFill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2700000" scaled="0"/>
                </a:gradFill>
                <a:cs typeface="+mn-ea"/>
                <a:sym typeface="+mn-lt"/>
              </a:rPr>
              <a:t>活动运作策划</a:t>
            </a:r>
            <a:endParaRPr lang="zh-CN" altLang="en-US" sz="2800" b="1" dirty="0">
              <a:gradFill>
                <a:gsLst>
                  <a:gs pos="0">
                    <a:schemeClr val="accent4">
                      <a:lumMod val="20000"/>
                      <a:lumOff val="80000"/>
                    </a:schemeClr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2700000" scaled="0"/>
              </a:gra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3870911" y="1506481"/>
            <a:ext cx="4021116" cy="3845038"/>
          </a:xfrm>
          <a:prstGeom prst="rect">
            <a:avLst/>
          </a:prstGeom>
        </p:spPr>
      </p:pic>
      <p:sp>
        <p:nvSpPr>
          <p:cNvPr id="6" name="空心弧 5"/>
          <p:cNvSpPr/>
          <p:nvPr/>
        </p:nvSpPr>
        <p:spPr>
          <a:xfrm>
            <a:off x="1261745" y="1577340"/>
            <a:ext cx="1914525" cy="1914525"/>
          </a:xfrm>
          <a:prstGeom prst="blockArc">
            <a:avLst>
              <a:gd name="adj1" fmla="val 10800000"/>
              <a:gd name="adj2" fmla="val 2974956"/>
              <a:gd name="adj3" fmla="val 6849"/>
            </a:avLst>
          </a:prstGeom>
          <a:solidFill>
            <a:srgbClr val="127773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" name="空心弧 6"/>
          <p:cNvSpPr/>
          <p:nvPr/>
        </p:nvSpPr>
        <p:spPr>
          <a:xfrm>
            <a:off x="5074920" y="1577340"/>
            <a:ext cx="1914525" cy="1914525"/>
          </a:xfrm>
          <a:prstGeom prst="blockArc">
            <a:avLst>
              <a:gd name="adj1" fmla="val 10800000"/>
              <a:gd name="adj2" fmla="val 8783458"/>
              <a:gd name="adj3" fmla="val 7725"/>
            </a:avLst>
          </a:prstGeom>
          <a:solidFill>
            <a:srgbClr val="127773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8" name="空心弧 7"/>
          <p:cNvSpPr/>
          <p:nvPr/>
        </p:nvSpPr>
        <p:spPr>
          <a:xfrm>
            <a:off x="8888095" y="1577340"/>
            <a:ext cx="1914525" cy="1914525"/>
          </a:xfrm>
          <a:prstGeom prst="blockArc">
            <a:avLst>
              <a:gd name="adj1" fmla="val 10800000"/>
              <a:gd name="adj2" fmla="val 21520691"/>
              <a:gd name="adj3" fmla="val 7584"/>
            </a:avLst>
          </a:prstGeom>
          <a:solidFill>
            <a:srgbClr val="127773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0305" y="3731097"/>
            <a:ext cx="2171700" cy="7429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2680" y="3731097"/>
            <a:ext cx="2171700" cy="7429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7930" y="3731097"/>
            <a:ext cx="2171700" cy="74295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029335" y="4493260"/>
            <a:ext cx="2491740" cy="64516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请输入文本，请根据具体情况进行文本的修改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473200" y="3855720"/>
            <a:ext cx="1603375" cy="39878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请输入标题</a:t>
            </a:r>
            <a:endParaRPr lang="zh-CN" altLang="en-US" sz="2000" b="1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29335" y="5334635"/>
            <a:ext cx="2491740" cy="64516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请输入文本，请根据具体情况进行文本的修改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822190" y="4502785"/>
            <a:ext cx="2491740" cy="64516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请输入文本，请根据具体情况进行文本的修改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266055" y="3865245"/>
            <a:ext cx="1603375" cy="39878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请输入标题</a:t>
            </a:r>
            <a:endParaRPr lang="zh-CN" altLang="en-US" sz="2000" b="1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822190" y="5344160"/>
            <a:ext cx="2491740" cy="64516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请输入文本，请根据具体情况进行文本的修改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643620" y="4512310"/>
            <a:ext cx="2491740" cy="64516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请输入文本，请根据具体情况进行文本的修改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144635" y="3874770"/>
            <a:ext cx="1603375" cy="39878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请输入标题</a:t>
            </a:r>
            <a:endParaRPr lang="zh-CN" altLang="en-US" sz="2000" b="1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643620" y="5353685"/>
            <a:ext cx="2491740" cy="64516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请输入文本，请根据具体情况进行文本的修改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324225" y="2011045"/>
            <a:ext cx="12939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i="1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70%</a:t>
            </a:r>
            <a:endParaRPr lang="en-US" altLang="zh-CN" sz="4000" b="1" i="1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070725" y="2011045"/>
            <a:ext cx="12939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i="1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75%</a:t>
            </a:r>
            <a:endParaRPr lang="en-US" altLang="zh-CN" sz="4000" b="1" i="1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0817225" y="2011045"/>
            <a:ext cx="12939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i="1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50%</a:t>
            </a:r>
            <a:endParaRPr lang="en-US" altLang="zh-CN" sz="4000" b="1" i="1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1456957" y="1706737"/>
            <a:ext cx="1597344" cy="1655729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5296150" y="1706736"/>
            <a:ext cx="1597344" cy="1655729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9135343" y="1706735"/>
            <a:ext cx="1597344" cy="16557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8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3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6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14" grpId="0" animBg="1"/>
      <p:bldP spid="14" grpId="1" animBg="1"/>
      <p:bldP spid="16" grpId="0" animBg="1"/>
      <p:bldP spid="16" grpId="1" animBg="1"/>
      <p:bldP spid="17" grpId="0" animBg="1"/>
      <p:bldP spid="17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18" grpId="0"/>
      <p:bldP spid="18" grpId="1"/>
      <p:bldP spid="19" grpId="0"/>
      <p:bldP spid="19" grpId="1"/>
      <p:bldP spid="21" grpId="0"/>
      <p:bldP spid="21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 flipH="1">
            <a:off x="0" y="4431"/>
            <a:ext cx="1261441" cy="1572656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770890" y="337820"/>
            <a:ext cx="24561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gradFill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2700000" scaled="0"/>
                </a:gradFill>
                <a:cs typeface="+mn-ea"/>
                <a:sym typeface="+mn-lt"/>
              </a:rPr>
              <a:t>活动运作策划</a:t>
            </a:r>
            <a:endParaRPr lang="zh-CN" altLang="en-US" sz="2800" b="1" dirty="0">
              <a:gradFill>
                <a:gsLst>
                  <a:gs pos="0">
                    <a:schemeClr val="accent4">
                      <a:lumMod val="20000"/>
                      <a:lumOff val="80000"/>
                    </a:schemeClr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2700000" scaled="0"/>
              </a:gradFill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3870911" y="1506481"/>
            <a:ext cx="4021116" cy="3845038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1303655" y="1962785"/>
            <a:ext cx="1221105" cy="1221105"/>
          </a:xfrm>
          <a:prstGeom prst="ellipse">
            <a:avLst/>
          </a:prstGeom>
          <a:solidFill>
            <a:srgbClr val="127773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019175" y="1678305"/>
            <a:ext cx="1790700" cy="1790700"/>
          </a:xfrm>
          <a:prstGeom prst="ellipse">
            <a:avLst/>
          </a:prstGeom>
          <a:noFill/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" name="弧形 7"/>
          <p:cNvSpPr/>
          <p:nvPr/>
        </p:nvSpPr>
        <p:spPr>
          <a:xfrm rot="16985591">
            <a:off x="1137920" y="1797050"/>
            <a:ext cx="1553210" cy="1553210"/>
          </a:xfrm>
          <a:prstGeom prst="arc">
            <a:avLst>
              <a:gd name="adj1" fmla="val 13951372"/>
              <a:gd name="adj2" fmla="val 2099402"/>
            </a:avLst>
          </a:prstGeom>
          <a:ln w="25400" cap="rnd">
            <a:gradFill>
              <a:gsLst>
                <a:gs pos="680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  <a:gs pos="0">
                  <a:schemeClr val="accent4">
                    <a:lumMod val="20000"/>
                    <a:lumOff val="80000"/>
                  </a:scheme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" name="弧形 8"/>
          <p:cNvSpPr/>
          <p:nvPr/>
        </p:nvSpPr>
        <p:spPr>
          <a:xfrm rot="7109300">
            <a:off x="1137920" y="1775460"/>
            <a:ext cx="1553210" cy="1553210"/>
          </a:xfrm>
          <a:prstGeom prst="arc">
            <a:avLst>
              <a:gd name="adj1" fmla="val 13951372"/>
              <a:gd name="adj2" fmla="val 1664967"/>
            </a:avLst>
          </a:prstGeom>
          <a:ln w="25400" cap="rnd">
            <a:gradFill>
              <a:gsLst>
                <a:gs pos="657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  <a:gs pos="0">
                  <a:schemeClr val="accent4">
                    <a:lumMod val="20000"/>
                    <a:lumOff val="80000"/>
                  </a:scheme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065905" y="1962785"/>
            <a:ext cx="1221105" cy="1221105"/>
          </a:xfrm>
          <a:prstGeom prst="ellipse">
            <a:avLst/>
          </a:prstGeom>
          <a:solidFill>
            <a:srgbClr val="127773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780790" y="1678305"/>
            <a:ext cx="1790700" cy="1790700"/>
          </a:xfrm>
          <a:prstGeom prst="ellipse">
            <a:avLst/>
          </a:prstGeom>
          <a:noFill/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4" name="弧形 13"/>
          <p:cNvSpPr/>
          <p:nvPr/>
        </p:nvSpPr>
        <p:spPr>
          <a:xfrm rot="16985591">
            <a:off x="3899535" y="1797050"/>
            <a:ext cx="1553210" cy="1553210"/>
          </a:xfrm>
          <a:prstGeom prst="arc">
            <a:avLst>
              <a:gd name="adj1" fmla="val 13951372"/>
              <a:gd name="adj2" fmla="val 2099402"/>
            </a:avLst>
          </a:prstGeom>
          <a:ln w="25400" cap="rnd">
            <a:gradFill>
              <a:gsLst>
                <a:gs pos="680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  <a:gs pos="0">
                  <a:schemeClr val="accent4">
                    <a:lumMod val="20000"/>
                    <a:lumOff val="80000"/>
                  </a:scheme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5" name="弧形 14"/>
          <p:cNvSpPr/>
          <p:nvPr/>
        </p:nvSpPr>
        <p:spPr>
          <a:xfrm rot="7109300">
            <a:off x="3899535" y="1775460"/>
            <a:ext cx="1553210" cy="1553210"/>
          </a:xfrm>
          <a:prstGeom prst="arc">
            <a:avLst>
              <a:gd name="adj1" fmla="val 13951372"/>
              <a:gd name="adj2" fmla="val 1664967"/>
            </a:avLst>
          </a:prstGeom>
          <a:ln w="25400" cap="rnd">
            <a:gradFill>
              <a:gsLst>
                <a:gs pos="657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  <a:gs pos="0">
                  <a:schemeClr val="accent4">
                    <a:lumMod val="20000"/>
                    <a:lumOff val="80000"/>
                  </a:scheme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827520" y="1962785"/>
            <a:ext cx="1221105" cy="1221105"/>
          </a:xfrm>
          <a:prstGeom prst="ellipse">
            <a:avLst/>
          </a:prstGeom>
          <a:solidFill>
            <a:srgbClr val="127773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6543040" y="1678305"/>
            <a:ext cx="1790700" cy="1790700"/>
          </a:xfrm>
          <a:prstGeom prst="ellipse">
            <a:avLst/>
          </a:prstGeom>
          <a:noFill/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9" name="弧形 18"/>
          <p:cNvSpPr/>
          <p:nvPr/>
        </p:nvSpPr>
        <p:spPr>
          <a:xfrm rot="16985591">
            <a:off x="6661785" y="1797050"/>
            <a:ext cx="1553210" cy="1553210"/>
          </a:xfrm>
          <a:prstGeom prst="arc">
            <a:avLst>
              <a:gd name="adj1" fmla="val 13951372"/>
              <a:gd name="adj2" fmla="val 2099402"/>
            </a:avLst>
          </a:prstGeom>
          <a:ln w="25400" cap="rnd">
            <a:gradFill>
              <a:gsLst>
                <a:gs pos="680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  <a:gs pos="0">
                  <a:schemeClr val="accent4">
                    <a:lumMod val="20000"/>
                    <a:lumOff val="80000"/>
                  </a:scheme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" name="弧形 3"/>
          <p:cNvSpPr/>
          <p:nvPr/>
        </p:nvSpPr>
        <p:spPr>
          <a:xfrm rot="7109300">
            <a:off x="6661785" y="1775460"/>
            <a:ext cx="1553210" cy="1553210"/>
          </a:xfrm>
          <a:prstGeom prst="arc">
            <a:avLst>
              <a:gd name="adj1" fmla="val 13951372"/>
              <a:gd name="adj2" fmla="val 1664967"/>
            </a:avLst>
          </a:prstGeom>
          <a:ln w="25400" cap="rnd">
            <a:gradFill>
              <a:gsLst>
                <a:gs pos="657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  <a:gs pos="0">
                  <a:schemeClr val="accent4">
                    <a:lumMod val="20000"/>
                    <a:lumOff val="80000"/>
                  </a:scheme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9589770" y="1962785"/>
            <a:ext cx="1221105" cy="1221105"/>
          </a:xfrm>
          <a:prstGeom prst="ellipse">
            <a:avLst/>
          </a:prstGeom>
          <a:solidFill>
            <a:srgbClr val="127773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9304655" y="1678305"/>
            <a:ext cx="1790700" cy="1790700"/>
          </a:xfrm>
          <a:prstGeom prst="ellipse">
            <a:avLst/>
          </a:prstGeom>
          <a:noFill/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4" name="弧形 23"/>
          <p:cNvSpPr/>
          <p:nvPr/>
        </p:nvSpPr>
        <p:spPr>
          <a:xfrm rot="16985591">
            <a:off x="9423400" y="1797050"/>
            <a:ext cx="1553210" cy="1553210"/>
          </a:xfrm>
          <a:prstGeom prst="arc">
            <a:avLst>
              <a:gd name="adj1" fmla="val 13951372"/>
              <a:gd name="adj2" fmla="val 2099402"/>
            </a:avLst>
          </a:prstGeom>
          <a:ln w="25400" cap="rnd">
            <a:gradFill>
              <a:gsLst>
                <a:gs pos="680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  <a:gs pos="0">
                  <a:schemeClr val="accent4">
                    <a:lumMod val="20000"/>
                    <a:lumOff val="80000"/>
                  </a:scheme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5" name="弧形 24"/>
          <p:cNvSpPr/>
          <p:nvPr/>
        </p:nvSpPr>
        <p:spPr>
          <a:xfrm rot="7109300">
            <a:off x="9423400" y="1775460"/>
            <a:ext cx="1553210" cy="1553210"/>
          </a:xfrm>
          <a:prstGeom prst="arc">
            <a:avLst>
              <a:gd name="adj1" fmla="val 13951372"/>
              <a:gd name="adj2" fmla="val 1664967"/>
            </a:avLst>
          </a:prstGeom>
          <a:ln w="25400" cap="rnd">
            <a:gradFill>
              <a:gsLst>
                <a:gs pos="657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  <a:gs pos="0">
                  <a:schemeClr val="accent4">
                    <a:lumMod val="20000"/>
                    <a:lumOff val="80000"/>
                  </a:scheme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118780" y="3766014"/>
            <a:ext cx="16914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300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zh-CN" altLang="en-US" sz="2000" b="1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94930" y="4307873"/>
            <a:ext cx="2681605" cy="64516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请输入文本，请根据具体情况进行文本的修改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94929" y="5094782"/>
            <a:ext cx="2681605" cy="64516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请输入文本，请根据具体情况进行文本的修改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885810" y="3746964"/>
            <a:ext cx="16914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300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zh-CN" altLang="en-US" sz="2000" b="1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561960" y="4288823"/>
            <a:ext cx="2681605" cy="64516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请输入文本，请根据具体情况进行文本的修改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561959" y="5075732"/>
            <a:ext cx="2681605" cy="64516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请输入文本，请根据具体情况进行文本的修改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652840" y="3746964"/>
            <a:ext cx="16914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300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zh-CN" altLang="en-US" sz="2000" b="1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328990" y="4288823"/>
            <a:ext cx="2681605" cy="64516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请输入文本，请根据具体情况进行文本的修改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328989" y="5075732"/>
            <a:ext cx="2681605" cy="64516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请输入文本，请根据具体情况进行文本的修改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9419870" y="3746964"/>
            <a:ext cx="16914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300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zh-CN" altLang="en-US" sz="2000" b="1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9096020" y="4288823"/>
            <a:ext cx="2681605" cy="64516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请输入文本，请根据具体情况进行文本的修改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9096019" y="5075732"/>
            <a:ext cx="2681605" cy="64516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请输入文本，请根据具体情况进行文本的修改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40510" y="2220595"/>
            <a:ext cx="8162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i="1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01</a:t>
            </a:r>
            <a:endParaRPr lang="en-US" altLang="zh-CN" sz="4000" b="1" i="1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4236720" y="2220595"/>
            <a:ext cx="8162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i="1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02</a:t>
            </a:r>
            <a:endParaRPr lang="en-US" altLang="zh-CN" sz="4000" b="1" i="1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7007225" y="2210435"/>
            <a:ext cx="8162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i="1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03</a:t>
            </a:r>
            <a:endParaRPr lang="en-US" altLang="zh-CN" sz="4000" b="1" i="1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9770110" y="2202180"/>
            <a:ext cx="8162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i="1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04</a:t>
            </a:r>
            <a:endParaRPr lang="en-US" altLang="zh-CN" sz="4000" b="1" i="1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4" grpId="0" animBg="1"/>
      <p:bldP spid="4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30" grpId="0"/>
      <p:bldP spid="30" grpId="1"/>
      <p:bldP spid="31" grpId="0" animBg="1"/>
      <p:bldP spid="31" grpId="1" animBg="1"/>
      <p:bldP spid="32" grpId="0" animBg="1"/>
      <p:bldP spid="32" grpId="1" animBg="1"/>
      <p:bldP spid="33" grpId="0"/>
      <p:bldP spid="33" grpId="1"/>
      <p:bldP spid="34" grpId="0" animBg="1"/>
      <p:bldP spid="34" grpId="1" animBg="1"/>
      <p:bldP spid="35" grpId="0" animBg="1"/>
      <p:bldP spid="35" grpId="1" animBg="1"/>
      <p:bldP spid="36" grpId="0"/>
      <p:bldP spid="36" grpId="1"/>
      <p:bldP spid="37" grpId="0" animBg="1"/>
      <p:bldP spid="37" grpId="1" animBg="1"/>
      <p:bldP spid="38" grpId="0" animBg="1"/>
      <p:bldP spid="38" grpId="1" animBg="1"/>
      <p:bldP spid="39" grpId="0"/>
      <p:bldP spid="39" grpId="1"/>
      <p:bldP spid="40" grpId="0" animBg="1"/>
      <p:bldP spid="40" grpId="1" animBg="1"/>
      <p:bldP spid="41" grpId="0" animBg="1"/>
      <p:bldP spid="41" grpId="1" animBg="1"/>
      <p:bldP spid="5" grpId="0"/>
      <p:bldP spid="5" grpId="1"/>
      <p:bldP spid="42" grpId="0"/>
      <p:bldP spid="42" grpId="1"/>
      <p:bldP spid="43" grpId="0"/>
      <p:bldP spid="43" grpId="1"/>
      <p:bldP spid="44" grpId="0"/>
      <p:bldP spid="44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3870911" y="1506481"/>
            <a:ext cx="4021116" cy="3845038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27928" y="-25617"/>
            <a:ext cx="12205143" cy="6909234"/>
            <a:chOff x="27928" y="-25617"/>
            <a:chExt cx="13521502" cy="6909234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27928" y="-25617"/>
              <a:ext cx="4571570" cy="68580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4502894" y="0"/>
              <a:ext cx="4571570" cy="68580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8977860" y="25617"/>
              <a:ext cx="4571570" cy="6858000"/>
            </a:xfrm>
            <a:prstGeom prst="rect">
              <a:avLst/>
            </a:prstGeom>
          </p:spPr>
        </p:pic>
      </p:grp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-787" y="1299640"/>
            <a:ext cx="2189964" cy="40578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screen"/>
          <a:srcRect r="-927"/>
          <a:stretch>
            <a:fillRect/>
          </a:stretch>
        </p:blipFill>
        <p:spPr>
          <a:xfrm rot="5400000">
            <a:off x="384485" y="4226089"/>
            <a:ext cx="2247428" cy="3016397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4733925" y="2686050"/>
            <a:ext cx="5534025" cy="0"/>
          </a:xfrm>
          <a:prstGeom prst="line">
            <a:avLst/>
          </a:prstGeom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4733925" y="4295775"/>
            <a:ext cx="5534025" cy="0"/>
          </a:xfrm>
          <a:prstGeom prst="line">
            <a:avLst/>
          </a:prstGeom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0" y="0"/>
            <a:ext cx="1982950" cy="108092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26679" y="2150008"/>
            <a:ext cx="2797646" cy="2797646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974103" y="2543054"/>
            <a:ext cx="131478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叁</a:t>
            </a:r>
            <a:endParaRPr lang="zh-CN" altLang="en-US" sz="8800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2070458" y="3348942"/>
            <a:ext cx="3863617" cy="1385158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5605145" y="3046095"/>
            <a:ext cx="458470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活动方案预算</a:t>
            </a:r>
            <a:endParaRPr lang="zh-CN" altLang="en-US" sz="5400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 flipH="1">
            <a:off x="9529535" y="3501113"/>
            <a:ext cx="1476829" cy="134167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9" cstate="screen"/>
          <a:srcRect/>
          <a:stretch>
            <a:fillRect/>
          </a:stretch>
        </p:blipFill>
        <p:spPr>
          <a:xfrm>
            <a:off x="-1" y="-25617"/>
            <a:ext cx="4007989" cy="332255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10" cstate="screen"/>
          <a:srcRect r="-534"/>
          <a:stretch>
            <a:fillRect/>
          </a:stretch>
        </p:blipFill>
        <p:spPr>
          <a:xfrm>
            <a:off x="8004518" y="0"/>
            <a:ext cx="4228553" cy="3854104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1" cstate="screen"/>
          <a:srcRect/>
          <a:stretch>
            <a:fillRect/>
          </a:stretch>
        </p:blipFill>
        <p:spPr>
          <a:xfrm>
            <a:off x="10566" y="-42698"/>
            <a:ext cx="2885033" cy="157265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2" cstate="screen"/>
          <a:srcRect r="-927"/>
          <a:stretch>
            <a:fillRect/>
          </a:stretch>
        </p:blipFill>
        <p:spPr>
          <a:xfrm>
            <a:off x="9972766" y="3846165"/>
            <a:ext cx="2244029" cy="301183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3" cstate="screen"/>
          <a:stretch>
            <a:fillRect/>
          </a:stretch>
        </p:blipFill>
        <p:spPr>
          <a:xfrm>
            <a:off x="-787" y="5284012"/>
            <a:ext cx="12192000" cy="15809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5" grpId="0"/>
      <p:bldP spid="15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 flipH="1">
            <a:off x="0" y="4431"/>
            <a:ext cx="1261441" cy="1572656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770890" y="337820"/>
            <a:ext cx="24561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gradFill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2700000" scaled="0"/>
                </a:gradFill>
                <a:cs typeface="+mn-ea"/>
                <a:sym typeface="+mn-lt"/>
              </a:rPr>
              <a:t>活动方案预算</a:t>
            </a:r>
            <a:endParaRPr lang="zh-CN" altLang="en-US" sz="2800" b="1" dirty="0">
              <a:gradFill>
                <a:gsLst>
                  <a:gs pos="0">
                    <a:schemeClr val="accent4">
                      <a:lumMod val="20000"/>
                      <a:lumOff val="80000"/>
                    </a:schemeClr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2700000" scaled="0"/>
              </a:gradFill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3870911" y="1506481"/>
            <a:ext cx="4021116" cy="3845038"/>
          </a:xfrm>
          <a:prstGeom prst="rect">
            <a:avLst/>
          </a:prstGeom>
        </p:spPr>
      </p:pic>
      <p:sp>
        <p:nvSpPr>
          <p:cNvPr id="4" name="圆角矩形 3"/>
          <p:cNvSpPr/>
          <p:nvPr/>
        </p:nvSpPr>
        <p:spPr>
          <a:xfrm>
            <a:off x="913765" y="1743075"/>
            <a:ext cx="2371090" cy="3381375"/>
          </a:xfrm>
          <a:prstGeom prst="roundRect">
            <a:avLst>
              <a:gd name="adj" fmla="val 10187"/>
            </a:avLst>
          </a:prstGeom>
          <a:noFill/>
          <a:ln>
            <a:solidFill>
              <a:schemeClr val="accent4">
                <a:lumMod val="20000"/>
                <a:lumOff val="8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570990" y="4772025"/>
            <a:ext cx="1056640" cy="723900"/>
          </a:xfrm>
          <a:prstGeom prst="roundRect">
            <a:avLst/>
          </a:prstGeom>
          <a:solidFill>
            <a:srgbClr val="127773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3555365" y="1743075"/>
            <a:ext cx="2371090" cy="3381375"/>
          </a:xfrm>
          <a:prstGeom prst="roundRect">
            <a:avLst>
              <a:gd name="adj" fmla="val 10187"/>
            </a:avLst>
          </a:prstGeom>
          <a:noFill/>
          <a:ln>
            <a:solidFill>
              <a:schemeClr val="accent4">
                <a:lumMod val="20000"/>
                <a:lumOff val="8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4212590" y="4772025"/>
            <a:ext cx="1056640" cy="723900"/>
          </a:xfrm>
          <a:prstGeom prst="roundRect">
            <a:avLst/>
          </a:prstGeom>
          <a:solidFill>
            <a:srgbClr val="127773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6196965" y="1743075"/>
            <a:ext cx="2371090" cy="3381375"/>
          </a:xfrm>
          <a:prstGeom prst="roundRect">
            <a:avLst>
              <a:gd name="adj" fmla="val 10187"/>
            </a:avLst>
          </a:prstGeom>
          <a:noFill/>
          <a:ln>
            <a:solidFill>
              <a:schemeClr val="accent4">
                <a:lumMod val="20000"/>
                <a:lumOff val="8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6854190" y="4772025"/>
            <a:ext cx="1056640" cy="723900"/>
          </a:xfrm>
          <a:prstGeom prst="roundRect">
            <a:avLst/>
          </a:prstGeom>
          <a:solidFill>
            <a:srgbClr val="127773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8838565" y="1743075"/>
            <a:ext cx="2371090" cy="3381375"/>
          </a:xfrm>
          <a:prstGeom prst="roundRect">
            <a:avLst>
              <a:gd name="adj" fmla="val 10187"/>
            </a:avLst>
          </a:prstGeom>
          <a:noFill/>
          <a:ln>
            <a:solidFill>
              <a:schemeClr val="accent4">
                <a:lumMod val="20000"/>
                <a:lumOff val="8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9495790" y="4772025"/>
            <a:ext cx="1056640" cy="723900"/>
          </a:xfrm>
          <a:prstGeom prst="roundRect">
            <a:avLst/>
          </a:prstGeom>
          <a:solidFill>
            <a:srgbClr val="127773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725930" y="4772025"/>
            <a:ext cx="8162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i="1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01</a:t>
            </a:r>
            <a:endParaRPr lang="en-US" altLang="zh-CN" sz="4000" b="1" i="1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4298315" y="4772025"/>
            <a:ext cx="8162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i="1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02</a:t>
            </a:r>
            <a:endParaRPr lang="en-US" altLang="zh-CN" sz="4000" b="1" i="1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964045" y="4761865"/>
            <a:ext cx="8162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i="1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03</a:t>
            </a:r>
            <a:endParaRPr lang="en-US" altLang="zh-CN" sz="4000" b="1" i="1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9586595" y="4761865"/>
            <a:ext cx="8162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i="1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04</a:t>
            </a:r>
            <a:endParaRPr lang="en-US" altLang="zh-CN" sz="4000" b="1" i="1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237525" y="2041989"/>
            <a:ext cx="16914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300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zh-CN" altLang="en-US" sz="2000" b="1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039495" y="2602865"/>
            <a:ext cx="2196465" cy="92202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请输入文本，请根据具体情况进行文本的修改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039495" y="3627755"/>
            <a:ext cx="2196465" cy="92202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请输入文本，请根据具体情况进行文本的修改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895000" y="2041989"/>
            <a:ext cx="16914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300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zh-CN" altLang="en-US" sz="2000" b="1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696970" y="2602865"/>
            <a:ext cx="2196465" cy="92202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请输入文本，请根据具体情况进行文本的修改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696970" y="3627755"/>
            <a:ext cx="2196465" cy="92202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请输入文本，请根据具体情况进行文本的修改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552475" y="2041989"/>
            <a:ext cx="16914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300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zh-CN" altLang="en-US" sz="2000" b="1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354445" y="2602865"/>
            <a:ext cx="2196465" cy="92202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请输入文本，请根据具体情况进行文本的修改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354445" y="3627755"/>
            <a:ext cx="2196465" cy="92202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请输入文本，请根据具体情况进行文本的修改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209950" y="2041989"/>
            <a:ext cx="16914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300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zh-CN" altLang="en-US" sz="2000" b="1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011920" y="2602865"/>
            <a:ext cx="2196465" cy="92202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请输入文本，请根据具体情况进行文本的修改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9011920" y="3627755"/>
            <a:ext cx="2196465" cy="92202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请输入文本，请根据具体情况进行文本的修改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4" grpId="0" animBg="1"/>
      <p:bldP spid="4" grpId="1" animBg="1"/>
      <p:bldP spid="5" grpId="0" animBg="1"/>
      <p:bldP spid="5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1" grpId="0"/>
      <p:bldP spid="21" grpId="1"/>
      <p:bldP spid="42" grpId="0"/>
      <p:bldP spid="42" grpId="1"/>
      <p:bldP spid="43" grpId="0"/>
      <p:bldP spid="43" grpId="1"/>
      <p:bldP spid="44" grpId="0"/>
      <p:bldP spid="44" grpId="1"/>
      <p:bldP spid="30" grpId="0"/>
      <p:bldP spid="30" grpId="1"/>
      <p:bldP spid="31" grpId="0" animBg="1"/>
      <p:bldP spid="31" grpId="1" animBg="1"/>
      <p:bldP spid="32" grpId="0" animBg="1"/>
      <p:bldP spid="32" grpId="1" animBg="1"/>
      <p:bldP spid="22" grpId="0"/>
      <p:bldP spid="22" grpId="1"/>
      <p:bldP spid="23" grpId="0" animBg="1"/>
      <p:bldP spid="23" grpId="1" animBg="1"/>
      <p:bldP spid="24" grpId="0" animBg="1"/>
      <p:bldP spid="24" grpId="1" animBg="1"/>
      <p:bldP spid="25" grpId="0"/>
      <p:bldP spid="25" grpId="1"/>
      <p:bldP spid="26" grpId="0" animBg="1"/>
      <p:bldP spid="26" grpId="1" animBg="1"/>
      <p:bldP spid="27" grpId="0" animBg="1"/>
      <p:bldP spid="27" grpId="1" animBg="1"/>
      <p:bldP spid="28" grpId="0"/>
      <p:bldP spid="28" grpId="1"/>
      <p:bldP spid="29" grpId="0" animBg="1"/>
      <p:bldP spid="29" grpId="1" animBg="1"/>
      <p:bldP spid="33" grpId="0" animBg="1"/>
      <p:bldP spid="33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3870911" y="1506481"/>
            <a:ext cx="4021116" cy="3845038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7481329" y="1959609"/>
            <a:ext cx="5602605" cy="560260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flipH="1">
            <a:off x="0" y="4431"/>
            <a:ext cx="1261441" cy="1572656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770890" y="337820"/>
            <a:ext cx="24561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gradFill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2700000" scaled="0"/>
                </a:gradFill>
                <a:cs typeface="+mn-ea"/>
                <a:sym typeface="+mn-lt"/>
              </a:rPr>
              <a:t>活动方案预算</a:t>
            </a:r>
            <a:endParaRPr lang="zh-CN" altLang="en-US" sz="2800" b="1" dirty="0">
              <a:gradFill>
                <a:gsLst>
                  <a:gs pos="0">
                    <a:schemeClr val="accent4">
                      <a:lumMod val="20000"/>
                      <a:lumOff val="80000"/>
                    </a:schemeClr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2700000" scaled="0"/>
              </a:gra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6930" y="1826097"/>
            <a:ext cx="2171700" cy="742950"/>
          </a:xfrm>
          <a:prstGeom prst="rect">
            <a:avLst/>
          </a:prstGeom>
        </p:spPr>
      </p:pic>
      <p:sp>
        <p:nvSpPr>
          <p:cNvPr id="213" name="文本框 212"/>
          <p:cNvSpPr txBox="1"/>
          <p:nvPr/>
        </p:nvSpPr>
        <p:spPr>
          <a:xfrm>
            <a:off x="866775" y="2635885"/>
            <a:ext cx="4133850" cy="64516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请输入文本，请根据具体情况进行文本的修改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请根据具体情况进行文本的修改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4" name="文本框 213"/>
          <p:cNvSpPr txBox="1"/>
          <p:nvPr/>
        </p:nvSpPr>
        <p:spPr>
          <a:xfrm>
            <a:off x="1132840" y="1959610"/>
            <a:ext cx="1603375" cy="39878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6930" y="3848572"/>
            <a:ext cx="2171700" cy="74295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866775" y="4658360"/>
            <a:ext cx="4133850" cy="64516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请输入文本，请根据具体情况进行文本的修改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请根据具体情况进行文本的修改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32840" y="3982085"/>
            <a:ext cx="1603375" cy="39878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 flipH="1">
            <a:off x="5881469" y="2003251"/>
            <a:ext cx="4788326" cy="369064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-787" y="5284012"/>
            <a:ext cx="12192000" cy="15809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13" grpId="0" animBg="1"/>
      <p:bldP spid="213" grpId="1" animBg="1"/>
      <p:bldP spid="214" grpId="0" animBg="1"/>
      <p:bldP spid="214" grpId="1" animBg="1"/>
      <p:bldP spid="7" grpId="0" animBg="1"/>
      <p:bldP spid="7" grpId="1" animBg="1"/>
      <p:bldP spid="9" grpId="0" animBg="1"/>
      <p:bldP spid="9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 flipH="1">
            <a:off x="0" y="4431"/>
            <a:ext cx="1261441" cy="1572656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770890" y="337820"/>
            <a:ext cx="24561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gradFill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2700000" scaled="0"/>
                </a:gradFill>
                <a:cs typeface="+mn-ea"/>
                <a:sym typeface="+mn-lt"/>
              </a:rPr>
              <a:t>活动方案预算</a:t>
            </a:r>
            <a:endParaRPr lang="zh-CN" altLang="en-US" sz="2800" b="1" dirty="0">
              <a:gradFill>
                <a:gsLst>
                  <a:gs pos="0">
                    <a:schemeClr val="accent4">
                      <a:lumMod val="20000"/>
                      <a:lumOff val="80000"/>
                    </a:schemeClr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2700000" scaled="0"/>
              </a:gradFill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3870911" y="1506481"/>
            <a:ext cx="4021116" cy="3845038"/>
          </a:xfrm>
          <a:prstGeom prst="rect">
            <a:avLst/>
          </a:prstGeom>
        </p:spPr>
      </p:pic>
      <p:sp>
        <p:nvSpPr>
          <p:cNvPr id="23" name="弧形 22"/>
          <p:cNvSpPr/>
          <p:nvPr/>
        </p:nvSpPr>
        <p:spPr>
          <a:xfrm rot="16200000" flipH="1">
            <a:off x="3663315" y="-2079625"/>
            <a:ext cx="4864735" cy="4864735"/>
          </a:xfrm>
          <a:prstGeom prst="arc">
            <a:avLst>
              <a:gd name="adj1" fmla="val 16200000"/>
              <a:gd name="adj2" fmla="val 5345940"/>
            </a:avLst>
          </a:prstGeom>
          <a:ln w="76200">
            <a:gradFill>
              <a:gsLst>
                <a:gs pos="0">
                  <a:srgbClr val="EC0F2B">
                    <a:alpha val="44000"/>
                  </a:srgbClr>
                </a:gs>
                <a:gs pos="47000">
                  <a:srgbClr val="EC0F2B">
                    <a:alpha val="57000"/>
                  </a:srgbClr>
                </a:gs>
                <a:gs pos="100000">
                  <a:srgbClr val="FFDC71"/>
                </a:gs>
              </a:gsLst>
              <a:lin ang="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3227070" y="1780540"/>
            <a:ext cx="838835" cy="838835"/>
          </a:xfrm>
          <a:prstGeom prst="ellipse">
            <a:avLst/>
          </a:prstGeom>
          <a:solidFill>
            <a:srgbClr val="127773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4592320" y="2707640"/>
            <a:ext cx="838835" cy="838835"/>
          </a:xfrm>
          <a:prstGeom prst="ellipse">
            <a:avLst/>
          </a:prstGeom>
          <a:solidFill>
            <a:srgbClr val="127773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6681470" y="2707640"/>
            <a:ext cx="838835" cy="838835"/>
          </a:xfrm>
          <a:prstGeom prst="ellipse">
            <a:avLst/>
          </a:prstGeom>
          <a:solidFill>
            <a:srgbClr val="127773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8015605" y="1780540"/>
            <a:ext cx="838835" cy="838835"/>
          </a:xfrm>
          <a:prstGeom prst="ellipse">
            <a:avLst/>
          </a:prstGeom>
          <a:solidFill>
            <a:srgbClr val="127773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225165" y="1877060"/>
            <a:ext cx="7553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i="1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01</a:t>
            </a:r>
            <a:endParaRPr lang="en-US" altLang="zh-CN" sz="3600" b="1" i="1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4590415" y="2804795"/>
            <a:ext cx="7553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i="1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02</a:t>
            </a:r>
            <a:endParaRPr lang="en-US" altLang="zh-CN" sz="3600" b="1" i="1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678930" y="2804160"/>
            <a:ext cx="7553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i="1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03</a:t>
            </a:r>
            <a:endParaRPr lang="en-US" altLang="zh-CN" sz="3600" b="1" i="1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8013700" y="1877695"/>
            <a:ext cx="7553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i="1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04</a:t>
            </a:r>
            <a:endParaRPr lang="en-US" altLang="zh-CN" sz="3600" b="1" i="1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023530" y="2000079"/>
            <a:ext cx="16914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300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zh-CN" altLang="en-US" sz="2000" b="1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99680" y="2541938"/>
            <a:ext cx="2681605" cy="64516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请输入文本，请根据具体情况进行文本的修改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99679" y="3328847"/>
            <a:ext cx="2681605" cy="64516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请输入文本，请根据具体情况进行文本的修改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823245" y="3860629"/>
            <a:ext cx="16914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300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zh-CN" altLang="en-US" sz="2000" b="1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499395" y="4402488"/>
            <a:ext cx="2681605" cy="64516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请输入文本，请根据具体情况进行文本的修改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499394" y="5189397"/>
            <a:ext cx="2681605" cy="64516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请输入文本，请根据具体情况进行文本的修改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548030" y="3860629"/>
            <a:ext cx="16914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300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zh-CN" altLang="en-US" sz="2000" b="1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224180" y="4402488"/>
            <a:ext cx="2681605" cy="64516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请输入文本，请根据具体情况进行文本的修改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224179" y="5189397"/>
            <a:ext cx="2681605" cy="64516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请输入文本，请根据具体情况进行文本的修改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9094380" y="2000079"/>
            <a:ext cx="16914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300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zh-CN" altLang="en-US" sz="2000" b="1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770530" y="2541938"/>
            <a:ext cx="2681605" cy="64516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请输入文本，请根据具体情况进行文本的修改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770529" y="3328847"/>
            <a:ext cx="2681605" cy="64516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请输入文本，请根据具体情况进行文本的修改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3" grpId="0" bldLvl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/>
      <p:bldP spid="28" grpId="1"/>
      <p:bldP spid="42" grpId="0"/>
      <p:bldP spid="42" grpId="1"/>
      <p:bldP spid="43" grpId="0"/>
      <p:bldP spid="43" grpId="1"/>
      <p:bldP spid="44" grpId="0"/>
      <p:bldP spid="44" grpId="1"/>
      <p:bldP spid="30" grpId="0"/>
      <p:bldP spid="30" grpId="1"/>
      <p:bldP spid="31" grpId="0" animBg="1"/>
      <p:bldP spid="31" grpId="1" animBg="1"/>
      <p:bldP spid="32" grpId="0" animBg="1"/>
      <p:bldP spid="32" grpId="1" animBg="1"/>
      <p:bldP spid="29" grpId="0"/>
      <p:bldP spid="29" grpId="1"/>
      <p:bldP spid="33" grpId="0" animBg="1"/>
      <p:bldP spid="33" grpId="1" animBg="1"/>
      <p:bldP spid="34" grpId="0" animBg="1"/>
      <p:bldP spid="34" grpId="1" animBg="1"/>
      <p:bldP spid="35" grpId="0"/>
      <p:bldP spid="35" grpId="1"/>
      <p:bldP spid="36" grpId="0" animBg="1"/>
      <p:bldP spid="36" grpId="1" animBg="1"/>
      <p:bldP spid="37" grpId="0" animBg="1"/>
      <p:bldP spid="37" grpId="1" animBg="1"/>
      <p:bldP spid="38" grpId="0"/>
      <p:bldP spid="38" grpId="1"/>
      <p:bldP spid="39" grpId="0" animBg="1"/>
      <p:bldP spid="39" grpId="1" animBg="1"/>
      <p:bldP spid="40" grpId="0" animBg="1"/>
      <p:bldP spid="40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3870911" y="1506481"/>
            <a:ext cx="4021116" cy="3845038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27928" y="-25617"/>
            <a:ext cx="12205143" cy="6909234"/>
            <a:chOff x="27928" y="-25617"/>
            <a:chExt cx="13521502" cy="6909234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27928" y="-25617"/>
              <a:ext cx="4571570" cy="68580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4502894" y="0"/>
              <a:ext cx="4571570" cy="68580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8977860" y="25617"/>
              <a:ext cx="4571570" cy="6858000"/>
            </a:xfrm>
            <a:prstGeom prst="rect">
              <a:avLst/>
            </a:prstGeom>
          </p:spPr>
        </p:pic>
      </p:grp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-787" y="1299640"/>
            <a:ext cx="2189964" cy="40578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screen"/>
          <a:srcRect r="-927"/>
          <a:stretch>
            <a:fillRect/>
          </a:stretch>
        </p:blipFill>
        <p:spPr>
          <a:xfrm rot="5400000">
            <a:off x="384485" y="4226089"/>
            <a:ext cx="2247428" cy="3016397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4733925" y="2686050"/>
            <a:ext cx="5534025" cy="0"/>
          </a:xfrm>
          <a:prstGeom prst="line">
            <a:avLst/>
          </a:prstGeom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4733925" y="4295775"/>
            <a:ext cx="5534025" cy="0"/>
          </a:xfrm>
          <a:prstGeom prst="line">
            <a:avLst/>
          </a:prstGeom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0" y="0"/>
            <a:ext cx="1982950" cy="108092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26679" y="2150008"/>
            <a:ext cx="2797646" cy="2797646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974103" y="2543054"/>
            <a:ext cx="131478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肆</a:t>
            </a:r>
            <a:endParaRPr lang="zh-CN" altLang="en-US" sz="8800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2070458" y="3348942"/>
            <a:ext cx="3863617" cy="1385158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5605145" y="3046095"/>
            <a:ext cx="466280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活动应急方案</a:t>
            </a:r>
            <a:endParaRPr lang="zh-CN" altLang="en-US" sz="5400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 flipH="1">
            <a:off x="9529535" y="3501113"/>
            <a:ext cx="1476829" cy="134167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9" cstate="screen"/>
          <a:srcRect/>
          <a:stretch>
            <a:fillRect/>
          </a:stretch>
        </p:blipFill>
        <p:spPr>
          <a:xfrm>
            <a:off x="-1" y="-25617"/>
            <a:ext cx="4007989" cy="332255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10" cstate="screen"/>
          <a:srcRect r="-534"/>
          <a:stretch>
            <a:fillRect/>
          </a:stretch>
        </p:blipFill>
        <p:spPr>
          <a:xfrm>
            <a:off x="8004518" y="0"/>
            <a:ext cx="4228553" cy="3854104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1" cstate="screen"/>
          <a:srcRect/>
          <a:stretch>
            <a:fillRect/>
          </a:stretch>
        </p:blipFill>
        <p:spPr>
          <a:xfrm>
            <a:off x="10566" y="-42698"/>
            <a:ext cx="2885033" cy="157265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2" cstate="screen"/>
          <a:srcRect r="-927"/>
          <a:stretch>
            <a:fillRect/>
          </a:stretch>
        </p:blipFill>
        <p:spPr>
          <a:xfrm>
            <a:off x="9972766" y="3846165"/>
            <a:ext cx="2244029" cy="301183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3" cstate="screen"/>
          <a:stretch>
            <a:fillRect/>
          </a:stretch>
        </p:blipFill>
        <p:spPr>
          <a:xfrm>
            <a:off x="-787" y="5284012"/>
            <a:ext cx="12192000" cy="15809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5" grpId="0"/>
      <p:bldP spid="15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 flipH="1">
            <a:off x="0" y="4431"/>
            <a:ext cx="1261441" cy="1572656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770890" y="337820"/>
            <a:ext cx="24561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gradFill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2700000" scaled="0"/>
                </a:gradFill>
                <a:cs typeface="+mn-ea"/>
                <a:sym typeface="+mn-lt"/>
              </a:rPr>
              <a:t>活动应急方案</a:t>
            </a:r>
            <a:endParaRPr lang="zh-CN" altLang="en-US" sz="2800" b="1" dirty="0">
              <a:gradFill>
                <a:gsLst>
                  <a:gs pos="0">
                    <a:schemeClr val="accent4">
                      <a:lumMod val="20000"/>
                      <a:lumOff val="80000"/>
                    </a:schemeClr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2700000" scaled="0"/>
              </a:gradFill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3870911" y="1506481"/>
            <a:ext cx="4021116" cy="3845038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5267325" y="2600325"/>
            <a:ext cx="1657350" cy="1657350"/>
          </a:xfrm>
          <a:prstGeom prst="ellipse">
            <a:avLst/>
          </a:prstGeom>
          <a:solidFill>
            <a:srgbClr val="127773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4895850" y="2228850"/>
            <a:ext cx="2400300" cy="2400300"/>
          </a:xfrm>
          <a:prstGeom prst="ellipse">
            <a:avLst/>
          </a:prstGeom>
          <a:noFill/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486275" y="1819275"/>
            <a:ext cx="3219450" cy="3219450"/>
          </a:xfrm>
          <a:prstGeom prst="ellipse">
            <a:avLst/>
          </a:prstGeom>
          <a:noFill/>
          <a:ln>
            <a:solidFill>
              <a:schemeClr val="accent4">
                <a:lumMod val="20000"/>
                <a:lumOff val="80000"/>
              </a:schemeClr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16" name="图形 18" descr="维恩图"/>
          <p:cNvPicPr>
            <a:picLocks noChangeAspect="1"/>
          </p:cNvPicPr>
          <p:nvPr/>
        </p:nvPicPr>
        <p:blipFill>
          <a:blip r:embed="rId3" cstate="screen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701711" y="2970707"/>
            <a:ext cx="845734" cy="84573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19600" y="2009775"/>
            <a:ext cx="744855" cy="7048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81825" y="2009775"/>
            <a:ext cx="744855" cy="7048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19600" y="4194175"/>
            <a:ext cx="744855" cy="7048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81825" y="4194175"/>
            <a:ext cx="744855" cy="704850"/>
          </a:xfrm>
          <a:prstGeom prst="rect">
            <a:avLst/>
          </a:prstGeom>
        </p:spPr>
      </p:pic>
      <p:pic>
        <p:nvPicPr>
          <p:cNvPr id="15" name="图形 18" descr="维恩图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4559300" y="4352290"/>
            <a:ext cx="466090" cy="466090"/>
          </a:xfrm>
          <a:prstGeom prst="rect">
            <a:avLst/>
          </a:prstGeom>
        </p:spPr>
      </p:pic>
      <p:pic>
        <p:nvPicPr>
          <p:cNvPr id="17" name="图形 14" descr="齿轮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4559300" y="2129155"/>
            <a:ext cx="466090" cy="466090"/>
          </a:xfrm>
          <a:prstGeom prst="rect">
            <a:avLst/>
          </a:prstGeom>
        </p:spPr>
      </p:pic>
      <p:pic>
        <p:nvPicPr>
          <p:cNvPr id="18" name="图形 16" descr="秒表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7120890" y="2134235"/>
            <a:ext cx="466090" cy="466090"/>
          </a:xfrm>
          <a:prstGeom prst="rect">
            <a:avLst/>
          </a:prstGeom>
        </p:spPr>
      </p:pic>
      <p:pic>
        <p:nvPicPr>
          <p:cNvPr id="19" name="图形 14" descr="齿轮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 rot="2700000">
            <a:off x="7120890" y="4354195"/>
            <a:ext cx="466090" cy="466090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761365" y="2211070"/>
            <a:ext cx="3334385" cy="92202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请输入文本，请根据具体情况进行文本的修改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请根据具体情况进行文本的修改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61365" y="1788160"/>
            <a:ext cx="1603375" cy="39878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70890" y="4328160"/>
            <a:ext cx="3334385" cy="92202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请输入文本，请根据具体情况进行文本的修改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请根据具体情况进行文本的修改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70890" y="3905250"/>
            <a:ext cx="1603375" cy="39878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191500" y="2211070"/>
            <a:ext cx="3334385" cy="92202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请输入文本，请根据具体情况进行文本的修改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请根据具体情况进行文本的修改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191500" y="1788160"/>
            <a:ext cx="1603375" cy="39878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201025" y="4328160"/>
            <a:ext cx="3334385" cy="92202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请输入文本，请根据具体情况进行文本的修改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请根据具体情况进行文本的修改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201025" y="3905250"/>
            <a:ext cx="1603375" cy="39878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7" grpId="0" animBg="1"/>
      <p:bldP spid="7" grpId="1" animBg="1"/>
      <p:bldP spid="9" grpId="0" animBg="1"/>
      <p:bldP spid="9" grpId="1" animBg="1"/>
      <p:bldP spid="10" grpId="0" animBg="1"/>
      <p:bldP spid="1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 flipH="1">
            <a:off x="0" y="4431"/>
            <a:ext cx="1261441" cy="1572656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770890" y="337820"/>
            <a:ext cx="24561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gradFill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2700000" scaled="0"/>
                </a:gradFill>
                <a:cs typeface="+mn-ea"/>
                <a:sym typeface="+mn-lt"/>
              </a:rPr>
              <a:t>活动应急方案</a:t>
            </a:r>
            <a:endParaRPr lang="zh-CN" altLang="en-US" sz="2800" b="1" dirty="0">
              <a:gradFill>
                <a:gsLst>
                  <a:gs pos="0">
                    <a:schemeClr val="accent4">
                      <a:lumMod val="20000"/>
                      <a:lumOff val="80000"/>
                    </a:schemeClr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2700000" scaled="0"/>
              </a:gradFill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3870911" y="1506481"/>
            <a:ext cx="4021116" cy="384503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4562475"/>
            <a:ext cx="12182475" cy="1514475"/>
          </a:xfrm>
          <a:prstGeom prst="rect">
            <a:avLst/>
          </a:prstGeom>
          <a:solidFill>
            <a:srgbClr val="127773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3000" y="1590040"/>
            <a:ext cx="888365" cy="7143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3000" y="3012440"/>
            <a:ext cx="888365" cy="714375"/>
          </a:xfrm>
          <a:prstGeom prst="rect">
            <a:avLst/>
          </a:prstGeom>
        </p:spPr>
      </p:pic>
      <p:sp>
        <p:nvSpPr>
          <p:cNvPr id="213" name="文本框 212"/>
          <p:cNvSpPr txBox="1"/>
          <p:nvPr/>
        </p:nvSpPr>
        <p:spPr>
          <a:xfrm>
            <a:off x="7181850" y="1812925"/>
            <a:ext cx="4134485" cy="64516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请输入文本，请根据具体情况进行文本的修改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请根据具体情况进行文本的修改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4" name="文本框 213"/>
          <p:cNvSpPr txBox="1"/>
          <p:nvPr/>
        </p:nvSpPr>
        <p:spPr>
          <a:xfrm>
            <a:off x="7181850" y="1390015"/>
            <a:ext cx="1603375" cy="39878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181850" y="3263900"/>
            <a:ext cx="4134485" cy="64516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请输入文本，请根据具体情况进行文本的修改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请根据具体情况进行文本的修改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181850" y="2840990"/>
            <a:ext cx="1603375" cy="39878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321425" y="1715770"/>
            <a:ext cx="6912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i="1" dirty="0">
                <a:solidFill>
                  <a:srgbClr val="BD0101"/>
                </a:solidFill>
                <a:cs typeface="+mn-ea"/>
                <a:sym typeface="+mn-lt"/>
              </a:rPr>
              <a:t>01</a:t>
            </a:r>
            <a:endParaRPr lang="en-US" altLang="zh-CN" sz="3200" b="1" i="1" dirty="0">
              <a:solidFill>
                <a:srgbClr val="BD0101"/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321425" y="3102610"/>
            <a:ext cx="6912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i="1" dirty="0">
                <a:solidFill>
                  <a:srgbClr val="BD0101"/>
                </a:solidFill>
                <a:cs typeface="+mn-ea"/>
                <a:sym typeface="+mn-lt"/>
              </a:rPr>
              <a:t>02</a:t>
            </a:r>
            <a:endParaRPr lang="en-US" altLang="zh-CN" sz="3200" b="1" i="1" dirty="0">
              <a:solidFill>
                <a:srgbClr val="BD0101"/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18665" y="5059045"/>
            <a:ext cx="9298305" cy="92202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请输入文本，请根据具体情况进行文本的修改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请根据具体情况进行文本的修改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请输入文本，请根据具体情况进行文本的修改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请根据具体情况进行文本的修改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请输入文本，请根据具体情况进行文本的修改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请根据具体情况进行文本的修改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18665" y="4636135"/>
            <a:ext cx="1603375" cy="39878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flipH="1">
            <a:off x="541745" y="4476473"/>
            <a:ext cx="1476829" cy="1341673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03300" y="990226"/>
            <a:ext cx="3642713" cy="36427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4" grpId="0" animBg="1"/>
      <p:bldP spid="4" grpId="1" animBg="1"/>
      <p:bldP spid="213" grpId="0" animBg="1"/>
      <p:bldP spid="213" grpId="1" animBg="1"/>
      <p:bldP spid="214" grpId="0" animBg="1"/>
      <p:bldP spid="214" grpId="1" animBg="1"/>
      <p:bldP spid="29" grpId="0" animBg="1"/>
      <p:bldP spid="29" grpId="1" animBg="1"/>
      <p:bldP spid="30" grpId="0" animBg="1"/>
      <p:bldP spid="30" grpId="1" animBg="1"/>
      <p:bldP spid="23" grpId="0"/>
      <p:bldP spid="23" grpId="1"/>
      <p:bldP spid="24" grpId="0"/>
      <p:bldP spid="24" grpId="1"/>
      <p:bldP spid="5" grpId="0" animBg="1"/>
      <p:bldP spid="5" grpId="1" animBg="1"/>
      <p:bldP spid="6" grpId="0" animBg="1"/>
      <p:bldP spid="6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 flipH="1">
            <a:off x="0" y="4431"/>
            <a:ext cx="1261441" cy="1572656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770890" y="337820"/>
            <a:ext cx="24561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gradFill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2700000" scaled="0"/>
                </a:gradFill>
                <a:cs typeface="+mn-ea"/>
                <a:sym typeface="+mn-lt"/>
              </a:rPr>
              <a:t>活动应急方案</a:t>
            </a:r>
            <a:endParaRPr lang="zh-CN" altLang="en-US" sz="2800" b="1" dirty="0">
              <a:gradFill>
                <a:gsLst>
                  <a:gs pos="0">
                    <a:schemeClr val="accent4">
                      <a:lumMod val="20000"/>
                      <a:lumOff val="80000"/>
                    </a:schemeClr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2700000" scaled="0"/>
              </a:gradFill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3870911" y="1506481"/>
            <a:ext cx="4021116" cy="3845038"/>
          </a:xfrm>
          <a:prstGeom prst="rect">
            <a:avLst/>
          </a:prstGeom>
        </p:spPr>
      </p:pic>
      <p:sp>
        <p:nvSpPr>
          <p:cNvPr id="7" name="圆角矩形 6"/>
          <p:cNvSpPr/>
          <p:nvPr/>
        </p:nvSpPr>
        <p:spPr>
          <a:xfrm>
            <a:off x="1097915" y="1577340"/>
            <a:ext cx="3089275" cy="4295775"/>
          </a:xfrm>
          <a:prstGeom prst="roundRect">
            <a:avLst>
              <a:gd name="adj" fmla="val 10195"/>
            </a:avLst>
          </a:prstGeom>
          <a:noFill/>
          <a:ln>
            <a:solidFill>
              <a:schemeClr val="accent4">
                <a:lumMod val="20000"/>
                <a:lumOff val="8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88340" y="2873375"/>
            <a:ext cx="749935" cy="1723390"/>
            <a:chOff x="1575" y="2385"/>
            <a:chExt cx="2310" cy="3960"/>
          </a:xfrm>
        </p:grpSpPr>
        <p:sp>
          <p:nvSpPr>
            <p:cNvPr id="4" name="缺角矩形 3"/>
            <p:cNvSpPr/>
            <p:nvPr/>
          </p:nvSpPr>
          <p:spPr>
            <a:xfrm>
              <a:off x="1830" y="2550"/>
              <a:ext cx="1770" cy="3585"/>
            </a:xfrm>
            <a:prstGeom prst="plaque">
              <a:avLst>
                <a:gd name="adj" fmla="val 12429"/>
              </a:avLst>
            </a:prstGeom>
            <a:solidFill>
              <a:srgbClr val="127773"/>
            </a:solidFill>
            <a:ln>
              <a:solidFill>
                <a:schemeClr val="accent4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1575" y="2385"/>
              <a:ext cx="2310" cy="3960"/>
            </a:xfrm>
            <a:prstGeom prst="roundRect">
              <a:avLst/>
            </a:prstGeom>
            <a:noFill/>
            <a:ln>
              <a:solidFill>
                <a:schemeClr val="accent4">
                  <a:lumMod val="20000"/>
                  <a:lumOff val="8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8" name="圆角矩形 7"/>
          <p:cNvSpPr/>
          <p:nvPr/>
        </p:nvSpPr>
        <p:spPr>
          <a:xfrm>
            <a:off x="8159115" y="1577340"/>
            <a:ext cx="3089275" cy="4295775"/>
          </a:xfrm>
          <a:prstGeom prst="roundRect">
            <a:avLst>
              <a:gd name="adj" fmla="val 10195"/>
            </a:avLst>
          </a:prstGeom>
          <a:noFill/>
          <a:ln>
            <a:solidFill>
              <a:schemeClr val="accent4">
                <a:lumMod val="20000"/>
                <a:lumOff val="8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749540" y="2873375"/>
            <a:ext cx="749935" cy="1723390"/>
            <a:chOff x="1575" y="2385"/>
            <a:chExt cx="2310" cy="3960"/>
          </a:xfrm>
        </p:grpSpPr>
        <p:sp>
          <p:nvSpPr>
            <p:cNvPr id="10" name="缺角矩形 9"/>
            <p:cNvSpPr/>
            <p:nvPr/>
          </p:nvSpPr>
          <p:spPr>
            <a:xfrm>
              <a:off x="1830" y="2550"/>
              <a:ext cx="1770" cy="3585"/>
            </a:xfrm>
            <a:prstGeom prst="plaque">
              <a:avLst>
                <a:gd name="adj" fmla="val 12429"/>
              </a:avLst>
            </a:prstGeom>
            <a:solidFill>
              <a:srgbClr val="127773"/>
            </a:solidFill>
            <a:ln>
              <a:solidFill>
                <a:schemeClr val="accent4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1575" y="2385"/>
              <a:ext cx="2310" cy="3960"/>
            </a:xfrm>
            <a:prstGeom prst="roundRect">
              <a:avLst/>
            </a:prstGeom>
            <a:noFill/>
            <a:ln>
              <a:solidFill>
                <a:schemeClr val="accent4">
                  <a:lumMod val="20000"/>
                  <a:lumOff val="8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795976" y="3054350"/>
            <a:ext cx="492443" cy="122245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000" b="1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请输入标题</a:t>
            </a:r>
            <a:endParaRPr lang="zh-CN" altLang="en-US" sz="2000" b="1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860986" y="3044825"/>
            <a:ext cx="492443" cy="122245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000" b="1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请输入标题</a:t>
            </a:r>
            <a:endParaRPr lang="zh-CN" altLang="en-US" sz="2000" b="1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598295" y="2008505"/>
            <a:ext cx="2196465" cy="92202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请输入文本，请根据具体情况进行文本的修改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598295" y="3235960"/>
            <a:ext cx="2196465" cy="92202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请输入文本，请根据具体情况进行文本的修改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598295" y="4463415"/>
            <a:ext cx="2196465" cy="92202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请输入文本，请根据具体情况进行文本的修改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726170" y="2008505"/>
            <a:ext cx="2196465" cy="92202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请输入文本，请根据具体情况进行文本的修改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726170" y="3235960"/>
            <a:ext cx="2196465" cy="92202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请输入文本，请根据具体情况进行文本的修改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726170" y="4463415"/>
            <a:ext cx="2196465" cy="92202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请输入文本，请根据具体情况进行文本的修改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21455" y="1863562"/>
            <a:ext cx="4265295" cy="511238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5851550" y="1863562"/>
            <a:ext cx="1931196" cy="17544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7" grpId="0" animBg="1"/>
      <p:bldP spid="7" grpId="1" animBg="1"/>
      <p:bldP spid="8" grpId="0" animBg="1"/>
      <p:bldP spid="8" grpId="1" animBg="1"/>
      <p:bldP spid="12" grpId="0"/>
      <p:bldP spid="12" grpId="1"/>
      <p:bldP spid="13" grpId="0"/>
      <p:bldP spid="13" grpId="1"/>
      <p:bldP spid="31" grpId="0" animBg="1"/>
      <p:bldP spid="31" grpId="1" animBg="1"/>
      <p:bldP spid="32" grpId="0" animBg="1"/>
      <p:bldP spid="32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1" cstate="screen"/>
          <a:srcRect r="-927"/>
          <a:stretch>
            <a:fillRect/>
          </a:stretch>
        </p:blipFill>
        <p:spPr>
          <a:xfrm>
            <a:off x="9972766" y="3877915"/>
            <a:ext cx="2244029" cy="301183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-787" y="1299640"/>
            <a:ext cx="2189964" cy="40578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3893811" y="1433488"/>
            <a:ext cx="4021116" cy="3845038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7928" y="-25617"/>
            <a:ext cx="12205143" cy="6909234"/>
            <a:chOff x="27928" y="-25617"/>
            <a:chExt cx="13521502" cy="690923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27928" y="-25617"/>
              <a:ext cx="4571570" cy="68580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4502894" y="0"/>
              <a:ext cx="4571570" cy="68580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8977860" y="25617"/>
              <a:ext cx="4571570" cy="6858000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24900" y="664047"/>
            <a:ext cx="3098397" cy="1059978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440564" y="664047"/>
            <a:ext cx="146706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spc="600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目录</a:t>
            </a:r>
            <a:endParaRPr lang="zh-CN" altLang="en-US" sz="4400" b="1" spc="600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6" cstate="screen"/>
          <a:srcRect/>
          <a:stretch>
            <a:fillRect/>
          </a:stretch>
        </p:blipFill>
        <p:spPr>
          <a:xfrm>
            <a:off x="-1" y="-25617"/>
            <a:ext cx="4007989" cy="332255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7" cstate="screen"/>
          <a:srcRect r="-534"/>
          <a:stretch>
            <a:fillRect/>
          </a:stretch>
        </p:blipFill>
        <p:spPr>
          <a:xfrm>
            <a:off x="8004518" y="31750"/>
            <a:ext cx="4228553" cy="385410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8" cstate="screen"/>
          <a:srcRect/>
          <a:stretch>
            <a:fillRect/>
          </a:stretch>
        </p:blipFill>
        <p:spPr>
          <a:xfrm>
            <a:off x="10566" y="-42698"/>
            <a:ext cx="2885033" cy="1572656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9" cstate="screen"/>
          <a:srcRect/>
          <a:stretch>
            <a:fillRect/>
          </a:stretch>
        </p:blipFill>
        <p:spPr>
          <a:xfrm>
            <a:off x="10919993" y="-25617"/>
            <a:ext cx="1261441" cy="1572656"/>
          </a:xfrm>
          <a:prstGeom prst="rect">
            <a:avLst/>
          </a:prstGeom>
        </p:spPr>
      </p:pic>
      <p:cxnSp>
        <p:nvCxnSpPr>
          <p:cNvPr id="37" name="直接连接符 36"/>
          <p:cNvCxnSpPr/>
          <p:nvPr/>
        </p:nvCxnSpPr>
        <p:spPr>
          <a:xfrm flipH="1">
            <a:off x="3971195" y="2424854"/>
            <a:ext cx="3298" cy="2816961"/>
          </a:xfrm>
          <a:prstGeom prst="line">
            <a:avLst/>
          </a:prstGeom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 flipH="1">
            <a:off x="6114594" y="2424854"/>
            <a:ext cx="3298" cy="2816961"/>
          </a:xfrm>
          <a:prstGeom prst="line">
            <a:avLst/>
          </a:prstGeom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 flipH="1">
            <a:off x="8257993" y="2424854"/>
            <a:ext cx="3298" cy="2816961"/>
          </a:xfrm>
          <a:prstGeom prst="line">
            <a:avLst/>
          </a:prstGeom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7" name="图片 4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334000" y="1846780"/>
            <a:ext cx="1171125" cy="1171125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420637" y="1836714"/>
            <a:ext cx="1171125" cy="1171125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535849" y="1826648"/>
            <a:ext cx="1171125" cy="1171125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612961" y="1816582"/>
            <a:ext cx="1171125" cy="1171125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2517028" y="1906784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壹</a:t>
            </a:r>
            <a:endParaRPr lang="zh-CN" altLang="en-US" sz="4400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4608481" y="1906784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贰</a:t>
            </a:r>
            <a:endParaRPr lang="zh-CN" altLang="en-US" sz="4400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699934" y="1906784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叁</a:t>
            </a:r>
            <a:endParaRPr lang="zh-CN" altLang="en-US" sz="4400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8791387" y="1906784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肆</a:t>
            </a:r>
            <a:endParaRPr lang="zh-CN" altLang="en-US" sz="4400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52" name="图片 51"/>
          <p:cNvPicPr>
            <a:picLocks noChangeAspect="1"/>
          </p:cNvPicPr>
          <p:nvPr/>
        </p:nvPicPr>
        <p:blipFill>
          <a:blip r:embed="rId11" cstate="screen"/>
          <a:stretch>
            <a:fillRect/>
          </a:stretch>
        </p:blipFill>
        <p:spPr>
          <a:xfrm>
            <a:off x="4285652" y="989437"/>
            <a:ext cx="1802508" cy="646223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12" cstate="screen"/>
          <a:stretch>
            <a:fillRect/>
          </a:stretch>
        </p:blipFill>
        <p:spPr>
          <a:xfrm>
            <a:off x="995111" y="5018962"/>
            <a:ext cx="2205639" cy="1864655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>
          <a:xfrm rot="1308879">
            <a:off x="2991487" y="5491604"/>
            <a:ext cx="6259222" cy="4112119"/>
          </a:xfrm>
          <a:custGeom>
            <a:avLst/>
            <a:gdLst>
              <a:gd name="connsiteX0" fmla="*/ 5519052 w 6259222"/>
              <a:gd name="connsiteY0" fmla="*/ 4112119 h 4112119"/>
              <a:gd name="connsiteX1" fmla="*/ 6259222 w 6259222"/>
              <a:gd name="connsiteY1" fmla="*/ 3815853 h 4112119"/>
              <a:gd name="connsiteX2" fmla="*/ 6259222 w 6259222"/>
              <a:gd name="connsiteY2" fmla="*/ 4112119 h 4112119"/>
              <a:gd name="connsiteX3" fmla="*/ 0 w 6259222"/>
              <a:gd name="connsiteY3" fmla="*/ 0 h 4112119"/>
              <a:gd name="connsiteX4" fmla="*/ 6259222 w 6259222"/>
              <a:gd name="connsiteY4" fmla="*/ 0 h 4112119"/>
              <a:gd name="connsiteX5" fmla="*/ 6259222 w 6259222"/>
              <a:gd name="connsiteY5" fmla="*/ 88110 h 4112119"/>
              <a:gd name="connsiteX6" fmla="*/ 0 w 6259222"/>
              <a:gd name="connsiteY6" fmla="*/ 2593477 h 4112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59222" h="4112119">
                <a:moveTo>
                  <a:pt x="5519052" y="4112119"/>
                </a:moveTo>
                <a:lnTo>
                  <a:pt x="6259222" y="3815853"/>
                </a:lnTo>
                <a:lnTo>
                  <a:pt x="6259222" y="4112119"/>
                </a:lnTo>
                <a:close/>
                <a:moveTo>
                  <a:pt x="0" y="0"/>
                </a:moveTo>
                <a:lnTo>
                  <a:pt x="6259222" y="0"/>
                </a:lnTo>
                <a:lnTo>
                  <a:pt x="6259222" y="88110"/>
                </a:lnTo>
                <a:lnTo>
                  <a:pt x="0" y="2593477"/>
                </a:lnTo>
                <a:close/>
              </a:path>
            </a:pathLst>
          </a:cu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14" cstate="screen"/>
          <a:stretch>
            <a:fillRect/>
          </a:stretch>
        </p:blipFill>
        <p:spPr>
          <a:xfrm>
            <a:off x="-787" y="5284012"/>
            <a:ext cx="12192000" cy="1580986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2546936" y="2888568"/>
            <a:ext cx="609713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活动整体思路</a:t>
            </a:r>
            <a:endParaRPr lang="zh-CN" altLang="en-US" sz="3200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638389" y="2888568"/>
            <a:ext cx="609713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活动运作策划</a:t>
            </a:r>
            <a:endParaRPr lang="zh-CN" altLang="en-US" sz="3200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729842" y="2888568"/>
            <a:ext cx="609713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活动方案预算</a:t>
            </a:r>
            <a:endParaRPr lang="zh-CN" altLang="en-US" sz="3200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821295" y="2888568"/>
            <a:ext cx="609713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活动应急方案</a:t>
            </a:r>
            <a:endParaRPr lang="zh-CN" altLang="en-US" sz="3200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4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8" grpId="0"/>
      <p:bldP spid="18" grpId="1"/>
      <p:bldP spid="35" grpId="0"/>
      <p:bldP spid="35" grpId="1"/>
      <p:bldP spid="41" grpId="0"/>
      <p:bldP spid="41" grpId="1"/>
      <p:bldP spid="44" grpId="0"/>
      <p:bldP spid="44" grpId="1"/>
      <p:bldP spid="22" grpId="0"/>
      <p:bldP spid="22" grpId="1"/>
      <p:bldP spid="32" grpId="0"/>
      <p:bldP spid="32" grpId="1"/>
      <p:bldP spid="36" grpId="0"/>
      <p:bldP spid="36" grpId="1"/>
      <p:bldP spid="42" grpId="0"/>
      <p:bldP spid="42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图片 85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2843403" y="895299"/>
            <a:ext cx="5446912" cy="5208402"/>
          </a:xfrm>
          <a:prstGeom prst="rect">
            <a:avLst/>
          </a:prstGeom>
        </p:spPr>
      </p:pic>
      <p:pic>
        <p:nvPicPr>
          <p:cNvPr id="78" name="图片 77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flipH="1">
            <a:off x="8463850" y="2539036"/>
            <a:ext cx="1381388" cy="907530"/>
          </a:xfrm>
          <a:prstGeom prst="rect">
            <a:avLst/>
          </a:prstGeom>
        </p:spPr>
      </p:pic>
      <p:pic>
        <p:nvPicPr>
          <p:cNvPr id="74" name="图片 73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3213892" y="2891698"/>
            <a:ext cx="1199067" cy="1013696"/>
          </a:xfrm>
          <a:prstGeom prst="rect">
            <a:avLst/>
          </a:prstGeom>
        </p:spPr>
      </p:pic>
      <p:grpSp>
        <p:nvGrpSpPr>
          <p:cNvPr id="70" name="组合 69"/>
          <p:cNvGrpSpPr/>
          <p:nvPr/>
        </p:nvGrpSpPr>
        <p:grpSpPr>
          <a:xfrm>
            <a:off x="56503" y="-25617"/>
            <a:ext cx="12205143" cy="6909234"/>
            <a:chOff x="27928" y="-25617"/>
            <a:chExt cx="13521502" cy="6909234"/>
          </a:xfrm>
        </p:grpSpPr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27928" y="-25617"/>
              <a:ext cx="4571570" cy="6858000"/>
            </a:xfrm>
            <a:prstGeom prst="rect">
              <a:avLst/>
            </a:prstGeom>
          </p:spPr>
        </p:pic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4502894" y="0"/>
              <a:ext cx="4571570" cy="6858000"/>
            </a:xfrm>
            <a:prstGeom prst="rect">
              <a:avLst/>
            </a:prstGeom>
          </p:spPr>
        </p:pic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8977860" y="25617"/>
              <a:ext cx="4571570" cy="6858000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-787" y="1299640"/>
            <a:ext cx="2189964" cy="40578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6" cstate="screen"/>
          <a:srcRect/>
          <a:stretch>
            <a:fillRect/>
          </a:stretch>
        </p:blipFill>
        <p:spPr>
          <a:xfrm flipH="1">
            <a:off x="9649830" y="1026712"/>
            <a:ext cx="2550690" cy="31337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7" cstate="screen"/>
          <a:srcRect/>
          <a:stretch>
            <a:fillRect/>
          </a:stretch>
        </p:blipFill>
        <p:spPr>
          <a:xfrm>
            <a:off x="-1" y="-25617"/>
            <a:ext cx="4007989" cy="332255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5772150" y="704419"/>
            <a:ext cx="647700" cy="64458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9" cstate="screen"/>
          <a:srcRect r="-927"/>
          <a:stretch>
            <a:fillRect/>
          </a:stretch>
        </p:blipFill>
        <p:spPr>
          <a:xfrm>
            <a:off x="9972766" y="3846165"/>
            <a:ext cx="2244029" cy="301183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0" cstate="screen"/>
          <a:srcRect r="-927"/>
          <a:stretch>
            <a:fillRect/>
          </a:stretch>
        </p:blipFill>
        <p:spPr>
          <a:xfrm rot="5400000">
            <a:off x="384485" y="4226089"/>
            <a:ext cx="2247428" cy="3016397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1" cstate="screen"/>
          <a:stretch>
            <a:fillRect/>
          </a:stretch>
        </p:blipFill>
        <p:spPr>
          <a:xfrm flipV="1">
            <a:off x="0" y="5819775"/>
            <a:ext cx="2371725" cy="103822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2" cstate="screen"/>
          <a:stretch>
            <a:fillRect/>
          </a:stretch>
        </p:blipFill>
        <p:spPr>
          <a:xfrm>
            <a:off x="10650183" y="4586474"/>
            <a:ext cx="1541817" cy="236545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13" cstate="screen"/>
          <a:stretch>
            <a:fillRect/>
          </a:stretch>
        </p:blipFill>
        <p:spPr>
          <a:xfrm>
            <a:off x="2887189" y="5468283"/>
            <a:ext cx="797396" cy="797396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13" cstate="screen"/>
          <a:stretch>
            <a:fillRect/>
          </a:stretch>
        </p:blipFill>
        <p:spPr>
          <a:xfrm>
            <a:off x="4007989" y="5468283"/>
            <a:ext cx="797396" cy="797396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13" cstate="screen"/>
          <a:stretch>
            <a:fillRect/>
          </a:stretch>
        </p:blipFill>
        <p:spPr>
          <a:xfrm>
            <a:off x="5128789" y="5468283"/>
            <a:ext cx="797396" cy="797396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13" cstate="screen"/>
          <a:stretch>
            <a:fillRect/>
          </a:stretch>
        </p:blipFill>
        <p:spPr>
          <a:xfrm>
            <a:off x="6249589" y="5468283"/>
            <a:ext cx="797396" cy="797396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13" cstate="screen"/>
          <a:stretch>
            <a:fillRect/>
          </a:stretch>
        </p:blipFill>
        <p:spPr>
          <a:xfrm>
            <a:off x="7370389" y="5468283"/>
            <a:ext cx="797396" cy="797396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13" cstate="screen"/>
          <a:stretch>
            <a:fillRect/>
          </a:stretch>
        </p:blipFill>
        <p:spPr>
          <a:xfrm>
            <a:off x="8491189" y="5468283"/>
            <a:ext cx="797396" cy="797396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14" cstate="screen"/>
          <a:stretch>
            <a:fillRect/>
          </a:stretch>
        </p:blipFill>
        <p:spPr>
          <a:xfrm>
            <a:off x="1725365" y="3189833"/>
            <a:ext cx="1982109" cy="1800711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15" cstate="screen"/>
          <a:stretch>
            <a:fillRect/>
          </a:stretch>
        </p:blipFill>
        <p:spPr>
          <a:xfrm flipH="1">
            <a:off x="7348072" y="1253638"/>
            <a:ext cx="1271860" cy="1155462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16" cstate="screen"/>
          <a:srcRect r="-534"/>
          <a:stretch>
            <a:fillRect/>
          </a:stretch>
        </p:blipFill>
        <p:spPr>
          <a:xfrm>
            <a:off x="8004518" y="0"/>
            <a:ext cx="4228553" cy="3854104"/>
          </a:xfrm>
          <a:prstGeom prst="rect">
            <a:avLst/>
          </a:prstGeom>
        </p:spPr>
      </p:pic>
      <p:sp>
        <p:nvSpPr>
          <p:cNvPr id="48" name="文本框 47"/>
          <p:cNvSpPr txBox="1"/>
          <p:nvPr/>
        </p:nvSpPr>
        <p:spPr>
          <a:xfrm>
            <a:off x="3016398" y="5569892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元</a:t>
            </a:r>
            <a:endParaRPr lang="zh-CN" altLang="en-US" sz="2400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4135177" y="5569892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旦</a:t>
            </a:r>
            <a:endParaRPr lang="zh-CN" altLang="en-US" sz="2400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5253956" y="5569892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活</a:t>
            </a:r>
            <a:endParaRPr lang="zh-CN" altLang="en-US" sz="2400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6372735" y="5569892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动</a:t>
            </a:r>
            <a:endParaRPr lang="zh-CN" altLang="en-US" sz="2400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7491514" y="5569892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策</a:t>
            </a:r>
            <a:endParaRPr lang="zh-CN" altLang="en-US" sz="2400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8610293" y="5569892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划</a:t>
            </a:r>
            <a:endParaRPr lang="zh-CN" altLang="en-US" sz="2400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7974432" y="4177499"/>
            <a:ext cx="342900" cy="314325"/>
          </a:xfrm>
          <a:prstGeom prst="rect">
            <a:avLst/>
          </a:prstGeom>
        </p:spPr>
      </p:pic>
      <p:pic>
        <p:nvPicPr>
          <p:cNvPr id="76" name="图片 75"/>
          <p:cNvPicPr>
            <a:picLocks noChangeAspect="1"/>
          </p:cNvPicPr>
          <p:nvPr/>
        </p:nvPicPr>
        <p:blipFill>
          <a:blip r:embed="rId18" cstate="screen"/>
          <a:stretch>
            <a:fillRect/>
          </a:stretch>
        </p:blipFill>
        <p:spPr>
          <a:xfrm>
            <a:off x="5299433" y="4491824"/>
            <a:ext cx="1998749" cy="71657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371725" y="2221230"/>
            <a:ext cx="7289175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谢谢观看</a:t>
            </a:r>
            <a:endParaRPr lang="zh-CN" altLang="en-US" sz="13800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3870911" y="1506481"/>
            <a:ext cx="4021116" cy="3845038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27928" y="-25617"/>
            <a:ext cx="12205143" cy="6909234"/>
            <a:chOff x="27928" y="-25617"/>
            <a:chExt cx="13521502" cy="6909234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27928" y="-25617"/>
              <a:ext cx="4571570" cy="6858000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4502894" y="0"/>
              <a:ext cx="4571570" cy="6858000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8977860" y="25617"/>
              <a:ext cx="4571570" cy="6858000"/>
            </a:xfrm>
            <a:prstGeom prst="rect">
              <a:avLst/>
            </a:prstGeom>
          </p:spPr>
        </p:pic>
      </p:grp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-787" y="1299640"/>
            <a:ext cx="2189964" cy="405787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4" cstate="screen"/>
          <a:srcRect r="-927"/>
          <a:stretch>
            <a:fillRect/>
          </a:stretch>
        </p:blipFill>
        <p:spPr>
          <a:xfrm rot="5400000">
            <a:off x="384485" y="4226089"/>
            <a:ext cx="2247428" cy="3016397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4733925" y="2686050"/>
            <a:ext cx="5534025" cy="0"/>
          </a:xfrm>
          <a:prstGeom prst="line">
            <a:avLst/>
          </a:prstGeom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4733925" y="4295775"/>
            <a:ext cx="5534025" cy="0"/>
          </a:xfrm>
          <a:prstGeom prst="line">
            <a:avLst/>
          </a:prstGeom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0" y="0"/>
            <a:ext cx="1982950" cy="108092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26679" y="2150008"/>
            <a:ext cx="2797646" cy="279764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974103" y="2543054"/>
            <a:ext cx="131478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壹</a:t>
            </a:r>
            <a:endParaRPr lang="zh-CN" altLang="en-US" sz="8800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2070458" y="3348942"/>
            <a:ext cx="3863617" cy="1385158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605145" y="3046095"/>
            <a:ext cx="484822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活动整体思路</a:t>
            </a:r>
            <a:endParaRPr lang="zh-CN" altLang="en-US" sz="5400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 flipH="1">
            <a:off x="9529535" y="3501113"/>
            <a:ext cx="1476829" cy="134167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9" cstate="screen"/>
          <a:srcRect/>
          <a:stretch>
            <a:fillRect/>
          </a:stretch>
        </p:blipFill>
        <p:spPr>
          <a:xfrm>
            <a:off x="-1" y="-25617"/>
            <a:ext cx="4007989" cy="332255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0" cstate="screen"/>
          <a:srcRect r="-534"/>
          <a:stretch>
            <a:fillRect/>
          </a:stretch>
        </p:blipFill>
        <p:spPr>
          <a:xfrm>
            <a:off x="8004518" y="0"/>
            <a:ext cx="4228553" cy="385410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1" cstate="screen"/>
          <a:srcRect/>
          <a:stretch>
            <a:fillRect/>
          </a:stretch>
        </p:blipFill>
        <p:spPr>
          <a:xfrm>
            <a:off x="10566" y="-42698"/>
            <a:ext cx="2885033" cy="1572656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12" cstate="screen"/>
          <a:srcRect r="-927"/>
          <a:stretch>
            <a:fillRect/>
          </a:stretch>
        </p:blipFill>
        <p:spPr>
          <a:xfrm>
            <a:off x="9972766" y="3846165"/>
            <a:ext cx="2244029" cy="301183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3" cstate="screen"/>
          <a:stretch>
            <a:fillRect/>
          </a:stretch>
        </p:blipFill>
        <p:spPr>
          <a:xfrm>
            <a:off x="-787" y="5284012"/>
            <a:ext cx="12192000" cy="15809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10" grpId="0"/>
      <p:bldP spid="10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" cstate="screen"/>
          <a:srcRect r="-534"/>
          <a:stretch>
            <a:fillRect/>
          </a:stretch>
        </p:blipFill>
        <p:spPr>
          <a:xfrm rot="5400000" flipV="1">
            <a:off x="-170180" y="3239770"/>
            <a:ext cx="3818890" cy="3480435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1" cstate="screen"/>
          <a:srcRect r="-534"/>
          <a:stretch>
            <a:fillRect/>
          </a:stretch>
        </p:blipFill>
        <p:spPr>
          <a:xfrm rot="16200000" flipH="1" flipV="1">
            <a:off x="8542655" y="3239770"/>
            <a:ext cx="3818890" cy="34804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3870911" y="1506481"/>
            <a:ext cx="4021116" cy="384503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890" y="1532255"/>
            <a:ext cx="3484880" cy="42303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7635" y="1759422"/>
            <a:ext cx="2171700" cy="7429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 flipH="1">
            <a:off x="0" y="4431"/>
            <a:ext cx="1261441" cy="1572656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770890" y="337820"/>
            <a:ext cx="24561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gradFill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2700000" scaled="0"/>
                </a:gradFill>
                <a:cs typeface="+mn-ea"/>
                <a:sym typeface="+mn-lt"/>
              </a:rPr>
              <a:t>活动整体思路</a:t>
            </a:r>
            <a:endParaRPr lang="zh-CN" altLang="en-US" sz="2800" b="1" dirty="0">
              <a:gradFill>
                <a:gsLst>
                  <a:gs pos="0">
                    <a:schemeClr val="accent4">
                      <a:lumMod val="20000"/>
                      <a:lumOff val="80000"/>
                    </a:schemeClr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2700000" scaled="0"/>
              </a:gra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3560" y="1532255"/>
            <a:ext cx="3484880" cy="423037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10305" y="1759422"/>
            <a:ext cx="2171700" cy="7429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6230" y="1532255"/>
            <a:ext cx="3484880" cy="423037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92975" y="1759422"/>
            <a:ext cx="2171700" cy="742950"/>
          </a:xfrm>
          <a:prstGeom prst="rect">
            <a:avLst/>
          </a:prstGeom>
        </p:spPr>
      </p:pic>
      <p:sp>
        <p:nvSpPr>
          <p:cNvPr id="213" name="文本框 212"/>
          <p:cNvSpPr txBox="1"/>
          <p:nvPr/>
        </p:nvSpPr>
        <p:spPr>
          <a:xfrm>
            <a:off x="1267460" y="2502535"/>
            <a:ext cx="2491740" cy="64516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tx1"/>
                </a:solidFill>
                <a:cs typeface="+mn-ea"/>
                <a:sym typeface="+mn-lt"/>
              </a:rPr>
              <a:t>请输入文本，请根据具体情况进行文本的修改</a:t>
            </a:r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14" name="文本框 213"/>
          <p:cNvSpPr txBox="1"/>
          <p:nvPr/>
        </p:nvSpPr>
        <p:spPr>
          <a:xfrm>
            <a:off x="1711325" y="1864995"/>
            <a:ext cx="1603375" cy="39878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请输入标题</a:t>
            </a:r>
            <a:endParaRPr lang="zh-CN" altLang="en-US" sz="2000" b="1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267460" y="3343910"/>
            <a:ext cx="2491740" cy="64516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tx1"/>
                </a:solidFill>
                <a:cs typeface="+mn-ea"/>
                <a:sym typeface="+mn-lt"/>
              </a:rPr>
              <a:t>请输入文本，请根据具体情况进行文本的修改</a:t>
            </a:r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267460" y="4185285"/>
            <a:ext cx="2491740" cy="64516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tx1"/>
                </a:solidFill>
                <a:cs typeface="+mn-ea"/>
                <a:sym typeface="+mn-lt"/>
              </a:rPr>
              <a:t>请输入文本，请根据具体情况进行文本的修改</a:t>
            </a:r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850765" y="2512060"/>
            <a:ext cx="2491740" cy="64516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tx1"/>
                </a:solidFill>
                <a:cs typeface="+mn-ea"/>
                <a:sym typeface="+mn-lt"/>
              </a:rPr>
              <a:t>请输入文本，请根据具体情况进行文本的修改</a:t>
            </a:r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294630" y="1874520"/>
            <a:ext cx="1603375" cy="39878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请输入标题</a:t>
            </a:r>
            <a:endParaRPr lang="zh-CN" altLang="en-US" sz="2000" b="1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850765" y="3353435"/>
            <a:ext cx="2491740" cy="64516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tx1"/>
                </a:solidFill>
                <a:cs typeface="+mn-ea"/>
                <a:sym typeface="+mn-lt"/>
              </a:rPr>
              <a:t>请输入文本，请根据具体情况进行文本的修改</a:t>
            </a:r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850765" y="4194810"/>
            <a:ext cx="2491740" cy="64516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tx1"/>
                </a:solidFill>
                <a:cs typeface="+mn-ea"/>
                <a:sym typeface="+mn-lt"/>
              </a:rPr>
              <a:t>请输入文本，请根据具体情况进行文本的修改</a:t>
            </a:r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376920" y="2521585"/>
            <a:ext cx="2491740" cy="64516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tx1"/>
                </a:solidFill>
                <a:cs typeface="+mn-ea"/>
                <a:sym typeface="+mn-lt"/>
              </a:rPr>
              <a:t>请输入文本，请根据具体情况进行文本的修改</a:t>
            </a:r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877935" y="1884045"/>
            <a:ext cx="1603375" cy="39878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请输入标题</a:t>
            </a:r>
            <a:endParaRPr lang="zh-CN" altLang="en-US" sz="2000" b="1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376920" y="3362960"/>
            <a:ext cx="2491740" cy="64516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tx1"/>
                </a:solidFill>
                <a:cs typeface="+mn-ea"/>
                <a:sym typeface="+mn-lt"/>
              </a:rPr>
              <a:t>请输入文本，请根据具体情况进行文本的修改</a:t>
            </a:r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376920" y="4204335"/>
            <a:ext cx="2491740" cy="64516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tx1"/>
                </a:solidFill>
                <a:cs typeface="+mn-ea"/>
                <a:sym typeface="+mn-lt"/>
              </a:rPr>
              <a:t>请输入文本，请根据具体情况进行文本的修改</a:t>
            </a:r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6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5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8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1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4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13" grpId="0" animBg="1"/>
      <p:bldP spid="213" grpId="1" animBg="1"/>
      <p:bldP spid="214" grpId="0" animBg="1"/>
      <p:bldP spid="214" grpId="1" animBg="1"/>
      <p:bldP spid="15" grpId="0" animBg="1"/>
      <p:bldP spid="15" grpId="1" animBg="1"/>
      <p:bldP spid="16" grpId="0" animBg="1"/>
      <p:bldP spid="16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flipH="1">
            <a:off x="9640940" y="27222"/>
            <a:ext cx="2550690" cy="313372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screen"/>
          <a:srcRect r="-927"/>
          <a:stretch>
            <a:fillRect/>
          </a:stretch>
        </p:blipFill>
        <p:spPr>
          <a:xfrm>
            <a:off x="9972766" y="3846165"/>
            <a:ext cx="2244029" cy="30118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 flipH="1">
            <a:off x="0" y="4431"/>
            <a:ext cx="1261441" cy="1572656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770890" y="337820"/>
            <a:ext cx="24561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gradFill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2700000" scaled="0"/>
                </a:gradFill>
                <a:cs typeface="+mn-ea"/>
                <a:sym typeface="+mn-lt"/>
              </a:rPr>
              <a:t>活动整体思路</a:t>
            </a:r>
            <a:endParaRPr lang="zh-CN" altLang="en-US" sz="2800" b="1" dirty="0">
              <a:gradFill>
                <a:gsLst>
                  <a:gs pos="0">
                    <a:schemeClr val="accent4">
                      <a:lumMod val="20000"/>
                      <a:lumOff val="80000"/>
                    </a:schemeClr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2700000" scaled="0"/>
              </a:gradFill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3870911" y="1506481"/>
            <a:ext cx="4021116" cy="384503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3725" y="1738630"/>
            <a:ext cx="888365" cy="7143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3725" y="3161030"/>
            <a:ext cx="888365" cy="7143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3725" y="4583430"/>
            <a:ext cx="888365" cy="714375"/>
          </a:xfrm>
          <a:prstGeom prst="rect">
            <a:avLst/>
          </a:prstGeom>
        </p:spPr>
      </p:pic>
      <p:graphicFrame>
        <p:nvGraphicFramePr>
          <p:cNvPr id="11" name="图表 10"/>
          <p:cNvGraphicFramePr/>
          <p:nvPr/>
        </p:nvGraphicFramePr>
        <p:xfrm>
          <a:off x="6263640" y="1506220"/>
          <a:ext cx="5617210" cy="44202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213" name="文本框 212"/>
          <p:cNvSpPr txBox="1"/>
          <p:nvPr/>
        </p:nvSpPr>
        <p:spPr>
          <a:xfrm>
            <a:off x="1552575" y="1961515"/>
            <a:ext cx="4134485" cy="64516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请输入文本，请根据具体情况进行文本的修改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请根据具体情况进行文本的修改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4" name="文本框 213"/>
          <p:cNvSpPr txBox="1"/>
          <p:nvPr/>
        </p:nvSpPr>
        <p:spPr>
          <a:xfrm>
            <a:off x="1552575" y="1538605"/>
            <a:ext cx="1603375" cy="39878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552575" y="3412490"/>
            <a:ext cx="4134485" cy="64516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请输入文本，请根据具体情况进行文本的修改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请根据具体情况进行文本的修改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552575" y="2989580"/>
            <a:ext cx="1603375" cy="39878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552575" y="4863465"/>
            <a:ext cx="4134485" cy="64516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请输入文本，请根据具体情况进行文本的修改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请根据具体情况进行文本的修改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552575" y="4440555"/>
            <a:ext cx="1603375" cy="39878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92150" y="1864360"/>
            <a:ext cx="6912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i="1" dirty="0">
                <a:solidFill>
                  <a:srgbClr val="BD0101"/>
                </a:solidFill>
                <a:cs typeface="+mn-ea"/>
                <a:sym typeface="+mn-lt"/>
              </a:rPr>
              <a:t>01</a:t>
            </a:r>
            <a:endParaRPr lang="en-US" altLang="zh-CN" sz="3200" b="1" i="1" dirty="0">
              <a:solidFill>
                <a:srgbClr val="BD0101"/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92150" y="3251200"/>
            <a:ext cx="6912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i="1" dirty="0">
                <a:solidFill>
                  <a:srgbClr val="BD0101"/>
                </a:solidFill>
                <a:cs typeface="+mn-ea"/>
                <a:sym typeface="+mn-lt"/>
              </a:rPr>
              <a:t>02</a:t>
            </a:r>
            <a:endParaRPr lang="en-US" altLang="zh-CN" sz="3200" b="1" i="1" dirty="0">
              <a:solidFill>
                <a:srgbClr val="BD0101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92150" y="4638040"/>
            <a:ext cx="6912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i="1" dirty="0">
                <a:solidFill>
                  <a:srgbClr val="BD0101"/>
                </a:solidFill>
                <a:cs typeface="+mn-ea"/>
                <a:sym typeface="+mn-lt"/>
              </a:rPr>
              <a:t>03</a:t>
            </a:r>
            <a:endParaRPr lang="en-US" altLang="zh-CN" sz="3200" b="1" i="1" dirty="0">
              <a:solidFill>
                <a:srgbClr val="BD010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13" grpId="0" animBg="1"/>
      <p:bldP spid="213" grpId="1" animBg="1"/>
      <p:bldP spid="214" grpId="0" animBg="1"/>
      <p:bldP spid="214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23" grpId="0"/>
      <p:bldP spid="23" grpId="1"/>
      <p:bldP spid="24" grpId="0"/>
      <p:bldP spid="24" grpId="1"/>
      <p:bldP spid="25" grpId="0"/>
      <p:bldP spid="2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-152" y="1577135"/>
            <a:ext cx="2189964" cy="405787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8490" y="1786890"/>
            <a:ext cx="1629410" cy="15278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3870911" y="1506481"/>
            <a:ext cx="4021116" cy="384503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 flipH="1">
            <a:off x="0" y="4431"/>
            <a:ext cx="1261441" cy="157265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70890" y="337820"/>
            <a:ext cx="24561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gradFill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2700000" scaled="0"/>
                </a:gradFill>
                <a:cs typeface="+mn-ea"/>
                <a:sym typeface="+mn-lt"/>
              </a:rPr>
              <a:t>活动整体思路</a:t>
            </a:r>
            <a:endParaRPr lang="zh-CN" altLang="en-US" sz="2800" b="1" dirty="0">
              <a:gradFill>
                <a:gsLst>
                  <a:gs pos="0">
                    <a:schemeClr val="accent4">
                      <a:lumMod val="20000"/>
                      <a:lumOff val="80000"/>
                    </a:schemeClr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2700000" scaled="0"/>
              </a:gradFill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9315" y="1786890"/>
            <a:ext cx="1629410" cy="15278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8490" y="3847465"/>
            <a:ext cx="1629410" cy="15278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9315" y="3847465"/>
            <a:ext cx="1629410" cy="1527810"/>
          </a:xfrm>
          <a:prstGeom prst="rect">
            <a:avLst/>
          </a:prstGeom>
        </p:spPr>
      </p:pic>
      <p:sp>
        <p:nvSpPr>
          <p:cNvPr id="213" name="文本框 212"/>
          <p:cNvSpPr txBox="1"/>
          <p:nvPr/>
        </p:nvSpPr>
        <p:spPr>
          <a:xfrm>
            <a:off x="2305050" y="1931035"/>
            <a:ext cx="2374265" cy="119888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请输入文本，请根据具体情况进行文本的修改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请根据具体情况进行文本的修改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4" name="文本框 213"/>
          <p:cNvSpPr txBox="1"/>
          <p:nvPr/>
        </p:nvSpPr>
        <p:spPr>
          <a:xfrm>
            <a:off x="701675" y="2780030"/>
            <a:ext cx="1603375" cy="39878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8" name="图形 18" descr="维恩图"/>
          <p:cNvPicPr>
            <a:picLocks noChangeAspect="1"/>
          </p:cNvPicPr>
          <p:nvPr/>
        </p:nvPicPr>
        <p:blipFill>
          <a:blip r:embed="rId5" cstate="screen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29030" y="4074160"/>
            <a:ext cx="608330" cy="608330"/>
          </a:xfrm>
          <a:prstGeom prst="rect">
            <a:avLst/>
          </a:prstGeom>
        </p:spPr>
      </p:pic>
      <p:pic>
        <p:nvPicPr>
          <p:cNvPr id="9" name="图形 14" descr="齿轮"/>
          <p:cNvPicPr>
            <a:picLocks noChangeAspect="1"/>
          </p:cNvPicPr>
          <p:nvPr/>
        </p:nvPicPr>
        <p:blipFill>
          <a:blip r:embed="rId7" cstate="screen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129030" y="1976755"/>
            <a:ext cx="608330" cy="608330"/>
          </a:xfrm>
          <a:prstGeom prst="rect">
            <a:avLst/>
          </a:prstGeom>
        </p:spPr>
      </p:pic>
      <p:pic>
        <p:nvPicPr>
          <p:cNvPr id="10" name="图形 16" descr="秒表"/>
          <p:cNvPicPr>
            <a:picLocks noChangeAspect="1"/>
          </p:cNvPicPr>
          <p:nvPr/>
        </p:nvPicPr>
        <p:blipFill>
          <a:blip r:embed="rId9" cstate="screen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189855" y="1976755"/>
            <a:ext cx="608330" cy="608330"/>
          </a:xfrm>
          <a:prstGeom prst="rect">
            <a:avLst/>
          </a:prstGeom>
        </p:spPr>
      </p:pic>
      <p:pic>
        <p:nvPicPr>
          <p:cNvPr id="11" name="图形 14" descr="齿轮"/>
          <p:cNvPicPr>
            <a:picLocks noChangeAspect="1"/>
          </p:cNvPicPr>
          <p:nvPr/>
        </p:nvPicPr>
        <p:blipFill>
          <a:blip r:embed="rId7" cstate="screen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2700000">
            <a:off x="5189855" y="4074160"/>
            <a:ext cx="608330" cy="60833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2305050" y="4044950"/>
            <a:ext cx="2374265" cy="119888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请输入文本，请根据具体情况进行文本的修改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请根据具体情况进行文本的修改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01675" y="4893945"/>
            <a:ext cx="1603375" cy="39878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339840" y="1931035"/>
            <a:ext cx="2374265" cy="119888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请输入文本，请根据具体情况进行文本的修改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请根据具体情况进行文本的修改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736465" y="2780030"/>
            <a:ext cx="1603375" cy="39878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339840" y="4044950"/>
            <a:ext cx="2374265" cy="119888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请输入文本，请根据具体情况进行文本的修改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请根据具体情况进行文本的修改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736465" y="4893945"/>
            <a:ext cx="1603375" cy="39878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11" cstate="screen"/>
          <a:srcRect/>
          <a:stretch>
            <a:fillRect/>
          </a:stretch>
        </p:blipFill>
        <p:spPr>
          <a:xfrm>
            <a:off x="7793179" y="2979420"/>
            <a:ext cx="4398822" cy="405787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12" cstate="screen"/>
          <a:stretch>
            <a:fillRect/>
          </a:stretch>
        </p:blipFill>
        <p:spPr>
          <a:xfrm flipH="1">
            <a:off x="10001249" y="0"/>
            <a:ext cx="2190751" cy="34290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13" grpId="0" animBg="1"/>
      <p:bldP spid="213" grpId="1" animBg="1"/>
      <p:bldP spid="214" grpId="0" animBg="1"/>
      <p:bldP spid="214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21" grpId="0" animBg="1"/>
      <p:bldP spid="21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 flipH="1">
            <a:off x="0" y="4431"/>
            <a:ext cx="1261441" cy="1572656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770890" y="337820"/>
            <a:ext cx="24561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gradFill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2700000" scaled="0"/>
                </a:gradFill>
                <a:cs typeface="+mn-ea"/>
                <a:sym typeface="+mn-lt"/>
              </a:rPr>
              <a:t>活动整体思路</a:t>
            </a:r>
            <a:endParaRPr lang="zh-CN" altLang="en-US" sz="2800" b="1" dirty="0">
              <a:gradFill>
                <a:gsLst>
                  <a:gs pos="0">
                    <a:schemeClr val="accent4">
                      <a:lumMod val="20000"/>
                      <a:lumOff val="80000"/>
                    </a:schemeClr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2700000" scaled="0"/>
              </a:gradFill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3870911" y="1506481"/>
            <a:ext cx="4021116" cy="3845038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4514850" y="1666875"/>
            <a:ext cx="3105150" cy="4171950"/>
          </a:xfrm>
          <a:prstGeom prst="roundRect">
            <a:avLst/>
          </a:prstGeom>
          <a:solidFill>
            <a:srgbClr val="127773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0305" y="1968972"/>
            <a:ext cx="2171700" cy="74295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3914775" y="1685925"/>
            <a:ext cx="9525" cy="4238625"/>
          </a:xfrm>
          <a:prstGeom prst="line">
            <a:avLst/>
          </a:prstGeom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8210550" y="1685925"/>
            <a:ext cx="9525" cy="4238625"/>
          </a:xfrm>
          <a:prstGeom prst="line">
            <a:avLst/>
          </a:prstGeom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2680" y="1968972"/>
            <a:ext cx="2171700" cy="7429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7930" y="1968972"/>
            <a:ext cx="2171700" cy="74295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029335" y="2731135"/>
            <a:ext cx="2491740" cy="64516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请输入文本，请根据具体情况进行文本的修改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473200" y="2093595"/>
            <a:ext cx="1603375" cy="39878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请输入标题</a:t>
            </a:r>
            <a:endParaRPr lang="zh-CN" altLang="en-US" sz="2000" b="1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029335" y="3572510"/>
            <a:ext cx="2491740" cy="64516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请输入文本，请根据具体情况进行文本的修改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29335" y="4413885"/>
            <a:ext cx="2491740" cy="64516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请输入文本，请根据具体情况进行文本的修改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822190" y="2740660"/>
            <a:ext cx="2491740" cy="64516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请输入文本，请根据具体情况进行文本的修改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266055" y="2103120"/>
            <a:ext cx="1603375" cy="39878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请输入标题</a:t>
            </a:r>
            <a:endParaRPr lang="zh-CN" altLang="en-US" sz="2000" b="1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822190" y="3582035"/>
            <a:ext cx="2491740" cy="64516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请输入文本，请根据具体情况进行文本的修改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822190" y="4423410"/>
            <a:ext cx="2491740" cy="64516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请输入文本，请根据具体情况进行文本的修改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643620" y="2750185"/>
            <a:ext cx="2491740" cy="64516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请输入文本，请根据具体情况进行文本的修改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144635" y="2112645"/>
            <a:ext cx="1603375" cy="39878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请输入标题</a:t>
            </a:r>
            <a:endParaRPr lang="zh-CN" altLang="en-US" sz="2000" b="1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643620" y="3591560"/>
            <a:ext cx="2491740" cy="64516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请输入文本，请根据具体情况进行文本的修改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643620" y="4432935"/>
            <a:ext cx="2491740" cy="64516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请输入文本，请根据具体情况进行文本的修改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3914865" y="4876523"/>
            <a:ext cx="1476829" cy="1341673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87016" y="6721029"/>
            <a:ext cx="1440159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srgbClr val="AB0318"/>
                </a:solidFill>
                <a:ea typeface="微软雅黑" panose="020B0503020204020204" pitchFamily="34" charset="-122"/>
              </a:rPr>
              <a:t>节</a:t>
            </a:r>
            <a:r>
              <a:rPr lang="zh-CN" altLang="en-US" sz="100" dirty="0" smtClean="0">
                <a:solidFill>
                  <a:srgbClr val="AB0318"/>
                </a:solidFill>
                <a:ea typeface="微软雅黑" panose="020B0503020204020204" pitchFamily="34" charset="-122"/>
              </a:rPr>
              <a:t>日</a:t>
            </a:r>
            <a:r>
              <a:rPr lang="en-US" altLang="zh-CN" sz="100" dirty="0" smtClean="0">
                <a:solidFill>
                  <a:srgbClr val="AB0318"/>
                </a:solidFill>
                <a:ea typeface="微软雅黑" panose="020B0503020204020204" pitchFamily="34" charset="-122"/>
              </a:rPr>
              <a:t>PPT</a:t>
            </a:r>
            <a:r>
              <a:rPr lang="zh-CN" altLang="en-US" sz="100" dirty="0" smtClean="0">
                <a:solidFill>
                  <a:srgbClr val="AB0318"/>
                </a:solidFill>
                <a:ea typeface="微软雅黑" panose="020B0503020204020204" pitchFamily="34" charset="-122"/>
              </a:rPr>
              <a:t>模板 </a:t>
            </a:r>
            <a:r>
              <a:rPr lang="en-US" altLang="zh-CN" sz="100" dirty="0">
                <a:solidFill>
                  <a:srgbClr val="AB0318"/>
                </a:solidFill>
                <a:ea typeface="微软雅黑" panose="020B0503020204020204" pitchFamily="34" charset="-122"/>
              </a:rPr>
              <a:t>http://www.1ppt.com/jieri/</a:t>
            </a:r>
            <a:endParaRPr lang="en-US" altLang="zh-CN" sz="100" dirty="0" smtClean="0">
              <a:solidFill>
                <a:srgbClr val="AB0318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5" grpId="0" animBg="1"/>
      <p:bldP spid="5" grpId="1" animBg="1"/>
      <p:bldP spid="11" grpId="0" animBg="1"/>
      <p:bldP spid="11" grpId="1" animBg="1"/>
      <p:bldP spid="12" grpId="0" animBg="1"/>
      <p:bldP spid="12" grpId="1" animBg="1"/>
      <p:bldP spid="15" grpId="0" animBg="1"/>
      <p:bldP spid="15" grpId="1" animBg="1"/>
      <p:bldP spid="16" grpId="0" animBg="1"/>
      <p:bldP spid="16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3870911" y="1506481"/>
            <a:ext cx="4021116" cy="3845038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27928" y="-25617"/>
            <a:ext cx="12205143" cy="6909234"/>
            <a:chOff x="27928" y="-25617"/>
            <a:chExt cx="13521502" cy="6909234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27928" y="-25617"/>
              <a:ext cx="4571570" cy="68580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4502894" y="0"/>
              <a:ext cx="4571570" cy="68580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8977860" y="25617"/>
              <a:ext cx="4571570" cy="6858000"/>
            </a:xfrm>
            <a:prstGeom prst="rect">
              <a:avLst/>
            </a:prstGeom>
          </p:spPr>
        </p:pic>
      </p:grp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-787" y="1299640"/>
            <a:ext cx="2189964" cy="40578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screen"/>
          <a:srcRect r="-927"/>
          <a:stretch>
            <a:fillRect/>
          </a:stretch>
        </p:blipFill>
        <p:spPr>
          <a:xfrm rot="5400000">
            <a:off x="384485" y="4226089"/>
            <a:ext cx="2247428" cy="3016397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4733925" y="2686050"/>
            <a:ext cx="5534025" cy="0"/>
          </a:xfrm>
          <a:prstGeom prst="line">
            <a:avLst/>
          </a:prstGeom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4733925" y="4295775"/>
            <a:ext cx="5534025" cy="0"/>
          </a:xfrm>
          <a:prstGeom prst="line">
            <a:avLst/>
          </a:prstGeom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0" y="0"/>
            <a:ext cx="1982950" cy="108092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26679" y="2150008"/>
            <a:ext cx="2797646" cy="2797646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974103" y="2543054"/>
            <a:ext cx="131478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贰</a:t>
            </a:r>
            <a:endParaRPr lang="zh-CN" altLang="en-US" sz="8800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2070458" y="3348942"/>
            <a:ext cx="3863617" cy="1385158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5605145" y="3046095"/>
            <a:ext cx="466344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活动运作策划</a:t>
            </a:r>
            <a:endParaRPr lang="zh-CN" altLang="en-US" sz="5400" dirty="0">
              <a:solidFill>
                <a:schemeClr val="accent4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 flipH="1">
            <a:off x="9529535" y="3501113"/>
            <a:ext cx="1476829" cy="134167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9" cstate="screen"/>
          <a:srcRect/>
          <a:stretch>
            <a:fillRect/>
          </a:stretch>
        </p:blipFill>
        <p:spPr>
          <a:xfrm>
            <a:off x="-1" y="-25617"/>
            <a:ext cx="4007989" cy="332255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10" cstate="screen"/>
          <a:srcRect r="-534"/>
          <a:stretch>
            <a:fillRect/>
          </a:stretch>
        </p:blipFill>
        <p:spPr>
          <a:xfrm>
            <a:off x="8004518" y="0"/>
            <a:ext cx="4228553" cy="3854104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1" cstate="screen"/>
          <a:srcRect/>
          <a:stretch>
            <a:fillRect/>
          </a:stretch>
        </p:blipFill>
        <p:spPr>
          <a:xfrm>
            <a:off x="10566" y="-42698"/>
            <a:ext cx="2885033" cy="157265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2" cstate="screen"/>
          <a:srcRect r="-927"/>
          <a:stretch>
            <a:fillRect/>
          </a:stretch>
        </p:blipFill>
        <p:spPr>
          <a:xfrm>
            <a:off x="9972766" y="3846165"/>
            <a:ext cx="2244029" cy="301183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3" cstate="screen"/>
          <a:stretch>
            <a:fillRect/>
          </a:stretch>
        </p:blipFill>
        <p:spPr>
          <a:xfrm>
            <a:off x="-787" y="5284012"/>
            <a:ext cx="12192000" cy="15809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5" grpId="0"/>
      <p:bldP spid="15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 flipH="1">
            <a:off x="0" y="4431"/>
            <a:ext cx="1261441" cy="1572656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770890" y="337820"/>
            <a:ext cx="24561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gradFill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2700000" scaled="0"/>
                </a:gradFill>
                <a:cs typeface="+mn-ea"/>
                <a:sym typeface="+mn-lt"/>
              </a:rPr>
              <a:t>活动运作策划</a:t>
            </a:r>
            <a:endParaRPr lang="zh-CN" altLang="en-US" sz="2800" b="1" dirty="0">
              <a:gradFill>
                <a:gsLst>
                  <a:gs pos="0">
                    <a:schemeClr val="accent4">
                      <a:lumMod val="20000"/>
                      <a:lumOff val="80000"/>
                    </a:schemeClr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2700000" scaled="0"/>
              </a:gradFill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3870911" y="1506481"/>
            <a:ext cx="4021116" cy="3845038"/>
          </a:xfrm>
          <a:prstGeom prst="rect">
            <a:avLst/>
          </a:prstGeom>
        </p:spPr>
      </p:pic>
      <p:sp>
        <p:nvSpPr>
          <p:cNvPr id="7" name="任意多边形 6"/>
          <p:cNvSpPr/>
          <p:nvPr/>
        </p:nvSpPr>
        <p:spPr>
          <a:xfrm>
            <a:off x="-46990" y="1896110"/>
            <a:ext cx="12391390" cy="2155190"/>
          </a:xfrm>
          <a:custGeom>
            <a:avLst/>
            <a:gdLst>
              <a:gd name="connisteX0" fmla="*/ 0 w 12391390"/>
              <a:gd name="connsiteY0" fmla="*/ 342062 h 2155357"/>
              <a:gd name="connisteX1" fmla="*/ 1828165 w 12391390"/>
              <a:gd name="connsiteY1" fmla="*/ 1304087 h 2155357"/>
              <a:gd name="connisteX2" fmla="*/ 4361815 w 12391390"/>
              <a:gd name="connsiteY2" fmla="*/ 637337 h 2155357"/>
              <a:gd name="connisteX3" fmla="*/ 7276465 w 12391390"/>
              <a:gd name="connsiteY3" fmla="*/ 2151812 h 2155357"/>
              <a:gd name="connisteX4" fmla="*/ 10219690 w 12391390"/>
              <a:gd name="connsiteY4" fmla="*/ 218237 h 2155357"/>
              <a:gd name="connisteX5" fmla="*/ 12391390 w 12391390"/>
              <a:gd name="connsiteY5" fmla="*/ 113462 h 2155357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</a:cxnLst>
            <a:rect l="l" t="t" r="r" b="b"/>
            <a:pathLst>
              <a:path w="12391390" h="2155358">
                <a:moveTo>
                  <a:pt x="0" y="342062"/>
                </a:moveTo>
                <a:cubicBezTo>
                  <a:pt x="314960" y="547802"/>
                  <a:pt x="955675" y="1245032"/>
                  <a:pt x="1828165" y="1304087"/>
                </a:cubicBezTo>
                <a:cubicBezTo>
                  <a:pt x="2700655" y="1363142"/>
                  <a:pt x="3272155" y="467792"/>
                  <a:pt x="4361815" y="637337"/>
                </a:cubicBezTo>
                <a:cubicBezTo>
                  <a:pt x="5451475" y="806882"/>
                  <a:pt x="6104890" y="2235632"/>
                  <a:pt x="7276465" y="2151812"/>
                </a:cubicBezTo>
                <a:cubicBezTo>
                  <a:pt x="8448040" y="2067992"/>
                  <a:pt x="9196705" y="625907"/>
                  <a:pt x="10219690" y="218237"/>
                </a:cubicBezTo>
                <a:cubicBezTo>
                  <a:pt x="11242675" y="-189433"/>
                  <a:pt x="12016105" y="95682"/>
                  <a:pt x="12391390" y="113462"/>
                </a:cubicBezTo>
              </a:path>
            </a:pathLst>
          </a:custGeom>
          <a:noFill/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2425" y="2767330"/>
            <a:ext cx="753110" cy="7048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1575" y="2132330"/>
            <a:ext cx="753110" cy="7048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5600" y="3640455"/>
            <a:ext cx="753110" cy="7048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9175" y="1748155"/>
            <a:ext cx="753110" cy="704850"/>
          </a:xfrm>
          <a:prstGeom prst="rect">
            <a:avLst/>
          </a:prstGeom>
        </p:spPr>
      </p:pic>
      <p:sp>
        <p:nvSpPr>
          <p:cNvPr id="213" name="文本框 212"/>
          <p:cNvSpPr txBox="1"/>
          <p:nvPr/>
        </p:nvSpPr>
        <p:spPr>
          <a:xfrm>
            <a:off x="628650" y="4171315"/>
            <a:ext cx="2153285" cy="1476375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请输入文本，请根据具体情况进行文本的修改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请根据具体情况进行文本的修改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4" name="文本框 213"/>
          <p:cNvSpPr txBox="1"/>
          <p:nvPr/>
        </p:nvSpPr>
        <p:spPr>
          <a:xfrm>
            <a:off x="628650" y="3748405"/>
            <a:ext cx="1603375" cy="39878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346450" y="3405505"/>
            <a:ext cx="2153285" cy="1476375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请输入文本，请根据具体情况进行文本的修改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请根据具体情况进行文本的修改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346450" y="2982595"/>
            <a:ext cx="1603375" cy="39878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978525" y="1758315"/>
            <a:ext cx="2153285" cy="1476375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请输入文本，请根据具体情况进行文本的修改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请根据具体情况进行文本的修改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978525" y="1335405"/>
            <a:ext cx="1603375" cy="39878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475470" y="3405505"/>
            <a:ext cx="2153285" cy="1476375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请输入文本，请根据具体情况进行文本的修改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请根据具体情况进行文本的修改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475470" y="2982595"/>
            <a:ext cx="1603375" cy="39878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645920" y="2837180"/>
            <a:ext cx="6912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i="1" dirty="0">
                <a:solidFill>
                  <a:srgbClr val="BD0101"/>
                </a:solidFill>
                <a:cs typeface="+mn-ea"/>
                <a:sym typeface="+mn-lt"/>
              </a:rPr>
              <a:t>01</a:t>
            </a:r>
            <a:endParaRPr lang="en-US" altLang="zh-CN" sz="3200" b="1" i="1" dirty="0">
              <a:solidFill>
                <a:srgbClr val="BD0101"/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752215" y="2208530"/>
            <a:ext cx="6912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i="1" dirty="0">
                <a:solidFill>
                  <a:srgbClr val="BD0101"/>
                </a:solidFill>
                <a:cs typeface="+mn-ea"/>
                <a:sym typeface="+mn-lt"/>
              </a:rPr>
              <a:t>02</a:t>
            </a:r>
            <a:endParaRPr lang="en-US" altLang="zh-CN" sz="3200" b="1" i="1" dirty="0">
              <a:solidFill>
                <a:srgbClr val="BD0101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736715" y="3700780"/>
            <a:ext cx="6912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i="1" dirty="0">
                <a:solidFill>
                  <a:srgbClr val="BD0101"/>
                </a:solidFill>
                <a:cs typeface="+mn-ea"/>
                <a:sym typeface="+mn-lt"/>
              </a:rPr>
              <a:t>03</a:t>
            </a:r>
            <a:endParaRPr lang="en-US" altLang="zh-CN" sz="3200" b="1" i="1" dirty="0">
              <a:solidFill>
                <a:srgbClr val="BD0101"/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902190" y="1837690"/>
            <a:ext cx="6912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i="1" dirty="0">
                <a:solidFill>
                  <a:srgbClr val="BD0101"/>
                </a:solidFill>
                <a:cs typeface="+mn-ea"/>
                <a:sym typeface="+mn-lt"/>
              </a:rPr>
              <a:t>04</a:t>
            </a:r>
            <a:endParaRPr lang="en-US" altLang="zh-CN" sz="3200" b="1" i="1" dirty="0">
              <a:solidFill>
                <a:srgbClr val="BD010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7" grpId="0" animBg="1"/>
      <p:bldP spid="7" grpId="1" animBg="1"/>
      <p:bldP spid="213" grpId="0" animBg="1"/>
      <p:bldP spid="213" grpId="1" animBg="1"/>
      <p:bldP spid="214" grpId="0" animBg="1"/>
      <p:bldP spid="214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23" grpId="0"/>
      <p:bldP spid="23" grpId="1"/>
      <p:bldP spid="24" grpId="0"/>
      <p:bldP spid="24" grpId="1"/>
      <p:bldP spid="25" grpId="0"/>
      <p:bldP spid="25" grpId="1"/>
      <p:bldP spid="18" grpId="0"/>
      <p:bldP spid="18" grpId="1"/>
    </p:bldLst>
  </p:timing>
</p:sld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zlr255gz">
      <a:majorFont>
        <a:latin typeface="微软雅黑"/>
        <a:ea typeface="义启小魏楷"/>
        <a:cs typeface=""/>
      </a:majorFont>
      <a:minorFont>
        <a:latin typeface="微软雅黑"/>
        <a:ea typeface="义启小魏楷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2304</Words>
  <Application>WPS 演示</Application>
  <PresentationFormat>自定义</PresentationFormat>
  <Paragraphs>370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3" baseType="lpstr">
      <vt:lpstr>Arial</vt:lpstr>
      <vt:lpstr>宋体</vt:lpstr>
      <vt:lpstr>Wingdings</vt:lpstr>
      <vt:lpstr>思源黑体 CN Regular</vt:lpstr>
      <vt:lpstr>黑体</vt:lpstr>
      <vt:lpstr>微软雅黑</vt:lpstr>
      <vt:lpstr>义启小魏楷</vt:lpstr>
      <vt:lpstr>Calibri</vt:lpstr>
      <vt:lpstr>Arial Unicode MS</vt:lpstr>
      <vt:lpstr>汉仪中圆简</vt:lpstr>
      <vt:lpstr>Arial</vt:lpstr>
      <vt:lpstr>第一PPT，www.1ppt.com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元旦活动策划</dc:title>
  <dc:creator>第一PPT</dc:creator>
  <cp:keywords>www.1ppt.com</cp:keywords>
  <dc:description>www.1ppt.com</dc:description>
  <cp:lastModifiedBy>向阳而立</cp:lastModifiedBy>
  <cp:revision>14</cp:revision>
  <dcterms:created xsi:type="dcterms:W3CDTF">2021-12-08T10:33:00Z</dcterms:created>
  <dcterms:modified xsi:type="dcterms:W3CDTF">2021-12-28T02:43:44Z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DA1E54A9B0354421B567E43AFBE75FEB</vt:lpwstr>
  </property>
  <property fmtid="{D5CDD505-2E9C-101B-9397-08002B2CF9AE}" pid="3" name="KSOProductBuildVer">
    <vt:lpwstr>2052-11.1.0.11045</vt:lpwstr>
  </property>
</Properties>
</file>