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11314-AD3A-40A5-83E4-BF98D19C7DF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37627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EA61B9-08C1-4CDC-BF29-13F0700F0A6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18062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415C96-F976-437A-A334-6DAA50AAEA8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37936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标题，文本与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图表占位符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5D3EECF-40E8-45A0-BAD6-82626A33CBA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23819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6CE3AB-F122-417B-BB4F-654D58ED999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90258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D0AC3F-6085-4F1B-B407-88430F38CFB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75670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3F9093-456F-4ADC-BCEC-4DBD388BEA8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85763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0CE9D4-FE58-474F-BCD5-9A408CD4278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78532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05264B-ECDB-47BC-989F-CFF3D93DA17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40535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E16644-CA38-4B3C-8D34-051969DF92C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9313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55E7F7-309B-426E-901E-20CD689C8CF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2964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24774C-C94D-4DAA-A1F6-FF8FEFD432F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47223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2037932-E394-4468-95FE-592CCEAFB56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长虹公司销售统计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公司产品的销售状况一般按季度统计数据，汇总后上报总部。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各季度统计情况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zh-CN" altLang="en-US" sz="2800"/>
              <a:t>通过图表可以直观反映每季度的销售状况。</a:t>
            </a:r>
          </a:p>
        </p:txBody>
      </p:sp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4648200" y="1600200"/>
          <a:ext cx="4038600" cy="452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图表" r:id="rId3" imgW="4038600" imgH="4524451" progId="MSGraph.Chart.8">
                  <p:embed followColorScheme="full"/>
                </p:oleObj>
              </mc:Choice>
              <mc:Fallback>
                <p:oleObj name="图表" r:id="rId3" imgW="4038600" imgH="4524451" progId="MSGraph.Chart.8">
                  <p:embed followColorScheme="full"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600200"/>
                        <a:ext cx="4038600" cy="4525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全屏显示(4:3)</PresentationFormat>
  <Paragraphs>4</Paragraphs>
  <Slides>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Arial</vt:lpstr>
      <vt:lpstr>宋体</vt:lpstr>
      <vt:lpstr>默认设计模板</vt:lpstr>
      <vt:lpstr>Microsoft Graph 图表</vt:lpstr>
      <vt:lpstr>长虹公司销售统计</vt:lpstr>
      <vt:lpstr>各季度统计情况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长虹公司销售统计</dc:title>
  <dc:creator>user</dc:creator>
  <cp:lastModifiedBy>Administrator</cp:lastModifiedBy>
  <cp:revision>1</cp:revision>
  <dcterms:created xsi:type="dcterms:W3CDTF">2013-07-10T04:11:25Z</dcterms:created>
  <dcterms:modified xsi:type="dcterms:W3CDTF">2017-05-05T06:17:02Z</dcterms:modified>
</cp:coreProperties>
</file>