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61897-1DE7-41B1-A2A8-49B733988EB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38AFB-1B7D-42AD-937B-70BBAE41017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45E9F-639A-4EF5-A07E-A9E6DFDCBA1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DD03B3-3FA0-4D00-806F-2060EB783FA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033B1-D8BC-46A8-94A8-073DBA79A65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8236F-F843-4397-9A86-848B8281020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934D3-3D8B-448B-A309-9D1C38AA60D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41031-8C10-449F-AA7A-B8A0A1CAE20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FA1A1-DB48-41F0-B77B-F2974A7260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7B485-B7C9-46BC-BC9D-4A1D18D0BF6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2700D-5A41-4973-A14A-9160C44E755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696E2-323E-418B-BC60-06AAE64DBBD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6B40AF-458B-4A6D-BBFA-5B49CF7CFF9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600" b="1" dirty="0" smtClean="0"/>
              <a:t>各分公司销售汇总</a:t>
            </a:r>
            <a:endParaRPr lang="zh-CN" altLang="en-US" sz="6600" b="1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/>
              <a:t>长虹公司销售统计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CN" altLang="en-US"/>
              <a:t>公司产品的销售状况一般按季度统计数据，汇总后上报总部。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各季度统计情况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CN" altLang="en-US" sz="2800"/>
              <a:t>通过图表可以直观反映每季度的销售状况。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648200" y="1600200"/>
          <a:ext cx="4038600" cy="4525963"/>
        </p:xfrm>
        <a:graphic>
          <a:graphicData uri="http://schemas.openxmlformats.org/presentationml/2006/ole">
            <p:oleObj spid="_x0000_s3077" name="图表" r:id="rId3" imgW="4038600" imgH="4524451" progId="MSGraph.Chart.8">
              <p:embed followColorScheme="full"/>
            </p:oleObj>
          </a:graphicData>
        </a:graphic>
      </p:graphicFrame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69</Words>
  <Application>Microsoft Office PowerPoint</Application>
  <PresentationFormat>全屏显示(4:3)</PresentationFormat>
  <Paragraphs>5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Arial</vt:lpstr>
      <vt:lpstr>宋体</vt:lpstr>
      <vt:lpstr>默认设计模板</vt:lpstr>
      <vt:lpstr>Microsoft Graph 图表</vt:lpstr>
      <vt:lpstr>各分公司销售汇总</vt:lpstr>
      <vt:lpstr>长虹公司销售统计</vt:lpstr>
      <vt:lpstr>各季度统计情况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长虹公司销售统计</dc:title>
  <dc:creator>user</dc:creator>
  <cp:lastModifiedBy>Administrator</cp:lastModifiedBy>
  <cp:revision>6</cp:revision>
  <dcterms:created xsi:type="dcterms:W3CDTF">2013-07-10T04:11:25Z</dcterms:created>
  <dcterms:modified xsi:type="dcterms:W3CDTF">2013-08-10T06:43:15Z</dcterms:modified>
</cp:coreProperties>
</file>