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59" r:id="rId6"/>
    <p:sldId id="327" r:id="rId7"/>
    <p:sldId id="329" r:id="rId8"/>
    <p:sldId id="328" r:id="rId9"/>
    <p:sldId id="333" r:id="rId10"/>
    <p:sldId id="335" r:id="rId11"/>
    <p:sldId id="334" r:id="rId12"/>
    <p:sldId id="330" r:id="rId13"/>
    <p:sldId id="337" r:id="rId14"/>
    <p:sldId id="336" r:id="rId15"/>
    <p:sldId id="338" r:id="rId16"/>
    <p:sldId id="339" r:id="rId17"/>
    <p:sldId id="331" r:id="rId18"/>
    <p:sldId id="340" r:id="rId19"/>
    <p:sldId id="341" r:id="rId20"/>
    <p:sldId id="342" r:id="rId21"/>
    <p:sldId id="343" r:id="rId22"/>
    <p:sldId id="332" r:id="rId23"/>
    <p:sldId id="344" r:id="rId24"/>
    <p:sldId id="345" r:id="rId25"/>
    <p:sldId id="346" r:id="rId26"/>
    <p:sldId id="347" r:id="rId27"/>
    <p:sldId id="348" r:id="rId28"/>
    <p:sldId id="257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CC80"/>
    <a:srgbClr val="D0AB68"/>
    <a:srgbClr val="A57937"/>
    <a:srgbClr val="E6CAA0"/>
    <a:srgbClr val="0B6A63"/>
    <a:srgbClr val="EED3AA"/>
    <a:srgbClr val="F4CD84"/>
    <a:srgbClr val="D5D0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154" autoAdjust="0"/>
    <p:restoredTop sz="94660"/>
  </p:normalViewPr>
  <p:slideViewPr>
    <p:cSldViewPr snapToGrid="0">
      <p:cViewPr>
        <p:scale>
          <a:sx n="66" d="100"/>
          <a:sy n="66" d="100"/>
        </p:scale>
        <p:origin x="-2064" y="-10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B6A63"/>
            </a:solidFill>
            <a:ln>
              <a:solidFill>
                <a:srgbClr val="0B6A63"/>
              </a:solidFill>
            </a:ln>
          </c:spPr>
          <c:explosion val="0"/>
          <c:dPt>
            <c:idx val="0"/>
            <c:bubble3D val="0"/>
            <c:spPr>
              <a:solidFill>
                <a:srgbClr val="0B6A63"/>
              </a:solidFill>
              <a:ln>
                <a:solidFill>
                  <a:srgbClr val="0B6A63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B6A63"/>
              </a:solidFill>
              <a:ln>
                <a:solidFill>
                  <a:srgbClr val="0B6A63"/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B6A63"/>
            </a:solidFill>
            <a:ln>
              <a:solidFill>
                <a:srgbClr val="0B6A63"/>
              </a:solidFill>
            </a:ln>
          </c:spPr>
          <c:explosion val="0"/>
          <c:dPt>
            <c:idx val="0"/>
            <c:bubble3D val="0"/>
            <c:spPr>
              <a:solidFill>
                <a:srgbClr val="0B6A63"/>
              </a:solidFill>
              <a:ln>
                <a:solidFill>
                  <a:srgbClr val="0B6A63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B6A63"/>
              </a:solidFill>
              <a:ln>
                <a:solidFill>
                  <a:srgbClr val="0B6A63"/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B6A63"/>
            </a:solidFill>
            <a:ln>
              <a:solidFill>
                <a:srgbClr val="0B6A63"/>
              </a:solidFill>
            </a:ln>
          </c:spPr>
          <c:explosion val="0"/>
          <c:dPt>
            <c:idx val="0"/>
            <c:bubble3D val="0"/>
            <c:spPr>
              <a:solidFill>
                <a:srgbClr val="0B6A63"/>
              </a:solidFill>
              <a:ln>
                <a:solidFill>
                  <a:srgbClr val="0B6A63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B6A63"/>
              </a:solidFill>
              <a:ln>
                <a:solidFill>
                  <a:srgbClr val="0B6A63"/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E6CAA0"/>
            </a:solidFill>
          </c:spPr>
          <c:explosion val="0"/>
          <c:dPt>
            <c:idx val="0"/>
            <c:bubble3D val="0"/>
            <c:spPr>
              <a:solidFill>
                <a:srgbClr val="E6CAA0">
                  <a:alpha val="8000"/>
                </a:srgb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E6CAA0"/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E6CAA0"/>
            </a:solidFill>
          </c:spPr>
          <c:explosion val="0"/>
          <c:dPt>
            <c:idx val="0"/>
            <c:bubble3D val="0"/>
            <c:spPr>
              <a:solidFill>
                <a:srgbClr val="E6CAA0">
                  <a:alpha val="8000"/>
                </a:srgb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E6CAA0"/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A57937"/>
            </a:solidFill>
            <a:ln>
              <a:noFill/>
            </a:ln>
            <a:effectLst/>
            <a:sp3d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D0AB68"/>
            </a:solidFill>
            <a:ln>
              <a:noFill/>
            </a:ln>
            <a:effectLst/>
            <a:sp3d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8CC80"/>
            </a:solidFill>
            <a:ln>
              <a:noFill/>
            </a:ln>
            <a:effectLst/>
            <a:sp3d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8856960"/>
        <c:axId val="98858496"/>
      </c:barChart>
      <c:catAx>
        <c:axId val="98856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98858496"/>
        <c:crosses val="autoZero"/>
        <c:auto val="1"/>
        <c:lblAlgn val="ctr"/>
        <c:lblOffset val="100"/>
        <c:noMultiLvlLbl val="0"/>
      </c:catAx>
      <c:valAx>
        <c:axId val="988584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98856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/>
          </a:solidFill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A57937"/>
            </a:solidFill>
            <a:ln>
              <a:noFill/>
            </a:ln>
            <a:effectLst/>
            <a:sp3d/>
          </c:spP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D0AB68"/>
            </a:solidFill>
            <a:ln>
              <a:noFill/>
            </a:ln>
            <a:effectLst/>
            <a:sp3d/>
          </c:spP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8CC80"/>
            </a:solidFill>
            <a:ln>
              <a:noFill/>
            </a:ln>
            <a:effectLst/>
            <a:sp3d/>
          </c:spP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975744"/>
        <c:axId val="98977280"/>
      </c:areaChart>
      <c:catAx>
        <c:axId val="98975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98977280"/>
        <c:crosses val="autoZero"/>
        <c:auto val="1"/>
        <c:lblAlgn val="ctr"/>
        <c:lblOffset val="100"/>
        <c:noMultiLvlLbl val="0"/>
      </c:catAx>
      <c:valAx>
        <c:axId val="989772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989757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/>
          </a:solidFill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50C04-11F1-4765-998B-CA1A83A9DEE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D90103-B517-4956-A076-BE7AA2B787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90103-B517-4956-A076-BE7AA2B78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D90103-B517-4956-A076-BE7AA2B7873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90103-B517-4956-A076-BE7AA2B78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90103-B517-4956-A076-BE7AA2B78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D90103-B517-4956-A076-BE7AA2B7873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90103-B517-4956-A076-BE7AA2B78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D90103-B517-4956-A076-BE7AA2B7873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D90103-B517-4956-A076-BE7AA2B78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D90103-B517-4956-A076-BE7AA2B7873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1AD-A835-4271-BB6B-11E57DA109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D163-7E6A-4838-BB82-C744BAE9F8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1AD-A835-4271-BB6B-11E57DA109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D163-7E6A-4838-BB82-C744BAE9F8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1AD-A835-4271-BB6B-11E57DA109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D163-7E6A-4838-BB82-C744BAE9F8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1AD-A835-4271-BB6B-11E57DA109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D163-7E6A-4838-BB82-C744BAE9F8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1AD-A835-4271-BB6B-11E57DA109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D163-7E6A-4838-BB82-C744BAE9F8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1AD-A835-4271-BB6B-11E57DA109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D163-7E6A-4838-BB82-C744BAE9F8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1AD-A835-4271-BB6B-11E57DA109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D163-7E6A-4838-BB82-C744BAE9F8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1AD-A835-4271-BB6B-11E57DA109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D163-7E6A-4838-BB82-C744BAE9F8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1AD-A835-4271-BB6B-11E57DA109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D163-7E6A-4838-BB82-C744BAE9F8B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33648" y="672624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1AD-A835-4271-BB6B-11E57DA109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D163-7E6A-4838-BB82-C744BAE9F8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1AD-A835-4271-BB6B-11E57DA109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D163-7E6A-4838-BB82-C744BAE9F8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1AD-A835-4271-BB6B-11E57DA109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AD163-7E6A-4838-BB82-C744BAE9F8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931AD-A835-4271-BB6B-11E57DA109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AD163-7E6A-4838-BB82-C744BAE9F8B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9.png"/><Relationship Id="rId3" Type="http://schemas.openxmlformats.org/officeDocument/2006/relationships/image" Target="../media/image1.png"/><Relationship Id="rId2" Type="http://schemas.openxmlformats.org/officeDocument/2006/relationships/chart" Target="../charts/chart5.xml"/><Relationship Id="rId1" Type="http://schemas.openxmlformats.org/officeDocument/2006/relationships/chart" Target="../charts/char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3.png"/><Relationship Id="rId7" Type="http://schemas.openxmlformats.org/officeDocument/2006/relationships/image" Target="../media/image13.png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microsoft.com/office/2007/relationships/hdphoto" Target="../media/image10.wdp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1" Type="http://schemas.openxmlformats.org/officeDocument/2006/relationships/chart" Target="../charts/char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1" Type="http://schemas.openxmlformats.org/officeDocument/2006/relationships/chart" Target="../charts/chart7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3.png"/><Relationship Id="rId7" Type="http://schemas.openxmlformats.org/officeDocument/2006/relationships/image" Target="../media/image13.png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microsoft.com/office/2007/relationships/hdphoto" Target="../media/image10.wdp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openxmlformats.org/officeDocument/2006/relationships/image" Target="../media/image8.png"/><Relationship Id="rId7" Type="http://schemas.openxmlformats.org/officeDocument/2006/relationships/image" Target="../media/image5.png"/><Relationship Id="rId6" Type="http://schemas.openxmlformats.org/officeDocument/2006/relationships/image" Target="../media/image4.png"/><Relationship Id="rId5" Type="http://schemas.openxmlformats.org/officeDocument/2006/relationships/image" Target="../media/image31.png"/><Relationship Id="rId4" Type="http://schemas.openxmlformats.org/officeDocument/2006/relationships/image" Target="../media/image6.png"/><Relationship Id="rId3" Type="http://schemas.openxmlformats.org/officeDocument/2006/relationships/image" Target="../media/image3.png"/><Relationship Id="rId2" Type="http://schemas.openxmlformats.org/officeDocument/2006/relationships/image" Target="../media/image30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20.png"/><Relationship Id="rId4" Type="http://schemas.openxmlformats.org/officeDocument/2006/relationships/image" Target="../media/image1.png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0" y="3772494"/>
            <a:ext cx="12178140" cy="30922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flipH="1">
            <a:off x="-50800" y="0"/>
            <a:ext cx="3784600" cy="2550695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1914093" y="6500847"/>
            <a:ext cx="691243" cy="245110"/>
            <a:chOff x="9979968" y="6190530"/>
            <a:chExt cx="691243" cy="245110"/>
          </a:xfrm>
        </p:grpSpPr>
        <p:sp>
          <p:nvSpPr>
            <p:cNvPr id="20" name="Freeform 62" descr="e7d195523061f1c03a90ee8e42cb24248e56383cd534985688F9F494128731F165EE95AB4B0C0A38076AAEA07667B1565C446FC45FF01DFB0E885BCDBDF3A284F3DB14DA61DD97F0BAB2E6C668FB4931DDB978EA95FBA9946F1E42C241B7C06E942EFE13D6CF29216F9C6A046D84F39B673468243A808C2E618E242B0D084D953D4B199029E7DF111916F50185D2315B"/>
            <p:cNvSpPr>
              <a:spLocks noEditPoints="1"/>
            </p:cNvSpPr>
            <p:nvPr/>
          </p:nvSpPr>
          <p:spPr bwMode="auto">
            <a:xfrm>
              <a:off x="9979968" y="6249920"/>
              <a:ext cx="137450" cy="135137"/>
            </a:xfrm>
            <a:custGeom>
              <a:avLst/>
              <a:gdLst>
                <a:gd name="T0" fmla="*/ 92739 w 55"/>
                <a:gd name="T1" fmla="*/ 185737 h 54"/>
                <a:gd name="T2" fmla="*/ 0 w 55"/>
                <a:gd name="T3" fmla="*/ 92869 h 54"/>
                <a:gd name="T4" fmla="*/ 92739 w 55"/>
                <a:gd name="T5" fmla="*/ 0 h 54"/>
                <a:gd name="T6" fmla="*/ 188913 w 55"/>
                <a:gd name="T7" fmla="*/ 92869 h 54"/>
                <a:gd name="T8" fmla="*/ 92739 w 55"/>
                <a:gd name="T9" fmla="*/ 185737 h 54"/>
                <a:gd name="T10" fmla="*/ 13739 w 55"/>
                <a:gd name="T11" fmla="*/ 92869 h 54"/>
                <a:gd name="T12" fmla="*/ 92739 w 55"/>
                <a:gd name="T13" fmla="*/ 171979 h 54"/>
                <a:gd name="T14" fmla="*/ 171739 w 55"/>
                <a:gd name="T15" fmla="*/ 92869 h 54"/>
                <a:gd name="T16" fmla="*/ 92739 w 55"/>
                <a:gd name="T17" fmla="*/ 13758 h 54"/>
                <a:gd name="T18" fmla="*/ 13739 w 55"/>
                <a:gd name="T19" fmla="*/ 92869 h 54"/>
                <a:gd name="T20" fmla="*/ 140826 w 55"/>
                <a:gd name="T21" fmla="*/ 127264 h 54"/>
                <a:gd name="T22" fmla="*/ 96174 w 55"/>
                <a:gd name="T23" fmla="*/ 151341 h 54"/>
                <a:gd name="T24" fmla="*/ 37783 w 55"/>
                <a:gd name="T25" fmla="*/ 92869 h 54"/>
                <a:gd name="T26" fmla="*/ 96174 w 55"/>
                <a:gd name="T27" fmla="*/ 34396 h 54"/>
                <a:gd name="T28" fmla="*/ 137391 w 55"/>
                <a:gd name="T29" fmla="*/ 58473 h 54"/>
                <a:gd name="T30" fmla="*/ 137391 w 55"/>
                <a:gd name="T31" fmla="*/ 72231 h 54"/>
                <a:gd name="T32" fmla="*/ 137391 w 55"/>
                <a:gd name="T33" fmla="*/ 72231 h 54"/>
                <a:gd name="T34" fmla="*/ 123652 w 55"/>
                <a:gd name="T35" fmla="*/ 72231 h 54"/>
                <a:gd name="T36" fmla="*/ 120217 w 55"/>
                <a:gd name="T37" fmla="*/ 72231 h 54"/>
                <a:gd name="T38" fmla="*/ 120217 w 55"/>
                <a:gd name="T39" fmla="*/ 61912 h 54"/>
                <a:gd name="T40" fmla="*/ 96174 w 55"/>
                <a:gd name="T41" fmla="*/ 51594 h 54"/>
                <a:gd name="T42" fmla="*/ 54957 w 55"/>
                <a:gd name="T43" fmla="*/ 92869 h 54"/>
                <a:gd name="T44" fmla="*/ 96174 w 55"/>
                <a:gd name="T45" fmla="*/ 134143 h 54"/>
                <a:gd name="T46" fmla="*/ 120217 w 55"/>
                <a:gd name="T47" fmla="*/ 123825 h 54"/>
                <a:gd name="T48" fmla="*/ 120217 w 55"/>
                <a:gd name="T49" fmla="*/ 113506 h 54"/>
                <a:gd name="T50" fmla="*/ 123652 w 55"/>
                <a:gd name="T51" fmla="*/ 113506 h 54"/>
                <a:gd name="T52" fmla="*/ 137391 w 55"/>
                <a:gd name="T53" fmla="*/ 113506 h 54"/>
                <a:gd name="T54" fmla="*/ 140826 w 55"/>
                <a:gd name="T55" fmla="*/ 113506 h 54"/>
                <a:gd name="T56" fmla="*/ 140826 w 55"/>
                <a:gd name="T57" fmla="*/ 127264 h 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5" h="54">
                  <a:moveTo>
                    <a:pt x="27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4"/>
                    <a:pt x="27" y="54"/>
                  </a:cubicBezTo>
                  <a:close/>
                  <a:moveTo>
                    <a:pt x="4" y="27"/>
                  </a:moveTo>
                  <a:cubicBezTo>
                    <a:pt x="4" y="40"/>
                    <a:pt x="15" y="50"/>
                    <a:pt x="27" y="50"/>
                  </a:cubicBezTo>
                  <a:cubicBezTo>
                    <a:pt x="40" y="50"/>
                    <a:pt x="50" y="40"/>
                    <a:pt x="50" y="27"/>
                  </a:cubicBezTo>
                  <a:cubicBezTo>
                    <a:pt x="50" y="14"/>
                    <a:pt x="40" y="4"/>
                    <a:pt x="27" y="4"/>
                  </a:cubicBezTo>
                  <a:cubicBezTo>
                    <a:pt x="15" y="4"/>
                    <a:pt x="4" y="14"/>
                    <a:pt x="4" y="27"/>
                  </a:cubicBezTo>
                  <a:close/>
                  <a:moveTo>
                    <a:pt x="41" y="37"/>
                  </a:moveTo>
                  <a:cubicBezTo>
                    <a:pt x="41" y="42"/>
                    <a:pt x="33" y="44"/>
                    <a:pt x="28" y="44"/>
                  </a:cubicBezTo>
                  <a:cubicBezTo>
                    <a:pt x="18" y="44"/>
                    <a:pt x="11" y="37"/>
                    <a:pt x="11" y="27"/>
                  </a:cubicBezTo>
                  <a:cubicBezTo>
                    <a:pt x="11" y="17"/>
                    <a:pt x="18" y="10"/>
                    <a:pt x="28" y="10"/>
                  </a:cubicBezTo>
                  <a:cubicBezTo>
                    <a:pt x="31" y="10"/>
                    <a:pt x="40" y="11"/>
                    <a:pt x="40" y="17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6"/>
                    <a:pt x="31" y="15"/>
                    <a:pt x="28" y="15"/>
                  </a:cubicBezTo>
                  <a:cubicBezTo>
                    <a:pt x="21" y="15"/>
                    <a:pt x="16" y="20"/>
                    <a:pt x="16" y="27"/>
                  </a:cubicBezTo>
                  <a:cubicBezTo>
                    <a:pt x="16" y="34"/>
                    <a:pt x="21" y="39"/>
                    <a:pt x="28" y="39"/>
                  </a:cubicBezTo>
                  <a:cubicBezTo>
                    <a:pt x="31" y="39"/>
                    <a:pt x="35" y="38"/>
                    <a:pt x="35" y="36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6" y="33"/>
                    <a:pt x="36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1" y="33"/>
                    <a:pt x="41" y="33"/>
                    <a:pt x="41" y="33"/>
                  </a:cubicBezTo>
                  <a:lnTo>
                    <a:pt x="41" y="37"/>
                  </a:lnTo>
                  <a:close/>
                </a:path>
              </a:pathLst>
            </a:custGeom>
            <a:solidFill>
              <a:srgbClr val="F8C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l"/>
              <a:endParaRPr lang="en-US" sz="1000" dirty="0">
                <a:solidFill>
                  <a:srgbClr val="F8CC80"/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40" descr="e7d195523061f1c03a90ee8e42cb24248e56383cd534985688F9F494128731F165EE95AB4B0C0A38076AAEA07667B1565C446FC45FF01DFB0E885BCDBDF3A284F3DB14DA61DD97F0BAB2E6C668FB4931DDB978EA95FBA9946F1E42C241B7C06E942EFE13D6CF29216F9C6A046D84F39B673468243A808C2E618E242B0D084D953D4B199029E7DF111916F50185D2315B"/>
            <p:cNvSpPr txBox="1"/>
            <p:nvPr/>
          </p:nvSpPr>
          <p:spPr>
            <a:xfrm>
              <a:off x="10154956" y="6190530"/>
              <a:ext cx="516255" cy="245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000" spc="300" dirty="0" smtClean="0">
                  <a:solidFill>
                    <a:srgbClr val="F8CC80"/>
                  </a:solidFill>
                  <a:cs typeface="+mn-ea"/>
                  <a:sym typeface="+mn-lt"/>
                </a:rPr>
                <a:t>pc6</a:t>
              </a:r>
              <a:endParaRPr lang="id-ID" sz="1000" spc="300" dirty="0">
                <a:solidFill>
                  <a:srgbClr val="F8CC8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702454" y="984183"/>
            <a:ext cx="4608243" cy="420397"/>
            <a:chOff x="6548663" y="445502"/>
            <a:chExt cx="4608243" cy="420397"/>
          </a:xfrm>
        </p:grpSpPr>
        <p:sp>
          <p:nvSpPr>
            <p:cNvPr id="15" name="文本框 14" descr="e7d195523061f1c09e9d68d7cf438b91ef959ecb14fc25d26BBA7F7DBC18E55DFF4014AF651F0BF2569D4B6C1DA7F1A4683A481403BD872FC687266AD13265C1DE7C373772FD8728ABDD69ADD03BFF5BE2862BC891DBB79E9FFE0A45870580B727378CE51894265C5FCE9765AAEA7AB4127457B77A16193D89E7423B0C3C4BD45A22867C95D5C4E10E083CF85A111BE6"/>
            <p:cNvSpPr txBox="1"/>
            <p:nvPr/>
          </p:nvSpPr>
          <p:spPr>
            <a:xfrm>
              <a:off x="6548663" y="445502"/>
              <a:ext cx="849913" cy="381258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3200" b="1">
                  <a:blipFill>
                    <a:blip r:embed="rId4"/>
                    <a:stretch>
                      <a:fillRect/>
                    </a:stretch>
                  </a:blipFill>
                  <a:latin typeface="Arca Majora Heavy" pitchFamily="2" charset="0"/>
                  <a:ea typeface="+mj-ea"/>
                </a:defRPr>
              </a:lvl1pPr>
            </a:lstStyle>
            <a:p>
              <a:r>
                <a:rPr lang="en-US" altLang="zh-CN" sz="1600" b="0" dirty="0">
                  <a:solidFill>
                    <a:srgbClr val="F8CC80"/>
                  </a:solidFill>
                  <a:latin typeface="+mn-lt"/>
                  <a:ea typeface="+mn-ea"/>
                  <a:cs typeface="+mn-ea"/>
                  <a:sym typeface="+mn-lt"/>
                </a:rPr>
                <a:t>HOME</a:t>
              </a:r>
              <a:endParaRPr lang="zh-CN" altLang="en-US" sz="1600" b="0" dirty="0">
                <a:solidFill>
                  <a:srgbClr val="F8CC8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文本框 15" descr="e7d195523061f1c09e9d68d7cf438b91ef959ecb14fc25d26BBA7F7DBC18E55DFF4014AF651F0BF2569D4B6C1DA7F1A4683A481403BD872FC687266AD13265C1DE7C373772FD8728ABDD69ADD03BFF5BE2862BC891DBB79E9FFE0A45870580B727378CE51894265C5FCE9765AAEA7AB4127457B77A16193D89E7423B0C3C4BD45A22867C95D5C4E10E083CF85A111BE6"/>
            <p:cNvSpPr txBox="1"/>
            <p:nvPr/>
          </p:nvSpPr>
          <p:spPr>
            <a:xfrm>
              <a:off x="7460479" y="445502"/>
              <a:ext cx="1175258" cy="41242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600" b="1">
                  <a:blipFill>
                    <a:blip r:embed="rId4"/>
                    <a:stretch>
                      <a:fillRect/>
                    </a:stretch>
                  </a:blipFill>
                  <a:latin typeface="Arca Majora Heavy" pitchFamily="2" charset="0"/>
                  <a:ea typeface="+mj-ea"/>
                </a:defRPr>
              </a:lvl1pPr>
            </a:lstStyle>
            <a:p>
              <a:r>
                <a:rPr lang="en-US" altLang="zh-CN" b="0" dirty="0">
                  <a:solidFill>
                    <a:srgbClr val="F8CC80"/>
                  </a:solidFill>
                  <a:latin typeface="+mn-lt"/>
                  <a:ea typeface="+mn-ea"/>
                  <a:cs typeface="+mn-ea"/>
                  <a:sym typeface="+mn-lt"/>
                </a:rPr>
                <a:t>PROJECTS</a:t>
              </a:r>
              <a:endParaRPr lang="zh-CN" altLang="en-US" b="0" dirty="0">
                <a:solidFill>
                  <a:srgbClr val="F8CC8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文本框 16" descr="e7d195523061f1c09e9d68d7cf438b91ef959ecb14fc25d26BBA7F7DBC18E55DFF4014AF651F0BF2569D4B6C1DA7F1A4683A481403BD872FC687266AD13265C1DE7C373772FD8728ABDD69ADD03BFF5BE2862BC891DBB79E9FFE0A45870580B727378CE51894265C5FCE9765AAEA7AB4127457B77A16193D89E7423B0C3C4BD45A22867C95D5C4E10E083CF85A111BE6"/>
            <p:cNvSpPr txBox="1"/>
            <p:nvPr/>
          </p:nvSpPr>
          <p:spPr>
            <a:xfrm>
              <a:off x="8775867" y="445503"/>
              <a:ext cx="1119217" cy="41242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600" b="1">
                  <a:blipFill dpi="0" rotWithShape="1">
                    <a:blip r:embed="rId5"/>
                    <a:srcRect/>
                    <a:stretch>
                      <a:fillRect/>
                    </a:stretch>
                  </a:blipFill>
                  <a:latin typeface="Arca Majora Heavy" pitchFamily="2" charset="0"/>
                  <a:ea typeface="+mj-ea"/>
                </a:defRPr>
              </a:lvl1pPr>
            </a:lstStyle>
            <a:p>
              <a:r>
                <a:rPr lang="en-US" altLang="zh-CN" b="0" dirty="0">
                  <a:solidFill>
                    <a:srgbClr val="F8CC80"/>
                  </a:solidFill>
                  <a:latin typeface="+mn-lt"/>
                  <a:ea typeface="+mn-ea"/>
                  <a:cs typeface="+mn-ea"/>
                  <a:sym typeface="+mn-lt"/>
                </a:rPr>
                <a:t>SERVICES</a:t>
              </a:r>
              <a:endParaRPr lang="zh-CN" altLang="en-US" b="0" dirty="0">
                <a:solidFill>
                  <a:srgbClr val="F8CC8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文本框 17" descr="e7d195523061f1c09e9d68d7cf438b91ef959ecb14fc25d26BBA7F7DBC18E55DFF4014AF651F0BF2569D4B6C1DA7F1A4683A481403BD872FC687266AD13265C1DE7C373772FD8728ABDD69ADD03BFF5BE2862BC891DBB79E9FFE0A45870580B727378CE51894265C5FCE9765AAEA7AB4127457B77A16193D89E7423B0C3C4BD45A22867C95D5C4E10E083CF85A111BE6"/>
            <p:cNvSpPr txBox="1"/>
            <p:nvPr/>
          </p:nvSpPr>
          <p:spPr>
            <a:xfrm>
              <a:off x="10007168" y="453478"/>
              <a:ext cx="1149738" cy="41242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600" b="1">
                  <a:blipFill dpi="0" rotWithShape="1">
                    <a:blip r:embed="rId5"/>
                    <a:srcRect/>
                    <a:stretch>
                      <a:fillRect/>
                    </a:stretch>
                  </a:blipFill>
                  <a:latin typeface="Arca Majora Heavy" pitchFamily="2" charset="0"/>
                  <a:ea typeface="+mj-ea"/>
                </a:defRPr>
              </a:lvl1pPr>
            </a:lstStyle>
            <a:p>
              <a:r>
                <a:rPr lang="en-US" altLang="zh-CN" b="0" dirty="0">
                  <a:solidFill>
                    <a:srgbClr val="F8CC80"/>
                  </a:solidFill>
                  <a:latin typeface="+mn-lt"/>
                  <a:ea typeface="+mn-ea"/>
                  <a:cs typeface="+mn-ea"/>
                  <a:sym typeface="+mn-lt"/>
                </a:rPr>
                <a:t>CONTACT</a:t>
              </a:r>
              <a:endParaRPr lang="zh-CN" altLang="en-US" b="0" dirty="0">
                <a:solidFill>
                  <a:srgbClr val="F8CC8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6" cstate="screen"/>
          <a:srcRect t="-27269"/>
          <a:stretch>
            <a:fillRect/>
          </a:stretch>
        </p:blipFill>
        <p:spPr>
          <a:xfrm>
            <a:off x="10582304" y="744536"/>
            <a:ext cx="3784600" cy="255069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1768659" y="962127"/>
            <a:ext cx="2055425" cy="105105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235386" y="1847850"/>
            <a:ext cx="9592436" cy="3214528"/>
            <a:chOff x="1235386" y="1847850"/>
            <a:chExt cx="9592436" cy="3214528"/>
          </a:xfrm>
        </p:grpSpPr>
        <p:sp>
          <p:nvSpPr>
            <p:cNvPr id="23" name="文本框 22"/>
            <p:cNvSpPr txBox="1"/>
            <p:nvPr/>
          </p:nvSpPr>
          <p:spPr>
            <a:xfrm>
              <a:off x="3733800" y="1847850"/>
              <a:ext cx="5772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235386" y="2019884"/>
              <a:ext cx="9592436" cy="2067225"/>
              <a:chOff x="2323070" y="2080081"/>
              <a:chExt cx="9592436" cy="2067225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 rotWithShape="1">
              <a:blip r:embed="rId8" cstate="screen"/>
              <a:srcRect/>
              <a:stretch>
                <a:fillRect/>
              </a:stretch>
            </p:blipFill>
            <p:spPr>
              <a:xfrm>
                <a:off x="2323070" y="2080081"/>
                <a:ext cx="1793169" cy="996377"/>
              </a:xfrm>
              <a:prstGeom prst="rect">
                <a:avLst/>
              </a:prstGeom>
            </p:spPr>
          </p:pic>
          <p:sp>
            <p:nvSpPr>
              <p:cNvPr id="26" name="文本框 25"/>
              <p:cNvSpPr txBox="1"/>
              <p:nvPr/>
            </p:nvSpPr>
            <p:spPr>
              <a:xfrm>
                <a:off x="2323070" y="2977755"/>
                <a:ext cx="9592436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7000" b="1" dirty="0">
                    <a:gradFill>
                      <a:gsLst>
                        <a:gs pos="21000">
                          <a:srgbClr val="E6D2AD"/>
                        </a:gs>
                        <a:gs pos="0">
                          <a:srgbClr val="D5D0B2"/>
                        </a:gs>
                        <a:gs pos="53000">
                          <a:srgbClr val="EED3AA"/>
                        </a:gs>
                        <a:gs pos="100000">
                          <a:srgbClr val="D0AB68"/>
                        </a:gs>
                      </a:gsLst>
                      <a:lin ang="10800000" scaled="0"/>
                    </a:gradFill>
                    <a:cs typeface="+mn-ea"/>
                    <a:sym typeface="+mn-lt"/>
                  </a:rPr>
                  <a:t>精美</a:t>
                </a:r>
                <a:r>
                  <a:rPr lang="zh-CN" altLang="en-US" sz="7000" b="1" dirty="0" smtClean="0">
                    <a:gradFill>
                      <a:gsLst>
                        <a:gs pos="21000">
                          <a:srgbClr val="E6D2AD"/>
                        </a:gs>
                        <a:gs pos="0">
                          <a:srgbClr val="D5D0B2"/>
                        </a:gs>
                        <a:gs pos="53000">
                          <a:srgbClr val="EED3AA"/>
                        </a:gs>
                        <a:gs pos="100000">
                          <a:srgbClr val="D0AB68"/>
                        </a:gs>
                      </a:gsLst>
                      <a:lin ang="10800000" scaled="0"/>
                    </a:gradFill>
                    <a:cs typeface="+mn-ea"/>
                    <a:sym typeface="+mn-lt"/>
                  </a:rPr>
                  <a:t>商</a:t>
                </a:r>
                <a:r>
                  <a:rPr lang="zh-CN" altLang="en-US" sz="7000" b="1" dirty="0">
                    <a:gradFill>
                      <a:gsLst>
                        <a:gs pos="21000">
                          <a:srgbClr val="E6D2AD"/>
                        </a:gs>
                        <a:gs pos="0">
                          <a:srgbClr val="D5D0B2"/>
                        </a:gs>
                        <a:gs pos="53000">
                          <a:srgbClr val="EED3AA"/>
                        </a:gs>
                        <a:gs pos="100000">
                          <a:srgbClr val="D0AB68"/>
                        </a:gs>
                      </a:gsLst>
                      <a:lin ang="10800000" scaled="0"/>
                    </a:gradFill>
                    <a:cs typeface="+mn-ea"/>
                    <a:sym typeface="+mn-lt"/>
                  </a:rPr>
                  <a:t>务项目计划书</a:t>
                </a:r>
                <a:endParaRPr lang="zh-CN" altLang="en-US" sz="7000" b="1" dirty="0">
                  <a:gradFill>
                    <a:gsLst>
                      <a:gs pos="21000">
                        <a:srgbClr val="E6D2AD"/>
                      </a:gs>
                      <a:gs pos="0">
                        <a:srgbClr val="D5D0B2"/>
                      </a:gs>
                      <a:gs pos="53000">
                        <a:srgbClr val="EED3AA"/>
                      </a:gs>
                      <a:gs pos="100000">
                        <a:srgbClr val="D0AB68"/>
                      </a:gs>
                    </a:gsLst>
                    <a:lin ang="10800000" scaled="0"/>
                  </a:gradFill>
                  <a:cs typeface="+mn-ea"/>
                  <a:sym typeface="+mn-lt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4036619" y="2536729"/>
                <a:ext cx="436335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>
                    <a:solidFill>
                      <a:srgbClr val="D5D0B2"/>
                    </a:solidFill>
                    <a:cs typeface="+mn-ea"/>
                    <a:sym typeface="+mn-lt"/>
                  </a:rPr>
                  <a:t>THE BUSNIESS PLAN</a:t>
                </a:r>
                <a:endParaRPr lang="zh-CN" altLang="en-US" sz="3200" dirty="0">
                  <a:solidFill>
                    <a:srgbClr val="D5D0B2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1351797" y="4139048"/>
              <a:ext cx="737367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rgbClr val="D5D0B2"/>
                  </a:solidFill>
                  <a:cs typeface="+mn-ea"/>
                  <a:sym typeface="+mn-lt"/>
                </a:rPr>
                <a:t>Not until I do this will my new life start. And say my thank you to each and every moment of my life. I know above the clouds the sun is shining. I design my future bright, </a:t>
              </a:r>
              <a:endParaRPr lang="en-US" altLang="zh-CN" sz="1200" dirty="0">
                <a:solidFill>
                  <a:srgbClr val="D5D0B2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rgbClr val="D5D0B2"/>
                  </a:solidFill>
                  <a:cs typeface="+mn-ea"/>
                  <a:sym typeface="+mn-lt"/>
                </a:rPr>
                <a:t>not by where my life has been</a:t>
              </a:r>
              <a:endParaRPr lang="en-US" altLang="zh-CN" sz="1200" dirty="0">
                <a:solidFill>
                  <a:srgbClr val="D5D0B2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9" name="Rectangle: Rounded Corners 2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/>
          <p:nvPr/>
        </p:nvSpPr>
        <p:spPr>
          <a:xfrm>
            <a:off x="7719934" y="468084"/>
            <a:ext cx="3920523" cy="5921829"/>
          </a:xfrm>
          <a:prstGeom prst="roundRect">
            <a:avLst>
              <a:gd name="adj" fmla="val 0"/>
            </a:avLst>
          </a:prstGeom>
          <a:gradFill>
            <a:gsLst>
              <a:gs pos="100000">
                <a:srgbClr val="A57937"/>
              </a:gs>
              <a:gs pos="0">
                <a:srgbClr val="E6CA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Rectangle: Top Corners Rounded 61"/>
          <p:cNvSpPr/>
          <p:nvPr/>
        </p:nvSpPr>
        <p:spPr>
          <a:xfrm rot="5400000">
            <a:off x="6813754" y="1828800"/>
            <a:ext cx="5161935" cy="3392131"/>
          </a:xfrm>
          <a:prstGeom prst="round2SameRect">
            <a:avLst>
              <a:gd name="adj1" fmla="val 3189"/>
              <a:gd name="adj2" fmla="val 0"/>
            </a:avLst>
          </a:prstGeom>
          <a:solidFill>
            <a:srgbClr val="0B6A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7883670" y="3552595"/>
            <a:ext cx="3057341" cy="2198912"/>
            <a:chOff x="7883670" y="3552595"/>
            <a:chExt cx="3057341" cy="2198912"/>
          </a:xfrm>
        </p:grpSpPr>
        <p:sp>
          <p:nvSpPr>
            <p:cNvPr id="16" name="TextBox 15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7883670" y="3552595"/>
              <a:ext cx="3057341" cy="1056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20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7" name="Group 157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GrpSpPr/>
            <p:nvPr/>
          </p:nvGrpSpPr>
          <p:grpSpPr>
            <a:xfrm>
              <a:off x="7883670" y="4694249"/>
              <a:ext cx="2567367" cy="513276"/>
              <a:chOff x="7923651" y="3185857"/>
              <a:chExt cx="2567367" cy="513276"/>
            </a:xfrm>
          </p:grpSpPr>
          <p:sp>
            <p:nvSpPr>
              <p:cNvPr id="18" name="TextBox 158"/>
              <p:cNvSpPr txBox="1"/>
              <p:nvPr/>
            </p:nvSpPr>
            <p:spPr>
              <a:xfrm>
                <a:off x="7923651" y="3185857"/>
                <a:ext cx="2567367" cy="244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900" i="1" dirty="0">
                    <a:solidFill>
                      <a:schemeClr val="bg1"/>
                    </a:solidFill>
                    <a:cs typeface="+mn-ea"/>
                    <a:sym typeface="+mn-lt"/>
                  </a:rPr>
                  <a:t>18, Manchester</a:t>
                </a:r>
                <a:endParaRPr lang="en-US" sz="900" i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TextBox 159"/>
              <p:cNvSpPr txBox="1"/>
              <p:nvPr/>
            </p:nvSpPr>
            <p:spPr>
              <a:xfrm>
                <a:off x="7923651" y="3370197"/>
                <a:ext cx="2567367" cy="328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THE BEST PRESENTATION</a:t>
                </a:r>
                <a:endParaRPr 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160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GrpSpPr/>
            <p:nvPr/>
          </p:nvGrpSpPr>
          <p:grpSpPr>
            <a:xfrm>
              <a:off x="7883670" y="5238231"/>
              <a:ext cx="2567367" cy="513276"/>
              <a:chOff x="7923651" y="3185857"/>
              <a:chExt cx="2567367" cy="513276"/>
            </a:xfrm>
          </p:grpSpPr>
          <p:sp>
            <p:nvSpPr>
              <p:cNvPr id="21" name="TextBox 161"/>
              <p:cNvSpPr txBox="1"/>
              <p:nvPr/>
            </p:nvSpPr>
            <p:spPr>
              <a:xfrm>
                <a:off x="7923651" y="3185857"/>
                <a:ext cx="2567367" cy="244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900" i="1" dirty="0">
                    <a:solidFill>
                      <a:schemeClr val="bg1"/>
                    </a:solidFill>
                    <a:cs typeface="+mn-ea"/>
                    <a:sym typeface="+mn-lt"/>
                  </a:rPr>
                  <a:t>29, London</a:t>
                </a:r>
                <a:endParaRPr lang="en-US" sz="900" i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TextBox 162"/>
              <p:cNvSpPr txBox="1"/>
              <p:nvPr/>
            </p:nvSpPr>
            <p:spPr>
              <a:xfrm>
                <a:off x="7923651" y="3370197"/>
                <a:ext cx="2567367" cy="328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THE BEST PRESENTATION</a:t>
                </a:r>
                <a:endParaRPr lang="en-US" altLang="zh-CN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677080" y="935120"/>
            <a:ext cx="3418840" cy="237789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-415550" y="1347368"/>
            <a:ext cx="9104670" cy="4195613"/>
            <a:chOff x="-415550" y="1347368"/>
            <a:chExt cx="9104670" cy="4195613"/>
          </a:xfrm>
        </p:grpSpPr>
        <p:grpSp>
          <p:nvGrpSpPr>
            <p:cNvPr id="23" name="Group 165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GrpSpPr/>
            <p:nvPr/>
          </p:nvGrpSpPr>
          <p:grpSpPr>
            <a:xfrm>
              <a:off x="1526041" y="1536950"/>
              <a:ext cx="5243062" cy="257984"/>
              <a:chOff x="1865667" y="1559158"/>
              <a:chExt cx="5243062" cy="257984"/>
            </a:xfrm>
          </p:grpSpPr>
          <p:sp>
            <p:nvSpPr>
              <p:cNvPr id="24" name="Freeform 4561"/>
              <p:cNvSpPr/>
              <p:nvPr/>
            </p:nvSpPr>
            <p:spPr bwMode="auto">
              <a:xfrm>
                <a:off x="6820499" y="1559158"/>
                <a:ext cx="288230" cy="257984"/>
              </a:xfrm>
              <a:custGeom>
                <a:avLst/>
                <a:gdLst>
                  <a:gd name="T0" fmla="*/ 122 w 218"/>
                  <a:gd name="T1" fmla="*/ 1 h 195"/>
                  <a:gd name="T2" fmla="*/ 116 w 218"/>
                  <a:gd name="T3" fmla="*/ 1 h 195"/>
                  <a:gd name="T4" fmla="*/ 116 w 218"/>
                  <a:gd name="T5" fmla="*/ 7 h 195"/>
                  <a:gd name="T6" fmla="*/ 203 w 218"/>
                  <a:gd name="T7" fmla="*/ 94 h 195"/>
                  <a:gd name="T8" fmla="*/ 4 w 218"/>
                  <a:gd name="T9" fmla="*/ 94 h 195"/>
                  <a:gd name="T10" fmla="*/ 0 w 218"/>
                  <a:gd name="T11" fmla="*/ 98 h 195"/>
                  <a:gd name="T12" fmla="*/ 4 w 218"/>
                  <a:gd name="T13" fmla="*/ 102 h 195"/>
                  <a:gd name="T14" fmla="*/ 203 w 218"/>
                  <a:gd name="T15" fmla="*/ 102 h 195"/>
                  <a:gd name="T16" fmla="*/ 116 w 218"/>
                  <a:gd name="T17" fmla="*/ 188 h 195"/>
                  <a:gd name="T18" fmla="*/ 116 w 218"/>
                  <a:gd name="T19" fmla="*/ 194 h 195"/>
                  <a:gd name="T20" fmla="*/ 119 w 218"/>
                  <a:gd name="T21" fmla="*/ 195 h 195"/>
                  <a:gd name="T22" fmla="*/ 122 w 218"/>
                  <a:gd name="T23" fmla="*/ 194 h 195"/>
                  <a:gd name="T24" fmla="*/ 218 w 218"/>
                  <a:gd name="T25" fmla="*/ 98 h 195"/>
                  <a:gd name="T26" fmla="*/ 122 w 218"/>
                  <a:gd name="T27" fmla="*/ 1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8" h="195">
                    <a:moveTo>
                      <a:pt x="122" y="1"/>
                    </a:moveTo>
                    <a:cubicBezTo>
                      <a:pt x="120" y="0"/>
                      <a:pt x="118" y="0"/>
                      <a:pt x="116" y="1"/>
                    </a:cubicBezTo>
                    <a:cubicBezTo>
                      <a:pt x="114" y="3"/>
                      <a:pt x="114" y="5"/>
                      <a:pt x="116" y="7"/>
                    </a:cubicBezTo>
                    <a:cubicBezTo>
                      <a:pt x="203" y="94"/>
                      <a:pt x="203" y="94"/>
                      <a:pt x="203" y="94"/>
                    </a:cubicBezTo>
                    <a:cubicBezTo>
                      <a:pt x="4" y="94"/>
                      <a:pt x="4" y="94"/>
                      <a:pt x="4" y="94"/>
                    </a:cubicBezTo>
                    <a:cubicBezTo>
                      <a:pt x="2" y="94"/>
                      <a:pt x="0" y="95"/>
                      <a:pt x="0" y="98"/>
                    </a:cubicBezTo>
                    <a:cubicBezTo>
                      <a:pt x="0" y="100"/>
                      <a:pt x="2" y="102"/>
                      <a:pt x="4" y="102"/>
                    </a:cubicBezTo>
                    <a:cubicBezTo>
                      <a:pt x="203" y="102"/>
                      <a:pt x="203" y="102"/>
                      <a:pt x="203" y="102"/>
                    </a:cubicBezTo>
                    <a:cubicBezTo>
                      <a:pt x="116" y="188"/>
                      <a:pt x="116" y="188"/>
                      <a:pt x="116" y="188"/>
                    </a:cubicBezTo>
                    <a:cubicBezTo>
                      <a:pt x="114" y="190"/>
                      <a:pt x="114" y="192"/>
                      <a:pt x="116" y="194"/>
                    </a:cubicBezTo>
                    <a:cubicBezTo>
                      <a:pt x="117" y="195"/>
                      <a:pt x="118" y="195"/>
                      <a:pt x="119" y="195"/>
                    </a:cubicBezTo>
                    <a:cubicBezTo>
                      <a:pt x="120" y="195"/>
                      <a:pt x="121" y="195"/>
                      <a:pt x="122" y="194"/>
                    </a:cubicBezTo>
                    <a:cubicBezTo>
                      <a:pt x="218" y="98"/>
                      <a:pt x="218" y="98"/>
                      <a:pt x="218" y="98"/>
                    </a:cubicBezTo>
                    <a:lnTo>
                      <a:pt x="1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4561"/>
              <p:cNvSpPr/>
              <p:nvPr/>
            </p:nvSpPr>
            <p:spPr bwMode="auto">
              <a:xfrm flipH="1">
                <a:off x="1865667" y="1559158"/>
                <a:ext cx="288230" cy="257984"/>
              </a:xfrm>
              <a:custGeom>
                <a:avLst/>
                <a:gdLst>
                  <a:gd name="T0" fmla="*/ 122 w 218"/>
                  <a:gd name="T1" fmla="*/ 1 h 195"/>
                  <a:gd name="T2" fmla="*/ 116 w 218"/>
                  <a:gd name="T3" fmla="*/ 1 h 195"/>
                  <a:gd name="T4" fmla="*/ 116 w 218"/>
                  <a:gd name="T5" fmla="*/ 7 h 195"/>
                  <a:gd name="T6" fmla="*/ 203 w 218"/>
                  <a:gd name="T7" fmla="*/ 94 h 195"/>
                  <a:gd name="T8" fmla="*/ 4 w 218"/>
                  <a:gd name="T9" fmla="*/ 94 h 195"/>
                  <a:gd name="T10" fmla="*/ 0 w 218"/>
                  <a:gd name="T11" fmla="*/ 98 h 195"/>
                  <a:gd name="T12" fmla="*/ 4 w 218"/>
                  <a:gd name="T13" fmla="*/ 102 h 195"/>
                  <a:gd name="T14" fmla="*/ 203 w 218"/>
                  <a:gd name="T15" fmla="*/ 102 h 195"/>
                  <a:gd name="T16" fmla="*/ 116 w 218"/>
                  <a:gd name="T17" fmla="*/ 188 h 195"/>
                  <a:gd name="T18" fmla="*/ 116 w 218"/>
                  <a:gd name="T19" fmla="*/ 194 h 195"/>
                  <a:gd name="T20" fmla="*/ 119 w 218"/>
                  <a:gd name="T21" fmla="*/ 195 h 195"/>
                  <a:gd name="T22" fmla="*/ 122 w 218"/>
                  <a:gd name="T23" fmla="*/ 194 h 195"/>
                  <a:gd name="T24" fmla="*/ 218 w 218"/>
                  <a:gd name="T25" fmla="*/ 98 h 195"/>
                  <a:gd name="T26" fmla="*/ 122 w 218"/>
                  <a:gd name="T27" fmla="*/ 1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8" h="195">
                    <a:moveTo>
                      <a:pt x="122" y="1"/>
                    </a:moveTo>
                    <a:cubicBezTo>
                      <a:pt x="120" y="0"/>
                      <a:pt x="118" y="0"/>
                      <a:pt x="116" y="1"/>
                    </a:cubicBezTo>
                    <a:cubicBezTo>
                      <a:pt x="114" y="3"/>
                      <a:pt x="114" y="5"/>
                      <a:pt x="116" y="7"/>
                    </a:cubicBezTo>
                    <a:cubicBezTo>
                      <a:pt x="203" y="94"/>
                      <a:pt x="203" y="94"/>
                      <a:pt x="203" y="94"/>
                    </a:cubicBezTo>
                    <a:cubicBezTo>
                      <a:pt x="4" y="94"/>
                      <a:pt x="4" y="94"/>
                      <a:pt x="4" y="94"/>
                    </a:cubicBezTo>
                    <a:cubicBezTo>
                      <a:pt x="2" y="94"/>
                      <a:pt x="0" y="95"/>
                      <a:pt x="0" y="98"/>
                    </a:cubicBezTo>
                    <a:cubicBezTo>
                      <a:pt x="0" y="100"/>
                      <a:pt x="2" y="102"/>
                      <a:pt x="4" y="102"/>
                    </a:cubicBezTo>
                    <a:cubicBezTo>
                      <a:pt x="203" y="102"/>
                      <a:pt x="203" y="102"/>
                      <a:pt x="203" y="102"/>
                    </a:cubicBezTo>
                    <a:cubicBezTo>
                      <a:pt x="116" y="188"/>
                      <a:pt x="116" y="188"/>
                      <a:pt x="116" y="188"/>
                    </a:cubicBezTo>
                    <a:cubicBezTo>
                      <a:pt x="114" y="190"/>
                      <a:pt x="114" y="192"/>
                      <a:pt x="116" y="194"/>
                    </a:cubicBezTo>
                    <a:cubicBezTo>
                      <a:pt x="117" y="195"/>
                      <a:pt x="118" y="195"/>
                      <a:pt x="119" y="195"/>
                    </a:cubicBezTo>
                    <a:cubicBezTo>
                      <a:pt x="120" y="195"/>
                      <a:pt x="121" y="195"/>
                      <a:pt x="122" y="194"/>
                    </a:cubicBezTo>
                    <a:cubicBezTo>
                      <a:pt x="218" y="98"/>
                      <a:pt x="218" y="98"/>
                      <a:pt x="218" y="98"/>
                    </a:cubicBezTo>
                    <a:lnTo>
                      <a:pt x="1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-415550" y="1347368"/>
              <a:ext cx="9104670" cy="846385"/>
              <a:chOff x="1543665" y="768960"/>
              <a:chExt cx="9104670" cy="846385"/>
            </a:xfrm>
          </p:grpSpPr>
          <p:sp>
            <p:nvSpPr>
              <p:cNvPr id="81" name="TextBox 30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  <p:cNvSpPr txBox="1"/>
              <p:nvPr/>
            </p:nvSpPr>
            <p:spPr>
              <a:xfrm>
                <a:off x="5159157" y="768960"/>
                <a:ext cx="187368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spc="300" dirty="0">
                    <a:solidFill>
                      <a:schemeClr val="bg1"/>
                    </a:solidFill>
                    <a:cs typeface="+mn-ea"/>
                    <a:sym typeface="+mn-lt"/>
                  </a:rPr>
                  <a:t>Your text here</a:t>
                </a:r>
                <a:endParaRPr lang="en-US" sz="1050" spc="3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" name="TextBox 31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  <p:cNvSpPr txBox="1"/>
              <p:nvPr/>
            </p:nvSpPr>
            <p:spPr>
              <a:xfrm>
                <a:off x="1543665" y="1030570"/>
                <a:ext cx="910467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dirty="0">
                    <a:solidFill>
                      <a:schemeClr val="bg1"/>
                    </a:solidFill>
                    <a:cs typeface="+mn-ea"/>
                    <a:sym typeface="+mn-lt"/>
                  </a:rPr>
                  <a:t>此处添加大标题内容</a:t>
                </a:r>
                <a:endParaRPr lang="en-US" sz="3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3" name="Rectangle 51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/>
            <p:nvPr/>
          </p:nvSpPr>
          <p:spPr>
            <a:xfrm>
              <a:off x="1790157" y="3970358"/>
              <a:ext cx="1550973" cy="1572623"/>
            </a:xfrm>
            <a:prstGeom prst="rect">
              <a:avLst/>
            </a:prstGeom>
            <a:solidFill>
              <a:schemeClr val="tx2">
                <a:lumMod val="50000"/>
                <a:alpha val="0"/>
              </a:schemeClr>
            </a:solidFill>
            <a:ln w="15875">
              <a:solidFill>
                <a:schemeClr val="bg1">
                  <a:alpha val="22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4" name="Rectangle 59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/>
            <p:nvPr/>
          </p:nvSpPr>
          <p:spPr>
            <a:xfrm>
              <a:off x="5268384" y="3970358"/>
              <a:ext cx="1550973" cy="1572623"/>
            </a:xfrm>
            <a:prstGeom prst="rect">
              <a:avLst/>
            </a:prstGeom>
            <a:solidFill>
              <a:schemeClr val="tx2">
                <a:lumMod val="50000"/>
                <a:alpha val="0"/>
              </a:schemeClr>
            </a:solidFill>
            <a:ln w="15875">
              <a:solidFill>
                <a:schemeClr val="bg1">
                  <a:alpha val="22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5" name="Rectangle 5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/>
            <p:nvPr/>
          </p:nvSpPr>
          <p:spPr>
            <a:xfrm>
              <a:off x="3529270" y="3970358"/>
              <a:ext cx="1550973" cy="1572623"/>
            </a:xfrm>
            <a:prstGeom prst="rect">
              <a:avLst/>
            </a:prstGeom>
            <a:gradFill flip="none" rotWithShape="1">
              <a:gsLst>
                <a:gs pos="100000">
                  <a:srgbClr val="A57937"/>
                </a:gs>
                <a:gs pos="0">
                  <a:srgbClr val="E6CAA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20700" dist="495300" dir="5400000" sx="92000" sy="92000" algn="t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6" name="TextBox 6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1713958" y="2514877"/>
              <a:ext cx="5105399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请在此处输入您的文本，或者复制您的文本粘贴到此处。请在此处输入您的文本，或者复制您的文本粘贴到此处。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lvl="0">
                <a:lnSpc>
                  <a:spcPct val="200000"/>
                </a:lnSpc>
              </a:pP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87" name="Group 7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GrpSpPr/>
            <p:nvPr/>
          </p:nvGrpSpPr>
          <p:grpSpPr>
            <a:xfrm>
              <a:off x="1964535" y="4263734"/>
              <a:ext cx="1202217" cy="1147453"/>
              <a:chOff x="4079621" y="3998157"/>
              <a:chExt cx="1202217" cy="1147453"/>
            </a:xfrm>
          </p:grpSpPr>
          <p:sp>
            <p:nvSpPr>
              <p:cNvPr id="88" name="Freeform 63"/>
              <p:cNvSpPr>
                <a:spLocks noEditPoints="1"/>
              </p:cNvSpPr>
              <p:nvPr/>
            </p:nvSpPr>
            <p:spPr bwMode="auto">
              <a:xfrm>
                <a:off x="4468148" y="3998157"/>
                <a:ext cx="425162" cy="415499"/>
              </a:xfrm>
              <a:custGeom>
                <a:avLst/>
                <a:gdLst>
                  <a:gd name="T0" fmla="*/ 185 w 193"/>
                  <a:gd name="T1" fmla="*/ 29 h 188"/>
                  <a:gd name="T2" fmla="*/ 186 w 193"/>
                  <a:gd name="T3" fmla="*/ 28 h 188"/>
                  <a:gd name="T4" fmla="*/ 158 w 193"/>
                  <a:gd name="T5" fmla="*/ 0 h 188"/>
                  <a:gd name="T6" fmla="*/ 29 w 193"/>
                  <a:gd name="T7" fmla="*/ 131 h 188"/>
                  <a:gd name="T8" fmla="*/ 28 w 193"/>
                  <a:gd name="T9" fmla="*/ 131 h 188"/>
                  <a:gd name="T10" fmla="*/ 0 w 193"/>
                  <a:gd name="T11" fmla="*/ 188 h 188"/>
                  <a:gd name="T12" fmla="*/ 56 w 193"/>
                  <a:gd name="T13" fmla="*/ 160 h 188"/>
                  <a:gd name="T14" fmla="*/ 180 w 193"/>
                  <a:gd name="T15" fmla="*/ 34 h 188"/>
                  <a:gd name="T16" fmla="*/ 184 w 193"/>
                  <a:gd name="T17" fmla="*/ 47 h 188"/>
                  <a:gd name="T18" fmla="*/ 175 w 193"/>
                  <a:gd name="T19" fmla="*/ 56 h 188"/>
                  <a:gd name="T20" fmla="*/ 165 w 193"/>
                  <a:gd name="T21" fmla="*/ 61 h 188"/>
                  <a:gd name="T22" fmla="*/ 135 w 193"/>
                  <a:gd name="T23" fmla="*/ 86 h 188"/>
                  <a:gd name="T24" fmla="*/ 121 w 193"/>
                  <a:gd name="T25" fmla="*/ 105 h 188"/>
                  <a:gd name="T26" fmla="*/ 127 w 193"/>
                  <a:gd name="T27" fmla="*/ 111 h 188"/>
                  <a:gd name="T28" fmla="*/ 141 w 193"/>
                  <a:gd name="T29" fmla="*/ 90 h 188"/>
                  <a:gd name="T30" fmla="*/ 168 w 193"/>
                  <a:gd name="T31" fmla="*/ 69 h 188"/>
                  <a:gd name="T32" fmla="*/ 179 w 193"/>
                  <a:gd name="T33" fmla="*/ 63 h 188"/>
                  <a:gd name="T34" fmla="*/ 192 w 193"/>
                  <a:gd name="T35" fmla="*/ 48 h 188"/>
                  <a:gd name="T36" fmla="*/ 185 w 193"/>
                  <a:gd name="T37" fmla="*/ 29 h 188"/>
                  <a:gd name="T38" fmla="*/ 18 w 193"/>
                  <a:gd name="T39" fmla="*/ 170 h 188"/>
                  <a:gd name="T40" fmla="*/ 31 w 193"/>
                  <a:gd name="T41" fmla="*/ 144 h 188"/>
                  <a:gd name="T42" fmla="*/ 43 w 193"/>
                  <a:gd name="T43" fmla="*/ 157 h 188"/>
                  <a:gd name="T44" fmla="*/ 18 w 193"/>
                  <a:gd name="T45" fmla="*/ 170 h 188"/>
                  <a:gd name="T46" fmla="*/ 51 w 193"/>
                  <a:gd name="T47" fmla="*/ 153 h 188"/>
                  <a:gd name="T48" fmla="*/ 51 w 193"/>
                  <a:gd name="T49" fmla="*/ 153 h 188"/>
                  <a:gd name="T50" fmla="*/ 34 w 193"/>
                  <a:gd name="T51" fmla="*/ 137 h 188"/>
                  <a:gd name="T52" fmla="*/ 35 w 193"/>
                  <a:gd name="T53" fmla="*/ 136 h 188"/>
                  <a:gd name="T54" fmla="*/ 158 w 193"/>
                  <a:gd name="T55" fmla="*/ 11 h 188"/>
                  <a:gd name="T56" fmla="*/ 174 w 193"/>
                  <a:gd name="T57" fmla="*/ 28 h 188"/>
                  <a:gd name="T58" fmla="*/ 51 w 193"/>
                  <a:gd name="T59" fmla="*/ 153 h 188"/>
                  <a:gd name="T60" fmla="*/ 34 w 193"/>
                  <a:gd name="T61" fmla="*/ 188 h 188"/>
                  <a:gd name="T62" fmla="*/ 165 w 193"/>
                  <a:gd name="T63" fmla="*/ 188 h 188"/>
                  <a:gd name="T64" fmla="*/ 165 w 193"/>
                  <a:gd name="T65" fmla="*/ 180 h 188"/>
                  <a:gd name="T66" fmla="*/ 34 w 193"/>
                  <a:gd name="T67" fmla="*/ 180 h 188"/>
                  <a:gd name="T68" fmla="*/ 34 w 193"/>
                  <a:gd name="T69" fmla="*/ 18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3" h="188">
                    <a:moveTo>
                      <a:pt x="185" y="29"/>
                    </a:moveTo>
                    <a:cubicBezTo>
                      <a:pt x="186" y="28"/>
                      <a:pt x="186" y="28"/>
                      <a:pt x="186" y="28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56" y="160"/>
                      <a:pt x="56" y="160"/>
                      <a:pt x="56" y="160"/>
                    </a:cubicBezTo>
                    <a:cubicBezTo>
                      <a:pt x="180" y="34"/>
                      <a:pt x="180" y="34"/>
                      <a:pt x="180" y="34"/>
                    </a:cubicBezTo>
                    <a:cubicBezTo>
                      <a:pt x="182" y="37"/>
                      <a:pt x="185" y="42"/>
                      <a:pt x="184" y="47"/>
                    </a:cubicBezTo>
                    <a:cubicBezTo>
                      <a:pt x="183" y="50"/>
                      <a:pt x="181" y="54"/>
                      <a:pt x="175" y="56"/>
                    </a:cubicBezTo>
                    <a:cubicBezTo>
                      <a:pt x="171" y="58"/>
                      <a:pt x="168" y="60"/>
                      <a:pt x="165" y="61"/>
                    </a:cubicBezTo>
                    <a:cubicBezTo>
                      <a:pt x="151" y="68"/>
                      <a:pt x="144" y="71"/>
                      <a:pt x="135" y="86"/>
                    </a:cubicBezTo>
                    <a:cubicBezTo>
                      <a:pt x="124" y="102"/>
                      <a:pt x="121" y="105"/>
                      <a:pt x="121" y="105"/>
                    </a:cubicBezTo>
                    <a:cubicBezTo>
                      <a:pt x="127" y="111"/>
                      <a:pt x="127" y="111"/>
                      <a:pt x="127" y="111"/>
                    </a:cubicBezTo>
                    <a:cubicBezTo>
                      <a:pt x="127" y="111"/>
                      <a:pt x="130" y="107"/>
                      <a:pt x="141" y="90"/>
                    </a:cubicBezTo>
                    <a:cubicBezTo>
                      <a:pt x="150" y="77"/>
                      <a:pt x="154" y="75"/>
                      <a:pt x="168" y="69"/>
                    </a:cubicBezTo>
                    <a:cubicBezTo>
                      <a:pt x="171" y="67"/>
                      <a:pt x="175" y="65"/>
                      <a:pt x="179" y="63"/>
                    </a:cubicBezTo>
                    <a:cubicBezTo>
                      <a:pt x="186" y="60"/>
                      <a:pt x="191" y="54"/>
                      <a:pt x="192" y="48"/>
                    </a:cubicBezTo>
                    <a:cubicBezTo>
                      <a:pt x="193" y="40"/>
                      <a:pt x="189" y="33"/>
                      <a:pt x="185" y="29"/>
                    </a:cubicBezTo>
                    <a:close/>
                    <a:moveTo>
                      <a:pt x="18" y="170"/>
                    </a:moveTo>
                    <a:cubicBezTo>
                      <a:pt x="31" y="144"/>
                      <a:pt x="31" y="144"/>
                      <a:pt x="31" y="144"/>
                    </a:cubicBezTo>
                    <a:cubicBezTo>
                      <a:pt x="43" y="157"/>
                      <a:pt x="43" y="157"/>
                      <a:pt x="43" y="157"/>
                    </a:cubicBezTo>
                    <a:lnTo>
                      <a:pt x="18" y="170"/>
                    </a:lnTo>
                    <a:close/>
                    <a:moveTo>
                      <a:pt x="51" y="153"/>
                    </a:moveTo>
                    <a:cubicBezTo>
                      <a:pt x="51" y="153"/>
                      <a:pt x="51" y="153"/>
                      <a:pt x="51" y="153"/>
                    </a:cubicBezTo>
                    <a:cubicBezTo>
                      <a:pt x="34" y="137"/>
                      <a:pt x="34" y="137"/>
                      <a:pt x="34" y="137"/>
                    </a:cubicBezTo>
                    <a:cubicBezTo>
                      <a:pt x="35" y="136"/>
                      <a:pt x="35" y="136"/>
                      <a:pt x="35" y="136"/>
                    </a:cubicBezTo>
                    <a:cubicBezTo>
                      <a:pt x="158" y="11"/>
                      <a:pt x="158" y="11"/>
                      <a:pt x="158" y="11"/>
                    </a:cubicBezTo>
                    <a:cubicBezTo>
                      <a:pt x="174" y="28"/>
                      <a:pt x="174" y="28"/>
                      <a:pt x="174" y="28"/>
                    </a:cubicBezTo>
                    <a:lnTo>
                      <a:pt x="51" y="153"/>
                    </a:lnTo>
                    <a:close/>
                    <a:moveTo>
                      <a:pt x="34" y="188"/>
                    </a:moveTo>
                    <a:cubicBezTo>
                      <a:pt x="165" y="188"/>
                      <a:pt x="165" y="188"/>
                      <a:pt x="165" y="188"/>
                    </a:cubicBezTo>
                    <a:cubicBezTo>
                      <a:pt x="165" y="180"/>
                      <a:pt x="165" y="180"/>
                      <a:pt x="165" y="180"/>
                    </a:cubicBezTo>
                    <a:cubicBezTo>
                      <a:pt x="34" y="180"/>
                      <a:pt x="34" y="180"/>
                      <a:pt x="34" y="180"/>
                    </a:cubicBezTo>
                    <a:lnTo>
                      <a:pt x="34" y="188"/>
                    </a:lnTo>
                    <a:close/>
                  </a:path>
                </a:pathLst>
              </a:cu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" name="TextBox 72"/>
              <p:cNvSpPr txBox="1"/>
              <p:nvPr/>
            </p:nvSpPr>
            <p:spPr>
              <a:xfrm>
                <a:off x="4079621" y="4568529"/>
                <a:ext cx="1202217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The quick, brown fox jumps.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0" name="Group 77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GrpSpPr/>
            <p:nvPr/>
          </p:nvGrpSpPr>
          <p:grpSpPr>
            <a:xfrm>
              <a:off x="3703648" y="4275813"/>
              <a:ext cx="1202217" cy="1123296"/>
              <a:chOff x="5519804" y="4022314"/>
              <a:chExt cx="1202217" cy="1123296"/>
            </a:xfrm>
          </p:grpSpPr>
          <p:sp>
            <p:nvSpPr>
              <p:cNvPr id="91" name="Freeform 57"/>
              <p:cNvSpPr>
                <a:spLocks noEditPoints="1"/>
              </p:cNvSpPr>
              <p:nvPr/>
            </p:nvSpPr>
            <p:spPr bwMode="auto">
              <a:xfrm>
                <a:off x="5867265" y="4022314"/>
                <a:ext cx="507295" cy="367185"/>
              </a:xfrm>
              <a:custGeom>
                <a:avLst/>
                <a:gdLst>
                  <a:gd name="T0" fmla="*/ 195 w 210"/>
                  <a:gd name="T1" fmla="*/ 73 h 152"/>
                  <a:gd name="T2" fmla="*/ 197 w 210"/>
                  <a:gd name="T3" fmla="*/ 72 h 152"/>
                  <a:gd name="T4" fmla="*/ 71 w 210"/>
                  <a:gd name="T5" fmla="*/ 0 h 152"/>
                  <a:gd name="T6" fmla="*/ 16 w 210"/>
                  <a:gd name="T7" fmla="*/ 24 h 152"/>
                  <a:gd name="T8" fmla="*/ 16 w 210"/>
                  <a:gd name="T9" fmla="*/ 24 h 152"/>
                  <a:gd name="T10" fmla="*/ 0 w 210"/>
                  <a:gd name="T11" fmla="*/ 60 h 152"/>
                  <a:gd name="T12" fmla="*/ 140 w 210"/>
                  <a:gd name="T13" fmla="*/ 152 h 152"/>
                  <a:gd name="T14" fmla="*/ 210 w 210"/>
                  <a:gd name="T15" fmla="*/ 95 h 152"/>
                  <a:gd name="T16" fmla="*/ 195 w 210"/>
                  <a:gd name="T17" fmla="*/ 73 h 152"/>
                  <a:gd name="T18" fmla="*/ 70 w 210"/>
                  <a:gd name="T19" fmla="*/ 8 h 152"/>
                  <a:gd name="T20" fmla="*/ 183 w 210"/>
                  <a:gd name="T21" fmla="*/ 72 h 152"/>
                  <a:gd name="T22" fmla="*/ 147 w 210"/>
                  <a:gd name="T23" fmla="*/ 96 h 152"/>
                  <a:gd name="T24" fmla="*/ 31 w 210"/>
                  <a:gd name="T25" fmla="*/ 24 h 152"/>
                  <a:gd name="T26" fmla="*/ 70 w 210"/>
                  <a:gd name="T27" fmla="*/ 8 h 152"/>
                  <a:gd name="T28" fmla="*/ 10 w 210"/>
                  <a:gd name="T29" fmla="*/ 57 h 152"/>
                  <a:gd name="T30" fmla="*/ 22 w 210"/>
                  <a:gd name="T31" fmla="*/ 28 h 152"/>
                  <a:gd name="T32" fmla="*/ 144 w 210"/>
                  <a:gd name="T33" fmla="*/ 103 h 152"/>
                  <a:gd name="T34" fmla="*/ 140 w 210"/>
                  <a:gd name="T35" fmla="*/ 144 h 152"/>
                  <a:gd name="T36" fmla="*/ 10 w 210"/>
                  <a:gd name="T37" fmla="*/ 57 h 152"/>
                  <a:gd name="T38" fmla="*/ 151 w 210"/>
                  <a:gd name="T39" fmla="*/ 103 h 152"/>
                  <a:gd name="T40" fmla="*/ 188 w 210"/>
                  <a:gd name="T41" fmla="*/ 76 h 152"/>
                  <a:gd name="T42" fmla="*/ 200 w 210"/>
                  <a:gd name="T43" fmla="*/ 95 h 152"/>
                  <a:gd name="T44" fmla="*/ 147 w 210"/>
                  <a:gd name="T45" fmla="*/ 137 h 152"/>
                  <a:gd name="T46" fmla="*/ 151 w 210"/>
                  <a:gd name="T47" fmla="*/ 103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0" h="152">
                    <a:moveTo>
                      <a:pt x="195" y="73"/>
                    </a:moveTo>
                    <a:lnTo>
                      <a:pt x="197" y="72"/>
                    </a:lnTo>
                    <a:lnTo>
                      <a:pt x="71" y="0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0" y="60"/>
                    </a:lnTo>
                    <a:lnTo>
                      <a:pt x="140" y="152"/>
                    </a:lnTo>
                    <a:lnTo>
                      <a:pt x="210" y="95"/>
                    </a:lnTo>
                    <a:lnTo>
                      <a:pt x="195" y="73"/>
                    </a:lnTo>
                    <a:close/>
                    <a:moveTo>
                      <a:pt x="70" y="8"/>
                    </a:moveTo>
                    <a:lnTo>
                      <a:pt x="183" y="72"/>
                    </a:lnTo>
                    <a:lnTo>
                      <a:pt x="147" y="96"/>
                    </a:lnTo>
                    <a:lnTo>
                      <a:pt x="31" y="24"/>
                    </a:lnTo>
                    <a:lnTo>
                      <a:pt x="70" y="8"/>
                    </a:lnTo>
                    <a:close/>
                    <a:moveTo>
                      <a:pt x="10" y="57"/>
                    </a:moveTo>
                    <a:lnTo>
                      <a:pt x="22" y="28"/>
                    </a:lnTo>
                    <a:lnTo>
                      <a:pt x="144" y="103"/>
                    </a:lnTo>
                    <a:lnTo>
                      <a:pt x="140" y="144"/>
                    </a:lnTo>
                    <a:lnTo>
                      <a:pt x="10" y="57"/>
                    </a:lnTo>
                    <a:close/>
                    <a:moveTo>
                      <a:pt x="151" y="103"/>
                    </a:moveTo>
                    <a:lnTo>
                      <a:pt x="188" y="76"/>
                    </a:lnTo>
                    <a:lnTo>
                      <a:pt x="200" y="95"/>
                    </a:lnTo>
                    <a:lnTo>
                      <a:pt x="147" y="137"/>
                    </a:lnTo>
                    <a:lnTo>
                      <a:pt x="151" y="1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92" name="TextBox 73"/>
              <p:cNvSpPr txBox="1"/>
              <p:nvPr/>
            </p:nvSpPr>
            <p:spPr>
              <a:xfrm>
                <a:off x="5519804" y="4568529"/>
                <a:ext cx="1202217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The quick, brown fox jumps.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3" name="Group 75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GrpSpPr/>
            <p:nvPr/>
          </p:nvGrpSpPr>
          <p:grpSpPr>
            <a:xfrm>
              <a:off x="5442762" y="4258521"/>
              <a:ext cx="1202217" cy="1157880"/>
              <a:chOff x="9726044" y="4389499"/>
              <a:chExt cx="1202217" cy="1157880"/>
            </a:xfrm>
          </p:grpSpPr>
          <p:sp>
            <p:nvSpPr>
              <p:cNvPr id="94" name="Freeform 31"/>
              <p:cNvSpPr>
                <a:spLocks noEditPoints="1"/>
              </p:cNvSpPr>
              <p:nvPr/>
            </p:nvSpPr>
            <p:spPr bwMode="auto">
              <a:xfrm>
                <a:off x="10133897" y="4389499"/>
                <a:ext cx="386511" cy="388928"/>
              </a:xfrm>
              <a:custGeom>
                <a:avLst/>
                <a:gdLst>
                  <a:gd name="T0" fmla="*/ 160 w 160"/>
                  <a:gd name="T1" fmla="*/ 155 h 161"/>
                  <a:gd name="T2" fmla="*/ 114 w 160"/>
                  <a:gd name="T3" fmla="*/ 109 h 161"/>
                  <a:gd name="T4" fmla="*/ 153 w 160"/>
                  <a:gd name="T5" fmla="*/ 70 h 161"/>
                  <a:gd name="T6" fmla="*/ 126 w 160"/>
                  <a:gd name="T7" fmla="*/ 44 h 161"/>
                  <a:gd name="T8" fmla="*/ 101 w 160"/>
                  <a:gd name="T9" fmla="*/ 70 h 161"/>
                  <a:gd name="T10" fmla="*/ 59 w 160"/>
                  <a:gd name="T11" fmla="*/ 28 h 161"/>
                  <a:gd name="T12" fmla="*/ 70 w 160"/>
                  <a:gd name="T13" fmla="*/ 18 h 161"/>
                  <a:gd name="T14" fmla="*/ 52 w 160"/>
                  <a:gd name="T15" fmla="*/ 0 h 161"/>
                  <a:gd name="T16" fmla="*/ 0 w 160"/>
                  <a:gd name="T17" fmla="*/ 52 h 161"/>
                  <a:gd name="T18" fmla="*/ 18 w 160"/>
                  <a:gd name="T19" fmla="*/ 70 h 161"/>
                  <a:gd name="T20" fmla="*/ 28 w 160"/>
                  <a:gd name="T21" fmla="*/ 59 h 161"/>
                  <a:gd name="T22" fmla="*/ 70 w 160"/>
                  <a:gd name="T23" fmla="*/ 101 h 161"/>
                  <a:gd name="T24" fmla="*/ 43 w 160"/>
                  <a:gd name="T25" fmla="*/ 127 h 161"/>
                  <a:gd name="T26" fmla="*/ 70 w 160"/>
                  <a:gd name="T27" fmla="*/ 153 h 161"/>
                  <a:gd name="T28" fmla="*/ 108 w 160"/>
                  <a:gd name="T29" fmla="*/ 114 h 161"/>
                  <a:gd name="T30" fmla="*/ 155 w 160"/>
                  <a:gd name="T31" fmla="*/ 161 h 161"/>
                  <a:gd name="T32" fmla="*/ 160 w 160"/>
                  <a:gd name="T33" fmla="*/ 155 h 161"/>
                  <a:gd name="T34" fmla="*/ 18 w 160"/>
                  <a:gd name="T35" fmla="*/ 59 h 161"/>
                  <a:gd name="T36" fmla="*/ 10 w 160"/>
                  <a:gd name="T37" fmla="*/ 52 h 161"/>
                  <a:gd name="T38" fmla="*/ 52 w 160"/>
                  <a:gd name="T39" fmla="*/ 10 h 161"/>
                  <a:gd name="T40" fmla="*/ 59 w 160"/>
                  <a:gd name="T41" fmla="*/ 18 h 161"/>
                  <a:gd name="T42" fmla="*/ 38 w 160"/>
                  <a:gd name="T43" fmla="*/ 39 h 161"/>
                  <a:gd name="T44" fmla="*/ 23 w 160"/>
                  <a:gd name="T45" fmla="*/ 55 h 161"/>
                  <a:gd name="T46" fmla="*/ 23 w 160"/>
                  <a:gd name="T47" fmla="*/ 55 h 161"/>
                  <a:gd name="T48" fmla="*/ 18 w 160"/>
                  <a:gd name="T49" fmla="*/ 59 h 161"/>
                  <a:gd name="T50" fmla="*/ 33 w 160"/>
                  <a:gd name="T51" fmla="*/ 55 h 161"/>
                  <a:gd name="T52" fmla="*/ 54 w 160"/>
                  <a:gd name="T53" fmla="*/ 34 h 161"/>
                  <a:gd name="T54" fmla="*/ 95 w 160"/>
                  <a:gd name="T55" fmla="*/ 75 h 161"/>
                  <a:gd name="T56" fmla="*/ 79 w 160"/>
                  <a:gd name="T57" fmla="*/ 91 h 161"/>
                  <a:gd name="T58" fmla="*/ 74 w 160"/>
                  <a:gd name="T59" fmla="*/ 96 h 161"/>
                  <a:gd name="T60" fmla="*/ 33 w 160"/>
                  <a:gd name="T61" fmla="*/ 55 h 161"/>
                  <a:gd name="T62" fmla="*/ 54 w 160"/>
                  <a:gd name="T63" fmla="*/ 127 h 161"/>
                  <a:gd name="T64" fmla="*/ 74 w 160"/>
                  <a:gd name="T65" fmla="*/ 106 h 161"/>
                  <a:gd name="T66" fmla="*/ 74 w 160"/>
                  <a:gd name="T67" fmla="*/ 106 h 161"/>
                  <a:gd name="T68" fmla="*/ 92 w 160"/>
                  <a:gd name="T69" fmla="*/ 89 h 161"/>
                  <a:gd name="T70" fmla="*/ 126 w 160"/>
                  <a:gd name="T71" fmla="*/ 55 h 161"/>
                  <a:gd name="T72" fmla="*/ 142 w 160"/>
                  <a:gd name="T73" fmla="*/ 70 h 161"/>
                  <a:gd name="T74" fmla="*/ 70 w 160"/>
                  <a:gd name="T75" fmla="*/ 142 h 161"/>
                  <a:gd name="T76" fmla="*/ 54 w 160"/>
                  <a:gd name="T77" fmla="*/ 127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0" h="161">
                    <a:moveTo>
                      <a:pt x="160" y="155"/>
                    </a:moveTo>
                    <a:lnTo>
                      <a:pt x="114" y="109"/>
                    </a:lnTo>
                    <a:lnTo>
                      <a:pt x="153" y="70"/>
                    </a:lnTo>
                    <a:lnTo>
                      <a:pt x="126" y="44"/>
                    </a:lnTo>
                    <a:lnTo>
                      <a:pt x="101" y="70"/>
                    </a:lnTo>
                    <a:lnTo>
                      <a:pt x="59" y="28"/>
                    </a:lnTo>
                    <a:lnTo>
                      <a:pt x="70" y="18"/>
                    </a:lnTo>
                    <a:lnTo>
                      <a:pt x="52" y="0"/>
                    </a:lnTo>
                    <a:lnTo>
                      <a:pt x="0" y="52"/>
                    </a:lnTo>
                    <a:lnTo>
                      <a:pt x="18" y="70"/>
                    </a:lnTo>
                    <a:lnTo>
                      <a:pt x="28" y="59"/>
                    </a:lnTo>
                    <a:lnTo>
                      <a:pt x="70" y="101"/>
                    </a:lnTo>
                    <a:lnTo>
                      <a:pt x="43" y="127"/>
                    </a:lnTo>
                    <a:lnTo>
                      <a:pt x="70" y="153"/>
                    </a:lnTo>
                    <a:lnTo>
                      <a:pt x="108" y="114"/>
                    </a:lnTo>
                    <a:lnTo>
                      <a:pt x="155" y="161"/>
                    </a:lnTo>
                    <a:lnTo>
                      <a:pt x="160" y="155"/>
                    </a:lnTo>
                    <a:close/>
                    <a:moveTo>
                      <a:pt x="18" y="59"/>
                    </a:moveTo>
                    <a:lnTo>
                      <a:pt x="10" y="52"/>
                    </a:lnTo>
                    <a:lnTo>
                      <a:pt x="52" y="10"/>
                    </a:lnTo>
                    <a:lnTo>
                      <a:pt x="59" y="18"/>
                    </a:lnTo>
                    <a:lnTo>
                      <a:pt x="38" y="39"/>
                    </a:lnTo>
                    <a:lnTo>
                      <a:pt x="23" y="55"/>
                    </a:lnTo>
                    <a:lnTo>
                      <a:pt x="23" y="55"/>
                    </a:lnTo>
                    <a:lnTo>
                      <a:pt x="18" y="59"/>
                    </a:lnTo>
                    <a:close/>
                    <a:moveTo>
                      <a:pt x="33" y="55"/>
                    </a:moveTo>
                    <a:lnTo>
                      <a:pt x="54" y="34"/>
                    </a:lnTo>
                    <a:lnTo>
                      <a:pt x="95" y="75"/>
                    </a:lnTo>
                    <a:lnTo>
                      <a:pt x="79" y="91"/>
                    </a:lnTo>
                    <a:lnTo>
                      <a:pt x="74" y="96"/>
                    </a:lnTo>
                    <a:lnTo>
                      <a:pt x="33" y="55"/>
                    </a:lnTo>
                    <a:close/>
                    <a:moveTo>
                      <a:pt x="54" y="127"/>
                    </a:moveTo>
                    <a:lnTo>
                      <a:pt x="74" y="106"/>
                    </a:lnTo>
                    <a:lnTo>
                      <a:pt x="74" y="106"/>
                    </a:lnTo>
                    <a:lnTo>
                      <a:pt x="92" y="89"/>
                    </a:lnTo>
                    <a:lnTo>
                      <a:pt x="126" y="55"/>
                    </a:lnTo>
                    <a:lnTo>
                      <a:pt x="142" y="70"/>
                    </a:lnTo>
                    <a:lnTo>
                      <a:pt x="70" y="142"/>
                    </a:lnTo>
                    <a:lnTo>
                      <a:pt x="54" y="127"/>
                    </a:lnTo>
                    <a:close/>
                  </a:path>
                </a:pathLst>
              </a:cu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" name="TextBox 74"/>
              <p:cNvSpPr txBox="1"/>
              <p:nvPr/>
            </p:nvSpPr>
            <p:spPr>
              <a:xfrm>
                <a:off x="9726044" y="4970298"/>
                <a:ext cx="1202217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The quick, brown fox jumps.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1543665" y="768960"/>
            <a:ext cx="9104670" cy="846385"/>
            <a:chOff x="1543665" y="768960"/>
            <a:chExt cx="9104670" cy="846385"/>
          </a:xfrm>
        </p:grpSpPr>
        <p:sp>
          <p:nvSpPr>
            <p:cNvPr id="64" name="TextBox 30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5159157" y="768960"/>
              <a:ext cx="18736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spc="300" dirty="0">
                  <a:solidFill>
                    <a:schemeClr val="bg1"/>
                  </a:solidFill>
                  <a:cs typeface="+mn-ea"/>
                  <a:sym typeface="+mn-lt"/>
                </a:rPr>
                <a:t>Your text here</a:t>
              </a:r>
              <a:endParaRPr lang="en-US" sz="1050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5" name="TextBox 31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1543665" y="1030570"/>
              <a:ext cx="91046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此处添加大标题内容</a:t>
              </a:r>
              <a:endParaRPr 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66801" y="1628739"/>
            <a:ext cx="10058399" cy="4478159"/>
            <a:chOff x="1066801" y="1628739"/>
            <a:chExt cx="10058399" cy="4478159"/>
          </a:xfrm>
        </p:grpSpPr>
        <p:sp>
          <p:nvSpPr>
            <p:cNvPr id="66" name="TextBox 12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2737389" y="1628739"/>
              <a:ext cx="168802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  <a:cs typeface="+mn-ea"/>
                  <a:sym typeface="+mn-lt"/>
                </a:rPr>
                <a:t>MONTHLY</a:t>
              </a:r>
              <a:endParaRPr lang="en-US" sz="1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67" name="Group 23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GrpSpPr/>
            <p:nvPr/>
          </p:nvGrpSpPr>
          <p:grpSpPr>
            <a:xfrm>
              <a:off x="1568253" y="2580590"/>
              <a:ext cx="1688024" cy="3224082"/>
              <a:chOff x="1857408" y="2596419"/>
              <a:chExt cx="1688024" cy="3224082"/>
            </a:xfrm>
          </p:grpSpPr>
          <p:sp>
            <p:nvSpPr>
              <p:cNvPr id="68" name="TextBox 5"/>
              <p:cNvSpPr txBox="1"/>
              <p:nvPr/>
            </p:nvSpPr>
            <p:spPr>
              <a:xfrm>
                <a:off x="1962954" y="2596419"/>
                <a:ext cx="147693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29$</a:t>
                </a:r>
                <a:endParaRPr lang="en-US" sz="3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9" name="TextBox 6"/>
              <p:cNvSpPr txBox="1"/>
              <p:nvPr/>
            </p:nvSpPr>
            <p:spPr>
              <a:xfrm>
                <a:off x="1962954" y="3077790"/>
                <a:ext cx="147693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i="1">
                    <a:solidFill>
                      <a:schemeClr val="bg1"/>
                    </a:solidFill>
                    <a:cs typeface="+mn-ea"/>
                    <a:sym typeface="+mn-lt"/>
                  </a:rPr>
                  <a:t>per year</a:t>
                </a:r>
                <a:endParaRPr lang="en-US" sz="1100" i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0" name="TextBox 7"/>
              <p:cNvSpPr txBox="1"/>
              <p:nvPr/>
            </p:nvSpPr>
            <p:spPr>
              <a:xfrm>
                <a:off x="1857408" y="3543772"/>
                <a:ext cx="1688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此处添加大标题内容</a:t>
                </a:r>
                <a:endParaRPr lang="en-US" altLang="zh-CN" sz="1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1" name="TextBox 8"/>
              <p:cNvSpPr txBox="1"/>
              <p:nvPr/>
            </p:nvSpPr>
            <p:spPr>
              <a:xfrm>
                <a:off x="1857408" y="4022750"/>
                <a:ext cx="168802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>
                    <a:solidFill>
                      <a:schemeClr val="bg1"/>
                    </a:solidFill>
                    <a:cs typeface="+mn-ea"/>
                    <a:sym typeface="+mn-lt"/>
                  </a:rPr>
                  <a:t>Feature number 01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72" name="Straight Connector 10"/>
              <p:cNvCxnSpPr/>
              <p:nvPr/>
            </p:nvCxnSpPr>
            <p:spPr>
              <a:xfrm>
                <a:off x="1857408" y="4301239"/>
                <a:ext cx="1688024" cy="0"/>
              </a:xfrm>
              <a:prstGeom prst="line">
                <a:avLst/>
              </a:prstGeom>
              <a:ln>
                <a:solidFill>
                  <a:schemeClr val="bg1">
                    <a:alpha val="24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Rectangle: Rounded Corners 11"/>
              <p:cNvSpPr/>
              <p:nvPr/>
            </p:nvSpPr>
            <p:spPr>
              <a:xfrm>
                <a:off x="2143289" y="5506559"/>
                <a:ext cx="1116263" cy="313942"/>
              </a:xfrm>
              <a:prstGeom prst="roundRect">
                <a:avLst>
                  <a:gd name="adj" fmla="val 50000"/>
                </a:avLst>
              </a:prstGeom>
              <a:noFill/>
              <a:ln w="15875">
                <a:gradFill flip="none" rotWithShape="1">
                  <a:gsLst>
                    <a:gs pos="0">
                      <a:srgbClr val="D0AB68"/>
                    </a:gs>
                    <a:gs pos="100000">
                      <a:srgbClr val="A57937"/>
                    </a:gs>
                  </a:gsLst>
                  <a:lin ang="0" scaled="1"/>
                  <a:tileRect/>
                </a:gradFill>
              </a:ln>
              <a:effectLst>
                <a:outerShdw blurRad="723900" dist="63500" dir="5400000" sx="93000" sy="93000" algn="t" rotWithShape="0">
                  <a:schemeClr val="tx1">
                    <a:alpha val="3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>
                    <a:solidFill>
                      <a:schemeClr val="bg1"/>
                    </a:solidFill>
                    <a:cs typeface="+mn-ea"/>
                    <a:sym typeface="+mn-lt"/>
                  </a:rPr>
                  <a:t>Order Now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4" name="TextBox 13"/>
              <p:cNvSpPr txBox="1"/>
              <p:nvPr/>
            </p:nvSpPr>
            <p:spPr>
              <a:xfrm>
                <a:off x="1857408" y="4415289"/>
                <a:ext cx="168802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>
                    <a:solidFill>
                      <a:schemeClr val="bg1"/>
                    </a:solidFill>
                    <a:cs typeface="+mn-ea"/>
                    <a:sym typeface="+mn-lt"/>
                  </a:rPr>
                  <a:t>Feature number 02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75" name="Straight Connector 14"/>
              <p:cNvCxnSpPr/>
              <p:nvPr/>
            </p:nvCxnSpPr>
            <p:spPr>
              <a:xfrm>
                <a:off x="1857408" y="4693778"/>
                <a:ext cx="1688024" cy="0"/>
              </a:xfrm>
              <a:prstGeom prst="line">
                <a:avLst/>
              </a:prstGeom>
              <a:ln>
                <a:solidFill>
                  <a:schemeClr val="bg1">
                    <a:alpha val="24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TextBox 15"/>
              <p:cNvSpPr txBox="1"/>
              <p:nvPr/>
            </p:nvSpPr>
            <p:spPr>
              <a:xfrm>
                <a:off x="1857408" y="4807828"/>
                <a:ext cx="168802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>
                    <a:solidFill>
                      <a:schemeClr val="bg1"/>
                    </a:solidFill>
                    <a:cs typeface="+mn-ea"/>
                    <a:sym typeface="+mn-lt"/>
                  </a:rPr>
                  <a:t>Feature number 03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77" name="Straight Connector 16"/>
              <p:cNvCxnSpPr/>
              <p:nvPr/>
            </p:nvCxnSpPr>
            <p:spPr>
              <a:xfrm>
                <a:off x="1857408" y="5086317"/>
                <a:ext cx="1688024" cy="0"/>
              </a:xfrm>
              <a:prstGeom prst="line">
                <a:avLst/>
              </a:prstGeom>
              <a:ln>
                <a:solidFill>
                  <a:schemeClr val="bg1">
                    <a:alpha val="24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8" name="Rectangle: Rounded Corners 17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/>
            <p:nvPr/>
          </p:nvSpPr>
          <p:spPr>
            <a:xfrm>
              <a:off x="1066801" y="1900873"/>
              <a:ext cx="10058399" cy="45719"/>
            </a:xfrm>
            <a:prstGeom prst="roundRect">
              <a:avLst>
                <a:gd name="adj" fmla="val 50000"/>
              </a:avLst>
            </a:prstGeom>
            <a:solidFill>
              <a:srgbClr val="E6CAA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9" name="Rectangle: Rounded Corners 1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/>
            <p:nvPr/>
          </p:nvSpPr>
          <p:spPr>
            <a:xfrm>
              <a:off x="6096000" y="1900873"/>
              <a:ext cx="5029200" cy="45719"/>
            </a:xfrm>
            <a:prstGeom prst="roundRect">
              <a:avLst>
                <a:gd name="adj" fmla="val 50000"/>
              </a:avLst>
            </a:prstGeom>
            <a:solidFill>
              <a:srgbClr val="A579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0" name="TextBox 20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7766588" y="1628739"/>
              <a:ext cx="168802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  <a:cs typeface="+mn-ea"/>
                  <a:sym typeface="+mn-lt"/>
                </a:rPr>
                <a:t>YEARLY</a:t>
              </a:r>
              <a:endParaRPr lang="en-US" sz="1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81" name="Group 62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GrpSpPr/>
            <p:nvPr/>
          </p:nvGrpSpPr>
          <p:grpSpPr>
            <a:xfrm>
              <a:off x="3921763" y="2580590"/>
              <a:ext cx="1688024" cy="3224082"/>
              <a:chOff x="1857408" y="2596419"/>
              <a:chExt cx="1688024" cy="3224082"/>
            </a:xfrm>
          </p:grpSpPr>
          <p:sp>
            <p:nvSpPr>
              <p:cNvPr id="82" name="TextBox 63"/>
              <p:cNvSpPr txBox="1"/>
              <p:nvPr/>
            </p:nvSpPr>
            <p:spPr>
              <a:xfrm>
                <a:off x="1962954" y="2596419"/>
                <a:ext cx="147693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49$</a:t>
                </a:r>
                <a:endParaRPr lang="en-US" sz="3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" name="TextBox 64"/>
              <p:cNvSpPr txBox="1"/>
              <p:nvPr/>
            </p:nvSpPr>
            <p:spPr>
              <a:xfrm>
                <a:off x="1962954" y="3077790"/>
                <a:ext cx="147693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i="1" dirty="0">
                    <a:solidFill>
                      <a:schemeClr val="bg1"/>
                    </a:solidFill>
                    <a:cs typeface="+mn-ea"/>
                    <a:sym typeface="+mn-lt"/>
                  </a:rPr>
                  <a:t>per year</a:t>
                </a:r>
                <a:endParaRPr lang="en-US" sz="1100" i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" name="TextBox 65"/>
              <p:cNvSpPr txBox="1"/>
              <p:nvPr/>
            </p:nvSpPr>
            <p:spPr>
              <a:xfrm>
                <a:off x="1857408" y="3543772"/>
                <a:ext cx="1688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此处添加大标题内容</a:t>
                </a:r>
                <a:endParaRPr lang="en-US" altLang="zh-CN" sz="1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" name="TextBox 66"/>
              <p:cNvSpPr txBox="1"/>
              <p:nvPr/>
            </p:nvSpPr>
            <p:spPr>
              <a:xfrm>
                <a:off x="1857408" y="4022750"/>
                <a:ext cx="168802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Feature number 01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86" name="Straight Connector 67"/>
              <p:cNvCxnSpPr/>
              <p:nvPr/>
            </p:nvCxnSpPr>
            <p:spPr>
              <a:xfrm>
                <a:off x="1857408" y="4301239"/>
                <a:ext cx="1688024" cy="0"/>
              </a:xfrm>
              <a:prstGeom prst="line">
                <a:avLst/>
              </a:prstGeom>
              <a:ln>
                <a:solidFill>
                  <a:schemeClr val="bg1">
                    <a:alpha val="24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Rectangle: Rounded Corners 68"/>
              <p:cNvSpPr/>
              <p:nvPr/>
            </p:nvSpPr>
            <p:spPr>
              <a:xfrm>
                <a:off x="2143289" y="5506559"/>
                <a:ext cx="1116263" cy="313942"/>
              </a:xfrm>
              <a:prstGeom prst="roundRect">
                <a:avLst>
                  <a:gd name="adj" fmla="val 50000"/>
                </a:avLst>
              </a:prstGeom>
              <a:noFill/>
              <a:ln w="15875">
                <a:gradFill flip="none" rotWithShape="1">
                  <a:gsLst>
                    <a:gs pos="0">
                      <a:srgbClr val="D0AB68"/>
                    </a:gs>
                    <a:gs pos="100000">
                      <a:srgbClr val="A57937"/>
                    </a:gs>
                  </a:gsLst>
                  <a:lin ang="0" scaled="1"/>
                  <a:tileRect/>
                </a:gradFill>
              </a:ln>
              <a:effectLst>
                <a:outerShdw blurRad="723900" dist="63500" dir="5400000" sx="93000" sy="93000" algn="t" rotWithShape="0">
                  <a:schemeClr val="tx1">
                    <a:alpha val="3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Order Now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" name="TextBox 69"/>
              <p:cNvSpPr txBox="1"/>
              <p:nvPr/>
            </p:nvSpPr>
            <p:spPr>
              <a:xfrm>
                <a:off x="1857408" y="4415289"/>
                <a:ext cx="168802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Feature number 02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89" name="Straight Connector 70"/>
              <p:cNvCxnSpPr/>
              <p:nvPr/>
            </p:nvCxnSpPr>
            <p:spPr>
              <a:xfrm>
                <a:off x="1857408" y="4693778"/>
                <a:ext cx="1688024" cy="0"/>
              </a:xfrm>
              <a:prstGeom prst="line">
                <a:avLst/>
              </a:prstGeom>
              <a:ln>
                <a:solidFill>
                  <a:schemeClr val="bg1">
                    <a:alpha val="24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Box 71"/>
              <p:cNvSpPr txBox="1"/>
              <p:nvPr/>
            </p:nvSpPr>
            <p:spPr>
              <a:xfrm>
                <a:off x="1857408" y="4807828"/>
                <a:ext cx="168802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Feature number 03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91" name="Straight Connector 72"/>
              <p:cNvCxnSpPr/>
              <p:nvPr/>
            </p:nvCxnSpPr>
            <p:spPr>
              <a:xfrm>
                <a:off x="1857408" y="5086317"/>
                <a:ext cx="1688024" cy="0"/>
              </a:xfrm>
              <a:prstGeom prst="line">
                <a:avLst/>
              </a:prstGeom>
              <a:ln>
                <a:solidFill>
                  <a:schemeClr val="bg1">
                    <a:alpha val="24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Rectangle 73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/>
            <p:nvPr/>
          </p:nvSpPr>
          <p:spPr>
            <a:xfrm>
              <a:off x="5942530" y="2278365"/>
              <a:ext cx="2353510" cy="3828533"/>
            </a:xfrm>
            <a:prstGeom prst="rect">
              <a:avLst/>
            </a:prstGeom>
            <a:gradFill flip="none" rotWithShape="1">
              <a:gsLst>
                <a:gs pos="0">
                  <a:srgbClr val="D0AB68"/>
                </a:gs>
                <a:gs pos="100000">
                  <a:srgbClr val="A57937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0" dist="38100" dir="5400000" algn="t" rotWithShape="0">
                <a:schemeClr val="accent1">
                  <a:lumMod val="60000"/>
                  <a:lumOff val="40000"/>
                  <a:alpha val="3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93" name="Group 74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GrpSpPr/>
            <p:nvPr/>
          </p:nvGrpSpPr>
          <p:grpSpPr>
            <a:xfrm>
              <a:off x="6275273" y="2580590"/>
              <a:ext cx="1688024" cy="3224082"/>
              <a:chOff x="1857408" y="2596419"/>
              <a:chExt cx="1688024" cy="3224082"/>
            </a:xfrm>
          </p:grpSpPr>
          <p:sp>
            <p:nvSpPr>
              <p:cNvPr id="94" name="TextBox 75"/>
              <p:cNvSpPr txBox="1"/>
              <p:nvPr/>
            </p:nvSpPr>
            <p:spPr>
              <a:xfrm>
                <a:off x="1962954" y="2596419"/>
                <a:ext cx="147693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69$</a:t>
                </a:r>
                <a:endParaRPr lang="en-US" sz="3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" name="TextBox 76"/>
              <p:cNvSpPr txBox="1"/>
              <p:nvPr/>
            </p:nvSpPr>
            <p:spPr>
              <a:xfrm>
                <a:off x="1962954" y="3077790"/>
                <a:ext cx="147693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i="1" dirty="0">
                    <a:solidFill>
                      <a:schemeClr val="bg1"/>
                    </a:solidFill>
                    <a:cs typeface="+mn-ea"/>
                    <a:sym typeface="+mn-lt"/>
                  </a:rPr>
                  <a:t>per year</a:t>
                </a:r>
                <a:endParaRPr lang="en-US" sz="1100" i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6" name="TextBox 77"/>
              <p:cNvSpPr txBox="1"/>
              <p:nvPr/>
            </p:nvSpPr>
            <p:spPr>
              <a:xfrm>
                <a:off x="1857408" y="3543772"/>
                <a:ext cx="1688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此处添加大标题内容</a:t>
                </a:r>
                <a:endParaRPr lang="en-US" altLang="zh-CN" sz="1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7" name="TextBox 78"/>
              <p:cNvSpPr txBox="1"/>
              <p:nvPr/>
            </p:nvSpPr>
            <p:spPr>
              <a:xfrm>
                <a:off x="1857408" y="4022750"/>
                <a:ext cx="168802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Feature number 01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98" name="Straight Connector 79"/>
              <p:cNvCxnSpPr/>
              <p:nvPr/>
            </p:nvCxnSpPr>
            <p:spPr>
              <a:xfrm>
                <a:off x="1857408" y="4301239"/>
                <a:ext cx="1688024" cy="0"/>
              </a:xfrm>
              <a:prstGeom prst="line">
                <a:avLst/>
              </a:prstGeom>
              <a:ln>
                <a:solidFill>
                  <a:schemeClr val="bg1">
                    <a:alpha val="24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Rectangle: Rounded Corners 80"/>
              <p:cNvSpPr/>
              <p:nvPr/>
            </p:nvSpPr>
            <p:spPr>
              <a:xfrm>
                <a:off x="2143289" y="5506559"/>
                <a:ext cx="1116263" cy="313942"/>
              </a:xfrm>
              <a:prstGeom prst="roundRect">
                <a:avLst>
                  <a:gd name="adj" fmla="val 50000"/>
                </a:avLst>
              </a:prstGeom>
              <a:noFill/>
              <a:ln w="15875">
                <a:solidFill>
                  <a:schemeClr val="bg1"/>
                </a:solidFill>
              </a:ln>
              <a:effectLst>
                <a:outerShdw blurRad="723900" dist="63500" dir="5400000" sx="93000" sy="93000" algn="t" rotWithShape="0">
                  <a:schemeClr val="tx1">
                    <a:alpha val="3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Order Now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0" name="TextBox 81"/>
              <p:cNvSpPr txBox="1"/>
              <p:nvPr/>
            </p:nvSpPr>
            <p:spPr>
              <a:xfrm>
                <a:off x="1857408" y="4415289"/>
                <a:ext cx="168802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Feature number 02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01" name="Straight Connector 82"/>
              <p:cNvCxnSpPr/>
              <p:nvPr/>
            </p:nvCxnSpPr>
            <p:spPr>
              <a:xfrm>
                <a:off x="1857408" y="4693778"/>
                <a:ext cx="1688024" cy="0"/>
              </a:xfrm>
              <a:prstGeom prst="line">
                <a:avLst/>
              </a:prstGeom>
              <a:ln>
                <a:solidFill>
                  <a:schemeClr val="bg1">
                    <a:alpha val="24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" name="TextBox 83"/>
              <p:cNvSpPr txBox="1"/>
              <p:nvPr/>
            </p:nvSpPr>
            <p:spPr>
              <a:xfrm>
                <a:off x="1857408" y="4807828"/>
                <a:ext cx="168802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Feature number 03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03" name="Straight Connector 84"/>
              <p:cNvCxnSpPr/>
              <p:nvPr/>
            </p:nvCxnSpPr>
            <p:spPr>
              <a:xfrm>
                <a:off x="1857408" y="5086317"/>
                <a:ext cx="1688024" cy="0"/>
              </a:xfrm>
              <a:prstGeom prst="line">
                <a:avLst/>
              </a:prstGeom>
              <a:ln>
                <a:solidFill>
                  <a:schemeClr val="bg1">
                    <a:alpha val="24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" name="Group 8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GrpSpPr/>
            <p:nvPr/>
          </p:nvGrpSpPr>
          <p:grpSpPr>
            <a:xfrm>
              <a:off x="8628783" y="2580590"/>
              <a:ext cx="1688024" cy="3224082"/>
              <a:chOff x="1857408" y="2596419"/>
              <a:chExt cx="1688024" cy="3224082"/>
            </a:xfrm>
          </p:grpSpPr>
          <p:sp>
            <p:nvSpPr>
              <p:cNvPr id="105" name="TextBox 87"/>
              <p:cNvSpPr txBox="1"/>
              <p:nvPr/>
            </p:nvSpPr>
            <p:spPr>
              <a:xfrm>
                <a:off x="1962954" y="2596419"/>
                <a:ext cx="147693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89$</a:t>
                </a:r>
                <a:endParaRPr lang="en-US" sz="3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" name="TextBox 88"/>
              <p:cNvSpPr txBox="1"/>
              <p:nvPr/>
            </p:nvSpPr>
            <p:spPr>
              <a:xfrm>
                <a:off x="1962954" y="3077790"/>
                <a:ext cx="147693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i="1" dirty="0">
                    <a:solidFill>
                      <a:schemeClr val="bg1"/>
                    </a:solidFill>
                    <a:cs typeface="+mn-ea"/>
                    <a:sym typeface="+mn-lt"/>
                  </a:rPr>
                  <a:t>per year</a:t>
                </a:r>
                <a:endParaRPr lang="en-US" sz="1100" i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7" name="TextBox 89"/>
              <p:cNvSpPr txBox="1"/>
              <p:nvPr/>
            </p:nvSpPr>
            <p:spPr>
              <a:xfrm>
                <a:off x="1857408" y="3543772"/>
                <a:ext cx="1688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此处添加大标题内容</a:t>
                </a:r>
                <a:endParaRPr lang="en-US" altLang="zh-CN" sz="1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8" name="TextBox 90"/>
              <p:cNvSpPr txBox="1"/>
              <p:nvPr/>
            </p:nvSpPr>
            <p:spPr>
              <a:xfrm>
                <a:off x="1857408" y="4022750"/>
                <a:ext cx="168802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Feature number 01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09" name="Straight Connector 91"/>
              <p:cNvCxnSpPr/>
              <p:nvPr/>
            </p:nvCxnSpPr>
            <p:spPr>
              <a:xfrm>
                <a:off x="1857408" y="4301239"/>
                <a:ext cx="1688024" cy="0"/>
              </a:xfrm>
              <a:prstGeom prst="line">
                <a:avLst/>
              </a:prstGeom>
              <a:ln>
                <a:solidFill>
                  <a:schemeClr val="bg1">
                    <a:alpha val="24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Rectangle: Rounded Corners 92"/>
              <p:cNvSpPr/>
              <p:nvPr/>
            </p:nvSpPr>
            <p:spPr>
              <a:xfrm>
                <a:off x="2143289" y="5506559"/>
                <a:ext cx="1116263" cy="313942"/>
              </a:xfrm>
              <a:prstGeom prst="roundRect">
                <a:avLst>
                  <a:gd name="adj" fmla="val 50000"/>
                </a:avLst>
              </a:prstGeom>
              <a:noFill/>
              <a:ln w="15875">
                <a:gradFill flip="none" rotWithShape="1">
                  <a:gsLst>
                    <a:gs pos="0">
                      <a:srgbClr val="D0AB68"/>
                    </a:gs>
                    <a:gs pos="100000">
                      <a:srgbClr val="A57937"/>
                    </a:gs>
                  </a:gsLst>
                  <a:lin ang="0" scaled="1"/>
                  <a:tileRect/>
                </a:gradFill>
              </a:ln>
              <a:effectLst>
                <a:outerShdw blurRad="723900" dist="63500" dir="5400000" sx="93000" sy="93000" algn="t" rotWithShape="0">
                  <a:schemeClr val="tx1">
                    <a:alpha val="3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Order Now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" name="TextBox 93"/>
              <p:cNvSpPr txBox="1"/>
              <p:nvPr/>
            </p:nvSpPr>
            <p:spPr>
              <a:xfrm>
                <a:off x="1857408" y="4415289"/>
                <a:ext cx="168802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Feature number 02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12" name="Straight Connector 94"/>
              <p:cNvCxnSpPr/>
              <p:nvPr/>
            </p:nvCxnSpPr>
            <p:spPr>
              <a:xfrm>
                <a:off x="1857408" y="4693778"/>
                <a:ext cx="1688024" cy="0"/>
              </a:xfrm>
              <a:prstGeom prst="line">
                <a:avLst/>
              </a:prstGeom>
              <a:ln>
                <a:solidFill>
                  <a:schemeClr val="bg1">
                    <a:alpha val="24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TextBox 95"/>
              <p:cNvSpPr txBox="1"/>
              <p:nvPr/>
            </p:nvSpPr>
            <p:spPr>
              <a:xfrm>
                <a:off x="1857408" y="4807828"/>
                <a:ext cx="168802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Feature number 03</a:t>
                </a:r>
                <a:endParaRPr lang="en-US" sz="105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14" name="Straight Connector 96"/>
              <p:cNvCxnSpPr/>
              <p:nvPr/>
            </p:nvCxnSpPr>
            <p:spPr>
              <a:xfrm>
                <a:off x="1857408" y="5086317"/>
                <a:ext cx="1688024" cy="0"/>
              </a:xfrm>
              <a:prstGeom prst="line">
                <a:avLst/>
              </a:prstGeom>
              <a:ln>
                <a:solidFill>
                  <a:schemeClr val="bg1">
                    <a:alpha val="24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34288" y="3442073"/>
            <a:ext cx="2740416" cy="2381047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222970" y="3423305"/>
            <a:ext cx="2729892" cy="240693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3944810" y="1032387"/>
            <a:ext cx="2729894" cy="240968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1222969" y="1026692"/>
            <a:ext cx="2729892" cy="239661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Rectangle: Rounded Corners 22" descr="e7d195523061f1c08d347f6bf0421bdacd46f3c1815d51b81E1CE79090F8942429A56C6AE2B3163BABA1A3FCE285BEC4FF43A5085572A94AD2C0A17AE448F24FA68DD62479D8C0666FEB6710638384D2F47D54AD7F2B38C3B675A35A8E7854D7902C9F151790B78BA49E7584CBD68AC159E64228867D1645D77DDC27B6920EB356F94C2506DBE75FACBFF6BE1BB409BC"/>
          <p:cNvSpPr/>
          <p:nvPr/>
        </p:nvSpPr>
        <p:spPr>
          <a:xfrm>
            <a:off x="2746260" y="2624418"/>
            <a:ext cx="7908823" cy="1624264"/>
          </a:xfrm>
          <a:prstGeom prst="roundRect">
            <a:avLst>
              <a:gd name="adj" fmla="val 50000"/>
            </a:avLst>
          </a:prstGeom>
          <a:gradFill>
            <a:gsLst>
              <a:gs pos="2000">
                <a:srgbClr val="D0AB68"/>
              </a:gs>
              <a:gs pos="100000">
                <a:srgbClr val="A57937"/>
              </a:gs>
            </a:gsLst>
            <a:lin ang="0" scaled="0"/>
          </a:gradFill>
          <a:ln>
            <a:noFill/>
          </a:ln>
          <a:effectLst>
            <a:outerShdw blurRad="1270000" dist="762000" dir="5400000" sx="90000" sy="9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85750"/>
            <a:endParaRPr lang="id-ID" sz="112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9" name="Rectangle 23" descr="e7d195523061f1c08d347f6bf0421bdacd46f3c1815d51b81E1CE79090F8942429A56C6AE2B3163BABA1A3FCE285BEC4FF43A5085572A94AD2C0A17AE448F24FA68DD62479D8C0666FEB6710638384D2F47D54AD7F2B38C3B675A35A8E7854D7902C9F151790B78BA49E7584CBD68AC159E64228867D1645D77DDC27B6920EB356F94C2506DBE75FACBFF6BE1BB409BC"/>
          <p:cNvSpPr/>
          <p:nvPr/>
        </p:nvSpPr>
        <p:spPr>
          <a:xfrm>
            <a:off x="7281014" y="4543275"/>
            <a:ext cx="337406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1000" dirty="0">
                <a:solidFill>
                  <a:srgbClr val="D5D0B2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en-US" altLang="zh-CN" sz="1000" dirty="0">
              <a:solidFill>
                <a:srgbClr val="D5D0B2"/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1000" dirty="0">
                <a:solidFill>
                  <a:srgbClr val="D5D0B2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en-US" altLang="zh-CN" sz="1000" dirty="0">
              <a:solidFill>
                <a:srgbClr val="D5D0B2"/>
              </a:solidFill>
              <a:cs typeface="+mn-ea"/>
              <a:sym typeface="+mn-lt"/>
            </a:endParaRPr>
          </a:p>
          <a:p>
            <a:pPr lvl="0" algn="just">
              <a:lnSpc>
                <a:spcPct val="150000"/>
              </a:lnSpc>
              <a:defRPr/>
            </a:pPr>
            <a:endParaRPr lang="en-US" altLang="zh-CN" sz="1000" dirty="0">
              <a:solidFill>
                <a:srgbClr val="D5D0B2"/>
              </a:solidFill>
              <a:cs typeface="+mn-ea"/>
              <a:sym typeface="+mn-lt"/>
            </a:endParaRPr>
          </a:p>
        </p:txBody>
      </p:sp>
      <p:grpSp>
        <p:nvGrpSpPr>
          <p:cNvPr id="40" name="Group 25" descr="e7d195523061f1c08d347f6bf0421bdacd46f3c1815d51b81E1CE79090F8942429A56C6AE2B3163BABA1A3FCE285BEC4FF43A5085572A94AD2C0A17AE448F24FA68DD62479D8C0666FEB6710638384D2F47D54AD7F2B38C3B675A35A8E7854D7902C9F151790B78BA49E7584CBD68AC159E64228867D1645D77DDC27B6920EB356F94C2506DBE75FACBFF6BE1BB409BC"/>
          <p:cNvGrpSpPr/>
          <p:nvPr/>
        </p:nvGrpSpPr>
        <p:grpSpPr>
          <a:xfrm>
            <a:off x="7281014" y="1232382"/>
            <a:ext cx="3049835" cy="899278"/>
            <a:chOff x="1441101" y="1527665"/>
            <a:chExt cx="4879737" cy="1438844"/>
          </a:xfrm>
        </p:grpSpPr>
        <p:sp>
          <p:nvSpPr>
            <p:cNvPr id="41" name="Text Placeholder 2"/>
            <p:cNvSpPr txBox="1"/>
            <p:nvPr/>
          </p:nvSpPr>
          <p:spPr>
            <a:xfrm>
              <a:off x="1441101" y="1977401"/>
              <a:ext cx="4879737" cy="989108"/>
            </a:xfrm>
            <a:prstGeom prst="rect">
              <a:avLst/>
            </a:prstGeom>
          </p:spPr>
          <p:txBody>
            <a:bodyPr/>
            <a:lstStyle>
              <a:lvl1pPr marL="0" indent="0" algn="ctr" defTabSz="1460500" rtl="0" eaLnBrk="1" latinLnBrk="0" hangingPunct="1">
                <a:lnSpc>
                  <a:spcPct val="90000"/>
                </a:lnSpc>
                <a:spcBef>
                  <a:spcPts val="1600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37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8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6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5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7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1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260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814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395" indent="-365125" algn="l" defTabSz="1460500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Char char="•"/>
                <a:defRPr sz="28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3130">
                <a:spcBef>
                  <a:spcPts val="1000"/>
                </a:spcBef>
              </a:pPr>
              <a:r>
                <a:rPr lang="zh-CN" altLang="en-US" sz="2750" dirty="0">
                  <a:solidFill>
                    <a:prstClr val="white"/>
                  </a:solidFill>
                  <a:cs typeface="+mn-ea"/>
                  <a:sym typeface="+mn-lt"/>
                </a:rPr>
                <a:t>此处添加大标题</a:t>
              </a:r>
              <a:endParaRPr lang="id-ID" sz="275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2" name="TextBox 35"/>
            <p:cNvSpPr txBox="1"/>
            <p:nvPr/>
          </p:nvSpPr>
          <p:spPr>
            <a:xfrm>
              <a:off x="1441101" y="1527665"/>
              <a:ext cx="3310913" cy="393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85750"/>
              <a:r>
                <a:rPr lang="en-US" sz="1000" b="1" spc="188" dirty="0">
                  <a:solidFill>
                    <a:schemeClr val="bg1"/>
                  </a:solidFill>
                  <a:cs typeface="+mn-ea"/>
                  <a:sym typeface="+mn-lt"/>
                </a:rPr>
                <a:t>EDIT TITLE HERE</a:t>
              </a:r>
              <a:endParaRPr lang="id-ID" sz="1000" b="1" spc="188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Group 26" descr="e7d195523061f1c08d347f6bf0421bdacd46f3c1815d51b81E1CE79090F8942429A56C6AE2B3163BABA1A3FCE285BEC4FF43A5085572A94AD2C0A17AE448F24FA68DD62479D8C0666FEB6710638384D2F47D54AD7F2B38C3B675A35A8E7854D7902C9F151790B78BA49E7584CBD68AC159E64228867D1645D77DDC27B6920EB356F94C2506DBE75FACBFF6BE1BB409BC"/>
          <p:cNvGrpSpPr/>
          <p:nvPr/>
        </p:nvGrpSpPr>
        <p:grpSpPr>
          <a:xfrm>
            <a:off x="7340517" y="2131660"/>
            <a:ext cx="451293" cy="94511"/>
            <a:chOff x="1464244" y="3674277"/>
            <a:chExt cx="1830619" cy="383373"/>
          </a:xfrm>
        </p:grpSpPr>
        <p:sp>
          <p:nvSpPr>
            <p:cNvPr id="44" name="Arc 27"/>
            <p:cNvSpPr/>
            <p:nvPr/>
          </p:nvSpPr>
          <p:spPr>
            <a:xfrm>
              <a:off x="2911491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rgbClr val="E6CAA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285750"/>
              <a:endParaRPr lang="id-ID" sz="112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5" name="Arc 28"/>
            <p:cNvSpPr/>
            <p:nvPr/>
          </p:nvSpPr>
          <p:spPr>
            <a:xfrm>
              <a:off x="2187866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2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285750"/>
              <a:endParaRPr lang="id-ID" sz="112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6" name="Arc 29"/>
            <p:cNvSpPr/>
            <p:nvPr/>
          </p:nvSpPr>
          <p:spPr>
            <a:xfrm>
              <a:off x="1464244" y="3674277"/>
              <a:ext cx="383372" cy="383373"/>
            </a:xfrm>
            <a:prstGeom prst="arc">
              <a:avLst>
                <a:gd name="adj1" fmla="val 16200000"/>
                <a:gd name="adj2" fmla="val 5435974"/>
              </a:avLst>
            </a:prstGeom>
            <a:ln w="31750" cap="rnd">
              <a:solidFill>
                <a:schemeClr val="accent1">
                  <a:alpha val="1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285750"/>
              <a:endParaRPr lang="id-ID" sz="112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Group 6" descr="e7d195523061f1c08d347f6bf0421bdacd46f3c1815d51b81E1CE79090F8942429A56C6AE2B3163BABA1A3FCE285BEC4FF43A5085572A94AD2C0A17AE448F24FA68DD62479D8C0666FEB6710638384D2F47D54AD7F2B38C3B675A35A8E7854D7902C9F151790B78BA49E7584CBD68AC159E64228867D1645D77DDC27B6920EB356F94C2506DBE75FACBFF6BE1BB409BC"/>
          <p:cNvGrpSpPr/>
          <p:nvPr/>
        </p:nvGrpSpPr>
        <p:grpSpPr>
          <a:xfrm>
            <a:off x="2496619" y="2401237"/>
            <a:ext cx="2070629" cy="2070626"/>
            <a:chOff x="3960459" y="3841979"/>
            <a:chExt cx="3313006" cy="3313002"/>
          </a:xfrm>
        </p:grpSpPr>
        <p:grpSp>
          <p:nvGrpSpPr>
            <p:cNvPr id="48" name="Group 36"/>
            <p:cNvGrpSpPr/>
            <p:nvPr/>
          </p:nvGrpSpPr>
          <p:grpSpPr>
            <a:xfrm>
              <a:off x="3960459" y="3841979"/>
              <a:ext cx="3313006" cy="3313002"/>
              <a:chOff x="6104965" y="2265289"/>
              <a:chExt cx="1855694" cy="1855694"/>
            </a:xfrm>
          </p:grpSpPr>
          <p:sp>
            <p:nvSpPr>
              <p:cNvPr id="50" name="Oval 37"/>
              <p:cNvSpPr/>
              <p:nvPr/>
            </p:nvSpPr>
            <p:spPr>
              <a:xfrm>
                <a:off x="6104965" y="2265289"/>
                <a:ext cx="1855694" cy="1855694"/>
              </a:xfrm>
              <a:prstGeom prst="ellipse">
                <a:avLst/>
              </a:prstGeom>
              <a:solidFill>
                <a:srgbClr val="E6CAA0">
                  <a:alpha val="3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285750"/>
                <a:endParaRPr lang="en-US" sz="1125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Oval 38"/>
              <p:cNvSpPr/>
              <p:nvPr/>
            </p:nvSpPr>
            <p:spPr>
              <a:xfrm>
                <a:off x="6326458" y="2482124"/>
                <a:ext cx="1422023" cy="1422023"/>
              </a:xfrm>
              <a:prstGeom prst="ellipse">
                <a:avLst/>
              </a:prstGeom>
              <a:solidFill>
                <a:srgbClr val="E6CAA0">
                  <a:alpha val="57000"/>
                </a:srgbClr>
              </a:solidFill>
              <a:ln>
                <a:noFill/>
              </a:ln>
              <a:effectLst>
                <a:outerShdw blurRad="889000" dist="50800" dir="5400000" sx="89000" sy="89000" algn="ctr" rotWithShape="0">
                  <a:srgbClr val="000000">
                    <a:alpha val="49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285750"/>
                <a:endParaRPr lang="en-US" sz="1125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Oval 39"/>
              <p:cNvSpPr/>
              <p:nvPr/>
            </p:nvSpPr>
            <p:spPr>
              <a:xfrm>
                <a:off x="6566834" y="2724359"/>
                <a:ext cx="942451" cy="942451"/>
              </a:xfrm>
              <a:prstGeom prst="ellipse">
                <a:avLst/>
              </a:prstGeom>
              <a:solidFill>
                <a:srgbClr val="E6CA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285750"/>
                <a:endParaRPr lang="en-US" sz="1125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9" name="AutoShape 139"/>
            <p:cNvSpPr/>
            <p:nvPr/>
          </p:nvSpPr>
          <p:spPr bwMode="auto">
            <a:xfrm>
              <a:off x="5227757" y="5065720"/>
              <a:ext cx="807456" cy="782610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1906" tIns="11906" rIns="11906" bIns="11906" anchor="ctr"/>
            <a:lstStyle/>
            <a:p>
              <a:pPr algn="ctr" defTabSz="14287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4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53" name="Group 8" descr="e7d195523061f1c08d347f6bf0421bdacd46f3c1815d51b81E1CE79090F8942429A56C6AE2B3163BABA1A3FCE285BEC4FF43A5085572A94AD2C0A17AE448F24FA68DD62479D8C0666FEB6710638384D2F47D54AD7F2B38C3B675A35A8E7854D7902C9F151790B78BA49E7584CBD68AC159E64228867D1645D77DDC27B6920EB356F94C2506DBE75FACBFF6BE1BB409BC"/>
          <p:cNvGrpSpPr/>
          <p:nvPr/>
        </p:nvGrpSpPr>
        <p:grpSpPr>
          <a:xfrm>
            <a:off x="4754237" y="3028369"/>
            <a:ext cx="1711199" cy="818254"/>
            <a:chOff x="6886095" y="4753961"/>
            <a:chExt cx="2737918" cy="1309206"/>
          </a:xfrm>
        </p:grpSpPr>
        <p:sp>
          <p:nvSpPr>
            <p:cNvPr id="54" name="Rectangle 41"/>
            <p:cNvSpPr/>
            <p:nvPr/>
          </p:nvSpPr>
          <p:spPr>
            <a:xfrm>
              <a:off x="6886095" y="5611247"/>
              <a:ext cx="2451956" cy="4519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285750">
                <a:lnSpc>
                  <a:spcPct val="120000"/>
                </a:lnSpc>
              </a:pPr>
              <a:r>
                <a:rPr lang="en-US" sz="1125" dirty="0">
                  <a:solidFill>
                    <a:prstClr val="white"/>
                  </a:solidFill>
                  <a:cs typeface="+mn-ea"/>
                  <a:sym typeface="+mn-lt"/>
                </a:rPr>
                <a:t>Business Fact 1</a:t>
              </a:r>
              <a:endParaRPr lang="en-US" sz="112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5" name="Rectangle 42"/>
            <p:cNvSpPr/>
            <p:nvPr/>
          </p:nvSpPr>
          <p:spPr>
            <a:xfrm>
              <a:off x="6886095" y="4753961"/>
              <a:ext cx="2737918" cy="10604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285750">
                <a:lnSpc>
                  <a:spcPct val="120000"/>
                </a:lnSpc>
              </a:pPr>
              <a:r>
                <a:rPr lang="en-US" sz="3375" dirty="0">
                  <a:solidFill>
                    <a:prstClr val="white"/>
                  </a:solidFill>
                  <a:cs typeface="+mn-ea"/>
                  <a:sym typeface="+mn-lt"/>
                </a:rPr>
                <a:t>546,</a:t>
              </a:r>
              <a:r>
                <a:rPr lang="en-US" sz="2000" dirty="0">
                  <a:solidFill>
                    <a:prstClr val="white"/>
                  </a:solidFill>
                  <a:cs typeface="+mn-ea"/>
                  <a:sym typeface="+mn-lt"/>
                </a:rPr>
                <a:t>12</a:t>
              </a:r>
              <a:endParaRPr lang="en-US" sz="337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Group 44" descr="e7d195523061f1c08d347f6bf0421bdacd46f3c1815d51b81E1CE79090F8942429A56C6AE2B3163BABA1A3FCE285BEC4FF43A5085572A94AD2C0A17AE448F24FA68DD62479D8C0666FEB6710638384D2F47D54AD7F2B38C3B675A35A8E7854D7902C9F151790B78BA49E7584CBD68AC159E64228867D1645D77DDC27B6920EB356F94C2506DBE75FACBFF6BE1BB409BC"/>
          <p:cNvGrpSpPr/>
          <p:nvPr/>
        </p:nvGrpSpPr>
        <p:grpSpPr>
          <a:xfrm>
            <a:off x="6585871" y="3028369"/>
            <a:ext cx="1711199" cy="818254"/>
            <a:chOff x="6886095" y="4753961"/>
            <a:chExt cx="2737918" cy="1309206"/>
          </a:xfrm>
        </p:grpSpPr>
        <p:sp>
          <p:nvSpPr>
            <p:cNvPr id="57" name="Rectangle 45"/>
            <p:cNvSpPr/>
            <p:nvPr/>
          </p:nvSpPr>
          <p:spPr>
            <a:xfrm>
              <a:off x="6886095" y="5611247"/>
              <a:ext cx="2451956" cy="4519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285750">
                <a:lnSpc>
                  <a:spcPct val="120000"/>
                </a:lnSpc>
              </a:pPr>
              <a:r>
                <a:rPr lang="en-US" sz="1125" dirty="0">
                  <a:solidFill>
                    <a:prstClr val="white"/>
                  </a:solidFill>
                  <a:cs typeface="+mn-ea"/>
                  <a:sym typeface="+mn-lt"/>
                </a:rPr>
                <a:t>Business Fact 2</a:t>
              </a:r>
              <a:endParaRPr lang="en-US" sz="112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8" name="Rectangle 46"/>
            <p:cNvSpPr/>
            <p:nvPr/>
          </p:nvSpPr>
          <p:spPr>
            <a:xfrm>
              <a:off x="6886095" y="4753961"/>
              <a:ext cx="2737918" cy="10604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285750">
                <a:lnSpc>
                  <a:spcPct val="120000"/>
                </a:lnSpc>
              </a:pPr>
              <a:r>
                <a:rPr lang="en-US" sz="3375" dirty="0">
                  <a:solidFill>
                    <a:prstClr val="white"/>
                  </a:solidFill>
                  <a:cs typeface="+mn-ea"/>
                  <a:sym typeface="+mn-lt"/>
                </a:rPr>
                <a:t>716,</a:t>
              </a:r>
              <a:r>
                <a:rPr lang="en-US" sz="2000" dirty="0">
                  <a:solidFill>
                    <a:prstClr val="white"/>
                  </a:solidFill>
                  <a:cs typeface="+mn-ea"/>
                  <a:sym typeface="+mn-lt"/>
                </a:rPr>
                <a:t>10</a:t>
              </a:r>
              <a:endParaRPr lang="en-US" sz="337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Group 47" descr="e7d195523061f1c08d347f6bf0421bdacd46f3c1815d51b81E1CE79090F8942429A56C6AE2B3163BABA1A3FCE285BEC4FF43A5085572A94AD2C0A17AE448F24FA68DD62479D8C0666FEB6710638384D2F47D54AD7F2B38C3B675A35A8E7854D7902C9F151790B78BA49E7584CBD68AC159E64228867D1645D77DDC27B6920EB356F94C2506DBE75FACBFF6BE1BB409BC"/>
          <p:cNvGrpSpPr/>
          <p:nvPr/>
        </p:nvGrpSpPr>
        <p:grpSpPr>
          <a:xfrm>
            <a:off x="8417506" y="3028369"/>
            <a:ext cx="1711199" cy="818254"/>
            <a:chOff x="6886095" y="4753961"/>
            <a:chExt cx="2737918" cy="1309206"/>
          </a:xfrm>
        </p:grpSpPr>
        <p:sp>
          <p:nvSpPr>
            <p:cNvPr id="60" name="Rectangle 48"/>
            <p:cNvSpPr/>
            <p:nvPr/>
          </p:nvSpPr>
          <p:spPr>
            <a:xfrm>
              <a:off x="6886095" y="5611247"/>
              <a:ext cx="2451956" cy="4519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285750">
                <a:lnSpc>
                  <a:spcPct val="120000"/>
                </a:lnSpc>
              </a:pPr>
              <a:r>
                <a:rPr lang="en-US" sz="1125" dirty="0">
                  <a:solidFill>
                    <a:prstClr val="white"/>
                  </a:solidFill>
                  <a:cs typeface="+mn-ea"/>
                  <a:sym typeface="+mn-lt"/>
                </a:rPr>
                <a:t>Business Fact 3</a:t>
              </a:r>
              <a:endParaRPr lang="en-US" sz="112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1" name="Rectangle 49"/>
            <p:cNvSpPr/>
            <p:nvPr/>
          </p:nvSpPr>
          <p:spPr>
            <a:xfrm>
              <a:off x="6886095" y="4753961"/>
              <a:ext cx="2737918" cy="10604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285750">
                <a:lnSpc>
                  <a:spcPct val="120000"/>
                </a:lnSpc>
              </a:pPr>
              <a:r>
                <a:rPr lang="en-US" sz="3375" dirty="0">
                  <a:solidFill>
                    <a:prstClr val="white"/>
                  </a:solidFill>
                  <a:cs typeface="+mn-ea"/>
                  <a:sym typeface="+mn-lt"/>
                </a:rPr>
                <a:t>460,</a:t>
              </a:r>
              <a:r>
                <a:rPr lang="en-US" sz="2000" dirty="0">
                  <a:solidFill>
                    <a:prstClr val="white"/>
                  </a:solidFill>
                  <a:cs typeface="+mn-ea"/>
                  <a:sym typeface="+mn-lt"/>
                </a:rPr>
                <a:t>72</a:t>
              </a:r>
              <a:endParaRPr lang="en-US" sz="337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Rectangle 3" descr="e7d195523061f1c08d347f6bf0421bdacd46f3c1815d51b81E1CE79090F8942429A56C6AE2B3163BABA1A3FCE285BEC4FF43A5085572A94AD2C0A17AE448F24FA68DD62479D8C0666FEB6710638384D2F47D54AD7F2B38C3B675A35A8E7854D7902C9F151790B78BA49E7584CBD68AC159E64228867D1645D77DDC27B6920EB356F94C2506DBE75FACBFF6BE1BB409BC"/>
          <p:cNvSpPr/>
          <p:nvPr/>
        </p:nvSpPr>
        <p:spPr>
          <a:xfrm>
            <a:off x="-5089" y="2511592"/>
            <a:ext cx="7458808" cy="3393909"/>
          </a:xfrm>
          <a:prstGeom prst="rect">
            <a:avLst/>
          </a:prstGeom>
          <a:gradFill>
            <a:gsLst>
              <a:gs pos="2000">
                <a:srgbClr val="E6CAA0"/>
              </a:gs>
              <a:gs pos="100000">
                <a:srgbClr val="A57937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85750"/>
            <a:endParaRPr lang="id-ID" sz="112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Text Placeholder 2" descr="e7d195523061f1c08d347f6bf0421bdacd46f3c1815d51b81E1CE79090F8942429A56C6AE2B3163BABA1A3FCE285BEC4FF43A5085572A94AD2C0A17AE448F24FA68DD62479D8C0666FEB6710638384D2F47D54AD7F2B38C3B675A35A8E7854D7902C9F151790B78BA49E7584CBD68AC159E64228867D1645D77DDC27B6920EB356F94C2506DBE75FACBFF6BE1BB409BC"/>
          <p:cNvSpPr txBox="1"/>
          <p:nvPr/>
        </p:nvSpPr>
        <p:spPr>
          <a:xfrm>
            <a:off x="8782771" y="2973774"/>
            <a:ext cx="1586226" cy="1608336"/>
          </a:xfrm>
          <a:prstGeom prst="rect">
            <a:avLst/>
          </a:prstGeom>
        </p:spPr>
        <p:txBody>
          <a:bodyPr/>
          <a:lstStyle>
            <a:lvl1pPr marL="0" indent="0" algn="ctr" defTabSz="14605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37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8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6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5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7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814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39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3130">
              <a:spcBef>
                <a:spcPts val="1000"/>
              </a:spcBef>
            </a:pPr>
            <a:r>
              <a:rPr lang="en-US" sz="2250" dirty="0">
                <a:solidFill>
                  <a:prstClr val="white"/>
                </a:solidFill>
                <a:cs typeface="+mn-ea"/>
                <a:sym typeface="+mn-lt"/>
              </a:rPr>
              <a:t>Come Join Us!</a:t>
            </a:r>
            <a:endParaRPr lang="id-ID" sz="22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Rectangle 23" descr="e7d195523061f1c08d347f6bf0421bdacd46f3c1815d51b81E1CE79090F8942429A56C6AE2B3163BABA1A3FCE285BEC4FF43A5085572A94AD2C0A17AE448F24FA68DD62479D8C0666FEB6710638384D2F47D54AD7F2B38C3B675A35A8E7854D7902C9F151790B78BA49E7584CBD68AC159E64228867D1645D77DDC27B6920EB356F94C2506DBE75FACBFF6BE1BB409BC"/>
          <p:cNvSpPr/>
          <p:nvPr/>
        </p:nvSpPr>
        <p:spPr>
          <a:xfrm>
            <a:off x="8782773" y="3908284"/>
            <a:ext cx="20309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1000" dirty="0">
                <a:solidFill>
                  <a:srgbClr val="D5D0B2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en-US" altLang="zh-CN" sz="1000" dirty="0">
              <a:solidFill>
                <a:srgbClr val="D5D0B2"/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1000" dirty="0">
                <a:solidFill>
                  <a:srgbClr val="D5D0B2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en-US" altLang="zh-CN" sz="1000" dirty="0">
              <a:solidFill>
                <a:srgbClr val="D5D0B2"/>
              </a:solidFill>
              <a:cs typeface="+mn-ea"/>
              <a:sym typeface="+mn-lt"/>
            </a:endParaRPr>
          </a:p>
        </p:txBody>
      </p:sp>
      <p:sp>
        <p:nvSpPr>
          <p:cNvPr id="11" name="Text Placeholder 2" descr="e7d195523061f1c08d347f6bf0421bdacd46f3c1815d51b81E1CE79090F8942429A56C6AE2B3163BABA1A3FCE285BEC4FF43A5085572A94AD2C0A17AE448F24FA68DD62479D8C0666FEB6710638384D2F47D54AD7F2B38C3B675A35A8E7854D7902C9F151790B78BA49E7584CBD68AC159E64228867D1645D77DDC27B6920EB356F94C2506DBE75FACBFF6BE1BB409BC"/>
          <p:cNvSpPr txBox="1"/>
          <p:nvPr/>
        </p:nvSpPr>
        <p:spPr>
          <a:xfrm>
            <a:off x="382498" y="3137236"/>
            <a:ext cx="2358014" cy="545941"/>
          </a:xfrm>
          <a:prstGeom prst="rect">
            <a:avLst/>
          </a:prstGeom>
        </p:spPr>
        <p:txBody>
          <a:bodyPr/>
          <a:lstStyle>
            <a:lvl1pPr marL="0" indent="0" algn="ctr" defTabSz="14605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37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8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6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5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7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1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260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814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395" indent="-365125" algn="l" defTabSz="14605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8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3130">
              <a:spcBef>
                <a:spcPts val="1000"/>
              </a:spcBef>
            </a:pPr>
            <a:r>
              <a:rPr lang="zh-CN" altLang="en-US" sz="2250" dirty="0">
                <a:solidFill>
                  <a:prstClr val="white"/>
                </a:solidFill>
                <a:cs typeface="+mn-ea"/>
                <a:sym typeface="+mn-lt"/>
              </a:rPr>
              <a:t>此处添加大标题</a:t>
            </a:r>
            <a:endParaRPr lang="id-ID" sz="22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" name="Rectangle 37" descr="e7d195523061f1c08d347f6bf0421bdacd46f3c1815d51b81E1CE79090F8942429A56C6AE2B3163BABA1A3FCE285BEC4FF43A5085572A94AD2C0A17AE448F24FA68DD62479D8C0666FEB6710638384D2F47D54AD7F2B38C3B675A35A8E7854D7902C9F151790B78BA49E7584CBD68AC159E64228867D1645D77DDC27B6920EB356F94C2506DBE75FACBFF6BE1BB409BC"/>
          <p:cNvSpPr/>
          <p:nvPr/>
        </p:nvSpPr>
        <p:spPr>
          <a:xfrm flipH="1">
            <a:off x="382498" y="3670704"/>
            <a:ext cx="15159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85750">
              <a:spcBef>
                <a:spcPts val="750"/>
              </a:spcBef>
            </a:pPr>
            <a:r>
              <a:rPr lang="en-US" sz="1000" dirty="0">
                <a:solidFill>
                  <a:prstClr val="white"/>
                </a:solidFill>
                <a:cs typeface="+mn-ea"/>
                <a:sym typeface="+mn-lt"/>
              </a:rPr>
              <a:t>27, Old City Malang</a:t>
            </a:r>
            <a:endParaRPr lang="en-US" sz="10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3" name="Group 41" descr="e7d195523061f1c08d347f6bf0421bdacd46f3c1815d51b81E1CE79090F8942429A56C6AE2B3163BABA1A3FCE285BEC4FF43A5085572A94AD2C0A17AE448F24FA68DD62479D8C0666FEB6710638384D2F47D54AD7F2B38C3B675A35A8E7854D7902C9F151790B78BA49E7584CBD68AC159E64228867D1645D77DDC27B6920EB356F94C2506DBE75FACBFF6BE1BB409BC"/>
          <p:cNvGrpSpPr/>
          <p:nvPr/>
        </p:nvGrpSpPr>
        <p:grpSpPr>
          <a:xfrm>
            <a:off x="394304" y="4054677"/>
            <a:ext cx="3101046" cy="797797"/>
            <a:chOff x="14297370" y="1174010"/>
            <a:chExt cx="4961673" cy="1276475"/>
          </a:xfrm>
        </p:grpSpPr>
        <p:sp>
          <p:nvSpPr>
            <p:cNvPr id="14" name="Rectangle 46"/>
            <p:cNvSpPr/>
            <p:nvPr/>
          </p:nvSpPr>
          <p:spPr>
            <a:xfrm>
              <a:off x="14297370" y="1174010"/>
              <a:ext cx="3262289" cy="4555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285750"/>
              <a:r>
                <a:rPr lang="en-US" sz="1250" dirty="0">
                  <a:solidFill>
                    <a:prstClr val="white"/>
                  </a:solidFill>
                  <a:cs typeface="+mn-ea"/>
                  <a:sym typeface="+mn-lt"/>
                </a:rPr>
                <a:t>Your Text Here</a:t>
              </a:r>
              <a:endParaRPr lang="en-US" sz="125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" name="Rectangle 47"/>
            <p:cNvSpPr/>
            <p:nvPr/>
          </p:nvSpPr>
          <p:spPr>
            <a:xfrm>
              <a:off x="14297372" y="1677146"/>
              <a:ext cx="4961671" cy="7733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en-US" altLang="zh-CN" sz="9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Group 42" descr="e7d195523061f1c08d347f6bf0421bdacd46f3c1815d51b81E1CE79090F8942429A56C6AE2B3163BABA1A3FCE285BEC4FF43A5085572A94AD2C0A17AE448F24FA68DD62479D8C0666FEB6710638384D2F47D54AD7F2B38C3B675A35A8E7854D7902C9F151790B78BA49E7584CBD68AC159E64228867D1645D77DDC27B6920EB356F94C2506DBE75FACBFF6BE1BB409BC"/>
          <p:cNvGrpSpPr/>
          <p:nvPr/>
        </p:nvGrpSpPr>
        <p:grpSpPr>
          <a:xfrm>
            <a:off x="453835" y="5032211"/>
            <a:ext cx="1253133" cy="247646"/>
            <a:chOff x="1948265" y="8529555"/>
            <a:chExt cx="2005013" cy="396234"/>
          </a:xfrm>
        </p:grpSpPr>
        <p:sp>
          <p:nvSpPr>
            <p:cNvPr id="17" name="Rectangle: Rounded Corners 43"/>
            <p:cNvSpPr/>
            <p:nvPr/>
          </p:nvSpPr>
          <p:spPr>
            <a:xfrm>
              <a:off x="1948265" y="8531936"/>
              <a:ext cx="2005013" cy="35528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285750">
                <a:lnSpc>
                  <a:spcPct val="80000"/>
                </a:lnSpc>
              </a:pPr>
              <a:endParaRPr lang="en-US" sz="690" spc="188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8" name="Rectangle 44"/>
            <p:cNvSpPr/>
            <p:nvPr/>
          </p:nvSpPr>
          <p:spPr>
            <a:xfrm>
              <a:off x="2129068" y="8529555"/>
              <a:ext cx="1553514" cy="3962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285750">
                <a:lnSpc>
                  <a:spcPct val="80000"/>
                </a:lnSpc>
              </a:pPr>
              <a:r>
                <a:rPr lang="en-US" sz="655" spc="188" dirty="0">
                  <a:solidFill>
                    <a:prstClr val="white"/>
                  </a:solidFill>
                  <a:cs typeface="+mn-ea"/>
                  <a:sym typeface="+mn-lt"/>
                </a:rPr>
                <a:t>READ MORE</a:t>
              </a:r>
              <a:endParaRPr lang="en-US" sz="655" spc="188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9" name="Isosceles Triangle 45"/>
            <p:cNvSpPr/>
            <p:nvPr/>
          </p:nvSpPr>
          <p:spPr>
            <a:xfrm rot="5400000">
              <a:off x="3581517" y="8662281"/>
              <a:ext cx="109727" cy="945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85750"/>
              <a:endParaRPr lang="en-US" sz="112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543665" y="768960"/>
            <a:ext cx="9104670" cy="846385"/>
            <a:chOff x="1543665" y="768960"/>
            <a:chExt cx="9104670" cy="846385"/>
          </a:xfrm>
        </p:grpSpPr>
        <p:sp>
          <p:nvSpPr>
            <p:cNvPr id="29" name="TextBox 30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5159157" y="768960"/>
              <a:ext cx="18736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spc="300" dirty="0">
                  <a:solidFill>
                    <a:schemeClr val="bg1"/>
                  </a:solidFill>
                  <a:cs typeface="+mn-ea"/>
                  <a:sym typeface="+mn-lt"/>
                </a:rPr>
                <a:t>Your text here</a:t>
              </a:r>
              <a:endParaRPr lang="en-US" sz="1050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31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1543665" y="1030570"/>
              <a:ext cx="91046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此处添加大标题内容</a:t>
              </a:r>
              <a:endParaRPr 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3892084" y="2042667"/>
            <a:ext cx="4445956" cy="33939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0" y="3772494"/>
            <a:ext cx="12178140" cy="30922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flipH="1">
            <a:off x="-96817" y="0"/>
            <a:ext cx="6116112" cy="412205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screen"/>
          <a:srcRect t="-27269"/>
          <a:stretch>
            <a:fillRect/>
          </a:stretch>
        </p:blipFill>
        <p:spPr>
          <a:xfrm>
            <a:off x="10582304" y="744536"/>
            <a:ext cx="3784600" cy="255069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1769089" y="4895991"/>
            <a:ext cx="2055425" cy="105105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14097" y="1847850"/>
            <a:ext cx="10043769" cy="2536398"/>
            <a:chOff x="714097" y="1847850"/>
            <a:chExt cx="10043769" cy="2536398"/>
          </a:xfrm>
        </p:grpSpPr>
        <p:sp>
          <p:nvSpPr>
            <p:cNvPr id="23" name="文本框 22"/>
            <p:cNvSpPr txBox="1"/>
            <p:nvPr/>
          </p:nvSpPr>
          <p:spPr>
            <a:xfrm>
              <a:off x="3733800" y="1847850"/>
              <a:ext cx="5772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714097" y="1864619"/>
              <a:ext cx="10043769" cy="1675663"/>
              <a:chOff x="938346" y="2440244"/>
              <a:chExt cx="10043769" cy="1675663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938346" y="2946356"/>
                <a:ext cx="9592436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r"/>
                <a:r>
                  <a:rPr lang="zh-CN" altLang="en-US" sz="7000" b="1" dirty="0">
                    <a:gradFill>
                      <a:gsLst>
                        <a:gs pos="21000">
                          <a:srgbClr val="E6D2AD"/>
                        </a:gs>
                        <a:gs pos="0">
                          <a:srgbClr val="D5D0B2"/>
                        </a:gs>
                        <a:gs pos="53000">
                          <a:srgbClr val="EED3AA"/>
                        </a:gs>
                        <a:gs pos="100000">
                          <a:srgbClr val="D0AB68"/>
                        </a:gs>
                      </a:gsLst>
                      <a:lin ang="10800000" scaled="0"/>
                    </a:gradFill>
                    <a:cs typeface="+mn-ea"/>
                    <a:sym typeface="+mn-lt"/>
                  </a:rPr>
                  <a:t>发展战略规划</a:t>
                </a:r>
                <a:endParaRPr lang="zh-CN" altLang="en-US" sz="7000" b="1" dirty="0">
                  <a:gradFill>
                    <a:gsLst>
                      <a:gs pos="21000">
                        <a:srgbClr val="E6D2AD"/>
                      </a:gs>
                      <a:gs pos="0">
                        <a:srgbClr val="D5D0B2"/>
                      </a:gs>
                      <a:gs pos="53000">
                        <a:srgbClr val="EED3AA"/>
                      </a:gs>
                      <a:gs pos="100000">
                        <a:srgbClr val="D0AB68"/>
                      </a:gs>
                    </a:gsLst>
                    <a:lin ang="10800000" scaled="0"/>
                  </a:gradFill>
                  <a:cs typeface="+mn-ea"/>
                  <a:sym typeface="+mn-lt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6618762" y="2440244"/>
                <a:ext cx="436335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altLang="zh-CN" sz="3200" dirty="0">
                    <a:solidFill>
                      <a:srgbClr val="D5D0B2"/>
                    </a:solidFill>
                    <a:cs typeface="+mn-ea"/>
                    <a:sym typeface="+mn-lt"/>
                  </a:rPr>
                  <a:t>#3  Feature Three</a:t>
                </a:r>
                <a:endParaRPr lang="en-US" altLang="zh-CN" sz="3200" dirty="0">
                  <a:solidFill>
                    <a:srgbClr val="D5D0B2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3520806" y="3460918"/>
              <a:ext cx="67857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D5D0B2"/>
                  </a:solidFill>
                  <a:effectLst/>
                  <a:uLnTx/>
                  <a:uFillTx/>
                  <a:cs typeface="+mn-ea"/>
                  <a:sym typeface="+mn-lt"/>
                </a:rPr>
                <a:t>Not until I do this will my new life start. And say my thank you to each and every moment of my life. I know above the clouds the sun is shining. I design my future bright, not by where my life has been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D5D0B2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344143" y="1450557"/>
            <a:ext cx="4739483" cy="4224749"/>
            <a:chOff x="6344143" y="1450557"/>
            <a:chExt cx="4739483" cy="4224749"/>
          </a:xfrm>
        </p:grpSpPr>
        <p:grpSp>
          <p:nvGrpSpPr>
            <p:cNvPr id="33" name="Group 92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GrpSpPr/>
            <p:nvPr/>
          </p:nvGrpSpPr>
          <p:grpSpPr>
            <a:xfrm>
              <a:off x="7107236" y="3619626"/>
              <a:ext cx="3976390" cy="2055680"/>
              <a:chOff x="1649864" y="3822826"/>
              <a:chExt cx="3976390" cy="2055680"/>
            </a:xfrm>
          </p:grpSpPr>
          <p:sp>
            <p:nvSpPr>
              <p:cNvPr id="34" name="Rectangle: Rounded Corners 63"/>
              <p:cNvSpPr/>
              <p:nvPr/>
            </p:nvSpPr>
            <p:spPr>
              <a:xfrm>
                <a:off x="1737601" y="4084820"/>
                <a:ext cx="3418487" cy="8196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alpha val="22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5" name="TextBox 64"/>
              <p:cNvSpPr txBox="1"/>
              <p:nvPr/>
            </p:nvSpPr>
            <p:spPr>
              <a:xfrm>
                <a:off x="1649864" y="3822826"/>
                <a:ext cx="1244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Photography</a:t>
                </a: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6" name="TextBox 65"/>
              <p:cNvSpPr txBox="1"/>
              <p:nvPr/>
            </p:nvSpPr>
            <p:spPr>
              <a:xfrm>
                <a:off x="5159944" y="4010384"/>
                <a:ext cx="46631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88%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7" name="Rectangle: Rounded Corners 66"/>
              <p:cNvSpPr/>
              <p:nvPr/>
            </p:nvSpPr>
            <p:spPr>
              <a:xfrm>
                <a:off x="1737601" y="4626998"/>
                <a:ext cx="3418487" cy="8196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alpha val="22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TextBox 67"/>
              <p:cNvSpPr txBox="1"/>
              <p:nvPr/>
            </p:nvSpPr>
            <p:spPr>
              <a:xfrm>
                <a:off x="1649864" y="4365004"/>
                <a:ext cx="1244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Illustration</a:t>
                </a: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9" name="TextBox 68"/>
              <p:cNvSpPr txBox="1"/>
              <p:nvPr/>
            </p:nvSpPr>
            <p:spPr>
              <a:xfrm>
                <a:off x="5159944" y="4552562"/>
                <a:ext cx="46631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73%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0" name="Rectangle: Rounded Corners 83"/>
              <p:cNvSpPr/>
              <p:nvPr/>
            </p:nvSpPr>
            <p:spPr>
              <a:xfrm>
                <a:off x="1737601" y="5174554"/>
                <a:ext cx="3418487" cy="8196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alpha val="22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1" name="TextBox 84"/>
              <p:cNvSpPr txBox="1"/>
              <p:nvPr/>
            </p:nvSpPr>
            <p:spPr>
              <a:xfrm>
                <a:off x="1649864" y="4912560"/>
                <a:ext cx="1244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Design</a:t>
                </a: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2" name="TextBox 85"/>
              <p:cNvSpPr txBox="1"/>
              <p:nvPr/>
            </p:nvSpPr>
            <p:spPr>
              <a:xfrm>
                <a:off x="5159944" y="5100118"/>
                <a:ext cx="46631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47%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3" name="Rectangle: Rounded Corners 88"/>
              <p:cNvSpPr/>
              <p:nvPr/>
            </p:nvSpPr>
            <p:spPr>
              <a:xfrm>
                <a:off x="1737601" y="5722110"/>
                <a:ext cx="3418487" cy="8196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alpha val="22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4" name="TextBox 89"/>
              <p:cNvSpPr txBox="1"/>
              <p:nvPr/>
            </p:nvSpPr>
            <p:spPr>
              <a:xfrm>
                <a:off x="1649864" y="5460116"/>
                <a:ext cx="1244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Strengths</a:t>
                </a: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5" name="TextBox 90"/>
              <p:cNvSpPr txBox="1"/>
              <p:nvPr/>
            </p:nvSpPr>
            <p:spPr>
              <a:xfrm>
                <a:off x="5159944" y="5647674"/>
                <a:ext cx="46631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92%</a:t>
                </a: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6" name="TextBox 5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7107236" y="1712167"/>
              <a:ext cx="30573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此处添加大标题</a:t>
              </a:r>
              <a:endParaRPr 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47" name="Straight Connector 57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CxnSpPr/>
            <p:nvPr/>
          </p:nvCxnSpPr>
          <p:spPr>
            <a:xfrm>
              <a:off x="6344143" y="2026841"/>
              <a:ext cx="628058" cy="0"/>
            </a:xfrm>
            <a:prstGeom prst="line">
              <a:avLst/>
            </a:prstGeom>
            <a:noFill/>
            <a:ln w="19050" cap="rnd" cmpd="sng" algn="ctr">
              <a:solidFill>
                <a:sysClr val="window" lastClr="FFFFFF"/>
              </a:solidFill>
              <a:prstDash val="solid"/>
              <a:round/>
            </a:ln>
            <a:effectLst/>
          </p:spPr>
        </p:cxnSp>
        <p:sp>
          <p:nvSpPr>
            <p:cNvPr id="48" name="TextBox 5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7107237" y="2962450"/>
              <a:ext cx="3057341" cy="261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i="1" dirty="0">
                  <a:solidFill>
                    <a:schemeClr val="bg1"/>
                  </a:solidFill>
                  <a:cs typeface="+mn-ea"/>
                  <a:sym typeface="+mn-lt"/>
                </a:rPr>
                <a:t>Your text here</a:t>
              </a:r>
              <a:endParaRPr lang="en-US" sz="1000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9" name="TextBox 60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7107237" y="2644122"/>
              <a:ext cx="3057341" cy="362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Imagination</a:t>
              </a: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0" name="TextBox 61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7107236" y="1450557"/>
              <a:ext cx="18736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spc="300" dirty="0">
                  <a:solidFill>
                    <a:schemeClr val="bg1"/>
                  </a:solidFill>
                  <a:cs typeface="+mn-ea"/>
                  <a:sym typeface="+mn-lt"/>
                </a:rPr>
                <a:t>Your text here</a:t>
              </a:r>
              <a:endParaRPr lang="en-US" sz="1050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51" name="Group 93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GrpSpPr/>
            <p:nvPr/>
          </p:nvGrpSpPr>
          <p:grpSpPr>
            <a:xfrm>
              <a:off x="7194974" y="3881620"/>
              <a:ext cx="3098033" cy="1719250"/>
              <a:chOff x="1737602" y="4084820"/>
              <a:chExt cx="3098033" cy="1719250"/>
            </a:xfrm>
            <a:gradFill>
              <a:gsLst>
                <a:gs pos="0">
                  <a:srgbClr val="EED3AA"/>
                </a:gs>
                <a:gs pos="100000">
                  <a:srgbClr val="A57937"/>
                </a:gs>
              </a:gsLst>
              <a:lin ang="5400000" scaled="1"/>
            </a:gradFill>
          </p:grpSpPr>
          <p:sp>
            <p:nvSpPr>
              <p:cNvPr id="52" name="Rectangle: Rounded Corners 70"/>
              <p:cNvSpPr/>
              <p:nvPr/>
            </p:nvSpPr>
            <p:spPr>
              <a:xfrm>
                <a:off x="1737602" y="4084820"/>
                <a:ext cx="2860347" cy="81960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3" name="Rectangle: Rounded Corners 71"/>
              <p:cNvSpPr/>
              <p:nvPr/>
            </p:nvSpPr>
            <p:spPr>
              <a:xfrm>
                <a:off x="1737603" y="4626998"/>
                <a:ext cx="2517446" cy="81960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4" name="Rectangle: Rounded Corners 86"/>
              <p:cNvSpPr/>
              <p:nvPr/>
            </p:nvSpPr>
            <p:spPr>
              <a:xfrm>
                <a:off x="1737603" y="5174554"/>
                <a:ext cx="1721877" cy="81960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5" name="Rectangle: Rounded Corners 91"/>
              <p:cNvSpPr/>
              <p:nvPr/>
            </p:nvSpPr>
            <p:spPr>
              <a:xfrm>
                <a:off x="1737603" y="5722110"/>
                <a:ext cx="3098032" cy="81960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31" name="图片占位符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26770" y="169240"/>
            <a:ext cx="5075718" cy="6857969"/>
          </a:xfrm>
          <a:custGeom>
            <a:avLst/>
            <a:gdLst>
              <a:gd name="connsiteX0" fmla="*/ 3344905 w 5543607"/>
              <a:gd name="connsiteY0" fmla="*/ 6 h 6857969"/>
              <a:gd name="connsiteX1" fmla="*/ 4432073 w 5543607"/>
              <a:gd name="connsiteY1" fmla="*/ 152535 h 6857969"/>
              <a:gd name="connsiteX2" fmla="*/ 5493071 w 5543607"/>
              <a:gd name="connsiteY2" fmla="*/ 538614 h 6857969"/>
              <a:gd name="connsiteX3" fmla="*/ 5530964 w 5543607"/>
              <a:gd name="connsiteY3" fmla="*/ 739578 h 6857969"/>
              <a:gd name="connsiteX4" fmla="*/ 5543607 w 5543607"/>
              <a:gd name="connsiteY4" fmla="*/ 883704 h 6857969"/>
              <a:gd name="connsiteX5" fmla="*/ 5420455 w 5543607"/>
              <a:gd name="connsiteY5" fmla="*/ 1402038 h 6857969"/>
              <a:gd name="connsiteX6" fmla="*/ 5089041 w 5543607"/>
              <a:gd name="connsiteY6" fmla="*/ 1743368 h 6857969"/>
              <a:gd name="connsiteX7" fmla="*/ 4140321 w 5543607"/>
              <a:gd name="connsiteY7" fmla="*/ 1078586 h 6857969"/>
              <a:gd name="connsiteX8" fmla="*/ 2931881 w 5543607"/>
              <a:gd name="connsiteY8" fmla="*/ 875262 h 6857969"/>
              <a:gd name="connsiteX9" fmla="*/ 1924627 w 5543607"/>
              <a:gd name="connsiteY9" fmla="*/ 1046996 h 6857969"/>
              <a:gd name="connsiteX10" fmla="*/ 1498960 w 5543607"/>
              <a:gd name="connsiteY10" fmla="*/ 1515790 h 6857969"/>
              <a:gd name="connsiteX11" fmla="*/ 1866424 w 5543607"/>
              <a:gd name="connsiteY11" fmla="*/ 2013077 h 6857969"/>
              <a:gd name="connsiteX12" fmla="*/ 2651556 w 5543607"/>
              <a:gd name="connsiteY12" fmla="*/ 2504725 h 6857969"/>
              <a:gd name="connsiteX13" fmla="*/ 3580924 w 5543607"/>
              <a:gd name="connsiteY13" fmla="*/ 2957005 h 6857969"/>
              <a:gd name="connsiteX14" fmla="*/ 4516853 w 5543607"/>
              <a:gd name="connsiteY14" fmla="*/ 3452708 h 6857969"/>
              <a:gd name="connsiteX15" fmla="*/ 5062944 w 5543607"/>
              <a:gd name="connsiteY15" fmla="*/ 4006465 h 6857969"/>
              <a:gd name="connsiteX16" fmla="*/ 5240281 w 5543607"/>
              <a:gd name="connsiteY16" fmla="*/ 4811207 h 6857969"/>
              <a:gd name="connsiteX17" fmla="*/ 4679261 w 5543607"/>
              <a:gd name="connsiteY17" fmla="*/ 6267535 h 6857969"/>
              <a:gd name="connsiteX18" fmla="*/ 3151055 w 5543607"/>
              <a:gd name="connsiteY18" fmla="*/ 6857969 h 6857969"/>
              <a:gd name="connsiteX19" fmla="*/ 2132447 w 5543607"/>
              <a:gd name="connsiteY19" fmla="*/ 6712775 h 6857969"/>
              <a:gd name="connsiteX20" fmla="*/ 1107795 w 5543607"/>
              <a:gd name="connsiteY20" fmla="*/ 6321241 h 6857969"/>
              <a:gd name="connsiteX21" fmla="*/ 317023 w 5543607"/>
              <a:gd name="connsiteY21" fmla="*/ 5749606 h 6857969"/>
              <a:gd name="connsiteX22" fmla="*/ 132 w 5543607"/>
              <a:gd name="connsiteY22" fmla="*/ 5064071 h 6857969"/>
              <a:gd name="connsiteX23" fmla="*/ 97038 w 5543607"/>
              <a:gd name="connsiteY23" fmla="*/ 4632101 h 6857969"/>
              <a:gd name="connsiteX24" fmla="*/ 446736 w 5543607"/>
              <a:gd name="connsiteY24" fmla="*/ 4086379 h 6857969"/>
              <a:gd name="connsiteX25" fmla="*/ 722564 w 5543607"/>
              <a:gd name="connsiteY25" fmla="*/ 4686913 h 6857969"/>
              <a:gd name="connsiteX26" fmla="*/ 1465343 w 5543607"/>
              <a:gd name="connsiteY26" fmla="*/ 5325340 h 6857969"/>
              <a:gd name="connsiteX27" fmla="*/ 2420882 w 5543607"/>
              <a:gd name="connsiteY27" fmla="*/ 5718311 h 6857969"/>
              <a:gd name="connsiteX28" fmla="*/ 3344905 w 5543607"/>
              <a:gd name="connsiteY28" fmla="*/ 5839435 h 6857969"/>
              <a:gd name="connsiteX29" fmla="*/ 4297385 w 5543607"/>
              <a:gd name="connsiteY29" fmla="*/ 5637476 h 6857969"/>
              <a:gd name="connsiteX30" fmla="*/ 4755341 w 5543607"/>
              <a:gd name="connsiteY30" fmla="*/ 5212657 h 6857969"/>
              <a:gd name="connsiteX31" fmla="*/ 4887413 w 5543607"/>
              <a:gd name="connsiteY31" fmla="*/ 4836494 h 6857969"/>
              <a:gd name="connsiteX32" fmla="*/ 4621721 w 5543607"/>
              <a:gd name="connsiteY32" fmla="*/ 4410716 h 6857969"/>
              <a:gd name="connsiteX33" fmla="*/ 3964607 w 5543607"/>
              <a:gd name="connsiteY33" fmla="*/ 4009303 h 6857969"/>
              <a:gd name="connsiteX34" fmla="*/ 3075196 w 5543607"/>
              <a:gd name="connsiteY34" fmla="*/ 3605974 h 6857969"/>
              <a:gd name="connsiteX35" fmla="*/ 1530107 w 5543607"/>
              <a:gd name="connsiteY35" fmla="*/ 2745278 h 6857969"/>
              <a:gd name="connsiteX36" fmla="*/ 1053425 w 5543607"/>
              <a:gd name="connsiteY36" fmla="*/ 1751809 h 6857969"/>
              <a:gd name="connsiteX37" fmla="*/ 1340533 w 5543607"/>
              <a:gd name="connsiteY37" fmla="*/ 858712 h 6857969"/>
              <a:gd name="connsiteX38" fmla="*/ 2164848 w 5543607"/>
              <a:gd name="connsiteY38" fmla="*/ 218811 h 6857969"/>
              <a:gd name="connsiteX39" fmla="*/ 2742233 w 5543607"/>
              <a:gd name="connsiteY39" fmla="*/ 52606 h 6857969"/>
              <a:gd name="connsiteX40" fmla="*/ 3344905 w 5543607"/>
              <a:gd name="connsiteY40" fmla="*/ 6 h 685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543607" h="6857969">
                <a:moveTo>
                  <a:pt x="3344905" y="6"/>
                </a:moveTo>
                <a:cubicBezTo>
                  <a:pt x="3711595" y="2955"/>
                  <a:pt x="4073972" y="53823"/>
                  <a:pt x="4432073" y="152535"/>
                </a:cubicBezTo>
                <a:cubicBezTo>
                  <a:pt x="4790175" y="251248"/>
                  <a:pt x="5143853" y="379966"/>
                  <a:pt x="5493071" y="538614"/>
                </a:cubicBezTo>
                <a:cubicBezTo>
                  <a:pt x="5509917" y="630323"/>
                  <a:pt x="5522559" y="697299"/>
                  <a:pt x="5530964" y="739578"/>
                </a:cubicBezTo>
                <a:cubicBezTo>
                  <a:pt x="5539405" y="781821"/>
                  <a:pt x="5543607" y="829850"/>
                  <a:pt x="5543607" y="883704"/>
                </a:cubicBezTo>
                <a:cubicBezTo>
                  <a:pt x="5542022" y="1073315"/>
                  <a:pt x="5500959" y="1246118"/>
                  <a:pt x="5420455" y="1402038"/>
                </a:cubicBezTo>
                <a:cubicBezTo>
                  <a:pt x="5339915" y="1557959"/>
                  <a:pt x="5229443" y="1671748"/>
                  <a:pt x="5089041" y="1743368"/>
                </a:cubicBezTo>
                <a:cubicBezTo>
                  <a:pt x="4853539" y="1438014"/>
                  <a:pt x="4537274" y="1216445"/>
                  <a:pt x="4140321" y="1078586"/>
                </a:cubicBezTo>
                <a:cubicBezTo>
                  <a:pt x="3743332" y="940764"/>
                  <a:pt x="3340519" y="872977"/>
                  <a:pt x="2931881" y="875262"/>
                </a:cubicBezTo>
                <a:cubicBezTo>
                  <a:pt x="2529768" y="877216"/>
                  <a:pt x="2194005" y="934461"/>
                  <a:pt x="1924627" y="1046996"/>
                </a:cubicBezTo>
                <a:cubicBezTo>
                  <a:pt x="1655249" y="1159532"/>
                  <a:pt x="1513373" y="1315821"/>
                  <a:pt x="1498960" y="1515790"/>
                </a:cubicBezTo>
                <a:cubicBezTo>
                  <a:pt x="1529038" y="1679673"/>
                  <a:pt x="1651526" y="1845435"/>
                  <a:pt x="1866424" y="2013077"/>
                </a:cubicBezTo>
                <a:cubicBezTo>
                  <a:pt x="2081285" y="2180683"/>
                  <a:pt x="2342995" y="2344565"/>
                  <a:pt x="2651556" y="2504725"/>
                </a:cubicBezTo>
                <a:cubicBezTo>
                  <a:pt x="2960080" y="2664848"/>
                  <a:pt x="3269894" y="2815608"/>
                  <a:pt x="3580924" y="2957005"/>
                </a:cubicBezTo>
                <a:cubicBezTo>
                  <a:pt x="3959631" y="3128666"/>
                  <a:pt x="4271619" y="3293875"/>
                  <a:pt x="4516853" y="3452708"/>
                </a:cubicBezTo>
                <a:cubicBezTo>
                  <a:pt x="4762087" y="3611540"/>
                  <a:pt x="4944142" y="3796138"/>
                  <a:pt x="5062944" y="4006465"/>
                </a:cubicBezTo>
                <a:cubicBezTo>
                  <a:pt x="5181746" y="4216829"/>
                  <a:pt x="5240871" y="4485064"/>
                  <a:pt x="5240281" y="4811207"/>
                </a:cubicBezTo>
                <a:cubicBezTo>
                  <a:pt x="5233830" y="5401604"/>
                  <a:pt x="5046836" y="5887023"/>
                  <a:pt x="4679261" y="6267535"/>
                </a:cubicBezTo>
                <a:cubicBezTo>
                  <a:pt x="4311723" y="6648048"/>
                  <a:pt x="3802309" y="6844847"/>
                  <a:pt x="3151055" y="6857969"/>
                </a:cubicBezTo>
                <a:cubicBezTo>
                  <a:pt x="2832505" y="6856126"/>
                  <a:pt x="2492981" y="6807728"/>
                  <a:pt x="2132447" y="6712775"/>
                </a:cubicBezTo>
                <a:cubicBezTo>
                  <a:pt x="1771876" y="6617785"/>
                  <a:pt x="1430362" y="6487298"/>
                  <a:pt x="1107795" y="6321241"/>
                </a:cubicBezTo>
                <a:cubicBezTo>
                  <a:pt x="785227" y="6155184"/>
                  <a:pt x="521636" y="5964651"/>
                  <a:pt x="317023" y="5749606"/>
                </a:cubicBezTo>
                <a:cubicBezTo>
                  <a:pt x="112446" y="5534561"/>
                  <a:pt x="6803" y="5306025"/>
                  <a:pt x="132" y="5064071"/>
                </a:cubicBezTo>
                <a:cubicBezTo>
                  <a:pt x="-2338" y="4947481"/>
                  <a:pt x="29989" y="4803503"/>
                  <a:pt x="97038" y="4632101"/>
                </a:cubicBezTo>
                <a:cubicBezTo>
                  <a:pt x="164088" y="4460736"/>
                  <a:pt x="280678" y="4278829"/>
                  <a:pt x="446736" y="4086379"/>
                </a:cubicBezTo>
                <a:cubicBezTo>
                  <a:pt x="462917" y="4261283"/>
                  <a:pt x="554848" y="4461436"/>
                  <a:pt x="722564" y="4686913"/>
                </a:cubicBezTo>
                <a:cubicBezTo>
                  <a:pt x="890280" y="4912353"/>
                  <a:pt x="1137873" y="5125150"/>
                  <a:pt x="1465343" y="5325340"/>
                </a:cubicBezTo>
                <a:cubicBezTo>
                  <a:pt x="1777000" y="5505294"/>
                  <a:pt x="2095513" y="5636296"/>
                  <a:pt x="2420882" y="5718311"/>
                </a:cubicBezTo>
                <a:cubicBezTo>
                  <a:pt x="2746288" y="5800289"/>
                  <a:pt x="3054296" y="5840689"/>
                  <a:pt x="3344905" y="5839435"/>
                </a:cubicBezTo>
                <a:cubicBezTo>
                  <a:pt x="3758851" y="5831916"/>
                  <a:pt x="4076331" y="5764571"/>
                  <a:pt x="4297385" y="5637476"/>
                </a:cubicBezTo>
                <a:cubicBezTo>
                  <a:pt x="4518401" y="5510380"/>
                  <a:pt x="4671041" y="5368762"/>
                  <a:pt x="4755341" y="5212657"/>
                </a:cubicBezTo>
                <a:cubicBezTo>
                  <a:pt x="4839642" y="5056515"/>
                  <a:pt x="4883653" y="4931152"/>
                  <a:pt x="4887413" y="4836494"/>
                </a:cubicBezTo>
                <a:cubicBezTo>
                  <a:pt x="4877387" y="4688314"/>
                  <a:pt x="4788811" y="4546400"/>
                  <a:pt x="4621721" y="4410716"/>
                </a:cubicBezTo>
                <a:cubicBezTo>
                  <a:pt x="4454669" y="4275032"/>
                  <a:pt x="4235607" y="4141228"/>
                  <a:pt x="3964607" y="4009303"/>
                </a:cubicBezTo>
                <a:cubicBezTo>
                  <a:pt x="3693570" y="3877342"/>
                  <a:pt x="3397100" y="3742911"/>
                  <a:pt x="3075196" y="3605974"/>
                </a:cubicBezTo>
                <a:cubicBezTo>
                  <a:pt x="2367729" y="3305928"/>
                  <a:pt x="1852712" y="3019005"/>
                  <a:pt x="1530107" y="2745278"/>
                </a:cubicBezTo>
                <a:cubicBezTo>
                  <a:pt x="1207540" y="2471514"/>
                  <a:pt x="1048633" y="2140357"/>
                  <a:pt x="1053425" y="1751809"/>
                </a:cubicBezTo>
                <a:cubicBezTo>
                  <a:pt x="1054973" y="1429794"/>
                  <a:pt x="1150664" y="1132108"/>
                  <a:pt x="1340533" y="858712"/>
                </a:cubicBezTo>
                <a:cubicBezTo>
                  <a:pt x="1530365" y="585353"/>
                  <a:pt x="1805161" y="372041"/>
                  <a:pt x="2164848" y="218811"/>
                </a:cubicBezTo>
                <a:cubicBezTo>
                  <a:pt x="2347824" y="143431"/>
                  <a:pt x="2540311" y="88029"/>
                  <a:pt x="2742233" y="52606"/>
                </a:cubicBezTo>
                <a:cubicBezTo>
                  <a:pt x="2944193" y="17183"/>
                  <a:pt x="3145083" y="-363"/>
                  <a:pt x="3344905" y="6"/>
                </a:cubicBezTo>
                <a:close/>
              </a:path>
            </a:pathLst>
          </a:custGeom>
        </p:spPr>
      </p:pic>
      <p:sp>
        <p:nvSpPr>
          <p:cNvPr id="32" name="Freeform: Shape 4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/>
          <p:nvPr/>
        </p:nvSpPr>
        <p:spPr>
          <a:xfrm>
            <a:off x="122652" y="-111151"/>
            <a:ext cx="5543623" cy="6858000"/>
          </a:xfrm>
          <a:custGeom>
            <a:avLst/>
            <a:gdLst/>
            <a:ahLst/>
            <a:cxnLst/>
            <a:rect l="l" t="t" r="r" b="b"/>
            <a:pathLst>
              <a:path w="150394" h="186052">
                <a:moveTo>
                  <a:pt x="90745" y="1"/>
                </a:moveTo>
                <a:cubicBezTo>
                  <a:pt x="100693" y="81"/>
                  <a:pt x="110524" y="1461"/>
                  <a:pt x="120239" y="4139"/>
                </a:cubicBezTo>
                <a:cubicBezTo>
                  <a:pt x="129954" y="6817"/>
                  <a:pt x="139549" y="10309"/>
                  <a:pt x="149023" y="14613"/>
                </a:cubicBezTo>
                <a:cubicBezTo>
                  <a:pt x="149480" y="17101"/>
                  <a:pt x="149823" y="18918"/>
                  <a:pt x="150051" y="20065"/>
                </a:cubicBezTo>
                <a:cubicBezTo>
                  <a:pt x="150280" y="21211"/>
                  <a:pt x="150394" y="22514"/>
                  <a:pt x="150394" y="23975"/>
                </a:cubicBezTo>
                <a:cubicBezTo>
                  <a:pt x="150351" y="29119"/>
                  <a:pt x="149237" y="33807"/>
                  <a:pt x="147053" y="38037"/>
                </a:cubicBezTo>
                <a:cubicBezTo>
                  <a:pt x="144868" y="42267"/>
                  <a:pt x="141871" y="45354"/>
                  <a:pt x="138062" y="47297"/>
                </a:cubicBezTo>
                <a:cubicBezTo>
                  <a:pt x="131673" y="39013"/>
                  <a:pt x="123093" y="33002"/>
                  <a:pt x="112324" y="29262"/>
                </a:cubicBezTo>
                <a:cubicBezTo>
                  <a:pt x="101554" y="25523"/>
                  <a:pt x="90626" y="23684"/>
                  <a:pt x="79540" y="23746"/>
                </a:cubicBezTo>
                <a:cubicBezTo>
                  <a:pt x="68631" y="23799"/>
                  <a:pt x="59522" y="25352"/>
                  <a:pt x="52214" y="28405"/>
                </a:cubicBezTo>
                <a:cubicBezTo>
                  <a:pt x="44906" y="31458"/>
                  <a:pt x="41057" y="35698"/>
                  <a:pt x="40666" y="41123"/>
                </a:cubicBezTo>
                <a:cubicBezTo>
                  <a:pt x="41482" y="45569"/>
                  <a:pt x="44805" y="50066"/>
                  <a:pt x="50635" y="54614"/>
                </a:cubicBezTo>
                <a:cubicBezTo>
                  <a:pt x="56464" y="59161"/>
                  <a:pt x="63564" y="63607"/>
                  <a:pt x="71935" y="67952"/>
                </a:cubicBezTo>
                <a:cubicBezTo>
                  <a:pt x="80305" y="72296"/>
                  <a:pt x="88710" y="76386"/>
                  <a:pt x="97148" y="80222"/>
                </a:cubicBezTo>
                <a:cubicBezTo>
                  <a:pt x="107422" y="84879"/>
                  <a:pt x="115886" y="89361"/>
                  <a:pt x="122539" y="93670"/>
                </a:cubicBezTo>
                <a:cubicBezTo>
                  <a:pt x="129192" y="97979"/>
                  <a:pt x="134131" y="102987"/>
                  <a:pt x="137354" y="108693"/>
                </a:cubicBezTo>
                <a:cubicBezTo>
                  <a:pt x="140577" y="114400"/>
                  <a:pt x="142181" y="121677"/>
                  <a:pt x="142165" y="130525"/>
                </a:cubicBezTo>
                <a:cubicBezTo>
                  <a:pt x="141990" y="146542"/>
                  <a:pt x="136917" y="159711"/>
                  <a:pt x="126945" y="170034"/>
                </a:cubicBezTo>
                <a:cubicBezTo>
                  <a:pt x="116974" y="180357"/>
                  <a:pt x="103154" y="185696"/>
                  <a:pt x="85486" y="186052"/>
                </a:cubicBezTo>
                <a:cubicBezTo>
                  <a:pt x="76844" y="186002"/>
                  <a:pt x="67633" y="184689"/>
                  <a:pt x="57852" y="182113"/>
                </a:cubicBezTo>
                <a:cubicBezTo>
                  <a:pt x="48070" y="179536"/>
                  <a:pt x="38805" y="175996"/>
                  <a:pt x="30054" y="171491"/>
                </a:cubicBezTo>
                <a:cubicBezTo>
                  <a:pt x="21303" y="166986"/>
                  <a:pt x="14152" y="161817"/>
                  <a:pt x="8601" y="155983"/>
                </a:cubicBezTo>
                <a:cubicBezTo>
                  <a:pt x="3051" y="150149"/>
                  <a:pt x="185" y="143949"/>
                  <a:pt x="4" y="137385"/>
                </a:cubicBezTo>
                <a:cubicBezTo>
                  <a:pt x="-63" y="134222"/>
                  <a:pt x="814" y="130316"/>
                  <a:pt x="2633" y="125666"/>
                </a:cubicBezTo>
                <a:cubicBezTo>
                  <a:pt x="4452" y="121017"/>
                  <a:pt x="7615" y="116082"/>
                  <a:pt x="12120" y="110861"/>
                </a:cubicBezTo>
                <a:cubicBezTo>
                  <a:pt x="12559" y="115606"/>
                  <a:pt x="15053" y="121036"/>
                  <a:pt x="19603" y="127153"/>
                </a:cubicBezTo>
                <a:cubicBezTo>
                  <a:pt x="24153" y="133269"/>
                  <a:pt x="30870" y="139042"/>
                  <a:pt x="39754" y="144473"/>
                </a:cubicBezTo>
                <a:cubicBezTo>
                  <a:pt x="48209" y="149355"/>
                  <a:pt x="56850" y="152909"/>
                  <a:pt x="65677" y="155134"/>
                </a:cubicBezTo>
                <a:cubicBezTo>
                  <a:pt x="74505" y="157358"/>
                  <a:pt x="82861" y="158454"/>
                  <a:pt x="90745" y="158420"/>
                </a:cubicBezTo>
                <a:cubicBezTo>
                  <a:pt x="101975" y="158216"/>
                  <a:pt x="110588" y="156389"/>
                  <a:pt x="116585" y="152941"/>
                </a:cubicBezTo>
                <a:cubicBezTo>
                  <a:pt x="122581" y="149493"/>
                  <a:pt x="126722" y="145651"/>
                  <a:pt x="129009" y="141416"/>
                </a:cubicBezTo>
                <a:cubicBezTo>
                  <a:pt x="131296" y="137180"/>
                  <a:pt x="132490" y="133779"/>
                  <a:pt x="132592" y="131211"/>
                </a:cubicBezTo>
                <a:cubicBezTo>
                  <a:pt x="132320" y="127191"/>
                  <a:pt x="129917" y="123341"/>
                  <a:pt x="125384" y="119660"/>
                </a:cubicBezTo>
                <a:cubicBezTo>
                  <a:pt x="120852" y="115979"/>
                  <a:pt x="114909" y="112349"/>
                  <a:pt x="107557" y="108770"/>
                </a:cubicBezTo>
                <a:cubicBezTo>
                  <a:pt x="100204" y="105190"/>
                  <a:pt x="92161" y="101543"/>
                  <a:pt x="83428" y="97828"/>
                </a:cubicBezTo>
                <a:cubicBezTo>
                  <a:pt x="64235" y="89688"/>
                  <a:pt x="50263" y="81904"/>
                  <a:pt x="41511" y="74478"/>
                </a:cubicBezTo>
                <a:cubicBezTo>
                  <a:pt x="32760" y="67051"/>
                  <a:pt x="28449" y="58067"/>
                  <a:pt x="28579" y="47526"/>
                </a:cubicBezTo>
                <a:cubicBezTo>
                  <a:pt x="28621" y="38790"/>
                  <a:pt x="31217" y="30714"/>
                  <a:pt x="36368" y="23297"/>
                </a:cubicBezTo>
                <a:cubicBezTo>
                  <a:pt x="41518" y="15881"/>
                  <a:pt x="48973" y="10094"/>
                  <a:pt x="58731" y="5937"/>
                </a:cubicBezTo>
                <a:cubicBezTo>
                  <a:pt x="63695" y="3892"/>
                  <a:pt x="68917" y="2389"/>
                  <a:pt x="74395" y="1428"/>
                </a:cubicBezTo>
                <a:cubicBezTo>
                  <a:pt x="79874" y="467"/>
                  <a:pt x="85324" y="-9"/>
                  <a:pt x="90745" y="1"/>
                </a:cubicBezTo>
                <a:close/>
              </a:path>
            </a:pathLst>
          </a:custGeom>
          <a:gradFill>
            <a:gsLst>
              <a:gs pos="0">
                <a:srgbClr val="EED3AA"/>
              </a:gs>
              <a:gs pos="100000">
                <a:srgbClr val="A57937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6" name="图片占位符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844254" y="0"/>
            <a:ext cx="5347746" cy="6858000"/>
          </a:xfrm>
          <a:custGeom>
            <a:avLst/>
            <a:gdLst>
              <a:gd name="connsiteX0" fmla="*/ 371202 w 5619750"/>
              <a:gd name="connsiteY0" fmla="*/ 0 h 6858000"/>
              <a:gd name="connsiteX1" fmla="*/ 825442 w 5619750"/>
              <a:gd name="connsiteY1" fmla="*/ 104038 h 6858000"/>
              <a:gd name="connsiteX2" fmla="*/ 1364197 w 5619750"/>
              <a:gd name="connsiteY2" fmla="*/ 326176 h 6858000"/>
              <a:gd name="connsiteX3" fmla="*/ 1661291 w 5619750"/>
              <a:gd name="connsiteY3" fmla="*/ 531448 h 6858000"/>
              <a:gd name="connsiteX4" fmla="*/ 1334893 w 5619750"/>
              <a:gd name="connsiteY4" fmla="*/ 1762081 h 6858000"/>
              <a:gd name="connsiteX5" fmla="*/ 1126669 w 5619750"/>
              <a:gd name="connsiteY5" fmla="*/ 3425734 h 6858000"/>
              <a:gd name="connsiteX6" fmla="*/ 1053522 w 5619750"/>
              <a:gd name="connsiteY6" fmla="*/ 5111863 h 6858000"/>
              <a:gd name="connsiteX7" fmla="*/ 1060903 w 5619750"/>
              <a:gd name="connsiteY7" fmla="*/ 5646484 h 6858000"/>
              <a:gd name="connsiteX8" fmla="*/ 1087290 w 5619750"/>
              <a:gd name="connsiteY8" fmla="*/ 6124123 h 6858000"/>
              <a:gd name="connsiteX9" fmla="*/ 1586298 w 5619750"/>
              <a:gd name="connsiteY9" fmla="*/ 5183534 h 6858000"/>
              <a:gd name="connsiteX10" fmla="*/ 2176426 w 5619750"/>
              <a:gd name="connsiteY10" fmla="*/ 3804464 h 6858000"/>
              <a:gd name="connsiteX11" fmla="*/ 2758398 w 5619750"/>
              <a:gd name="connsiteY11" fmla="*/ 2283232 h 6858000"/>
              <a:gd name="connsiteX12" fmla="*/ 3232973 w 5619750"/>
              <a:gd name="connsiteY12" fmla="*/ 916305 h 6858000"/>
              <a:gd name="connsiteX13" fmla="*/ 3500874 w 5619750"/>
              <a:gd name="connsiteY13" fmla="*/ 0 h 6858000"/>
              <a:gd name="connsiteX14" fmla="*/ 3962680 w 5619750"/>
              <a:gd name="connsiteY14" fmla="*/ 104038 h 6858000"/>
              <a:gd name="connsiteX15" fmla="*/ 4508964 w 5619750"/>
              <a:gd name="connsiteY15" fmla="*/ 326176 h 6858000"/>
              <a:gd name="connsiteX16" fmla="*/ 4791000 w 5619750"/>
              <a:gd name="connsiteY16" fmla="*/ 531448 h 6858000"/>
              <a:gd name="connsiteX17" fmla="*/ 4464788 w 5619750"/>
              <a:gd name="connsiteY17" fmla="*/ 1762081 h 6858000"/>
              <a:gd name="connsiteX18" fmla="*/ 4256674 w 5619750"/>
              <a:gd name="connsiteY18" fmla="*/ 3425734 h 6858000"/>
              <a:gd name="connsiteX19" fmla="*/ 4183563 w 5619750"/>
              <a:gd name="connsiteY19" fmla="*/ 5111863 h 6858000"/>
              <a:gd name="connsiteX20" fmla="*/ 4189874 w 5619750"/>
              <a:gd name="connsiteY20" fmla="*/ 5596919 h 6858000"/>
              <a:gd name="connsiteX21" fmla="*/ 4208881 w 5619750"/>
              <a:gd name="connsiteY21" fmla="*/ 6031341 h 6858000"/>
              <a:gd name="connsiteX22" fmla="*/ 5345626 w 5619750"/>
              <a:gd name="connsiteY22" fmla="*/ 3326383 h 6858000"/>
              <a:gd name="connsiteX23" fmla="*/ 5490722 w 5619750"/>
              <a:gd name="connsiteY23" fmla="*/ 3013967 h 6858000"/>
              <a:gd name="connsiteX24" fmla="*/ 5619750 w 5619750"/>
              <a:gd name="connsiteY24" fmla="*/ 2740434 h 6858000"/>
              <a:gd name="connsiteX25" fmla="*/ 5619750 w 5619750"/>
              <a:gd name="connsiteY25" fmla="*/ 4152513 h 6858000"/>
              <a:gd name="connsiteX26" fmla="*/ 5588578 w 5619750"/>
              <a:gd name="connsiteY26" fmla="*/ 4216152 h 6858000"/>
              <a:gd name="connsiteX27" fmla="*/ 4928956 w 5619750"/>
              <a:gd name="connsiteY27" fmla="*/ 5672946 h 6858000"/>
              <a:gd name="connsiteX28" fmla="*/ 4495715 w 5619750"/>
              <a:gd name="connsiteY28" fmla="*/ 6756804 h 6858000"/>
              <a:gd name="connsiteX29" fmla="*/ 4065538 w 5619750"/>
              <a:gd name="connsiteY29" fmla="*/ 6858000 h 6858000"/>
              <a:gd name="connsiteX30" fmla="*/ 3557747 w 5619750"/>
              <a:gd name="connsiteY30" fmla="*/ 6725138 h 6858000"/>
              <a:gd name="connsiteX31" fmla="*/ 3214299 w 5619750"/>
              <a:gd name="connsiteY31" fmla="*/ 6478421 h 6858000"/>
              <a:gd name="connsiteX32" fmla="*/ 3146871 w 5619750"/>
              <a:gd name="connsiteY32" fmla="*/ 5803593 h 6858000"/>
              <a:gd name="connsiteX33" fmla="*/ 3130005 w 5619750"/>
              <a:gd name="connsiteY33" fmla="*/ 5179364 h 6858000"/>
              <a:gd name="connsiteX34" fmla="*/ 3190088 w 5619750"/>
              <a:gd name="connsiteY34" fmla="*/ 3646211 h 6858000"/>
              <a:gd name="connsiteX35" fmla="*/ 3332288 w 5619750"/>
              <a:gd name="connsiteY35" fmla="*/ 1973885 h 6858000"/>
              <a:gd name="connsiteX36" fmla="*/ 2740092 w 5619750"/>
              <a:gd name="connsiteY36" fmla="*/ 3635693 h 6858000"/>
              <a:gd name="connsiteX37" fmla="*/ 2059544 w 5619750"/>
              <a:gd name="connsiteY37" fmla="*/ 5342452 h 6858000"/>
              <a:gd name="connsiteX38" fmla="*/ 1365858 w 5619750"/>
              <a:gd name="connsiteY38" fmla="*/ 6756804 h 6858000"/>
              <a:gd name="connsiteX39" fmla="*/ 935606 w 5619750"/>
              <a:gd name="connsiteY39" fmla="*/ 6858000 h 6858000"/>
              <a:gd name="connsiteX40" fmla="*/ 427927 w 5619750"/>
              <a:gd name="connsiteY40" fmla="*/ 6725138 h 6858000"/>
              <a:gd name="connsiteX41" fmla="*/ 84368 w 5619750"/>
              <a:gd name="connsiteY41" fmla="*/ 6478421 h 6858000"/>
              <a:gd name="connsiteX42" fmla="*/ 84294 w 5619750"/>
              <a:gd name="connsiteY42" fmla="*/ 6478421 h 6858000"/>
              <a:gd name="connsiteX43" fmla="*/ 23178 w 5619750"/>
              <a:gd name="connsiteY43" fmla="*/ 5722400 h 6858000"/>
              <a:gd name="connsiteX44" fmla="*/ 0 w 5619750"/>
              <a:gd name="connsiteY44" fmla="*/ 4960031 h 6858000"/>
              <a:gd name="connsiteX45" fmla="*/ 64328 w 5619750"/>
              <a:gd name="connsiteY45" fmla="*/ 3520398 h 6858000"/>
              <a:gd name="connsiteX46" fmla="*/ 211140 w 5619750"/>
              <a:gd name="connsiteY46" fmla="*/ 1990751 h 6858000"/>
              <a:gd name="connsiteX47" fmla="*/ 371202 w 5619750"/>
              <a:gd name="connsiteY4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5619750" h="6858000">
                <a:moveTo>
                  <a:pt x="371202" y="0"/>
                </a:moveTo>
                <a:cubicBezTo>
                  <a:pt x="481366" y="3765"/>
                  <a:pt x="632755" y="38419"/>
                  <a:pt x="825442" y="104038"/>
                </a:cubicBezTo>
                <a:cubicBezTo>
                  <a:pt x="1018129" y="169658"/>
                  <a:pt x="1197713" y="243691"/>
                  <a:pt x="1364197" y="326176"/>
                </a:cubicBezTo>
                <a:cubicBezTo>
                  <a:pt x="1530680" y="408661"/>
                  <a:pt x="1629699" y="477085"/>
                  <a:pt x="1661291" y="531448"/>
                </a:cubicBezTo>
                <a:cubicBezTo>
                  <a:pt x="1534186" y="835259"/>
                  <a:pt x="1425387" y="1245470"/>
                  <a:pt x="1334893" y="1762081"/>
                </a:cubicBezTo>
                <a:cubicBezTo>
                  <a:pt x="1244400" y="2278656"/>
                  <a:pt x="1174979" y="2833207"/>
                  <a:pt x="1126669" y="3425734"/>
                </a:cubicBezTo>
                <a:cubicBezTo>
                  <a:pt x="1078396" y="4018225"/>
                  <a:pt x="1054001" y="4580304"/>
                  <a:pt x="1053522" y="5111863"/>
                </a:cubicBezTo>
                <a:cubicBezTo>
                  <a:pt x="1053337" y="5294806"/>
                  <a:pt x="1055810" y="5473025"/>
                  <a:pt x="1060903" y="5646484"/>
                </a:cubicBezTo>
                <a:cubicBezTo>
                  <a:pt x="1066033" y="5819943"/>
                  <a:pt x="1074817" y="5979156"/>
                  <a:pt x="1087290" y="6124123"/>
                </a:cubicBezTo>
                <a:cubicBezTo>
                  <a:pt x="1230154" y="5908370"/>
                  <a:pt x="1396490" y="5594852"/>
                  <a:pt x="1586298" y="5183534"/>
                </a:cubicBezTo>
                <a:cubicBezTo>
                  <a:pt x="1776106" y="4772216"/>
                  <a:pt x="1972815" y="4312550"/>
                  <a:pt x="2176426" y="3804464"/>
                </a:cubicBezTo>
                <a:cubicBezTo>
                  <a:pt x="2380037" y="3296378"/>
                  <a:pt x="2574015" y="2789289"/>
                  <a:pt x="2758398" y="2283232"/>
                </a:cubicBezTo>
                <a:cubicBezTo>
                  <a:pt x="2942744" y="1777176"/>
                  <a:pt x="3100960" y="1321534"/>
                  <a:pt x="3232973" y="916305"/>
                </a:cubicBezTo>
                <a:cubicBezTo>
                  <a:pt x="3364986" y="511039"/>
                  <a:pt x="3454262" y="205641"/>
                  <a:pt x="3500874" y="0"/>
                </a:cubicBezTo>
                <a:cubicBezTo>
                  <a:pt x="3611704" y="3765"/>
                  <a:pt x="3765639" y="38419"/>
                  <a:pt x="3962680" y="104038"/>
                </a:cubicBezTo>
                <a:cubicBezTo>
                  <a:pt x="4159759" y="169658"/>
                  <a:pt x="4341854" y="243691"/>
                  <a:pt x="4508964" y="326176"/>
                </a:cubicBezTo>
                <a:cubicBezTo>
                  <a:pt x="4676038" y="408661"/>
                  <a:pt x="4770075" y="477085"/>
                  <a:pt x="4791000" y="531448"/>
                </a:cubicBezTo>
                <a:cubicBezTo>
                  <a:pt x="4663970" y="835259"/>
                  <a:pt x="4555244" y="1245470"/>
                  <a:pt x="4464788" y="1762081"/>
                </a:cubicBezTo>
                <a:cubicBezTo>
                  <a:pt x="4374331" y="2278656"/>
                  <a:pt x="4304948" y="2833207"/>
                  <a:pt x="4256674" y="3425734"/>
                </a:cubicBezTo>
                <a:cubicBezTo>
                  <a:pt x="4208401" y="4018225"/>
                  <a:pt x="4184043" y="4580304"/>
                  <a:pt x="4183563" y="5111863"/>
                </a:cubicBezTo>
                <a:cubicBezTo>
                  <a:pt x="4183563" y="5277792"/>
                  <a:pt x="4185667" y="5439441"/>
                  <a:pt x="4189874" y="5596919"/>
                </a:cubicBezTo>
                <a:cubicBezTo>
                  <a:pt x="4194118" y="5754361"/>
                  <a:pt x="4200430" y="5899180"/>
                  <a:pt x="4208881" y="6031341"/>
                </a:cubicBezTo>
                <a:cubicBezTo>
                  <a:pt x="4574842" y="5078130"/>
                  <a:pt x="4953756" y="4176478"/>
                  <a:pt x="5345626" y="3326383"/>
                </a:cubicBezTo>
                <a:cubicBezTo>
                  <a:pt x="5394614" y="3220121"/>
                  <a:pt x="5442980" y="3115982"/>
                  <a:pt x="5490722" y="3013967"/>
                </a:cubicBezTo>
                <a:lnTo>
                  <a:pt x="5619750" y="2740434"/>
                </a:lnTo>
                <a:lnTo>
                  <a:pt x="5619750" y="4152513"/>
                </a:lnTo>
                <a:lnTo>
                  <a:pt x="5588578" y="4216152"/>
                </a:lnTo>
                <a:cubicBezTo>
                  <a:pt x="5340126" y="4739480"/>
                  <a:pt x="5120240" y="5225053"/>
                  <a:pt x="4928956" y="5672946"/>
                </a:cubicBezTo>
                <a:cubicBezTo>
                  <a:pt x="4737672" y="6120801"/>
                  <a:pt x="4593258" y="6482075"/>
                  <a:pt x="4495715" y="6756804"/>
                </a:cubicBezTo>
                <a:cubicBezTo>
                  <a:pt x="4352261" y="6824268"/>
                  <a:pt x="4208881" y="6858000"/>
                  <a:pt x="4065538" y="6858000"/>
                </a:cubicBezTo>
                <a:cubicBezTo>
                  <a:pt x="3883628" y="6835857"/>
                  <a:pt x="3714376" y="6791569"/>
                  <a:pt x="3557747" y="6725138"/>
                </a:cubicBezTo>
                <a:cubicBezTo>
                  <a:pt x="3401118" y="6658744"/>
                  <a:pt x="3286635" y="6576481"/>
                  <a:pt x="3214299" y="6478421"/>
                </a:cubicBezTo>
                <a:cubicBezTo>
                  <a:pt x="3181305" y="6280900"/>
                  <a:pt x="3158829" y="6055957"/>
                  <a:pt x="3146871" y="5803593"/>
                </a:cubicBezTo>
                <a:cubicBezTo>
                  <a:pt x="3134951" y="5551229"/>
                  <a:pt x="3129304" y="5343153"/>
                  <a:pt x="3130005" y="5179364"/>
                </a:cubicBezTo>
                <a:cubicBezTo>
                  <a:pt x="3131592" y="4684121"/>
                  <a:pt x="3151632" y="4173082"/>
                  <a:pt x="3190088" y="3646211"/>
                </a:cubicBezTo>
                <a:cubicBezTo>
                  <a:pt x="3228508" y="3119340"/>
                  <a:pt x="3275932" y="2561910"/>
                  <a:pt x="3332288" y="1973885"/>
                </a:cubicBezTo>
                <a:cubicBezTo>
                  <a:pt x="3155876" y="2492195"/>
                  <a:pt x="2958466" y="3046118"/>
                  <a:pt x="2740092" y="3635693"/>
                </a:cubicBezTo>
                <a:cubicBezTo>
                  <a:pt x="2521682" y="4225231"/>
                  <a:pt x="2294858" y="4794138"/>
                  <a:pt x="2059544" y="5342452"/>
                </a:cubicBezTo>
                <a:cubicBezTo>
                  <a:pt x="1824268" y="5890765"/>
                  <a:pt x="1593015" y="6362204"/>
                  <a:pt x="1365858" y="6756804"/>
                </a:cubicBezTo>
                <a:cubicBezTo>
                  <a:pt x="1222293" y="6824268"/>
                  <a:pt x="1078876" y="6858000"/>
                  <a:pt x="935606" y="6858000"/>
                </a:cubicBezTo>
                <a:cubicBezTo>
                  <a:pt x="753770" y="6835857"/>
                  <a:pt x="584556" y="6791569"/>
                  <a:pt x="427927" y="6725138"/>
                </a:cubicBezTo>
                <a:cubicBezTo>
                  <a:pt x="271297" y="6658744"/>
                  <a:pt x="156777" y="6576481"/>
                  <a:pt x="84368" y="6478421"/>
                </a:cubicBezTo>
                <a:lnTo>
                  <a:pt x="84294" y="6478421"/>
                </a:lnTo>
                <a:cubicBezTo>
                  <a:pt x="58644" y="6244879"/>
                  <a:pt x="38272" y="5992848"/>
                  <a:pt x="23178" y="5722400"/>
                </a:cubicBezTo>
                <a:cubicBezTo>
                  <a:pt x="8083" y="5451915"/>
                  <a:pt x="332" y="5197817"/>
                  <a:pt x="0" y="4960031"/>
                </a:cubicBezTo>
                <a:cubicBezTo>
                  <a:pt x="1919" y="4464234"/>
                  <a:pt x="23362" y="3984345"/>
                  <a:pt x="64328" y="3520398"/>
                </a:cubicBezTo>
                <a:cubicBezTo>
                  <a:pt x="105256" y="3056452"/>
                  <a:pt x="154194" y="2546557"/>
                  <a:pt x="211140" y="1990751"/>
                </a:cubicBezTo>
                <a:cubicBezTo>
                  <a:pt x="268049" y="1434946"/>
                  <a:pt x="321416" y="771374"/>
                  <a:pt x="371202" y="0"/>
                </a:cubicBezTo>
                <a:close/>
              </a:path>
            </a:pathLst>
          </a:custGeom>
        </p:spPr>
      </p:pic>
      <p:sp>
        <p:nvSpPr>
          <p:cNvPr id="8" name="Freeform: Shape 12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/>
          <p:nvPr/>
        </p:nvSpPr>
        <p:spPr>
          <a:xfrm>
            <a:off x="6456136" y="0"/>
            <a:ext cx="5619750" cy="6858000"/>
          </a:xfrm>
          <a:custGeom>
            <a:avLst/>
            <a:gdLst>
              <a:gd name="connsiteX0" fmla="*/ 371202 w 5619750"/>
              <a:gd name="connsiteY0" fmla="*/ 0 h 6858000"/>
              <a:gd name="connsiteX1" fmla="*/ 825442 w 5619750"/>
              <a:gd name="connsiteY1" fmla="*/ 104038 h 6858000"/>
              <a:gd name="connsiteX2" fmla="*/ 1364197 w 5619750"/>
              <a:gd name="connsiteY2" fmla="*/ 326176 h 6858000"/>
              <a:gd name="connsiteX3" fmla="*/ 1661291 w 5619750"/>
              <a:gd name="connsiteY3" fmla="*/ 531448 h 6858000"/>
              <a:gd name="connsiteX4" fmla="*/ 1334893 w 5619750"/>
              <a:gd name="connsiteY4" fmla="*/ 1762081 h 6858000"/>
              <a:gd name="connsiteX5" fmla="*/ 1126669 w 5619750"/>
              <a:gd name="connsiteY5" fmla="*/ 3425734 h 6858000"/>
              <a:gd name="connsiteX6" fmla="*/ 1053522 w 5619750"/>
              <a:gd name="connsiteY6" fmla="*/ 5111863 h 6858000"/>
              <a:gd name="connsiteX7" fmla="*/ 1060903 w 5619750"/>
              <a:gd name="connsiteY7" fmla="*/ 5646484 h 6858000"/>
              <a:gd name="connsiteX8" fmla="*/ 1087290 w 5619750"/>
              <a:gd name="connsiteY8" fmla="*/ 6124123 h 6858000"/>
              <a:gd name="connsiteX9" fmla="*/ 1586298 w 5619750"/>
              <a:gd name="connsiteY9" fmla="*/ 5183534 h 6858000"/>
              <a:gd name="connsiteX10" fmla="*/ 2176426 w 5619750"/>
              <a:gd name="connsiteY10" fmla="*/ 3804464 h 6858000"/>
              <a:gd name="connsiteX11" fmla="*/ 2758398 w 5619750"/>
              <a:gd name="connsiteY11" fmla="*/ 2283232 h 6858000"/>
              <a:gd name="connsiteX12" fmla="*/ 3232973 w 5619750"/>
              <a:gd name="connsiteY12" fmla="*/ 916305 h 6858000"/>
              <a:gd name="connsiteX13" fmla="*/ 3500874 w 5619750"/>
              <a:gd name="connsiteY13" fmla="*/ 0 h 6858000"/>
              <a:gd name="connsiteX14" fmla="*/ 3962680 w 5619750"/>
              <a:gd name="connsiteY14" fmla="*/ 104038 h 6858000"/>
              <a:gd name="connsiteX15" fmla="*/ 4508964 w 5619750"/>
              <a:gd name="connsiteY15" fmla="*/ 326176 h 6858000"/>
              <a:gd name="connsiteX16" fmla="*/ 4791000 w 5619750"/>
              <a:gd name="connsiteY16" fmla="*/ 531448 h 6858000"/>
              <a:gd name="connsiteX17" fmla="*/ 4464788 w 5619750"/>
              <a:gd name="connsiteY17" fmla="*/ 1762081 h 6858000"/>
              <a:gd name="connsiteX18" fmla="*/ 4256674 w 5619750"/>
              <a:gd name="connsiteY18" fmla="*/ 3425734 h 6858000"/>
              <a:gd name="connsiteX19" fmla="*/ 4183563 w 5619750"/>
              <a:gd name="connsiteY19" fmla="*/ 5111863 h 6858000"/>
              <a:gd name="connsiteX20" fmla="*/ 4189874 w 5619750"/>
              <a:gd name="connsiteY20" fmla="*/ 5596919 h 6858000"/>
              <a:gd name="connsiteX21" fmla="*/ 4208881 w 5619750"/>
              <a:gd name="connsiteY21" fmla="*/ 6031341 h 6858000"/>
              <a:gd name="connsiteX22" fmla="*/ 5345626 w 5619750"/>
              <a:gd name="connsiteY22" fmla="*/ 3326383 h 6858000"/>
              <a:gd name="connsiteX23" fmla="*/ 5490722 w 5619750"/>
              <a:gd name="connsiteY23" fmla="*/ 3013967 h 6858000"/>
              <a:gd name="connsiteX24" fmla="*/ 5619750 w 5619750"/>
              <a:gd name="connsiteY24" fmla="*/ 2740434 h 6858000"/>
              <a:gd name="connsiteX25" fmla="*/ 5619750 w 5619750"/>
              <a:gd name="connsiteY25" fmla="*/ 4152513 h 6858000"/>
              <a:gd name="connsiteX26" fmla="*/ 5588578 w 5619750"/>
              <a:gd name="connsiteY26" fmla="*/ 4216152 h 6858000"/>
              <a:gd name="connsiteX27" fmla="*/ 4928956 w 5619750"/>
              <a:gd name="connsiteY27" fmla="*/ 5672946 h 6858000"/>
              <a:gd name="connsiteX28" fmla="*/ 4495715 w 5619750"/>
              <a:gd name="connsiteY28" fmla="*/ 6756804 h 6858000"/>
              <a:gd name="connsiteX29" fmla="*/ 4065538 w 5619750"/>
              <a:gd name="connsiteY29" fmla="*/ 6858000 h 6858000"/>
              <a:gd name="connsiteX30" fmla="*/ 3557747 w 5619750"/>
              <a:gd name="connsiteY30" fmla="*/ 6725138 h 6858000"/>
              <a:gd name="connsiteX31" fmla="*/ 3214299 w 5619750"/>
              <a:gd name="connsiteY31" fmla="*/ 6478421 h 6858000"/>
              <a:gd name="connsiteX32" fmla="*/ 3146871 w 5619750"/>
              <a:gd name="connsiteY32" fmla="*/ 5803593 h 6858000"/>
              <a:gd name="connsiteX33" fmla="*/ 3130005 w 5619750"/>
              <a:gd name="connsiteY33" fmla="*/ 5179364 h 6858000"/>
              <a:gd name="connsiteX34" fmla="*/ 3190088 w 5619750"/>
              <a:gd name="connsiteY34" fmla="*/ 3646211 h 6858000"/>
              <a:gd name="connsiteX35" fmla="*/ 3332288 w 5619750"/>
              <a:gd name="connsiteY35" fmla="*/ 1973885 h 6858000"/>
              <a:gd name="connsiteX36" fmla="*/ 2740092 w 5619750"/>
              <a:gd name="connsiteY36" fmla="*/ 3635693 h 6858000"/>
              <a:gd name="connsiteX37" fmla="*/ 2059544 w 5619750"/>
              <a:gd name="connsiteY37" fmla="*/ 5342452 h 6858000"/>
              <a:gd name="connsiteX38" fmla="*/ 1365858 w 5619750"/>
              <a:gd name="connsiteY38" fmla="*/ 6756804 h 6858000"/>
              <a:gd name="connsiteX39" fmla="*/ 935606 w 5619750"/>
              <a:gd name="connsiteY39" fmla="*/ 6858000 h 6858000"/>
              <a:gd name="connsiteX40" fmla="*/ 427927 w 5619750"/>
              <a:gd name="connsiteY40" fmla="*/ 6725138 h 6858000"/>
              <a:gd name="connsiteX41" fmla="*/ 84368 w 5619750"/>
              <a:gd name="connsiteY41" fmla="*/ 6478421 h 6858000"/>
              <a:gd name="connsiteX42" fmla="*/ 84294 w 5619750"/>
              <a:gd name="connsiteY42" fmla="*/ 6478421 h 6858000"/>
              <a:gd name="connsiteX43" fmla="*/ 23178 w 5619750"/>
              <a:gd name="connsiteY43" fmla="*/ 5722400 h 6858000"/>
              <a:gd name="connsiteX44" fmla="*/ 0 w 5619750"/>
              <a:gd name="connsiteY44" fmla="*/ 4960031 h 6858000"/>
              <a:gd name="connsiteX45" fmla="*/ 64328 w 5619750"/>
              <a:gd name="connsiteY45" fmla="*/ 3520398 h 6858000"/>
              <a:gd name="connsiteX46" fmla="*/ 211140 w 5619750"/>
              <a:gd name="connsiteY46" fmla="*/ 1990751 h 6858000"/>
              <a:gd name="connsiteX47" fmla="*/ 371202 w 5619750"/>
              <a:gd name="connsiteY4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5619750" h="6858000">
                <a:moveTo>
                  <a:pt x="371202" y="0"/>
                </a:moveTo>
                <a:cubicBezTo>
                  <a:pt x="481366" y="3765"/>
                  <a:pt x="632755" y="38419"/>
                  <a:pt x="825442" y="104038"/>
                </a:cubicBezTo>
                <a:cubicBezTo>
                  <a:pt x="1018129" y="169658"/>
                  <a:pt x="1197713" y="243691"/>
                  <a:pt x="1364197" y="326176"/>
                </a:cubicBezTo>
                <a:cubicBezTo>
                  <a:pt x="1530680" y="408661"/>
                  <a:pt x="1629699" y="477085"/>
                  <a:pt x="1661291" y="531448"/>
                </a:cubicBezTo>
                <a:cubicBezTo>
                  <a:pt x="1534186" y="835259"/>
                  <a:pt x="1425387" y="1245470"/>
                  <a:pt x="1334893" y="1762081"/>
                </a:cubicBezTo>
                <a:cubicBezTo>
                  <a:pt x="1244400" y="2278656"/>
                  <a:pt x="1174979" y="2833207"/>
                  <a:pt x="1126669" y="3425734"/>
                </a:cubicBezTo>
                <a:cubicBezTo>
                  <a:pt x="1078396" y="4018225"/>
                  <a:pt x="1054001" y="4580304"/>
                  <a:pt x="1053522" y="5111863"/>
                </a:cubicBezTo>
                <a:cubicBezTo>
                  <a:pt x="1053337" y="5294806"/>
                  <a:pt x="1055810" y="5473025"/>
                  <a:pt x="1060903" y="5646484"/>
                </a:cubicBezTo>
                <a:cubicBezTo>
                  <a:pt x="1066033" y="5819943"/>
                  <a:pt x="1074817" y="5979156"/>
                  <a:pt x="1087290" y="6124123"/>
                </a:cubicBezTo>
                <a:cubicBezTo>
                  <a:pt x="1230154" y="5908370"/>
                  <a:pt x="1396490" y="5594852"/>
                  <a:pt x="1586298" y="5183534"/>
                </a:cubicBezTo>
                <a:cubicBezTo>
                  <a:pt x="1776106" y="4772216"/>
                  <a:pt x="1972815" y="4312550"/>
                  <a:pt x="2176426" y="3804464"/>
                </a:cubicBezTo>
                <a:cubicBezTo>
                  <a:pt x="2380037" y="3296378"/>
                  <a:pt x="2574015" y="2789289"/>
                  <a:pt x="2758398" y="2283232"/>
                </a:cubicBezTo>
                <a:cubicBezTo>
                  <a:pt x="2942744" y="1777176"/>
                  <a:pt x="3100960" y="1321534"/>
                  <a:pt x="3232973" y="916305"/>
                </a:cubicBezTo>
                <a:cubicBezTo>
                  <a:pt x="3364986" y="511039"/>
                  <a:pt x="3454262" y="205641"/>
                  <a:pt x="3500874" y="0"/>
                </a:cubicBezTo>
                <a:cubicBezTo>
                  <a:pt x="3611704" y="3765"/>
                  <a:pt x="3765639" y="38419"/>
                  <a:pt x="3962680" y="104038"/>
                </a:cubicBezTo>
                <a:cubicBezTo>
                  <a:pt x="4159759" y="169658"/>
                  <a:pt x="4341854" y="243691"/>
                  <a:pt x="4508964" y="326176"/>
                </a:cubicBezTo>
                <a:cubicBezTo>
                  <a:pt x="4676038" y="408661"/>
                  <a:pt x="4770075" y="477085"/>
                  <a:pt x="4791000" y="531448"/>
                </a:cubicBezTo>
                <a:cubicBezTo>
                  <a:pt x="4663970" y="835259"/>
                  <a:pt x="4555244" y="1245470"/>
                  <a:pt x="4464788" y="1762081"/>
                </a:cubicBezTo>
                <a:cubicBezTo>
                  <a:pt x="4374331" y="2278656"/>
                  <a:pt x="4304948" y="2833207"/>
                  <a:pt x="4256674" y="3425734"/>
                </a:cubicBezTo>
                <a:cubicBezTo>
                  <a:pt x="4208401" y="4018225"/>
                  <a:pt x="4184043" y="4580304"/>
                  <a:pt x="4183563" y="5111863"/>
                </a:cubicBezTo>
                <a:cubicBezTo>
                  <a:pt x="4183563" y="5277792"/>
                  <a:pt x="4185667" y="5439441"/>
                  <a:pt x="4189874" y="5596919"/>
                </a:cubicBezTo>
                <a:cubicBezTo>
                  <a:pt x="4194118" y="5754361"/>
                  <a:pt x="4200430" y="5899180"/>
                  <a:pt x="4208881" y="6031341"/>
                </a:cubicBezTo>
                <a:cubicBezTo>
                  <a:pt x="4574842" y="5078130"/>
                  <a:pt x="4953756" y="4176478"/>
                  <a:pt x="5345626" y="3326383"/>
                </a:cubicBezTo>
                <a:cubicBezTo>
                  <a:pt x="5394614" y="3220121"/>
                  <a:pt x="5442980" y="3115982"/>
                  <a:pt x="5490722" y="3013967"/>
                </a:cubicBezTo>
                <a:lnTo>
                  <a:pt x="5619750" y="2740434"/>
                </a:lnTo>
                <a:lnTo>
                  <a:pt x="5619750" y="4152513"/>
                </a:lnTo>
                <a:lnTo>
                  <a:pt x="5588578" y="4216152"/>
                </a:lnTo>
                <a:cubicBezTo>
                  <a:pt x="5340126" y="4739480"/>
                  <a:pt x="5120240" y="5225053"/>
                  <a:pt x="4928956" y="5672946"/>
                </a:cubicBezTo>
                <a:cubicBezTo>
                  <a:pt x="4737672" y="6120801"/>
                  <a:pt x="4593258" y="6482075"/>
                  <a:pt x="4495715" y="6756804"/>
                </a:cubicBezTo>
                <a:cubicBezTo>
                  <a:pt x="4352261" y="6824268"/>
                  <a:pt x="4208881" y="6858000"/>
                  <a:pt x="4065538" y="6858000"/>
                </a:cubicBezTo>
                <a:cubicBezTo>
                  <a:pt x="3883628" y="6835857"/>
                  <a:pt x="3714376" y="6791569"/>
                  <a:pt x="3557747" y="6725138"/>
                </a:cubicBezTo>
                <a:cubicBezTo>
                  <a:pt x="3401118" y="6658744"/>
                  <a:pt x="3286635" y="6576481"/>
                  <a:pt x="3214299" y="6478421"/>
                </a:cubicBezTo>
                <a:cubicBezTo>
                  <a:pt x="3181305" y="6280900"/>
                  <a:pt x="3158829" y="6055957"/>
                  <a:pt x="3146871" y="5803593"/>
                </a:cubicBezTo>
                <a:cubicBezTo>
                  <a:pt x="3134951" y="5551229"/>
                  <a:pt x="3129304" y="5343153"/>
                  <a:pt x="3130005" y="5179364"/>
                </a:cubicBezTo>
                <a:cubicBezTo>
                  <a:pt x="3131592" y="4684121"/>
                  <a:pt x="3151632" y="4173082"/>
                  <a:pt x="3190088" y="3646211"/>
                </a:cubicBezTo>
                <a:cubicBezTo>
                  <a:pt x="3228508" y="3119340"/>
                  <a:pt x="3275932" y="2561910"/>
                  <a:pt x="3332288" y="1973885"/>
                </a:cubicBezTo>
                <a:cubicBezTo>
                  <a:pt x="3155876" y="2492195"/>
                  <a:pt x="2958466" y="3046118"/>
                  <a:pt x="2740092" y="3635693"/>
                </a:cubicBezTo>
                <a:cubicBezTo>
                  <a:pt x="2521682" y="4225231"/>
                  <a:pt x="2294858" y="4794138"/>
                  <a:pt x="2059544" y="5342452"/>
                </a:cubicBezTo>
                <a:cubicBezTo>
                  <a:pt x="1824268" y="5890765"/>
                  <a:pt x="1593015" y="6362204"/>
                  <a:pt x="1365858" y="6756804"/>
                </a:cubicBezTo>
                <a:cubicBezTo>
                  <a:pt x="1222293" y="6824268"/>
                  <a:pt x="1078876" y="6858000"/>
                  <a:pt x="935606" y="6858000"/>
                </a:cubicBezTo>
                <a:cubicBezTo>
                  <a:pt x="753770" y="6835857"/>
                  <a:pt x="584556" y="6791569"/>
                  <a:pt x="427927" y="6725138"/>
                </a:cubicBezTo>
                <a:cubicBezTo>
                  <a:pt x="271297" y="6658744"/>
                  <a:pt x="156777" y="6576481"/>
                  <a:pt x="84368" y="6478421"/>
                </a:cubicBezTo>
                <a:lnTo>
                  <a:pt x="84294" y="6478421"/>
                </a:lnTo>
                <a:cubicBezTo>
                  <a:pt x="58644" y="6244879"/>
                  <a:pt x="38272" y="5992848"/>
                  <a:pt x="23178" y="5722400"/>
                </a:cubicBezTo>
                <a:cubicBezTo>
                  <a:pt x="8083" y="5451915"/>
                  <a:pt x="332" y="5197817"/>
                  <a:pt x="0" y="4960031"/>
                </a:cubicBezTo>
                <a:cubicBezTo>
                  <a:pt x="1919" y="4464234"/>
                  <a:pt x="23362" y="3984345"/>
                  <a:pt x="64328" y="3520398"/>
                </a:cubicBezTo>
                <a:cubicBezTo>
                  <a:pt x="105256" y="3056452"/>
                  <a:pt x="154194" y="2546557"/>
                  <a:pt x="211140" y="1990751"/>
                </a:cubicBezTo>
                <a:cubicBezTo>
                  <a:pt x="268049" y="1434946"/>
                  <a:pt x="321416" y="771374"/>
                  <a:pt x="371202" y="0"/>
                </a:cubicBezTo>
                <a:close/>
              </a:path>
            </a:pathLst>
          </a:custGeom>
          <a:gradFill>
            <a:gsLst>
              <a:gs pos="0">
                <a:srgbClr val="E6CAA0"/>
              </a:gs>
              <a:gs pos="100000">
                <a:srgbClr val="A57937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86771" y="1653757"/>
            <a:ext cx="4492308" cy="4210957"/>
            <a:chOff x="886771" y="1653757"/>
            <a:chExt cx="4492308" cy="4210957"/>
          </a:xfrm>
        </p:grpSpPr>
        <p:sp>
          <p:nvSpPr>
            <p:cNvPr id="9" name="TextBox 29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1649864" y="1915367"/>
              <a:ext cx="30573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此处添加大标题</a:t>
              </a:r>
              <a:endParaRPr lang="en-US" altLang="zh-CN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Straight Connector 30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CxnSpPr/>
            <p:nvPr/>
          </p:nvCxnSpPr>
          <p:spPr>
            <a:xfrm>
              <a:off x="886771" y="2230041"/>
              <a:ext cx="628058" cy="0"/>
            </a:xfrm>
            <a:prstGeom prst="line">
              <a:avLst/>
            </a:prstGeom>
            <a:ln w="1905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32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1697325" y="3470300"/>
              <a:ext cx="3681754" cy="1056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lvl="0">
                <a:lnSpc>
                  <a:spcPct val="200000"/>
                </a:lnSpc>
              </a:pP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34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1649864" y="1653757"/>
              <a:ext cx="18736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50" b="0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Your text here</a:t>
              </a:r>
              <a:endParaRPr kumimoji="0" lang="en-US" sz="1050" b="0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4" name="Group 35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GrpSpPr/>
            <p:nvPr/>
          </p:nvGrpSpPr>
          <p:grpSpPr>
            <a:xfrm>
              <a:off x="1741578" y="4379875"/>
              <a:ext cx="1132573" cy="1385103"/>
              <a:chOff x="1167753" y="4368420"/>
              <a:chExt cx="1337322" cy="1635504"/>
            </a:xfrm>
          </p:grpSpPr>
          <p:graphicFrame>
            <p:nvGraphicFramePr>
              <p:cNvPr id="15" name="Chart 36"/>
              <p:cNvGraphicFramePr/>
              <p:nvPr/>
            </p:nvGraphicFramePr>
            <p:xfrm>
              <a:off x="1167753" y="4368420"/>
              <a:ext cx="1337322" cy="163550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"/>
              </a:graphicData>
            </a:graphic>
          </p:graphicFrame>
          <p:sp>
            <p:nvSpPr>
              <p:cNvPr id="16" name="Oval 37"/>
              <p:cNvSpPr/>
              <p:nvPr/>
            </p:nvSpPr>
            <p:spPr>
              <a:xfrm>
                <a:off x="1405880" y="4755639"/>
                <a:ext cx="861066" cy="861066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40</a:t>
                </a:r>
                <a:r>
                  <a:rPr kumimoji="0" lang="id-ID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%</a:t>
                </a:r>
                <a:endPara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7" name="TextBox 3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1750219" y="5594897"/>
              <a:ext cx="1115291" cy="269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Your text here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8" name="Group 39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GrpSpPr/>
            <p:nvPr/>
          </p:nvGrpSpPr>
          <p:grpSpPr>
            <a:xfrm>
              <a:off x="3656936" y="4379875"/>
              <a:ext cx="1132573" cy="1385103"/>
              <a:chOff x="1167753" y="4368420"/>
              <a:chExt cx="1337322" cy="1635504"/>
            </a:xfrm>
          </p:grpSpPr>
          <p:graphicFrame>
            <p:nvGraphicFramePr>
              <p:cNvPr id="19" name="Chart 40"/>
              <p:cNvGraphicFramePr/>
              <p:nvPr/>
            </p:nvGraphicFramePr>
            <p:xfrm>
              <a:off x="1167753" y="4368420"/>
              <a:ext cx="1337322" cy="163550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20" name="Oval 41"/>
              <p:cNvSpPr/>
              <p:nvPr/>
            </p:nvSpPr>
            <p:spPr>
              <a:xfrm>
                <a:off x="1405880" y="4755639"/>
                <a:ext cx="861066" cy="861066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70</a:t>
                </a:r>
                <a:r>
                  <a:rPr kumimoji="0" lang="id-ID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%</a:t>
                </a:r>
                <a:endPara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1" name="TextBox 42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3665577" y="5594897"/>
              <a:ext cx="1115291" cy="269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Your text here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TextBox 5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1723527" y="3146405"/>
              <a:ext cx="3057341" cy="261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i="1" dirty="0">
                  <a:solidFill>
                    <a:schemeClr val="bg1"/>
                  </a:solidFill>
                  <a:cs typeface="+mn-ea"/>
                  <a:sym typeface="+mn-lt"/>
                </a:rPr>
                <a:t>Your text here</a:t>
              </a:r>
              <a:endParaRPr lang="en-US" sz="1000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60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1723527" y="2828077"/>
              <a:ext cx="3057341" cy="362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Imagination</a:t>
              </a: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5" name="图片占位符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10886" y="-2"/>
            <a:ext cx="5075733" cy="6857989"/>
          </a:xfrm>
          <a:custGeom>
            <a:avLst/>
            <a:gdLst>
              <a:gd name="connsiteX0" fmla="*/ 3054437 w 5542761"/>
              <a:gd name="connsiteY0" fmla="*/ 26 h 6857989"/>
              <a:gd name="connsiteX1" fmla="*/ 3304195 w 5542761"/>
              <a:gd name="connsiteY1" fmla="*/ 21873 h 6857989"/>
              <a:gd name="connsiteX2" fmla="*/ 3553989 w 5542761"/>
              <a:gd name="connsiteY2" fmla="*/ 99797 h 6857989"/>
              <a:gd name="connsiteX3" fmla="*/ 4187831 w 5542761"/>
              <a:gd name="connsiteY3" fmla="*/ 482207 h 6857989"/>
              <a:gd name="connsiteX4" fmla="*/ 4528147 w 5542761"/>
              <a:gd name="connsiteY4" fmla="*/ 864727 h 6857989"/>
              <a:gd name="connsiteX5" fmla="*/ 4241941 w 5542761"/>
              <a:gd name="connsiteY5" fmla="*/ 819975 h 6857989"/>
              <a:gd name="connsiteX6" fmla="*/ 3986976 w 5542761"/>
              <a:gd name="connsiteY6" fmla="*/ 806429 h 6857989"/>
              <a:gd name="connsiteX7" fmla="*/ 2880601 w 5542761"/>
              <a:gd name="connsiteY7" fmla="*/ 1205662 h 6857989"/>
              <a:gd name="connsiteX8" fmla="*/ 1924139 w 5542761"/>
              <a:gd name="connsiteY8" fmla="*/ 2233239 h 6857989"/>
              <a:gd name="connsiteX9" fmla="*/ 1251809 w 5542761"/>
              <a:gd name="connsiteY9" fmla="*/ 3633867 h 6857989"/>
              <a:gd name="connsiteX10" fmla="*/ 997864 w 5542761"/>
              <a:gd name="connsiteY10" fmla="*/ 5152365 h 6857989"/>
              <a:gd name="connsiteX11" fmla="*/ 1216415 w 5542761"/>
              <a:gd name="connsiteY11" fmla="*/ 6118149 h 6857989"/>
              <a:gd name="connsiteX12" fmla="*/ 1847126 w 5542761"/>
              <a:gd name="connsiteY12" fmla="*/ 6434505 h 6857989"/>
              <a:gd name="connsiteX13" fmla="*/ 2754685 w 5542761"/>
              <a:gd name="connsiteY13" fmla="*/ 6136865 h 6857989"/>
              <a:gd name="connsiteX14" fmla="*/ 3662245 w 5542761"/>
              <a:gd name="connsiteY14" fmla="*/ 5352200 h 6857989"/>
              <a:gd name="connsiteX15" fmla="*/ 4332354 w 5542761"/>
              <a:gd name="connsiteY15" fmla="*/ 4256604 h 6857989"/>
              <a:gd name="connsiteX16" fmla="*/ 4765633 w 5542761"/>
              <a:gd name="connsiteY16" fmla="*/ 2931605 h 6857989"/>
              <a:gd name="connsiteX17" fmla="*/ 4919515 w 5542761"/>
              <a:gd name="connsiteY17" fmla="*/ 1547399 h 6857989"/>
              <a:gd name="connsiteX18" fmla="*/ 4892460 w 5542761"/>
              <a:gd name="connsiteY18" fmla="*/ 976078 h 6857989"/>
              <a:gd name="connsiteX19" fmla="*/ 4852879 w 5542761"/>
              <a:gd name="connsiteY19" fmla="*/ 723298 h 6857989"/>
              <a:gd name="connsiteX20" fmla="*/ 5153687 w 5542761"/>
              <a:gd name="connsiteY20" fmla="*/ 901759 h 6857989"/>
              <a:gd name="connsiteX21" fmla="*/ 5424892 w 5542761"/>
              <a:gd name="connsiteY21" fmla="*/ 1274519 h 6857989"/>
              <a:gd name="connsiteX22" fmla="*/ 5542761 w 5542761"/>
              <a:gd name="connsiteY22" fmla="*/ 1996991 h 6857989"/>
              <a:gd name="connsiteX23" fmla="*/ 5022965 w 5542761"/>
              <a:gd name="connsiteY23" fmla="*/ 4212617 h 6857989"/>
              <a:gd name="connsiteX24" fmla="*/ 3728844 w 5542761"/>
              <a:gd name="connsiteY24" fmla="*/ 5934991 h 6857989"/>
              <a:gd name="connsiteX25" fmla="*/ 2659975 w 5542761"/>
              <a:gd name="connsiteY25" fmla="*/ 6614968 h 6857989"/>
              <a:gd name="connsiteX26" fmla="*/ 1572353 w 5542761"/>
              <a:gd name="connsiteY26" fmla="*/ 6857989 h 6857989"/>
              <a:gd name="connsiteX27" fmla="*/ 405496 w 5542761"/>
              <a:gd name="connsiteY27" fmla="*/ 6368379 h 6857989"/>
              <a:gd name="connsiteX28" fmla="*/ 0 w 5542761"/>
              <a:gd name="connsiteY28" fmla="*/ 4935926 h 6857989"/>
              <a:gd name="connsiteX29" fmla="*/ 246590 w 5542761"/>
              <a:gd name="connsiteY29" fmla="*/ 3304147 h 6857989"/>
              <a:gd name="connsiteX30" fmla="*/ 912111 w 5542761"/>
              <a:gd name="connsiteY30" fmla="*/ 1703065 h 6857989"/>
              <a:gd name="connsiteX31" fmla="*/ 1885177 w 5542761"/>
              <a:gd name="connsiteY31" fmla="*/ 484429 h 6857989"/>
              <a:gd name="connsiteX32" fmla="*/ 3054437 w 5542761"/>
              <a:gd name="connsiteY32" fmla="*/ 26 h 6857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542761" h="6857989">
                <a:moveTo>
                  <a:pt x="3054437" y="26"/>
                </a:moveTo>
                <a:cubicBezTo>
                  <a:pt x="3140809" y="-484"/>
                  <a:pt x="3224086" y="6798"/>
                  <a:pt x="3304195" y="21873"/>
                </a:cubicBezTo>
                <a:cubicBezTo>
                  <a:pt x="3384340" y="36912"/>
                  <a:pt x="3467617" y="62911"/>
                  <a:pt x="3553989" y="99797"/>
                </a:cubicBezTo>
                <a:cubicBezTo>
                  <a:pt x="3775161" y="197130"/>
                  <a:pt x="3986430" y="324612"/>
                  <a:pt x="4187831" y="482207"/>
                </a:cubicBezTo>
                <a:cubicBezTo>
                  <a:pt x="4389231" y="639839"/>
                  <a:pt x="4502658" y="767322"/>
                  <a:pt x="4528147" y="864727"/>
                </a:cubicBezTo>
                <a:cubicBezTo>
                  <a:pt x="4431179" y="844080"/>
                  <a:pt x="4335777" y="829151"/>
                  <a:pt x="4241941" y="819975"/>
                </a:cubicBezTo>
                <a:cubicBezTo>
                  <a:pt x="4148104" y="810762"/>
                  <a:pt x="4063116" y="806247"/>
                  <a:pt x="3986976" y="806429"/>
                </a:cubicBezTo>
                <a:cubicBezTo>
                  <a:pt x="3604384" y="813530"/>
                  <a:pt x="3235593" y="946583"/>
                  <a:pt x="2880601" y="1205662"/>
                </a:cubicBezTo>
                <a:cubicBezTo>
                  <a:pt x="2525611" y="1464741"/>
                  <a:pt x="2206814" y="1807242"/>
                  <a:pt x="1924139" y="2233239"/>
                </a:cubicBezTo>
                <a:cubicBezTo>
                  <a:pt x="1641501" y="2659199"/>
                  <a:pt x="1417379" y="3126087"/>
                  <a:pt x="1251809" y="3633867"/>
                </a:cubicBezTo>
                <a:cubicBezTo>
                  <a:pt x="1086238" y="4141684"/>
                  <a:pt x="1001578" y="4647826"/>
                  <a:pt x="997864" y="5152365"/>
                </a:cubicBezTo>
                <a:cubicBezTo>
                  <a:pt x="998884" y="5584624"/>
                  <a:pt x="1071746" y="5906552"/>
                  <a:pt x="1216415" y="6118149"/>
                </a:cubicBezTo>
                <a:cubicBezTo>
                  <a:pt x="1361084" y="6329745"/>
                  <a:pt x="1571333" y="6435197"/>
                  <a:pt x="1847126" y="6434505"/>
                </a:cubicBezTo>
                <a:cubicBezTo>
                  <a:pt x="2125722" y="6429990"/>
                  <a:pt x="2428242" y="6330801"/>
                  <a:pt x="2754685" y="6136865"/>
                </a:cubicBezTo>
                <a:cubicBezTo>
                  <a:pt x="3081128" y="5942965"/>
                  <a:pt x="3383648" y="5681410"/>
                  <a:pt x="3662245" y="5352200"/>
                </a:cubicBezTo>
                <a:cubicBezTo>
                  <a:pt x="3921542" y="5039412"/>
                  <a:pt x="4144900" y="4674225"/>
                  <a:pt x="4332354" y="4256604"/>
                </a:cubicBezTo>
                <a:cubicBezTo>
                  <a:pt x="4519809" y="3838982"/>
                  <a:pt x="4664223" y="3397328"/>
                  <a:pt x="4765633" y="2931605"/>
                </a:cubicBezTo>
                <a:cubicBezTo>
                  <a:pt x="4867043" y="2465882"/>
                  <a:pt x="4918349" y="2004492"/>
                  <a:pt x="4919515" y="1547399"/>
                </a:cubicBezTo>
                <a:cubicBezTo>
                  <a:pt x="4917767" y="1283586"/>
                  <a:pt x="4908773" y="1093146"/>
                  <a:pt x="4892460" y="976078"/>
                </a:cubicBezTo>
                <a:cubicBezTo>
                  <a:pt x="4876147" y="859010"/>
                  <a:pt x="4862929" y="774750"/>
                  <a:pt x="4852879" y="723298"/>
                </a:cubicBezTo>
                <a:cubicBezTo>
                  <a:pt x="4947771" y="763353"/>
                  <a:pt x="5048053" y="822815"/>
                  <a:pt x="5153687" y="901759"/>
                </a:cubicBezTo>
                <a:cubicBezTo>
                  <a:pt x="5259321" y="980666"/>
                  <a:pt x="5349735" y="1104944"/>
                  <a:pt x="5424892" y="1274519"/>
                </a:cubicBezTo>
                <a:cubicBezTo>
                  <a:pt x="5500049" y="1444131"/>
                  <a:pt x="5539338" y="1684931"/>
                  <a:pt x="5542761" y="1996991"/>
                </a:cubicBezTo>
                <a:cubicBezTo>
                  <a:pt x="5531728" y="2786025"/>
                  <a:pt x="5358475" y="3524555"/>
                  <a:pt x="5022965" y="4212617"/>
                </a:cubicBezTo>
                <a:cubicBezTo>
                  <a:pt x="4687491" y="4900714"/>
                  <a:pt x="4256141" y="5474803"/>
                  <a:pt x="3728844" y="5934991"/>
                </a:cubicBezTo>
                <a:cubicBezTo>
                  <a:pt x="3390785" y="6228298"/>
                  <a:pt x="3034483" y="6454969"/>
                  <a:pt x="2659975" y="6614968"/>
                </a:cubicBezTo>
                <a:cubicBezTo>
                  <a:pt x="2285466" y="6774931"/>
                  <a:pt x="1922938" y="6855950"/>
                  <a:pt x="1572353" y="6857989"/>
                </a:cubicBezTo>
                <a:cubicBezTo>
                  <a:pt x="1062679" y="6856496"/>
                  <a:pt x="673715" y="6693293"/>
                  <a:pt x="405496" y="6368379"/>
                </a:cubicBezTo>
                <a:cubicBezTo>
                  <a:pt x="137241" y="6043502"/>
                  <a:pt x="2076" y="5566017"/>
                  <a:pt x="0" y="4935926"/>
                </a:cubicBezTo>
                <a:cubicBezTo>
                  <a:pt x="3095" y="4416202"/>
                  <a:pt x="85316" y="3872300"/>
                  <a:pt x="246590" y="3304147"/>
                </a:cubicBezTo>
                <a:cubicBezTo>
                  <a:pt x="407899" y="2736031"/>
                  <a:pt x="629728" y="2202324"/>
                  <a:pt x="912111" y="1703065"/>
                </a:cubicBezTo>
                <a:cubicBezTo>
                  <a:pt x="1194495" y="1203805"/>
                  <a:pt x="1518862" y="797581"/>
                  <a:pt x="1885177" y="484429"/>
                </a:cubicBezTo>
                <a:cubicBezTo>
                  <a:pt x="2251529" y="171276"/>
                  <a:pt x="2641259" y="9821"/>
                  <a:pt x="3054437" y="26"/>
                </a:cubicBezTo>
                <a:close/>
              </a:path>
            </a:pathLst>
          </a:custGeom>
        </p:spPr>
      </p:pic>
      <p:sp>
        <p:nvSpPr>
          <p:cNvPr id="4" name="Freeform: Shape 3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/>
          <p:nvPr/>
        </p:nvSpPr>
        <p:spPr>
          <a:xfrm>
            <a:off x="0" y="0"/>
            <a:ext cx="5542761" cy="6858000"/>
          </a:xfrm>
          <a:custGeom>
            <a:avLst/>
            <a:gdLst/>
            <a:ahLst/>
            <a:cxnLst/>
            <a:rect l="l" t="t" r="r" b="b"/>
            <a:pathLst>
              <a:path w="152219" h="188339">
                <a:moveTo>
                  <a:pt x="83883" y="1"/>
                </a:moveTo>
                <a:cubicBezTo>
                  <a:pt x="86255" y="-13"/>
                  <a:pt x="88542" y="187"/>
                  <a:pt x="90742" y="601"/>
                </a:cubicBezTo>
                <a:cubicBezTo>
                  <a:pt x="92943" y="1014"/>
                  <a:pt x="95230" y="1728"/>
                  <a:pt x="97602" y="2741"/>
                </a:cubicBezTo>
                <a:cubicBezTo>
                  <a:pt x="103676" y="5414"/>
                  <a:pt x="109478" y="8915"/>
                  <a:pt x="115009" y="13243"/>
                </a:cubicBezTo>
                <a:cubicBezTo>
                  <a:pt x="120540" y="17572"/>
                  <a:pt x="123655" y="21073"/>
                  <a:pt x="124355" y="23748"/>
                </a:cubicBezTo>
                <a:cubicBezTo>
                  <a:pt x="121692" y="23181"/>
                  <a:pt x="119072" y="22771"/>
                  <a:pt x="116495" y="22519"/>
                </a:cubicBezTo>
                <a:cubicBezTo>
                  <a:pt x="113918" y="22266"/>
                  <a:pt x="111584" y="22142"/>
                  <a:pt x="109493" y="22147"/>
                </a:cubicBezTo>
                <a:cubicBezTo>
                  <a:pt x="98986" y="22342"/>
                  <a:pt x="88858" y="25996"/>
                  <a:pt x="79109" y="33111"/>
                </a:cubicBezTo>
                <a:cubicBezTo>
                  <a:pt x="69360" y="40226"/>
                  <a:pt x="60605" y="49632"/>
                  <a:pt x="52842" y="61331"/>
                </a:cubicBezTo>
                <a:cubicBezTo>
                  <a:pt x="45080" y="73029"/>
                  <a:pt x="38925" y="85851"/>
                  <a:pt x="34378" y="99796"/>
                </a:cubicBezTo>
                <a:cubicBezTo>
                  <a:pt x="29831" y="113742"/>
                  <a:pt x="27506" y="127642"/>
                  <a:pt x="27404" y="141498"/>
                </a:cubicBezTo>
                <a:cubicBezTo>
                  <a:pt x="27432" y="153369"/>
                  <a:pt x="29433" y="162210"/>
                  <a:pt x="33406" y="168021"/>
                </a:cubicBezTo>
                <a:cubicBezTo>
                  <a:pt x="37379" y="173832"/>
                  <a:pt x="43153" y="176728"/>
                  <a:pt x="50727" y="176709"/>
                </a:cubicBezTo>
                <a:cubicBezTo>
                  <a:pt x="58378" y="176585"/>
                  <a:pt x="66686" y="173861"/>
                  <a:pt x="75651" y="168535"/>
                </a:cubicBezTo>
                <a:cubicBezTo>
                  <a:pt x="84616" y="163210"/>
                  <a:pt x="92924" y="156027"/>
                  <a:pt x="100575" y="146986"/>
                </a:cubicBezTo>
                <a:cubicBezTo>
                  <a:pt x="107696" y="138396"/>
                  <a:pt x="113830" y="128367"/>
                  <a:pt x="118978" y="116898"/>
                </a:cubicBezTo>
                <a:cubicBezTo>
                  <a:pt x="124126" y="105429"/>
                  <a:pt x="128092" y="93300"/>
                  <a:pt x="130877" y="80510"/>
                </a:cubicBezTo>
                <a:cubicBezTo>
                  <a:pt x="133662" y="67720"/>
                  <a:pt x="135071" y="55049"/>
                  <a:pt x="135103" y="42496"/>
                </a:cubicBezTo>
                <a:cubicBezTo>
                  <a:pt x="135055" y="35251"/>
                  <a:pt x="134808" y="30021"/>
                  <a:pt x="134360" y="26806"/>
                </a:cubicBezTo>
                <a:cubicBezTo>
                  <a:pt x="133912" y="23591"/>
                  <a:pt x="133549" y="21277"/>
                  <a:pt x="133273" y="19864"/>
                </a:cubicBezTo>
                <a:cubicBezTo>
                  <a:pt x="135879" y="20964"/>
                  <a:pt x="138633" y="22597"/>
                  <a:pt x="141534" y="24765"/>
                </a:cubicBezTo>
                <a:cubicBezTo>
                  <a:pt x="144435" y="26932"/>
                  <a:pt x="146918" y="30345"/>
                  <a:pt x="148982" y="35002"/>
                </a:cubicBezTo>
                <a:cubicBezTo>
                  <a:pt x="151046" y="39660"/>
                  <a:pt x="152125" y="46273"/>
                  <a:pt x="152219" y="54843"/>
                </a:cubicBezTo>
                <a:cubicBezTo>
                  <a:pt x="151916" y="76512"/>
                  <a:pt x="147158" y="96794"/>
                  <a:pt x="137944" y="115690"/>
                </a:cubicBezTo>
                <a:cubicBezTo>
                  <a:pt x="128731" y="134587"/>
                  <a:pt x="116885" y="150353"/>
                  <a:pt x="102404" y="162991"/>
                </a:cubicBezTo>
                <a:cubicBezTo>
                  <a:pt x="93120" y="171046"/>
                  <a:pt x="83335" y="177271"/>
                  <a:pt x="73050" y="181665"/>
                </a:cubicBezTo>
                <a:cubicBezTo>
                  <a:pt x="62765" y="186058"/>
                  <a:pt x="52809" y="188283"/>
                  <a:pt x="43181" y="188339"/>
                </a:cubicBezTo>
                <a:cubicBezTo>
                  <a:pt x="29184" y="188298"/>
                  <a:pt x="18502" y="183816"/>
                  <a:pt x="11136" y="174893"/>
                </a:cubicBezTo>
                <a:cubicBezTo>
                  <a:pt x="3769" y="165971"/>
                  <a:pt x="57" y="152858"/>
                  <a:pt x="0" y="135554"/>
                </a:cubicBezTo>
                <a:cubicBezTo>
                  <a:pt x="85" y="121281"/>
                  <a:pt x="2343" y="106344"/>
                  <a:pt x="6772" y="90741"/>
                </a:cubicBezTo>
                <a:cubicBezTo>
                  <a:pt x="11202" y="75139"/>
                  <a:pt x="17294" y="60482"/>
                  <a:pt x="25049" y="46771"/>
                </a:cubicBezTo>
                <a:cubicBezTo>
                  <a:pt x="32804" y="33060"/>
                  <a:pt x="41712" y="21904"/>
                  <a:pt x="51772" y="13304"/>
                </a:cubicBezTo>
                <a:cubicBezTo>
                  <a:pt x="61833" y="4704"/>
                  <a:pt x="72536" y="270"/>
                  <a:pt x="83883" y="1"/>
                </a:cubicBezTo>
                <a:close/>
              </a:path>
            </a:pathLst>
          </a:custGeom>
          <a:gradFill>
            <a:gsLst>
              <a:gs pos="0">
                <a:srgbClr val="E6CAA0"/>
              </a:gs>
              <a:gs pos="100000">
                <a:srgbClr val="A57937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373171" y="1813414"/>
            <a:ext cx="4682193" cy="3765021"/>
            <a:chOff x="6373171" y="1813414"/>
            <a:chExt cx="4682193" cy="3765021"/>
          </a:xfrm>
        </p:grpSpPr>
        <p:sp>
          <p:nvSpPr>
            <p:cNvPr id="6" name="TextBox 23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7136264" y="2075024"/>
              <a:ext cx="30573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此处添加大标题</a:t>
              </a:r>
              <a:endParaRPr lang="en-US" altLang="zh-CN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8" name="Straight Connector 24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CxnSpPr/>
            <p:nvPr/>
          </p:nvCxnSpPr>
          <p:spPr>
            <a:xfrm>
              <a:off x="6373171" y="2389698"/>
              <a:ext cx="628058" cy="0"/>
            </a:xfrm>
            <a:prstGeom prst="line">
              <a:avLst/>
            </a:prstGeom>
            <a:ln w="1905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2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7162466" y="3840119"/>
              <a:ext cx="3892898" cy="1056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请在此处输入您的文本，或者复制您的文本粘贴到此处。请在此处输入您的文本，或者复制您的文本粘贴到此处。请在此处输入您的文本，或者复制您的文本粘贴到此处。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2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7136264" y="1813414"/>
              <a:ext cx="18736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50" b="0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Your text here</a:t>
              </a:r>
              <a:endParaRPr kumimoji="0" lang="en-US" sz="1050" b="0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Rectangle: Rounded Corners 29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/>
            <p:nvPr/>
          </p:nvSpPr>
          <p:spPr>
            <a:xfrm>
              <a:off x="7218660" y="5236483"/>
              <a:ext cx="1127136" cy="34195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rgbClr val="A57937"/>
                </a:gs>
                <a:gs pos="0">
                  <a:srgbClr val="E6CAA0"/>
                </a:gs>
              </a:gsLst>
              <a:lin ang="0" scaled="1"/>
              <a:tileRect/>
            </a:gradFill>
            <a:ln>
              <a:noFill/>
            </a:ln>
            <a:effectLst>
              <a:outerShdw blurRad="723900" dist="63500" dir="5400000" sx="93000" sy="93000" algn="t" rotWithShape="0">
                <a:schemeClr val="accent1">
                  <a:lumMod val="60000"/>
                  <a:lumOff val="40000"/>
                  <a:alpha val="7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Read more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TextBox 5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7162466" y="3391776"/>
              <a:ext cx="3057341" cy="261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i="1" dirty="0">
                  <a:solidFill>
                    <a:schemeClr val="bg1"/>
                  </a:solidFill>
                  <a:cs typeface="+mn-ea"/>
                  <a:sym typeface="+mn-lt"/>
                </a:rPr>
                <a:t>Your text here</a:t>
              </a:r>
              <a:endParaRPr lang="en-US" sz="1000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60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7162466" y="3073448"/>
              <a:ext cx="3057341" cy="362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Imagination</a:t>
              </a: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6" name="图片占位符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302225" y="125633"/>
            <a:ext cx="4889775" cy="6606734"/>
          </a:xfrm>
          <a:custGeom>
            <a:avLst/>
            <a:gdLst>
              <a:gd name="connsiteX0" fmla="*/ 4238944 w 4889775"/>
              <a:gd name="connsiteY0" fmla="*/ 0 h 6858000"/>
              <a:gd name="connsiteX1" fmla="*/ 4683247 w 4889775"/>
              <a:gd name="connsiteY1" fmla="*/ 230218 h 6858000"/>
              <a:gd name="connsiteX2" fmla="*/ 4889775 w 4889775"/>
              <a:gd name="connsiteY2" fmla="*/ 841737 h 6858000"/>
              <a:gd name="connsiteX3" fmla="*/ 4462154 w 4889775"/>
              <a:gd name="connsiteY3" fmla="*/ 811477 h 6858000"/>
              <a:gd name="connsiteX4" fmla="*/ 4097061 w 4889775"/>
              <a:gd name="connsiteY4" fmla="*/ 800015 h 6858000"/>
              <a:gd name="connsiteX5" fmla="*/ 3560955 w 4889775"/>
              <a:gd name="connsiteY5" fmla="*/ 817755 h 6858000"/>
              <a:gd name="connsiteX6" fmla="*/ 3012293 w 4889775"/>
              <a:gd name="connsiteY6" fmla="*/ 867033 h 6858000"/>
              <a:gd name="connsiteX7" fmla="*/ 2663078 w 4889775"/>
              <a:gd name="connsiteY7" fmla="*/ 1657083 h 6858000"/>
              <a:gd name="connsiteX8" fmla="*/ 2299007 w 4889775"/>
              <a:gd name="connsiteY8" fmla="*/ 2604858 h 6858000"/>
              <a:gd name="connsiteX9" fmla="*/ 1994288 w 4889775"/>
              <a:gd name="connsiteY9" fmla="*/ 3478533 h 6858000"/>
              <a:gd name="connsiteX10" fmla="*/ 1431062 w 4889775"/>
              <a:gd name="connsiteY10" fmla="*/ 5368535 h 6858000"/>
              <a:gd name="connsiteX11" fmla="*/ 1118130 w 4889775"/>
              <a:gd name="connsiteY11" fmla="*/ 6858000 h 6858000"/>
              <a:gd name="connsiteX12" fmla="*/ 600787 w 4889775"/>
              <a:gd name="connsiteY12" fmla="*/ 6638988 h 6858000"/>
              <a:gd name="connsiteX13" fmla="*/ 183569 w 4889775"/>
              <a:gd name="connsiteY13" fmla="*/ 6157088 h 6858000"/>
              <a:gd name="connsiteX14" fmla="*/ 570527 w 4889775"/>
              <a:gd name="connsiteY14" fmla="*/ 4899156 h 6858000"/>
              <a:gd name="connsiteX15" fmla="*/ 1276695 w 4889775"/>
              <a:gd name="connsiteY15" fmla="*/ 2902787 h 6858000"/>
              <a:gd name="connsiteX16" fmla="*/ 1631312 w 4889775"/>
              <a:gd name="connsiteY16" fmla="*/ 1907742 h 6858000"/>
              <a:gd name="connsiteX17" fmla="*/ 1910845 w 4889775"/>
              <a:gd name="connsiteY17" fmla="*/ 1000375 h 6858000"/>
              <a:gd name="connsiteX18" fmla="*/ 1248515 w 4889775"/>
              <a:gd name="connsiteY18" fmla="*/ 1072284 h 6858000"/>
              <a:gd name="connsiteX19" fmla="*/ 692590 w 4889775"/>
              <a:gd name="connsiteY19" fmla="*/ 1100390 h 6858000"/>
              <a:gd name="connsiteX20" fmla="*/ 180430 w 4889775"/>
              <a:gd name="connsiteY20" fmla="*/ 913901 h 6858000"/>
              <a:gd name="connsiteX21" fmla="*/ 0 w 4889775"/>
              <a:gd name="connsiteY21" fmla="*/ 458648 h 6858000"/>
              <a:gd name="connsiteX22" fmla="*/ 21901 w 4889775"/>
              <a:gd name="connsiteY22" fmla="*/ 300302 h 6858000"/>
              <a:gd name="connsiteX23" fmla="*/ 75085 w 4889775"/>
              <a:gd name="connsiteY23" fmla="*/ 141847 h 6858000"/>
              <a:gd name="connsiteX24" fmla="*/ 396339 w 4889775"/>
              <a:gd name="connsiteY24" fmla="*/ 212770 h 6858000"/>
              <a:gd name="connsiteX25" fmla="*/ 892840 w 4889775"/>
              <a:gd name="connsiteY25" fmla="*/ 233613 h 6858000"/>
              <a:gd name="connsiteX26" fmla="*/ 1856858 w 4889775"/>
              <a:gd name="connsiteY26" fmla="*/ 197111 h 6858000"/>
              <a:gd name="connsiteX27" fmla="*/ 2885047 w 4889775"/>
              <a:gd name="connsiteY27" fmla="*/ 116807 h 6858000"/>
              <a:gd name="connsiteX28" fmla="*/ 3753649 w 4889775"/>
              <a:gd name="connsiteY28" fmla="*/ 36502 h 6858000"/>
              <a:gd name="connsiteX29" fmla="*/ 4238944 w 4889775"/>
              <a:gd name="connsiteY2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889775" h="6858000">
                <a:moveTo>
                  <a:pt x="4238944" y="0"/>
                </a:moveTo>
                <a:cubicBezTo>
                  <a:pt x="4439194" y="3285"/>
                  <a:pt x="4587319" y="80013"/>
                  <a:pt x="4683247" y="230218"/>
                </a:cubicBezTo>
                <a:cubicBezTo>
                  <a:pt x="4779211" y="380388"/>
                  <a:pt x="4848053" y="584215"/>
                  <a:pt x="4889775" y="841737"/>
                </a:cubicBezTo>
                <a:cubicBezTo>
                  <a:pt x="4745154" y="829034"/>
                  <a:pt x="4602613" y="818960"/>
                  <a:pt x="4462154" y="811477"/>
                </a:cubicBezTo>
                <a:cubicBezTo>
                  <a:pt x="4321657" y="803994"/>
                  <a:pt x="4199996" y="800161"/>
                  <a:pt x="4097061" y="800015"/>
                </a:cubicBezTo>
                <a:cubicBezTo>
                  <a:pt x="3921486" y="800161"/>
                  <a:pt x="3742772" y="806074"/>
                  <a:pt x="3560955" y="817755"/>
                </a:cubicBezTo>
                <a:cubicBezTo>
                  <a:pt x="3379102" y="829436"/>
                  <a:pt x="3196227" y="845862"/>
                  <a:pt x="3012293" y="867033"/>
                </a:cubicBezTo>
                <a:cubicBezTo>
                  <a:pt x="2904539" y="1084767"/>
                  <a:pt x="2788134" y="1348129"/>
                  <a:pt x="2663078" y="1657083"/>
                </a:cubicBezTo>
                <a:cubicBezTo>
                  <a:pt x="2538023" y="1966036"/>
                  <a:pt x="2416653" y="2281961"/>
                  <a:pt x="2299007" y="2604858"/>
                </a:cubicBezTo>
                <a:cubicBezTo>
                  <a:pt x="2181361" y="2927754"/>
                  <a:pt x="2079813" y="3219004"/>
                  <a:pt x="1994288" y="3478533"/>
                </a:cubicBezTo>
                <a:cubicBezTo>
                  <a:pt x="1755419" y="4206603"/>
                  <a:pt x="1567689" y="4836591"/>
                  <a:pt x="1431062" y="5368535"/>
                </a:cubicBezTo>
                <a:cubicBezTo>
                  <a:pt x="1294398" y="5900479"/>
                  <a:pt x="1190112" y="6396980"/>
                  <a:pt x="1118130" y="6858000"/>
                </a:cubicBezTo>
                <a:cubicBezTo>
                  <a:pt x="926896" y="6828799"/>
                  <a:pt x="754461" y="6755795"/>
                  <a:pt x="600787" y="6638988"/>
                </a:cubicBezTo>
                <a:cubicBezTo>
                  <a:pt x="447114" y="6522145"/>
                  <a:pt x="308041" y="6361536"/>
                  <a:pt x="183569" y="6157088"/>
                </a:cubicBezTo>
                <a:cubicBezTo>
                  <a:pt x="271356" y="5823314"/>
                  <a:pt x="400354" y="5404015"/>
                  <a:pt x="570527" y="4899156"/>
                </a:cubicBezTo>
                <a:cubicBezTo>
                  <a:pt x="740736" y="4394333"/>
                  <a:pt x="976101" y="3728864"/>
                  <a:pt x="1276695" y="2902787"/>
                </a:cubicBezTo>
                <a:cubicBezTo>
                  <a:pt x="1396969" y="2578393"/>
                  <a:pt x="1515199" y="2246700"/>
                  <a:pt x="1631312" y="1907742"/>
                </a:cubicBezTo>
                <a:cubicBezTo>
                  <a:pt x="1747425" y="1568748"/>
                  <a:pt x="1840615" y="1266292"/>
                  <a:pt x="1910845" y="1000375"/>
                </a:cubicBezTo>
                <a:cubicBezTo>
                  <a:pt x="1675991" y="1030087"/>
                  <a:pt x="1455226" y="1054033"/>
                  <a:pt x="1248515" y="1072284"/>
                </a:cubicBezTo>
                <a:cubicBezTo>
                  <a:pt x="1041805" y="1090498"/>
                  <a:pt x="856520" y="1099879"/>
                  <a:pt x="692590" y="1100390"/>
                </a:cubicBezTo>
                <a:cubicBezTo>
                  <a:pt x="470219" y="1096046"/>
                  <a:pt x="299536" y="1033883"/>
                  <a:pt x="180430" y="913901"/>
                </a:cubicBezTo>
                <a:cubicBezTo>
                  <a:pt x="61360" y="793956"/>
                  <a:pt x="1205" y="642180"/>
                  <a:pt x="0" y="458648"/>
                </a:cubicBezTo>
                <a:cubicBezTo>
                  <a:pt x="511" y="414225"/>
                  <a:pt x="7812" y="361407"/>
                  <a:pt x="21901" y="300302"/>
                </a:cubicBezTo>
                <a:cubicBezTo>
                  <a:pt x="35991" y="239161"/>
                  <a:pt x="53695" y="186343"/>
                  <a:pt x="75085" y="141847"/>
                </a:cubicBezTo>
                <a:cubicBezTo>
                  <a:pt x="147760" y="174881"/>
                  <a:pt x="254857" y="198498"/>
                  <a:pt x="396339" y="212770"/>
                </a:cubicBezTo>
                <a:cubicBezTo>
                  <a:pt x="537858" y="227006"/>
                  <a:pt x="703358" y="233978"/>
                  <a:pt x="892840" y="233613"/>
                </a:cubicBezTo>
                <a:cubicBezTo>
                  <a:pt x="1184856" y="232409"/>
                  <a:pt x="1506183" y="220253"/>
                  <a:pt x="1856858" y="197111"/>
                </a:cubicBezTo>
                <a:cubicBezTo>
                  <a:pt x="2207569" y="174005"/>
                  <a:pt x="2550287" y="147213"/>
                  <a:pt x="2885047" y="116807"/>
                </a:cubicBezTo>
                <a:cubicBezTo>
                  <a:pt x="3219844" y="86400"/>
                  <a:pt x="3509378" y="59608"/>
                  <a:pt x="3753649" y="36502"/>
                </a:cubicBezTo>
                <a:cubicBezTo>
                  <a:pt x="3997957" y="13360"/>
                  <a:pt x="4159698" y="1205"/>
                  <a:pt x="4238944" y="0"/>
                </a:cubicBezTo>
                <a:close/>
              </a:path>
            </a:pathLst>
          </a:custGeom>
        </p:spPr>
      </p:pic>
      <p:sp>
        <p:nvSpPr>
          <p:cNvPr id="8" name="Freeform: Shape 2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/>
          <p:nvPr/>
        </p:nvSpPr>
        <p:spPr>
          <a:xfrm>
            <a:off x="6866797" y="61686"/>
            <a:ext cx="4889775" cy="6858000"/>
          </a:xfrm>
          <a:custGeom>
            <a:avLst/>
            <a:gdLst/>
            <a:ahLst/>
            <a:cxnLst/>
            <a:rect l="l" t="t" r="r" b="b"/>
            <a:pathLst>
              <a:path w="133959" h="187880">
                <a:moveTo>
                  <a:pt x="116129" y="0"/>
                </a:moveTo>
                <a:cubicBezTo>
                  <a:pt x="121615" y="90"/>
                  <a:pt x="125673" y="2192"/>
                  <a:pt x="128301" y="6307"/>
                </a:cubicBezTo>
                <a:cubicBezTo>
                  <a:pt x="130930" y="10421"/>
                  <a:pt x="132816" y="16005"/>
                  <a:pt x="133959" y="23060"/>
                </a:cubicBezTo>
                <a:cubicBezTo>
                  <a:pt x="129997" y="22712"/>
                  <a:pt x="126092" y="22436"/>
                  <a:pt x="122244" y="22231"/>
                </a:cubicBezTo>
                <a:cubicBezTo>
                  <a:pt x="118395" y="22026"/>
                  <a:pt x="115062" y="21921"/>
                  <a:pt x="112242" y="21917"/>
                </a:cubicBezTo>
                <a:cubicBezTo>
                  <a:pt x="107432" y="21921"/>
                  <a:pt x="102536" y="22083"/>
                  <a:pt x="97555" y="22403"/>
                </a:cubicBezTo>
                <a:cubicBezTo>
                  <a:pt x="92573" y="22723"/>
                  <a:pt x="87563" y="23173"/>
                  <a:pt x="82524" y="23753"/>
                </a:cubicBezTo>
                <a:cubicBezTo>
                  <a:pt x="79572" y="29718"/>
                  <a:pt x="76383" y="36933"/>
                  <a:pt x="72957" y="45397"/>
                </a:cubicBezTo>
                <a:cubicBezTo>
                  <a:pt x="69531" y="53861"/>
                  <a:pt x="66206" y="62516"/>
                  <a:pt x="62983" y="71362"/>
                </a:cubicBezTo>
                <a:cubicBezTo>
                  <a:pt x="59760" y="80208"/>
                  <a:pt x="56978" y="88187"/>
                  <a:pt x="54635" y="95297"/>
                </a:cubicBezTo>
                <a:cubicBezTo>
                  <a:pt x="48091" y="115243"/>
                  <a:pt x="42948" y="132502"/>
                  <a:pt x="39205" y="147075"/>
                </a:cubicBezTo>
                <a:cubicBezTo>
                  <a:pt x="35461" y="161648"/>
                  <a:pt x="32604" y="175250"/>
                  <a:pt x="30632" y="187880"/>
                </a:cubicBezTo>
                <a:cubicBezTo>
                  <a:pt x="25393" y="187080"/>
                  <a:pt x="20669" y="185080"/>
                  <a:pt x="16459" y="181880"/>
                </a:cubicBezTo>
                <a:cubicBezTo>
                  <a:pt x="12249" y="178679"/>
                  <a:pt x="8439" y="174279"/>
                  <a:pt x="5029" y="168678"/>
                </a:cubicBezTo>
                <a:cubicBezTo>
                  <a:pt x="7434" y="159534"/>
                  <a:pt x="10968" y="148047"/>
                  <a:pt x="15630" y="134216"/>
                </a:cubicBezTo>
                <a:cubicBezTo>
                  <a:pt x="20293" y="120386"/>
                  <a:pt x="26741" y="102155"/>
                  <a:pt x="34976" y="79524"/>
                </a:cubicBezTo>
                <a:cubicBezTo>
                  <a:pt x="38271" y="70637"/>
                  <a:pt x="41510" y="61550"/>
                  <a:pt x="44691" y="52264"/>
                </a:cubicBezTo>
                <a:cubicBezTo>
                  <a:pt x="47872" y="42977"/>
                  <a:pt x="50425" y="34691"/>
                  <a:pt x="52349" y="27406"/>
                </a:cubicBezTo>
                <a:cubicBezTo>
                  <a:pt x="45915" y="28220"/>
                  <a:pt x="39867" y="28876"/>
                  <a:pt x="34204" y="29376"/>
                </a:cubicBezTo>
                <a:cubicBezTo>
                  <a:pt x="28541" y="29875"/>
                  <a:pt x="23465" y="30132"/>
                  <a:pt x="18974" y="30146"/>
                </a:cubicBezTo>
                <a:cubicBezTo>
                  <a:pt x="12882" y="30027"/>
                  <a:pt x="8206" y="28324"/>
                  <a:pt x="4943" y="25037"/>
                </a:cubicBezTo>
                <a:cubicBezTo>
                  <a:pt x="1681" y="21751"/>
                  <a:pt x="33" y="17593"/>
                  <a:pt x="0" y="12565"/>
                </a:cubicBezTo>
                <a:cubicBezTo>
                  <a:pt x="14" y="11348"/>
                  <a:pt x="214" y="9901"/>
                  <a:pt x="600" y="8227"/>
                </a:cubicBezTo>
                <a:cubicBezTo>
                  <a:pt x="986" y="6552"/>
                  <a:pt x="1471" y="5105"/>
                  <a:pt x="2057" y="3886"/>
                </a:cubicBezTo>
                <a:cubicBezTo>
                  <a:pt x="4048" y="4791"/>
                  <a:pt x="6982" y="5438"/>
                  <a:pt x="10858" y="5829"/>
                </a:cubicBezTo>
                <a:cubicBezTo>
                  <a:pt x="14735" y="6219"/>
                  <a:pt x="19269" y="6410"/>
                  <a:pt x="24460" y="6400"/>
                </a:cubicBezTo>
                <a:cubicBezTo>
                  <a:pt x="32460" y="6367"/>
                  <a:pt x="41263" y="6034"/>
                  <a:pt x="50870" y="5400"/>
                </a:cubicBezTo>
                <a:cubicBezTo>
                  <a:pt x="60478" y="4767"/>
                  <a:pt x="69867" y="4033"/>
                  <a:pt x="79038" y="3200"/>
                </a:cubicBezTo>
                <a:cubicBezTo>
                  <a:pt x="88210" y="2367"/>
                  <a:pt x="96142" y="1633"/>
                  <a:pt x="102834" y="1000"/>
                </a:cubicBezTo>
                <a:cubicBezTo>
                  <a:pt x="109527" y="366"/>
                  <a:pt x="113958" y="33"/>
                  <a:pt x="116129" y="0"/>
                </a:cubicBezTo>
                <a:close/>
              </a:path>
            </a:pathLst>
          </a:custGeom>
          <a:gradFill>
            <a:gsLst>
              <a:gs pos="0">
                <a:srgbClr val="E6CAA0"/>
              </a:gs>
              <a:gs pos="100000">
                <a:srgbClr val="A57937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01519" y="1434234"/>
            <a:ext cx="4682193" cy="4327976"/>
            <a:chOff x="901519" y="1434234"/>
            <a:chExt cx="4682193" cy="4327976"/>
          </a:xfrm>
        </p:grpSpPr>
        <p:sp>
          <p:nvSpPr>
            <p:cNvPr id="16" name="Rectangle 2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/>
            <p:nvPr/>
          </p:nvSpPr>
          <p:spPr>
            <a:xfrm>
              <a:off x="1802628" y="4476562"/>
              <a:ext cx="1285648" cy="128564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8575">
              <a:solidFill>
                <a:srgbClr val="E6CA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Rectangle 29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/>
            <p:nvPr/>
          </p:nvSpPr>
          <p:spPr>
            <a:xfrm>
              <a:off x="3242811" y="4476561"/>
              <a:ext cx="1285648" cy="128564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8575">
              <a:solidFill>
                <a:srgbClr val="E6CA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Freeform 19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>
              <a:spLocks noEditPoints="1"/>
            </p:cNvSpPr>
            <p:nvPr/>
          </p:nvSpPr>
          <p:spPr bwMode="auto">
            <a:xfrm>
              <a:off x="2200358" y="4590833"/>
              <a:ext cx="483138" cy="352691"/>
            </a:xfrm>
            <a:custGeom>
              <a:avLst/>
              <a:gdLst>
                <a:gd name="T0" fmla="*/ 200 w 220"/>
                <a:gd name="T1" fmla="*/ 0 h 160"/>
                <a:gd name="T2" fmla="*/ 180 w 220"/>
                <a:gd name="T3" fmla="*/ 20 h 160"/>
                <a:gd name="T4" fmla="*/ 188 w 220"/>
                <a:gd name="T5" fmla="*/ 36 h 160"/>
                <a:gd name="T6" fmla="*/ 184 w 220"/>
                <a:gd name="T7" fmla="*/ 34 h 160"/>
                <a:gd name="T8" fmla="*/ 136 w 220"/>
                <a:gd name="T9" fmla="*/ 124 h 160"/>
                <a:gd name="T10" fmla="*/ 124 w 220"/>
                <a:gd name="T11" fmla="*/ 120 h 160"/>
                <a:gd name="T12" fmla="*/ 113 w 220"/>
                <a:gd name="T13" fmla="*/ 123 h 160"/>
                <a:gd name="T14" fmla="*/ 76 w 220"/>
                <a:gd name="T15" fmla="*/ 71 h 160"/>
                <a:gd name="T16" fmla="*/ 80 w 220"/>
                <a:gd name="T17" fmla="*/ 60 h 160"/>
                <a:gd name="T18" fmla="*/ 60 w 220"/>
                <a:gd name="T19" fmla="*/ 40 h 160"/>
                <a:gd name="T20" fmla="*/ 40 w 220"/>
                <a:gd name="T21" fmla="*/ 60 h 160"/>
                <a:gd name="T22" fmla="*/ 43 w 220"/>
                <a:gd name="T23" fmla="*/ 71 h 160"/>
                <a:gd name="T24" fmla="*/ 28 w 220"/>
                <a:gd name="T25" fmla="*/ 90 h 160"/>
                <a:gd name="T26" fmla="*/ 20 w 220"/>
                <a:gd name="T27" fmla="*/ 88 h 160"/>
                <a:gd name="T28" fmla="*/ 0 w 220"/>
                <a:gd name="T29" fmla="*/ 108 h 160"/>
                <a:gd name="T30" fmla="*/ 20 w 220"/>
                <a:gd name="T31" fmla="*/ 128 h 160"/>
                <a:gd name="T32" fmla="*/ 40 w 220"/>
                <a:gd name="T33" fmla="*/ 108 h 160"/>
                <a:gd name="T34" fmla="*/ 35 w 220"/>
                <a:gd name="T35" fmla="*/ 94 h 160"/>
                <a:gd name="T36" fmla="*/ 49 w 220"/>
                <a:gd name="T37" fmla="*/ 77 h 160"/>
                <a:gd name="T38" fmla="*/ 60 w 220"/>
                <a:gd name="T39" fmla="*/ 80 h 160"/>
                <a:gd name="T40" fmla="*/ 71 w 220"/>
                <a:gd name="T41" fmla="*/ 77 h 160"/>
                <a:gd name="T42" fmla="*/ 108 w 220"/>
                <a:gd name="T43" fmla="*/ 129 h 160"/>
                <a:gd name="T44" fmla="*/ 104 w 220"/>
                <a:gd name="T45" fmla="*/ 140 h 160"/>
                <a:gd name="T46" fmla="*/ 124 w 220"/>
                <a:gd name="T47" fmla="*/ 160 h 160"/>
                <a:gd name="T48" fmla="*/ 144 w 220"/>
                <a:gd name="T49" fmla="*/ 140 h 160"/>
                <a:gd name="T50" fmla="*/ 141 w 220"/>
                <a:gd name="T51" fmla="*/ 130 h 160"/>
                <a:gd name="T52" fmla="*/ 191 w 220"/>
                <a:gd name="T53" fmla="*/ 38 h 160"/>
                <a:gd name="T54" fmla="*/ 200 w 220"/>
                <a:gd name="T55" fmla="*/ 40 h 160"/>
                <a:gd name="T56" fmla="*/ 220 w 220"/>
                <a:gd name="T57" fmla="*/ 20 h 160"/>
                <a:gd name="T58" fmla="*/ 200 w 220"/>
                <a:gd name="T59" fmla="*/ 0 h 160"/>
                <a:gd name="T60" fmla="*/ 20 w 220"/>
                <a:gd name="T61" fmla="*/ 120 h 160"/>
                <a:gd name="T62" fmla="*/ 8 w 220"/>
                <a:gd name="T63" fmla="*/ 108 h 160"/>
                <a:gd name="T64" fmla="*/ 20 w 220"/>
                <a:gd name="T65" fmla="*/ 96 h 160"/>
                <a:gd name="T66" fmla="*/ 32 w 220"/>
                <a:gd name="T67" fmla="*/ 108 h 160"/>
                <a:gd name="T68" fmla="*/ 20 w 220"/>
                <a:gd name="T69" fmla="*/ 120 h 160"/>
                <a:gd name="T70" fmla="*/ 60 w 220"/>
                <a:gd name="T71" fmla="*/ 72 h 160"/>
                <a:gd name="T72" fmla="*/ 48 w 220"/>
                <a:gd name="T73" fmla="*/ 60 h 160"/>
                <a:gd name="T74" fmla="*/ 60 w 220"/>
                <a:gd name="T75" fmla="*/ 48 h 160"/>
                <a:gd name="T76" fmla="*/ 72 w 220"/>
                <a:gd name="T77" fmla="*/ 60 h 160"/>
                <a:gd name="T78" fmla="*/ 60 w 220"/>
                <a:gd name="T79" fmla="*/ 72 h 160"/>
                <a:gd name="T80" fmla="*/ 124 w 220"/>
                <a:gd name="T81" fmla="*/ 152 h 160"/>
                <a:gd name="T82" fmla="*/ 112 w 220"/>
                <a:gd name="T83" fmla="*/ 140 h 160"/>
                <a:gd name="T84" fmla="*/ 124 w 220"/>
                <a:gd name="T85" fmla="*/ 128 h 160"/>
                <a:gd name="T86" fmla="*/ 136 w 220"/>
                <a:gd name="T87" fmla="*/ 140 h 160"/>
                <a:gd name="T88" fmla="*/ 124 w 220"/>
                <a:gd name="T89" fmla="*/ 152 h 160"/>
                <a:gd name="T90" fmla="*/ 200 w 220"/>
                <a:gd name="T91" fmla="*/ 32 h 160"/>
                <a:gd name="T92" fmla="*/ 188 w 220"/>
                <a:gd name="T93" fmla="*/ 20 h 160"/>
                <a:gd name="T94" fmla="*/ 200 w 220"/>
                <a:gd name="T95" fmla="*/ 8 h 160"/>
                <a:gd name="T96" fmla="*/ 212 w 220"/>
                <a:gd name="T97" fmla="*/ 20 h 160"/>
                <a:gd name="T98" fmla="*/ 200 w 220"/>
                <a:gd name="T99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160">
                  <a:moveTo>
                    <a:pt x="200" y="0"/>
                  </a:moveTo>
                  <a:cubicBezTo>
                    <a:pt x="189" y="0"/>
                    <a:pt x="180" y="9"/>
                    <a:pt x="180" y="20"/>
                  </a:cubicBezTo>
                  <a:cubicBezTo>
                    <a:pt x="180" y="27"/>
                    <a:pt x="183" y="33"/>
                    <a:pt x="188" y="36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2" y="122"/>
                    <a:pt x="128" y="120"/>
                    <a:pt x="124" y="120"/>
                  </a:cubicBezTo>
                  <a:cubicBezTo>
                    <a:pt x="120" y="120"/>
                    <a:pt x="116" y="121"/>
                    <a:pt x="113" y="123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9" y="68"/>
                    <a:pt x="80" y="64"/>
                    <a:pt x="80" y="60"/>
                  </a:cubicBezTo>
                  <a:cubicBezTo>
                    <a:pt x="80" y="49"/>
                    <a:pt x="71" y="40"/>
                    <a:pt x="60" y="40"/>
                  </a:cubicBezTo>
                  <a:cubicBezTo>
                    <a:pt x="49" y="40"/>
                    <a:pt x="40" y="49"/>
                    <a:pt x="40" y="60"/>
                  </a:cubicBezTo>
                  <a:cubicBezTo>
                    <a:pt x="40" y="64"/>
                    <a:pt x="41" y="68"/>
                    <a:pt x="43" y="71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26" y="89"/>
                    <a:pt x="23" y="88"/>
                    <a:pt x="20" y="88"/>
                  </a:cubicBezTo>
                  <a:cubicBezTo>
                    <a:pt x="9" y="88"/>
                    <a:pt x="0" y="97"/>
                    <a:pt x="0" y="108"/>
                  </a:cubicBezTo>
                  <a:cubicBezTo>
                    <a:pt x="0" y="119"/>
                    <a:pt x="9" y="128"/>
                    <a:pt x="20" y="128"/>
                  </a:cubicBezTo>
                  <a:cubicBezTo>
                    <a:pt x="31" y="128"/>
                    <a:pt x="40" y="119"/>
                    <a:pt x="40" y="108"/>
                  </a:cubicBezTo>
                  <a:cubicBezTo>
                    <a:pt x="40" y="103"/>
                    <a:pt x="38" y="98"/>
                    <a:pt x="35" y="94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2" y="79"/>
                    <a:pt x="56" y="80"/>
                    <a:pt x="60" y="80"/>
                  </a:cubicBezTo>
                  <a:cubicBezTo>
                    <a:pt x="64" y="80"/>
                    <a:pt x="68" y="79"/>
                    <a:pt x="71" y="77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5" y="132"/>
                    <a:pt x="104" y="136"/>
                    <a:pt x="104" y="140"/>
                  </a:cubicBezTo>
                  <a:cubicBezTo>
                    <a:pt x="104" y="151"/>
                    <a:pt x="113" y="160"/>
                    <a:pt x="124" y="160"/>
                  </a:cubicBezTo>
                  <a:cubicBezTo>
                    <a:pt x="135" y="160"/>
                    <a:pt x="144" y="151"/>
                    <a:pt x="144" y="140"/>
                  </a:cubicBezTo>
                  <a:cubicBezTo>
                    <a:pt x="144" y="136"/>
                    <a:pt x="143" y="133"/>
                    <a:pt x="141" y="130"/>
                  </a:cubicBezTo>
                  <a:cubicBezTo>
                    <a:pt x="191" y="38"/>
                    <a:pt x="191" y="38"/>
                    <a:pt x="191" y="38"/>
                  </a:cubicBezTo>
                  <a:cubicBezTo>
                    <a:pt x="194" y="39"/>
                    <a:pt x="197" y="40"/>
                    <a:pt x="200" y="40"/>
                  </a:cubicBezTo>
                  <a:cubicBezTo>
                    <a:pt x="211" y="40"/>
                    <a:pt x="220" y="31"/>
                    <a:pt x="220" y="20"/>
                  </a:cubicBezTo>
                  <a:cubicBezTo>
                    <a:pt x="220" y="9"/>
                    <a:pt x="211" y="0"/>
                    <a:pt x="200" y="0"/>
                  </a:cubicBezTo>
                  <a:close/>
                  <a:moveTo>
                    <a:pt x="20" y="120"/>
                  </a:moveTo>
                  <a:cubicBezTo>
                    <a:pt x="13" y="120"/>
                    <a:pt x="8" y="115"/>
                    <a:pt x="8" y="108"/>
                  </a:cubicBezTo>
                  <a:cubicBezTo>
                    <a:pt x="8" y="101"/>
                    <a:pt x="13" y="96"/>
                    <a:pt x="20" y="96"/>
                  </a:cubicBezTo>
                  <a:cubicBezTo>
                    <a:pt x="27" y="96"/>
                    <a:pt x="32" y="101"/>
                    <a:pt x="32" y="108"/>
                  </a:cubicBezTo>
                  <a:cubicBezTo>
                    <a:pt x="32" y="115"/>
                    <a:pt x="27" y="120"/>
                    <a:pt x="20" y="120"/>
                  </a:cubicBezTo>
                  <a:close/>
                  <a:moveTo>
                    <a:pt x="60" y="72"/>
                  </a:moveTo>
                  <a:cubicBezTo>
                    <a:pt x="53" y="72"/>
                    <a:pt x="48" y="67"/>
                    <a:pt x="48" y="60"/>
                  </a:cubicBezTo>
                  <a:cubicBezTo>
                    <a:pt x="48" y="53"/>
                    <a:pt x="53" y="48"/>
                    <a:pt x="60" y="48"/>
                  </a:cubicBezTo>
                  <a:cubicBezTo>
                    <a:pt x="67" y="48"/>
                    <a:pt x="72" y="53"/>
                    <a:pt x="72" y="60"/>
                  </a:cubicBezTo>
                  <a:cubicBezTo>
                    <a:pt x="72" y="67"/>
                    <a:pt x="67" y="72"/>
                    <a:pt x="60" y="72"/>
                  </a:cubicBezTo>
                  <a:close/>
                  <a:moveTo>
                    <a:pt x="124" y="152"/>
                  </a:moveTo>
                  <a:cubicBezTo>
                    <a:pt x="117" y="152"/>
                    <a:pt x="112" y="147"/>
                    <a:pt x="112" y="140"/>
                  </a:cubicBezTo>
                  <a:cubicBezTo>
                    <a:pt x="112" y="133"/>
                    <a:pt x="117" y="128"/>
                    <a:pt x="124" y="128"/>
                  </a:cubicBezTo>
                  <a:cubicBezTo>
                    <a:pt x="131" y="128"/>
                    <a:pt x="136" y="133"/>
                    <a:pt x="136" y="140"/>
                  </a:cubicBezTo>
                  <a:cubicBezTo>
                    <a:pt x="136" y="147"/>
                    <a:pt x="131" y="152"/>
                    <a:pt x="124" y="152"/>
                  </a:cubicBezTo>
                  <a:close/>
                  <a:moveTo>
                    <a:pt x="200" y="32"/>
                  </a:moveTo>
                  <a:cubicBezTo>
                    <a:pt x="193" y="32"/>
                    <a:pt x="188" y="27"/>
                    <a:pt x="188" y="20"/>
                  </a:cubicBezTo>
                  <a:cubicBezTo>
                    <a:pt x="188" y="13"/>
                    <a:pt x="193" y="8"/>
                    <a:pt x="200" y="8"/>
                  </a:cubicBezTo>
                  <a:cubicBezTo>
                    <a:pt x="207" y="8"/>
                    <a:pt x="212" y="13"/>
                    <a:pt x="212" y="20"/>
                  </a:cubicBezTo>
                  <a:cubicBezTo>
                    <a:pt x="212" y="27"/>
                    <a:pt x="207" y="32"/>
                    <a:pt x="200" y="32"/>
                  </a:cubicBezTo>
                  <a:close/>
                </a:path>
              </a:pathLst>
            </a:custGeom>
            <a:solidFill>
              <a:srgbClr val="E6CAA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31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>
              <a:spLocks noEditPoints="1"/>
            </p:cNvSpPr>
            <p:nvPr/>
          </p:nvSpPr>
          <p:spPr bwMode="auto">
            <a:xfrm>
              <a:off x="3688855" y="4572714"/>
              <a:ext cx="386511" cy="388928"/>
            </a:xfrm>
            <a:custGeom>
              <a:avLst/>
              <a:gdLst>
                <a:gd name="T0" fmla="*/ 160 w 160"/>
                <a:gd name="T1" fmla="*/ 155 h 161"/>
                <a:gd name="T2" fmla="*/ 114 w 160"/>
                <a:gd name="T3" fmla="*/ 109 h 161"/>
                <a:gd name="T4" fmla="*/ 153 w 160"/>
                <a:gd name="T5" fmla="*/ 70 h 161"/>
                <a:gd name="T6" fmla="*/ 126 w 160"/>
                <a:gd name="T7" fmla="*/ 44 h 161"/>
                <a:gd name="T8" fmla="*/ 101 w 160"/>
                <a:gd name="T9" fmla="*/ 70 h 161"/>
                <a:gd name="T10" fmla="*/ 59 w 160"/>
                <a:gd name="T11" fmla="*/ 28 h 161"/>
                <a:gd name="T12" fmla="*/ 70 w 160"/>
                <a:gd name="T13" fmla="*/ 18 h 161"/>
                <a:gd name="T14" fmla="*/ 52 w 160"/>
                <a:gd name="T15" fmla="*/ 0 h 161"/>
                <a:gd name="T16" fmla="*/ 0 w 160"/>
                <a:gd name="T17" fmla="*/ 52 h 161"/>
                <a:gd name="T18" fmla="*/ 18 w 160"/>
                <a:gd name="T19" fmla="*/ 70 h 161"/>
                <a:gd name="T20" fmla="*/ 28 w 160"/>
                <a:gd name="T21" fmla="*/ 59 h 161"/>
                <a:gd name="T22" fmla="*/ 70 w 160"/>
                <a:gd name="T23" fmla="*/ 101 h 161"/>
                <a:gd name="T24" fmla="*/ 43 w 160"/>
                <a:gd name="T25" fmla="*/ 127 h 161"/>
                <a:gd name="T26" fmla="*/ 70 w 160"/>
                <a:gd name="T27" fmla="*/ 153 h 161"/>
                <a:gd name="T28" fmla="*/ 108 w 160"/>
                <a:gd name="T29" fmla="*/ 114 h 161"/>
                <a:gd name="T30" fmla="*/ 155 w 160"/>
                <a:gd name="T31" fmla="*/ 161 h 161"/>
                <a:gd name="T32" fmla="*/ 160 w 160"/>
                <a:gd name="T33" fmla="*/ 155 h 161"/>
                <a:gd name="T34" fmla="*/ 18 w 160"/>
                <a:gd name="T35" fmla="*/ 59 h 161"/>
                <a:gd name="T36" fmla="*/ 10 w 160"/>
                <a:gd name="T37" fmla="*/ 52 h 161"/>
                <a:gd name="T38" fmla="*/ 52 w 160"/>
                <a:gd name="T39" fmla="*/ 10 h 161"/>
                <a:gd name="T40" fmla="*/ 59 w 160"/>
                <a:gd name="T41" fmla="*/ 18 h 161"/>
                <a:gd name="T42" fmla="*/ 38 w 160"/>
                <a:gd name="T43" fmla="*/ 39 h 161"/>
                <a:gd name="T44" fmla="*/ 23 w 160"/>
                <a:gd name="T45" fmla="*/ 55 h 161"/>
                <a:gd name="T46" fmla="*/ 23 w 160"/>
                <a:gd name="T47" fmla="*/ 55 h 161"/>
                <a:gd name="T48" fmla="*/ 18 w 160"/>
                <a:gd name="T49" fmla="*/ 59 h 161"/>
                <a:gd name="T50" fmla="*/ 33 w 160"/>
                <a:gd name="T51" fmla="*/ 55 h 161"/>
                <a:gd name="T52" fmla="*/ 54 w 160"/>
                <a:gd name="T53" fmla="*/ 34 h 161"/>
                <a:gd name="T54" fmla="*/ 95 w 160"/>
                <a:gd name="T55" fmla="*/ 75 h 161"/>
                <a:gd name="T56" fmla="*/ 79 w 160"/>
                <a:gd name="T57" fmla="*/ 91 h 161"/>
                <a:gd name="T58" fmla="*/ 74 w 160"/>
                <a:gd name="T59" fmla="*/ 96 h 161"/>
                <a:gd name="T60" fmla="*/ 33 w 160"/>
                <a:gd name="T61" fmla="*/ 55 h 161"/>
                <a:gd name="T62" fmla="*/ 54 w 160"/>
                <a:gd name="T63" fmla="*/ 127 h 161"/>
                <a:gd name="T64" fmla="*/ 74 w 160"/>
                <a:gd name="T65" fmla="*/ 106 h 161"/>
                <a:gd name="T66" fmla="*/ 74 w 160"/>
                <a:gd name="T67" fmla="*/ 106 h 161"/>
                <a:gd name="T68" fmla="*/ 92 w 160"/>
                <a:gd name="T69" fmla="*/ 89 h 161"/>
                <a:gd name="T70" fmla="*/ 126 w 160"/>
                <a:gd name="T71" fmla="*/ 55 h 161"/>
                <a:gd name="T72" fmla="*/ 142 w 160"/>
                <a:gd name="T73" fmla="*/ 70 h 161"/>
                <a:gd name="T74" fmla="*/ 70 w 160"/>
                <a:gd name="T75" fmla="*/ 142 h 161"/>
                <a:gd name="T76" fmla="*/ 54 w 160"/>
                <a:gd name="T77" fmla="*/ 12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" h="161">
                  <a:moveTo>
                    <a:pt x="160" y="155"/>
                  </a:moveTo>
                  <a:lnTo>
                    <a:pt x="114" y="109"/>
                  </a:lnTo>
                  <a:lnTo>
                    <a:pt x="153" y="70"/>
                  </a:lnTo>
                  <a:lnTo>
                    <a:pt x="126" y="44"/>
                  </a:lnTo>
                  <a:lnTo>
                    <a:pt x="101" y="70"/>
                  </a:lnTo>
                  <a:lnTo>
                    <a:pt x="59" y="28"/>
                  </a:lnTo>
                  <a:lnTo>
                    <a:pt x="70" y="18"/>
                  </a:lnTo>
                  <a:lnTo>
                    <a:pt x="52" y="0"/>
                  </a:lnTo>
                  <a:lnTo>
                    <a:pt x="0" y="52"/>
                  </a:lnTo>
                  <a:lnTo>
                    <a:pt x="18" y="70"/>
                  </a:lnTo>
                  <a:lnTo>
                    <a:pt x="28" y="59"/>
                  </a:lnTo>
                  <a:lnTo>
                    <a:pt x="70" y="101"/>
                  </a:lnTo>
                  <a:lnTo>
                    <a:pt x="43" y="127"/>
                  </a:lnTo>
                  <a:lnTo>
                    <a:pt x="70" y="153"/>
                  </a:lnTo>
                  <a:lnTo>
                    <a:pt x="108" y="114"/>
                  </a:lnTo>
                  <a:lnTo>
                    <a:pt x="155" y="161"/>
                  </a:lnTo>
                  <a:lnTo>
                    <a:pt x="160" y="155"/>
                  </a:lnTo>
                  <a:close/>
                  <a:moveTo>
                    <a:pt x="18" y="59"/>
                  </a:moveTo>
                  <a:lnTo>
                    <a:pt x="10" y="52"/>
                  </a:lnTo>
                  <a:lnTo>
                    <a:pt x="52" y="10"/>
                  </a:lnTo>
                  <a:lnTo>
                    <a:pt x="59" y="18"/>
                  </a:lnTo>
                  <a:lnTo>
                    <a:pt x="38" y="39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18" y="59"/>
                  </a:lnTo>
                  <a:close/>
                  <a:moveTo>
                    <a:pt x="33" y="55"/>
                  </a:moveTo>
                  <a:lnTo>
                    <a:pt x="54" y="34"/>
                  </a:lnTo>
                  <a:lnTo>
                    <a:pt x="95" y="75"/>
                  </a:lnTo>
                  <a:lnTo>
                    <a:pt x="79" y="91"/>
                  </a:lnTo>
                  <a:lnTo>
                    <a:pt x="74" y="96"/>
                  </a:lnTo>
                  <a:lnTo>
                    <a:pt x="33" y="55"/>
                  </a:lnTo>
                  <a:close/>
                  <a:moveTo>
                    <a:pt x="54" y="127"/>
                  </a:moveTo>
                  <a:lnTo>
                    <a:pt x="74" y="106"/>
                  </a:lnTo>
                  <a:lnTo>
                    <a:pt x="74" y="106"/>
                  </a:lnTo>
                  <a:lnTo>
                    <a:pt x="92" y="89"/>
                  </a:lnTo>
                  <a:lnTo>
                    <a:pt x="126" y="55"/>
                  </a:lnTo>
                  <a:lnTo>
                    <a:pt x="142" y="70"/>
                  </a:lnTo>
                  <a:lnTo>
                    <a:pt x="70" y="142"/>
                  </a:lnTo>
                  <a:lnTo>
                    <a:pt x="54" y="127"/>
                  </a:lnTo>
                  <a:close/>
                </a:path>
              </a:pathLst>
            </a:custGeom>
            <a:solidFill>
              <a:srgbClr val="E6CAA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TextBox 3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1840819" y="5153513"/>
              <a:ext cx="1202217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The quick, brown fox jumps.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TextBox 37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3281002" y="5153513"/>
              <a:ext cx="1202217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The quick, brown fox jumps.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TextBox 23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1664612" y="1695844"/>
              <a:ext cx="30573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此处添加大标题</a:t>
              </a:r>
              <a:endParaRPr lang="en-US" altLang="zh-CN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23" name="Straight Connector 24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CxnSpPr/>
            <p:nvPr/>
          </p:nvCxnSpPr>
          <p:spPr>
            <a:xfrm>
              <a:off x="901519" y="2010518"/>
              <a:ext cx="628058" cy="0"/>
            </a:xfrm>
            <a:prstGeom prst="line">
              <a:avLst/>
            </a:prstGeom>
            <a:ln w="1905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1690814" y="3460939"/>
              <a:ext cx="3892898" cy="718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2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1664612" y="1434234"/>
              <a:ext cx="18736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50" b="0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Your text here</a:t>
              </a:r>
              <a:endParaRPr kumimoji="0" lang="en-US" sz="1050" b="0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TextBox 5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1690814" y="3012596"/>
              <a:ext cx="3057341" cy="261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 i="1" dirty="0">
                  <a:solidFill>
                    <a:schemeClr val="bg1"/>
                  </a:solidFill>
                  <a:cs typeface="+mn-ea"/>
                  <a:sym typeface="+mn-lt"/>
                </a:rPr>
                <a:t>Your text here</a:t>
              </a:r>
              <a:endParaRPr lang="en-US" sz="1000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60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1690814" y="2694268"/>
              <a:ext cx="3057341" cy="362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Imagination</a:t>
              </a: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0" y="3772494"/>
            <a:ext cx="12178140" cy="30922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flipH="1">
            <a:off x="-96817" y="0"/>
            <a:ext cx="6116112" cy="412205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screen"/>
          <a:srcRect t="-27269"/>
          <a:stretch>
            <a:fillRect/>
          </a:stretch>
        </p:blipFill>
        <p:spPr>
          <a:xfrm>
            <a:off x="10582304" y="744536"/>
            <a:ext cx="3784600" cy="255069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1769089" y="4895991"/>
            <a:ext cx="2055425" cy="105105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14097" y="1847850"/>
            <a:ext cx="10251793" cy="2536398"/>
            <a:chOff x="714097" y="1847850"/>
            <a:chExt cx="10251793" cy="2536398"/>
          </a:xfrm>
        </p:grpSpPr>
        <p:sp>
          <p:nvSpPr>
            <p:cNvPr id="23" name="文本框 22"/>
            <p:cNvSpPr txBox="1"/>
            <p:nvPr/>
          </p:nvSpPr>
          <p:spPr>
            <a:xfrm>
              <a:off x="3733800" y="1847850"/>
              <a:ext cx="5772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714097" y="1866449"/>
              <a:ext cx="10251793" cy="1673833"/>
              <a:chOff x="938346" y="2442074"/>
              <a:chExt cx="10251793" cy="1673833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938346" y="2946356"/>
                <a:ext cx="9592436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r"/>
                <a:r>
                  <a:rPr lang="zh-CN" altLang="en-US" sz="7000" b="1" dirty="0">
                    <a:gradFill>
                      <a:gsLst>
                        <a:gs pos="21000">
                          <a:srgbClr val="E6D2AD"/>
                        </a:gs>
                        <a:gs pos="0">
                          <a:srgbClr val="D5D0B2"/>
                        </a:gs>
                        <a:gs pos="53000">
                          <a:srgbClr val="EED3AA"/>
                        </a:gs>
                        <a:gs pos="100000">
                          <a:srgbClr val="D0AB68"/>
                        </a:gs>
                      </a:gsLst>
                      <a:lin ang="10800000" scaled="0"/>
                    </a:gradFill>
                    <a:cs typeface="+mn-ea"/>
                    <a:sym typeface="+mn-lt"/>
                  </a:rPr>
                  <a:t>财务资本融资</a:t>
                </a:r>
                <a:endParaRPr lang="zh-CN" altLang="en-US" sz="7000" b="1" dirty="0">
                  <a:gradFill>
                    <a:gsLst>
                      <a:gs pos="21000">
                        <a:srgbClr val="E6D2AD"/>
                      </a:gs>
                      <a:gs pos="0">
                        <a:srgbClr val="D5D0B2"/>
                      </a:gs>
                      <a:gs pos="53000">
                        <a:srgbClr val="EED3AA"/>
                      </a:gs>
                      <a:gs pos="100000">
                        <a:srgbClr val="D0AB68"/>
                      </a:gs>
                    </a:gsLst>
                    <a:lin ang="10800000" scaled="0"/>
                  </a:gradFill>
                  <a:cs typeface="+mn-ea"/>
                  <a:sym typeface="+mn-lt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6826786" y="2442074"/>
                <a:ext cx="436335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altLang="zh-CN" sz="3200" dirty="0">
                    <a:solidFill>
                      <a:srgbClr val="D5D0B2"/>
                    </a:solidFill>
                    <a:cs typeface="+mn-ea"/>
                    <a:sym typeface="+mn-lt"/>
                  </a:rPr>
                  <a:t>#4  Feature Four</a:t>
                </a:r>
                <a:endParaRPr lang="en-US" altLang="zh-CN" sz="3200" dirty="0">
                  <a:solidFill>
                    <a:srgbClr val="D5D0B2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3520805" y="3460918"/>
              <a:ext cx="653759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D5D0B2"/>
                  </a:solidFill>
                  <a:effectLst/>
                  <a:uLnTx/>
                  <a:uFillTx/>
                  <a:cs typeface="+mn-ea"/>
                  <a:sym typeface="+mn-lt"/>
                </a:rPr>
                <a:t>Not until I do this will my new life start. And say my thank you to each and every moment of my life. I know above the clouds the sun is shining. I design my future bright, not by where my life has been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D5D0B2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827604" y="468085"/>
            <a:ext cx="4812853" cy="5733008"/>
          </a:xfrm>
          <a:prstGeom prst="rect">
            <a:avLst/>
          </a:prstGeom>
          <a:ln>
            <a:noFill/>
          </a:ln>
          <a:effectLst>
            <a:glow>
              <a:srgbClr val="D5D0B2"/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725060" y="355991"/>
            <a:ext cx="2314051" cy="181459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6983068" y="31403"/>
            <a:ext cx="5155855" cy="530761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6" cstate="screen"/>
          <a:srcRect t="-27269"/>
          <a:stretch>
            <a:fillRect/>
          </a:stretch>
        </p:blipFill>
        <p:spPr>
          <a:xfrm>
            <a:off x="-456474" y="112095"/>
            <a:ext cx="3784600" cy="2550695"/>
          </a:xfrm>
          <a:prstGeom prst="rect">
            <a:avLst/>
          </a:prstGeom>
        </p:spPr>
      </p:pic>
      <p:sp>
        <p:nvSpPr>
          <p:cNvPr id="20" name="文本框 19" descr="e7d195523061f1c0092ce48a5fc95870a0687ac45bc8b2caB227BFDC40F9DB2B7A559DE97B8BDC6E716585DDCE188C7BF488BAA08C98985C74A3E1B5E305210FABE6A8AE2A6A8AB67019A6860E9B7AF5254BCBFF5E2531FA50DCF5BCCB40D7CF4D3302B2D3D18CFA500FDE27F1E66EB849D59F1429669285B758A688512C20A75A75B8A9FE103185A6B811A92138471E"/>
          <p:cNvSpPr txBox="1"/>
          <p:nvPr/>
        </p:nvSpPr>
        <p:spPr>
          <a:xfrm>
            <a:off x="1361958" y="2526573"/>
            <a:ext cx="301333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>
                <a:solidFill>
                  <a:srgbClr val="D5D0B2"/>
                </a:solidFill>
                <a:cs typeface="+mn-ea"/>
                <a:sym typeface="+mn-lt"/>
              </a:rPr>
              <a:t>此处添加大标题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D5D0B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矩形 20" descr="e7d195523061f1c0092ce48a5fc95870a0687ac45bc8b2caB227BFDC40F9DB2B7A559DE97B8BDC6E716585DDCE188C7BF488BAA08C98985C74A3E1B5E305210FABE6A8AE2A6A8AB67019A6860E9B7AF5254BCBFF5E2531FA50DCF5BCCB40D7CF4D3302B2D3D18CFA500FDE27F1E66EB849D59F1429669285B758A688512C20A75A75B8A9FE103185A6B811A92138471E"/>
          <p:cNvSpPr/>
          <p:nvPr/>
        </p:nvSpPr>
        <p:spPr>
          <a:xfrm>
            <a:off x="1361958" y="3182167"/>
            <a:ext cx="5154487" cy="70057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rgbClr val="D5D0B2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en-US" altLang="zh-CN" sz="1400" dirty="0">
              <a:solidFill>
                <a:srgbClr val="D5D0B2"/>
              </a:solidFill>
              <a:cs typeface="+mn-ea"/>
              <a:sym typeface="+mn-lt"/>
            </a:endParaRPr>
          </a:p>
        </p:txBody>
      </p:sp>
      <p:sp>
        <p:nvSpPr>
          <p:cNvPr id="23" name="矩形 22" descr="e7d195523061f1c0092ce48a5fc95870a0687ac45bc8b2caB227BFDC40F9DB2B7A559DE97B8BDC6E716585DDCE188C7BF488BAA08C98985C74A3E1B5E305210FABE6A8AE2A6A8AB67019A6860E9B7AF5254BCBFF5E2531FA50DCF5BCCB40D7CF4D3302B2D3D18CFA500FDE27F1E66EB849D59F1429669285B758A688512C20A75A75B8A9FE103185A6B811A92138471E"/>
          <p:cNvSpPr/>
          <p:nvPr/>
        </p:nvSpPr>
        <p:spPr>
          <a:xfrm>
            <a:off x="1361958" y="3999601"/>
            <a:ext cx="5154487" cy="70057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rgbClr val="D5D0B2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en-US" altLang="zh-CN" sz="1400" dirty="0">
              <a:solidFill>
                <a:srgbClr val="D5D0B2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0" y="5239194"/>
            <a:ext cx="4241800" cy="161880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9536565" y="1"/>
            <a:ext cx="2713487" cy="182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Teardrop 3"/>
          <p:cNvSpPr/>
          <p:nvPr/>
        </p:nvSpPr>
        <p:spPr>
          <a:xfrm rot="5400000">
            <a:off x="7482054" y="1302133"/>
            <a:ext cx="587550" cy="587550"/>
          </a:xfrm>
          <a:prstGeom prst="teardrop">
            <a:avLst/>
          </a:prstGeom>
          <a:solidFill>
            <a:srgbClr val="D0A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1877952" y="2077664"/>
            <a:ext cx="8015803" cy="2506099"/>
          </a:xfrm>
          <a:custGeom>
            <a:avLst/>
            <a:gdLst>
              <a:gd name="T0" fmla="*/ 0 w 4753"/>
              <a:gd name="T1" fmla="*/ 1486 h 1486"/>
              <a:gd name="T2" fmla="*/ 797 w 4753"/>
              <a:gd name="T3" fmla="*/ 893 h 1486"/>
              <a:gd name="T4" fmla="*/ 1621 w 4753"/>
              <a:gd name="T5" fmla="*/ 985 h 1486"/>
              <a:gd name="T6" fmla="*/ 1896 w 4753"/>
              <a:gd name="T7" fmla="*/ 762 h 1486"/>
              <a:gd name="T8" fmla="*/ 2583 w 4753"/>
              <a:gd name="T9" fmla="*/ 985 h 1486"/>
              <a:gd name="T10" fmla="*/ 3750 w 4753"/>
              <a:gd name="T11" fmla="*/ 0 h 1486"/>
              <a:gd name="T12" fmla="*/ 4396 w 4753"/>
              <a:gd name="T13" fmla="*/ 330 h 1486"/>
              <a:gd name="T14" fmla="*/ 4753 w 4753"/>
              <a:gd name="T15" fmla="*/ 53 h 1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53" h="1486">
                <a:moveTo>
                  <a:pt x="0" y="1486"/>
                </a:moveTo>
                <a:lnTo>
                  <a:pt x="797" y="893"/>
                </a:lnTo>
                <a:lnTo>
                  <a:pt x="1621" y="985"/>
                </a:lnTo>
                <a:lnTo>
                  <a:pt x="1896" y="762"/>
                </a:lnTo>
                <a:lnTo>
                  <a:pt x="2583" y="985"/>
                </a:lnTo>
                <a:lnTo>
                  <a:pt x="3750" y="0"/>
                </a:lnTo>
                <a:lnTo>
                  <a:pt x="4396" y="330"/>
                </a:lnTo>
                <a:lnTo>
                  <a:pt x="4753" y="53"/>
                </a:lnTo>
              </a:path>
            </a:pathLst>
          </a:custGeom>
          <a:noFill/>
          <a:ln w="38100" cap="rnd">
            <a:solidFill>
              <a:srgbClr val="E6CAA0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GB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TextBox 25"/>
          <p:cNvSpPr txBox="1"/>
          <p:nvPr/>
        </p:nvSpPr>
        <p:spPr>
          <a:xfrm>
            <a:off x="4178210" y="3120478"/>
            <a:ext cx="645206" cy="4181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25"/>
          <p:cNvSpPr txBox="1"/>
          <p:nvPr/>
        </p:nvSpPr>
        <p:spPr>
          <a:xfrm>
            <a:off x="6258665" y="3627935"/>
            <a:ext cx="690112" cy="4181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dirty="0"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25"/>
          <p:cNvSpPr txBox="1"/>
          <p:nvPr/>
        </p:nvSpPr>
        <p:spPr>
          <a:xfrm>
            <a:off x="7450950" y="1344545"/>
            <a:ext cx="641921" cy="4181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dirty="0">
                <a:solidFill>
                  <a:schemeClr val="bg1"/>
                </a:solidFill>
                <a:cs typeface="+mn-ea"/>
                <a:sym typeface="+mn-lt"/>
              </a:rPr>
              <a:t>06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Oval 9"/>
          <p:cNvSpPr/>
          <p:nvPr/>
        </p:nvSpPr>
        <p:spPr>
          <a:xfrm>
            <a:off x="9166788" y="2514944"/>
            <a:ext cx="217480" cy="217480"/>
          </a:xfrm>
          <a:prstGeom prst="ellipse">
            <a:avLst/>
          </a:prstGeom>
          <a:solidFill>
            <a:srgbClr val="D0AB6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Oval 10"/>
          <p:cNvSpPr/>
          <p:nvPr/>
        </p:nvSpPr>
        <p:spPr>
          <a:xfrm>
            <a:off x="9853155" y="1968924"/>
            <a:ext cx="217480" cy="217480"/>
          </a:xfrm>
          <a:prstGeom prst="ellipse">
            <a:avLst/>
          </a:prstGeom>
          <a:solidFill>
            <a:srgbClr val="D0AB6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Oval 11"/>
          <p:cNvSpPr/>
          <p:nvPr/>
        </p:nvSpPr>
        <p:spPr>
          <a:xfrm>
            <a:off x="3108043" y="3482950"/>
            <a:ext cx="217480" cy="217480"/>
          </a:xfrm>
          <a:prstGeom prst="ellipse">
            <a:avLst/>
          </a:prstGeom>
          <a:solidFill>
            <a:srgbClr val="D0AB6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Oval 12"/>
          <p:cNvSpPr/>
          <p:nvPr/>
        </p:nvSpPr>
        <p:spPr>
          <a:xfrm>
            <a:off x="4499912" y="3635185"/>
            <a:ext cx="217480" cy="217480"/>
          </a:xfrm>
          <a:prstGeom prst="ellipse">
            <a:avLst/>
          </a:prstGeom>
          <a:solidFill>
            <a:srgbClr val="D0AB6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Oval 13"/>
          <p:cNvSpPr/>
          <p:nvPr/>
        </p:nvSpPr>
        <p:spPr>
          <a:xfrm>
            <a:off x="4967492" y="3265469"/>
            <a:ext cx="217480" cy="217480"/>
          </a:xfrm>
          <a:prstGeom prst="ellipse">
            <a:avLst/>
          </a:prstGeom>
          <a:solidFill>
            <a:srgbClr val="D0AB6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Oval 14"/>
          <p:cNvSpPr/>
          <p:nvPr/>
        </p:nvSpPr>
        <p:spPr>
          <a:xfrm>
            <a:off x="6112883" y="3627935"/>
            <a:ext cx="217480" cy="217480"/>
          </a:xfrm>
          <a:prstGeom prst="ellipse">
            <a:avLst/>
          </a:prstGeom>
          <a:solidFill>
            <a:srgbClr val="D0AB6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Oval 15"/>
          <p:cNvSpPr/>
          <p:nvPr/>
        </p:nvSpPr>
        <p:spPr>
          <a:xfrm>
            <a:off x="8106493" y="1968924"/>
            <a:ext cx="217480" cy="217480"/>
          </a:xfrm>
          <a:prstGeom prst="ellipse">
            <a:avLst/>
          </a:prstGeom>
          <a:solidFill>
            <a:srgbClr val="D0AB6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Oval 16"/>
          <p:cNvSpPr/>
          <p:nvPr/>
        </p:nvSpPr>
        <p:spPr>
          <a:xfrm>
            <a:off x="1769211" y="4475022"/>
            <a:ext cx="217480" cy="217480"/>
          </a:xfrm>
          <a:prstGeom prst="ellipse">
            <a:avLst/>
          </a:prstGeom>
          <a:solidFill>
            <a:srgbClr val="D0AB6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TextBox 25"/>
          <p:cNvSpPr txBox="1"/>
          <p:nvPr/>
        </p:nvSpPr>
        <p:spPr>
          <a:xfrm>
            <a:off x="8713701" y="2580854"/>
            <a:ext cx="651042" cy="4181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dirty="0">
                <a:solidFill>
                  <a:schemeClr val="bg1"/>
                </a:solidFill>
                <a:cs typeface="+mn-ea"/>
                <a:sym typeface="+mn-lt"/>
              </a:rPr>
              <a:t>07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25"/>
          <p:cNvSpPr txBox="1"/>
          <p:nvPr/>
        </p:nvSpPr>
        <p:spPr>
          <a:xfrm>
            <a:off x="9875376" y="1666438"/>
            <a:ext cx="822967" cy="4181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dirty="0">
                <a:solidFill>
                  <a:schemeClr val="bg1"/>
                </a:solidFill>
                <a:cs typeface="+mn-ea"/>
                <a:sym typeface="+mn-lt"/>
              </a:rPr>
              <a:t>08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Teardrop 19"/>
          <p:cNvSpPr/>
          <p:nvPr/>
        </p:nvSpPr>
        <p:spPr>
          <a:xfrm rot="16878421">
            <a:off x="3259629" y="3835573"/>
            <a:ext cx="587550" cy="587550"/>
          </a:xfrm>
          <a:prstGeom prst="teardrop">
            <a:avLst/>
          </a:prstGeom>
          <a:solidFill>
            <a:srgbClr val="D0A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3187211" y="3877808"/>
            <a:ext cx="695175" cy="4181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ardrop 21"/>
          <p:cNvSpPr/>
          <p:nvPr/>
        </p:nvSpPr>
        <p:spPr>
          <a:xfrm rot="11200169">
            <a:off x="5247859" y="2645787"/>
            <a:ext cx="587550" cy="587550"/>
          </a:xfrm>
          <a:prstGeom prst="teardrop">
            <a:avLst/>
          </a:prstGeom>
          <a:solidFill>
            <a:srgbClr val="D0A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25"/>
          <p:cNvSpPr txBox="1"/>
          <p:nvPr/>
        </p:nvSpPr>
        <p:spPr>
          <a:xfrm>
            <a:off x="5178992" y="2688199"/>
            <a:ext cx="704633" cy="4181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ardrop 23"/>
          <p:cNvSpPr/>
          <p:nvPr/>
        </p:nvSpPr>
        <p:spPr>
          <a:xfrm rot="5400000">
            <a:off x="1054254" y="3856793"/>
            <a:ext cx="587550" cy="587550"/>
          </a:xfrm>
          <a:prstGeom prst="teardrop">
            <a:avLst/>
          </a:prstGeom>
          <a:solidFill>
            <a:srgbClr val="D0A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50045" y="3912653"/>
            <a:ext cx="641921" cy="4181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Rectangle: Rounded Corners 25"/>
          <p:cNvSpPr/>
          <p:nvPr/>
        </p:nvSpPr>
        <p:spPr>
          <a:xfrm>
            <a:off x="939771" y="5002827"/>
            <a:ext cx="220548" cy="220548"/>
          </a:xfrm>
          <a:prstGeom prst="roundRect">
            <a:avLst/>
          </a:prstGeom>
          <a:gradFill>
            <a:gsLst>
              <a:gs pos="2000">
                <a:srgbClr val="E6CAA0"/>
              </a:gs>
              <a:gs pos="100000">
                <a:srgbClr val="A57937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TextBox 25"/>
          <p:cNvSpPr txBox="1"/>
          <p:nvPr/>
        </p:nvSpPr>
        <p:spPr>
          <a:xfrm>
            <a:off x="1271459" y="4900209"/>
            <a:ext cx="2265118" cy="12003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GB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Rectangle: Rounded Corners 27"/>
          <p:cNvSpPr/>
          <p:nvPr/>
        </p:nvSpPr>
        <p:spPr>
          <a:xfrm>
            <a:off x="3594255" y="5002827"/>
            <a:ext cx="220548" cy="220548"/>
          </a:xfrm>
          <a:prstGeom prst="roundRect">
            <a:avLst/>
          </a:prstGeom>
          <a:gradFill>
            <a:gsLst>
              <a:gs pos="2000">
                <a:srgbClr val="E6CAA0"/>
              </a:gs>
              <a:gs pos="100000">
                <a:srgbClr val="A57937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3925943" y="4900209"/>
            <a:ext cx="2265118" cy="12003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GB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Rectangle: Rounded Corners 29"/>
          <p:cNvSpPr/>
          <p:nvPr/>
        </p:nvSpPr>
        <p:spPr>
          <a:xfrm>
            <a:off x="6248739" y="5002827"/>
            <a:ext cx="220548" cy="220548"/>
          </a:xfrm>
          <a:prstGeom prst="roundRect">
            <a:avLst/>
          </a:prstGeom>
          <a:gradFill>
            <a:gsLst>
              <a:gs pos="2000">
                <a:srgbClr val="E6CAA0"/>
              </a:gs>
              <a:gs pos="100000">
                <a:srgbClr val="A57937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TextBox 25"/>
          <p:cNvSpPr txBox="1"/>
          <p:nvPr/>
        </p:nvSpPr>
        <p:spPr>
          <a:xfrm>
            <a:off x="6580427" y="4900209"/>
            <a:ext cx="2265118" cy="12003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GB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Rectangle: Rounded Corners 31"/>
          <p:cNvSpPr/>
          <p:nvPr/>
        </p:nvSpPr>
        <p:spPr>
          <a:xfrm>
            <a:off x="8903223" y="5002827"/>
            <a:ext cx="220548" cy="220548"/>
          </a:xfrm>
          <a:prstGeom prst="roundRect">
            <a:avLst/>
          </a:prstGeom>
          <a:gradFill>
            <a:gsLst>
              <a:gs pos="2000">
                <a:srgbClr val="E6CAA0"/>
              </a:gs>
              <a:gs pos="100000">
                <a:srgbClr val="A57937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TextBox 25"/>
          <p:cNvSpPr txBox="1"/>
          <p:nvPr/>
        </p:nvSpPr>
        <p:spPr>
          <a:xfrm>
            <a:off x="9295164" y="4900209"/>
            <a:ext cx="2265118" cy="12003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GB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23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664612" y="1695844"/>
            <a:ext cx="30573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此处添加大标题</a:t>
            </a:r>
            <a:endParaRPr lang="en-US" altLang="zh-CN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6" name="Straight Connector 24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CxnSpPr/>
          <p:nvPr/>
        </p:nvCxnSpPr>
        <p:spPr>
          <a:xfrm>
            <a:off x="901519" y="2010518"/>
            <a:ext cx="628058" cy="0"/>
          </a:xfrm>
          <a:prstGeom prst="line">
            <a:avLst/>
          </a:prstGeom>
          <a:ln w="1905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2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664612" y="1434234"/>
            <a:ext cx="18736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Your text here</a:t>
            </a:r>
            <a:endParaRPr kumimoji="0" lang="en-US" sz="1050" b="0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8" grpId="0"/>
      <p:bldP spid="9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/>
      <p:bldP spid="33" grpId="0" animBg="1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TextBox 23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664612" y="1695844"/>
            <a:ext cx="30573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此处添加大标题</a:t>
            </a:r>
            <a:endParaRPr lang="en-US" altLang="zh-CN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5" name="Straight Connector 24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CxnSpPr/>
          <p:nvPr/>
        </p:nvCxnSpPr>
        <p:spPr>
          <a:xfrm>
            <a:off x="901519" y="2010518"/>
            <a:ext cx="628058" cy="0"/>
          </a:xfrm>
          <a:prstGeom prst="line">
            <a:avLst/>
          </a:prstGeom>
          <a:ln w="1905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2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664612" y="1434234"/>
            <a:ext cx="18736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Your text here</a:t>
            </a:r>
            <a:endParaRPr kumimoji="0" lang="en-US" sz="1050" b="0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TextBox 17"/>
          <p:cNvSpPr txBox="1"/>
          <p:nvPr/>
        </p:nvSpPr>
        <p:spPr>
          <a:xfrm>
            <a:off x="1389185" y="4537607"/>
            <a:ext cx="1828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 Placeholder 2"/>
          <p:cNvSpPr txBox="1"/>
          <p:nvPr/>
        </p:nvSpPr>
        <p:spPr>
          <a:xfrm>
            <a:off x="1467364" y="4255362"/>
            <a:ext cx="1672028" cy="3600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Handling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3074746" y="5145924"/>
            <a:ext cx="18250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 Placeholder 2"/>
          <p:cNvSpPr txBox="1"/>
          <p:nvPr/>
        </p:nvSpPr>
        <p:spPr>
          <a:xfrm>
            <a:off x="3190410" y="4866477"/>
            <a:ext cx="1672028" cy="3600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Stroke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30"/>
          <p:cNvSpPr txBox="1"/>
          <p:nvPr/>
        </p:nvSpPr>
        <p:spPr>
          <a:xfrm>
            <a:off x="5166875" y="4755446"/>
            <a:ext cx="1845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Text Placeholder 2"/>
          <p:cNvSpPr txBox="1"/>
          <p:nvPr/>
        </p:nvSpPr>
        <p:spPr>
          <a:xfrm>
            <a:off x="5253846" y="4473201"/>
            <a:ext cx="1672028" cy="3600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Service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Freeform 11"/>
          <p:cNvSpPr/>
          <p:nvPr/>
        </p:nvSpPr>
        <p:spPr bwMode="auto">
          <a:xfrm>
            <a:off x="1917838" y="2867247"/>
            <a:ext cx="1608800" cy="1035516"/>
          </a:xfrm>
          <a:prstGeom prst="parallelogram">
            <a:avLst>
              <a:gd name="adj" fmla="val 3730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Freeform 11"/>
          <p:cNvSpPr/>
          <p:nvPr/>
        </p:nvSpPr>
        <p:spPr bwMode="auto">
          <a:xfrm>
            <a:off x="3560675" y="3385005"/>
            <a:ext cx="1608800" cy="1035516"/>
          </a:xfrm>
          <a:prstGeom prst="parallelogram">
            <a:avLst>
              <a:gd name="adj" fmla="val 3730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Freeform 11"/>
          <p:cNvSpPr/>
          <p:nvPr/>
        </p:nvSpPr>
        <p:spPr bwMode="auto">
          <a:xfrm>
            <a:off x="5613919" y="2867247"/>
            <a:ext cx="1608800" cy="1035516"/>
          </a:xfrm>
          <a:prstGeom prst="parallelogram">
            <a:avLst>
              <a:gd name="adj" fmla="val 3730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Freeform 11"/>
          <p:cNvSpPr/>
          <p:nvPr/>
        </p:nvSpPr>
        <p:spPr bwMode="auto">
          <a:xfrm>
            <a:off x="7611730" y="2512566"/>
            <a:ext cx="1608800" cy="1035516"/>
          </a:xfrm>
          <a:prstGeom prst="parallelogram">
            <a:avLst>
              <a:gd name="adj" fmla="val 3730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Freeform 11"/>
          <p:cNvSpPr/>
          <p:nvPr/>
        </p:nvSpPr>
        <p:spPr bwMode="auto">
          <a:xfrm>
            <a:off x="9258317" y="3126126"/>
            <a:ext cx="1608800" cy="1035516"/>
          </a:xfrm>
          <a:prstGeom prst="parallelogram">
            <a:avLst>
              <a:gd name="adj" fmla="val 3730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Freeform 11"/>
          <p:cNvSpPr/>
          <p:nvPr/>
        </p:nvSpPr>
        <p:spPr bwMode="auto">
          <a:xfrm>
            <a:off x="1827687" y="2676341"/>
            <a:ext cx="1608800" cy="1035516"/>
          </a:xfrm>
          <a:prstGeom prst="parallelogram">
            <a:avLst>
              <a:gd name="adj" fmla="val 37302"/>
            </a:avLst>
          </a:prstGeom>
          <a:gradFill>
            <a:gsLst>
              <a:gs pos="1000">
                <a:srgbClr val="F8CC80"/>
              </a:gs>
              <a:gs pos="100000">
                <a:srgbClr val="A57937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Freeform 11"/>
          <p:cNvSpPr/>
          <p:nvPr/>
        </p:nvSpPr>
        <p:spPr bwMode="auto">
          <a:xfrm>
            <a:off x="3470524" y="3194099"/>
            <a:ext cx="1608800" cy="1035516"/>
          </a:xfrm>
          <a:prstGeom prst="parallelogram">
            <a:avLst>
              <a:gd name="adj" fmla="val 37302"/>
            </a:avLst>
          </a:prstGeom>
          <a:gradFill>
            <a:gsLst>
              <a:gs pos="1000">
                <a:srgbClr val="F8CC80"/>
              </a:gs>
              <a:gs pos="100000">
                <a:srgbClr val="A57937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Freeform 11"/>
          <p:cNvSpPr/>
          <p:nvPr/>
        </p:nvSpPr>
        <p:spPr bwMode="auto">
          <a:xfrm>
            <a:off x="5523768" y="2676341"/>
            <a:ext cx="1608800" cy="1035516"/>
          </a:xfrm>
          <a:prstGeom prst="parallelogram">
            <a:avLst>
              <a:gd name="adj" fmla="val 37302"/>
            </a:avLst>
          </a:prstGeom>
          <a:gradFill>
            <a:gsLst>
              <a:gs pos="1000">
                <a:srgbClr val="F8CC80"/>
              </a:gs>
              <a:gs pos="100000">
                <a:srgbClr val="A57937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Freeform 11"/>
          <p:cNvSpPr/>
          <p:nvPr/>
        </p:nvSpPr>
        <p:spPr bwMode="auto">
          <a:xfrm>
            <a:off x="7521579" y="2321660"/>
            <a:ext cx="1608800" cy="1035516"/>
          </a:xfrm>
          <a:prstGeom prst="parallelogram">
            <a:avLst>
              <a:gd name="adj" fmla="val 37302"/>
            </a:avLst>
          </a:prstGeom>
          <a:gradFill>
            <a:gsLst>
              <a:gs pos="1000">
                <a:srgbClr val="F8CC80"/>
              </a:gs>
              <a:gs pos="100000">
                <a:srgbClr val="A57937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Freeform 11"/>
          <p:cNvSpPr/>
          <p:nvPr/>
        </p:nvSpPr>
        <p:spPr bwMode="auto">
          <a:xfrm>
            <a:off x="9168166" y="2935220"/>
            <a:ext cx="1608800" cy="1035516"/>
          </a:xfrm>
          <a:prstGeom prst="parallelogram">
            <a:avLst>
              <a:gd name="adj" fmla="val 37302"/>
            </a:avLst>
          </a:prstGeom>
          <a:gradFill>
            <a:gsLst>
              <a:gs pos="1000">
                <a:srgbClr val="F8CC80"/>
              </a:gs>
              <a:gs pos="100000">
                <a:srgbClr val="A57937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5" name="Group 97"/>
          <p:cNvGrpSpPr/>
          <p:nvPr/>
        </p:nvGrpSpPr>
        <p:grpSpPr>
          <a:xfrm>
            <a:off x="6079039" y="2985332"/>
            <a:ext cx="413316" cy="417534"/>
            <a:chOff x="5696971" y="2715354"/>
            <a:chExt cx="413316" cy="417534"/>
          </a:xfrm>
        </p:grpSpPr>
        <p:sp>
          <p:nvSpPr>
            <p:cNvPr id="26" name="Freeform 5"/>
            <p:cNvSpPr/>
            <p:nvPr/>
          </p:nvSpPr>
          <p:spPr bwMode="auto">
            <a:xfrm>
              <a:off x="5865671" y="2715354"/>
              <a:ext cx="244616" cy="248833"/>
            </a:xfrm>
            <a:custGeom>
              <a:avLst/>
              <a:gdLst>
                <a:gd name="T0" fmla="*/ 57 w 148"/>
                <a:gd name="T1" fmla="*/ 130 h 148"/>
                <a:gd name="T2" fmla="*/ 145 w 148"/>
                <a:gd name="T3" fmla="*/ 43 h 148"/>
                <a:gd name="T4" fmla="*/ 145 w 148"/>
                <a:gd name="T5" fmla="*/ 31 h 148"/>
                <a:gd name="T6" fmla="*/ 117 w 148"/>
                <a:gd name="T7" fmla="*/ 3 h 148"/>
                <a:gd name="T8" fmla="*/ 105 w 148"/>
                <a:gd name="T9" fmla="*/ 3 h 148"/>
                <a:gd name="T10" fmla="*/ 18 w 148"/>
                <a:gd name="T11" fmla="*/ 91 h 148"/>
                <a:gd name="T12" fmla="*/ 16 w 148"/>
                <a:gd name="T13" fmla="*/ 100 h 148"/>
                <a:gd name="T14" fmla="*/ 12 w 148"/>
                <a:gd name="T15" fmla="*/ 102 h 148"/>
                <a:gd name="T16" fmla="*/ 3 w 148"/>
                <a:gd name="T17" fmla="*/ 105 h 148"/>
                <a:gd name="T18" fmla="*/ 3 w 148"/>
                <a:gd name="T19" fmla="*/ 116 h 148"/>
                <a:gd name="T20" fmla="*/ 32 w 148"/>
                <a:gd name="T21" fmla="*/ 145 h 148"/>
                <a:gd name="T22" fmla="*/ 43 w 148"/>
                <a:gd name="T23" fmla="*/ 145 h 148"/>
                <a:gd name="T24" fmla="*/ 46 w 148"/>
                <a:gd name="T25" fmla="*/ 136 h 148"/>
                <a:gd name="T26" fmla="*/ 48 w 148"/>
                <a:gd name="T27" fmla="*/ 132 h 148"/>
                <a:gd name="T28" fmla="*/ 57 w 148"/>
                <a:gd name="T29" fmla="*/ 13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8" h="148">
                  <a:moveTo>
                    <a:pt x="57" y="130"/>
                  </a:moveTo>
                  <a:cubicBezTo>
                    <a:pt x="145" y="43"/>
                    <a:pt x="145" y="43"/>
                    <a:pt x="145" y="43"/>
                  </a:cubicBezTo>
                  <a:cubicBezTo>
                    <a:pt x="148" y="40"/>
                    <a:pt x="148" y="35"/>
                    <a:pt x="145" y="31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13" y="0"/>
                    <a:pt x="108" y="0"/>
                    <a:pt x="105" y="3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5" y="93"/>
                    <a:pt x="15" y="97"/>
                    <a:pt x="16" y="100"/>
                  </a:cubicBezTo>
                  <a:cubicBezTo>
                    <a:pt x="15" y="100"/>
                    <a:pt x="13" y="101"/>
                    <a:pt x="12" y="102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0" y="108"/>
                    <a:pt x="0" y="113"/>
                    <a:pt x="3" y="116"/>
                  </a:cubicBezTo>
                  <a:cubicBezTo>
                    <a:pt x="32" y="145"/>
                    <a:pt x="32" y="145"/>
                    <a:pt x="32" y="145"/>
                  </a:cubicBezTo>
                  <a:cubicBezTo>
                    <a:pt x="35" y="148"/>
                    <a:pt x="40" y="148"/>
                    <a:pt x="43" y="145"/>
                  </a:cubicBezTo>
                  <a:cubicBezTo>
                    <a:pt x="46" y="136"/>
                    <a:pt x="46" y="136"/>
                    <a:pt x="46" y="136"/>
                  </a:cubicBezTo>
                  <a:cubicBezTo>
                    <a:pt x="47" y="135"/>
                    <a:pt x="48" y="134"/>
                    <a:pt x="48" y="132"/>
                  </a:cubicBezTo>
                  <a:cubicBezTo>
                    <a:pt x="51" y="133"/>
                    <a:pt x="55" y="133"/>
                    <a:pt x="57" y="130"/>
                  </a:cubicBezTo>
                  <a:close/>
                </a:path>
              </a:pathLst>
            </a:cu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Line 6"/>
            <p:cNvSpPr>
              <a:spLocks noChangeShapeType="1"/>
            </p:cNvSpPr>
            <p:nvPr/>
          </p:nvSpPr>
          <p:spPr bwMode="auto">
            <a:xfrm flipH="1">
              <a:off x="5926825" y="2753312"/>
              <a:ext cx="118090" cy="120200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Line 7"/>
            <p:cNvSpPr>
              <a:spLocks noChangeShapeType="1"/>
            </p:cNvSpPr>
            <p:nvPr/>
          </p:nvSpPr>
          <p:spPr bwMode="auto">
            <a:xfrm flipH="1">
              <a:off x="5954239" y="2782834"/>
              <a:ext cx="118090" cy="118090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8"/>
            <p:cNvSpPr/>
            <p:nvPr/>
          </p:nvSpPr>
          <p:spPr bwMode="auto">
            <a:xfrm>
              <a:off x="5701189" y="2919903"/>
              <a:ext cx="206658" cy="208768"/>
            </a:xfrm>
            <a:custGeom>
              <a:avLst/>
              <a:gdLst>
                <a:gd name="T0" fmla="*/ 9 w 98"/>
                <a:gd name="T1" fmla="*/ 99 h 99"/>
                <a:gd name="T2" fmla="*/ 0 w 98"/>
                <a:gd name="T3" fmla="*/ 90 h 99"/>
                <a:gd name="T4" fmla="*/ 18 w 98"/>
                <a:gd name="T5" fmla="*/ 63 h 99"/>
                <a:gd name="T6" fmla="*/ 29 w 98"/>
                <a:gd name="T7" fmla="*/ 56 h 99"/>
                <a:gd name="T8" fmla="*/ 85 w 98"/>
                <a:gd name="T9" fmla="*/ 0 h 99"/>
                <a:gd name="T10" fmla="*/ 98 w 98"/>
                <a:gd name="T11" fmla="*/ 13 h 99"/>
                <a:gd name="T12" fmla="*/ 42 w 98"/>
                <a:gd name="T13" fmla="*/ 70 h 99"/>
                <a:gd name="T14" fmla="*/ 36 w 98"/>
                <a:gd name="T15" fmla="*/ 81 h 99"/>
                <a:gd name="T16" fmla="*/ 9 w 98"/>
                <a:gd name="T1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9">
                  <a:moveTo>
                    <a:pt x="9" y="99"/>
                  </a:moveTo>
                  <a:lnTo>
                    <a:pt x="0" y="90"/>
                  </a:lnTo>
                  <a:lnTo>
                    <a:pt x="18" y="63"/>
                  </a:lnTo>
                  <a:lnTo>
                    <a:pt x="29" y="56"/>
                  </a:lnTo>
                  <a:lnTo>
                    <a:pt x="85" y="0"/>
                  </a:lnTo>
                  <a:lnTo>
                    <a:pt x="98" y="13"/>
                  </a:lnTo>
                  <a:lnTo>
                    <a:pt x="42" y="70"/>
                  </a:lnTo>
                  <a:lnTo>
                    <a:pt x="36" y="81"/>
                  </a:lnTo>
                  <a:lnTo>
                    <a:pt x="9" y="99"/>
                  </a:lnTo>
                  <a:close/>
                </a:path>
              </a:pathLst>
            </a:cu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Line 9"/>
            <p:cNvSpPr>
              <a:spLocks noChangeShapeType="1"/>
            </p:cNvSpPr>
            <p:nvPr/>
          </p:nvSpPr>
          <p:spPr bwMode="auto">
            <a:xfrm flipH="1" flipV="1">
              <a:off x="5802409" y="2871402"/>
              <a:ext cx="56937" cy="56937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Line 10"/>
            <p:cNvSpPr>
              <a:spLocks noChangeShapeType="1"/>
            </p:cNvSpPr>
            <p:nvPr/>
          </p:nvSpPr>
          <p:spPr bwMode="auto">
            <a:xfrm flipH="1" flipV="1">
              <a:off x="5899411" y="2968405"/>
              <a:ext cx="56937" cy="59045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Line 11"/>
            <p:cNvSpPr>
              <a:spLocks noChangeShapeType="1"/>
            </p:cNvSpPr>
            <p:nvPr/>
          </p:nvSpPr>
          <p:spPr bwMode="auto">
            <a:xfrm>
              <a:off x="5960565" y="2934665"/>
              <a:ext cx="44285" cy="44285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Line 12"/>
            <p:cNvSpPr>
              <a:spLocks noChangeShapeType="1"/>
            </p:cNvSpPr>
            <p:nvPr/>
          </p:nvSpPr>
          <p:spPr bwMode="auto">
            <a:xfrm>
              <a:off x="5850909" y="2822900"/>
              <a:ext cx="40067" cy="42175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13"/>
            <p:cNvSpPr/>
            <p:nvPr/>
          </p:nvSpPr>
          <p:spPr bwMode="auto">
            <a:xfrm>
              <a:off x="5696971" y="2717462"/>
              <a:ext cx="189788" cy="189788"/>
            </a:xfrm>
            <a:custGeom>
              <a:avLst/>
              <a:gdLst>
                <a:gd name="T0" fmla="*/ 100 w 114"/>
                <a:gd name="T1" fmla="*/ 72 h 114"/>
                <a:gd name="T2" fmla="*/ 89 w 114"/>
                <a:gd name="T3" fmla="*/ 15 h 114"/>
                <a:gd name="T4" fmla="*/ 51 w 114"/>
                <a:gd name="T5" fmla="*/ 0 h 114"/>
                <a:gd name="T6" fmla="*/ 71 w 114"/>
                <a:gd name="T7" fmla="*/ 20 h 114"/>
                <a:gd name="T8" fmla="*/ 60 w 114"/>
                <a:gd name="T9" fmla="*/ 60 h 114"/>
                <a:gd name="T10" fmla="*/ 20 w 114"/>
                <a:gd name="T11" fmla="*/ 71 h 114"/>
                <a:gd name="T12" fmla="*/ 0 w 114"/>
                <a:gd name="T13" fmla="*/ 51 h 114"/>
                <a:gd name="T14" fmla="*/ 15 w 114"/>
                <a:gd name="T15" fmla="*/ 89 h 114"/>
                <a:gd name="T16" fmla="*/ 72 w 114"/>
                <a:gd name="T17" fmla="*/ 10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14">
                  <a:moveTo>
                    <a:pt x="100" y="72"/>
                  </a:moveTo>
                  <a:cubicBezTo>
                    <a:pt x="108" y="53"/>
                    <a:pt x="114" y="40"/>
                    <a:pt x="89" y="15"/>
                  </a:cubicBezTo>
                  <a:cubicBezTo>
                    <a:pt x="78" y="5"/>
                    <a:pt x="64" y="0"/>
                    <a:pt x="51" y="0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65"/>
                    <a:pt x="5" y="78"/>
                    <a:pt x="15" y="89"/>
                  </a:cubicBezTo>
                  <a:cubicBezTo>
                    <a:pt x="40" y="114"/>
                    <a:pt x="53" y="108"/>
                    <a:pt x="72" y="100"/>
                  </a:cubicBezTo>
                </a:path>
              </a:pathLst>
            </a:cu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Freeform 14"/>
            <p:cNvSpPr/>
            <p:nvPr/>
          </p:nvSpPr>
          <p:spPr bwMode="auto">
            <a:xfrm>
              <a:off x="5920499" y="2943100"/>
              <a:ext cx="189788" cy="189788"/>
            </a:xfrm>
            <a:custGeom>
              <a:avLst/>
              <a:gdLst>
                <a:gd name="T0" fmla="*/ 14 w 114"/>
                <a:gd name="T1" fmla="*/ 42 h 113"/>
                <a:gd name="T2" fmla="*/ 25 w 114"/>
                <a:gd name="T3" fmla="*/ 98 h 113"/>
                <a:gd name="T4" fmla="*/ 63 w 114"/>
                <a:gd name="T5" fmla="*/ 113 h 113"/>
                <a:gd name="T6" fmla="*/ 44 w 114"/>
                <a:gd name="T7" fmla="*/ 94 h 113"/>
                <a:gd name="T8" fmla="*/ 54 w 114"/>
                <a:gd name="T9" fmla="*/ 53 h 113"/>
                <a:gd name="T10" fmla="*/ 94 w 114"/>
                <a:gd name="T11" fmla="*/ 43 h 113"/>
                <a:gd name="T12" fmla="*/ 114 w 114"/>
                <a:gd name="T13" fmla="*/ 62 h 113"/>
                <a:gd name="T14" fmla="*/ 99 w 114"/>
                <a:gd name="T15" fmla="*/ 24 h 113"/>
                <a:gd name="T16" fmla="*/ 43 w 114"/>
                <a:gd name="T17" fmla="*/ 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13">
                  <a:moveTo>
                    <a:pt x="14" y="42"/>
                  </a:moveTo>
                  <a:cubicBezTo>
                    <a:pt x="6" y="60"/>
                    <a:pt x="0" y="73"/>
                    <a:pt x="25" y="98"/>
                  </a:cubicBezTo>
                  <a:cubicBezTo>
                    <a:pt x="36" y="108"/>
                    <a:pt x="50" y="113"/>
                    <a:pt x="63" y="113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4" y="49"/>
                    <a:pt x="109" y="35"/>
                    <a:pt x="99" y="24"/>
                  </a:cubicBezTo>
                  <a:cubicBezTo>
                    <a:pt x="74" y="0"/>
                    <a:pt x="61" y="5"/>
                    <a:pt x="43" y="13"/>
                  </a:cubicBezTo>
                </a:path>
              </a:pathLst>
            </a:cu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Group 99"/>
          <p:cNvGrpSpPr/>
          <p:nvPr/>
        </p:nvGrpSpPr>
        <p:grpSpPr>
          <a:xfrm>
            <a:off x="2387627" y="2969165"/>
            <a:ext cx="413317" cy="415426"/>
            <a:chOff x="2666668" y="2699187"/>
            <a:chExt cx="413317" cy="415426"/>
          </a:xfrm>
        </p:grpSpPr>
        <p:sp>
          <p:nvSpPr>
            <p:cNvPr id="37" name="Oval 15"/>
            <p:cNvSpPr>
              <a:spLocks noChangeArrowheads="1"/>
            </p:cNvSpPr>
            <p:nvPr/>
          </p:nvSpPr>
          <p:spPr bwMode="auto">
            <a:xfrm>
              <a:off x="2666668" y="2699187"/>
              <a:ext cx="413317" cy="415426"/>
            </a:xfrm>
            <a:prstGeom prst="ellipse">
              <a:avLst/>
            </a:prstGeom>
            <a:noFill/>
            <a:ln w="11113" cap="flat">
              <a:solidFill>
                <a:schemeClr val="bg2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Oval 16"/>
            <p:cNvSpPr>
              <a:spLocks noChangeArrowheads="1"/>
            </p:cNvSpPr>
            <p:nvPr/>
          </p:nvSpPr>
          <p:spPr bwMode="auto">
            <a:xfrm>
              <a:off x="2694081" y="2724492"/>
              <a:ext cx="358489" cy="362706"/>
            </a:xfrm>
            <a:prstGeom prst="ellipse">
              <a:avLst/>
            </a:prstGeom>
            <a:noFill/>
            <a:ln w="11113" cap="flat">
              <a:solidFill>
                <a:schemeClr val="bg2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17"/>
            <p:cNvSpPr/>
            <p:nvPr/>
          </p:nvSpPr>
          <p:spPr bwMode="auto">
            <a:xfrm>
              <a:off x="2694081" y="2838365"/>
              <a:ext cx="358489" cy="248833"/>
            </a:xfrm>
            <a:custGeom>
              <a:avLst/>
              <a:gdLst>
                <a:gd name="T0" fmla="*/ 0 w 216"/>
                <a:gd name="T1" fmla="*/ 30 h 148"/>
                <a:gd name="T2" fmla="*/ 0 w 216"/>
                <a:gd name="T3" fmla="*/ 40 h 148"/>
                <a:gd name="T4" fmla="*/ 4 w 216"/>
                <a:gd name="T5" fmla="*/ 70 h 148"/>
                <a:gd name="T6" fmla="*/ 20 w 216"/>
                <a:gd name="T7" fmla="*/ 68 h 148"/>
                <a:gd name="T8" fmla="*/ 92 w 216"/>
                <a:gd name="T9" fmla="*/ 134 h 148"/>
                <a:gd name="T10" fmla="*/ 91 w 216"/>
                <a:gd name="T11" fmla="*/ 146 h 148"/>
                <a:gd name="T12" fmla="*/ 108 w 216"/>
                <a:gd name="T13" fmla="*/ 148 h 148"/>
                <a:gd name="T14" fmla="*/ 125 w 216"/>
                <a:gd name="T15" fmla="*/ 146 h 148"/>
                <a:gd name="T16" fmla="*/ 124 w 216"/>
                <a:gd name="T17" fmla="*/ 134 h 148"/>
                <a:gd name="T18" fmla="*/ 196 w 216"/>
                <a:gd name="T19" fmla="*/ 68 h 148"/>
                <a:gd name="T20" fmla="*/ 212 w 216"/>
                <a:gd name="T21" fmla="*/ 70 h 148"/>
                <a:gd name="T22" fmla="*/ 216 w 216"/>
                <a:gd name="T23" fmla="*/ 40 h 148"/>
                <a:gd name="T24" fmla="*/ 216 w 216"/>
                <a:gd name="T25" fmla="*/ 30 h 148"/>
                <a:gd name="T26" fmla="*/ 108 w 216"/>
                <a:gd name="T27" fmla="*/ 0 h 148"/>
                <a:gd name="T28" fmla="*/ 0 w 216"/>
                <a:gd name="T29" fmla="*/ 3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6" h="148">
                  <a:moveTo>
                    <a:pt x="0" y="30"/>
                  </a:moveTo>
                  <a:cubicBezTo>
                    <a:pt x="0" y="34"/>
                    <a:pt x="0" y="37"/>
                    <a:pt x="0" y="40"/>
                  </a:cubicBezTo>
                  <a:cubicBezTo>
                    <a:pt x="0" y="50"/>
                    <a:pt x="1" y="60"/>
                    <a:pt x="4" y="70"/>
                  </a:cubicBezTo>
                  <a:cubicBezTo>
                    <a:pt x="9" y="68"/>
                    <a:pt x="15" y="68"/>
                    <a:pt x="20" y="68"/>
                  </a:cubicBezTo>
                  <a:cubicBezTo>
                    <a:pt x="60" y="68"/>
                    <a:pt x="92" y="97"/>
                    <a:pt x="92" y="134"/>
                  </a:cubicBezTo>
                  <a:cubicBezTo>
                    <a:pt x="92" y="138"/>
                    <a:pt x="92" y="142"/>
                    <a:pt x="91" y="146"/>
                  </a:cubicBezTo>
                  <a:cubicBezTo>
                    <a:pt x="96" y="147"/>
                    <a:pt x="102" y="148"/>
                    <a:pt x="108" y="148"/>
                  </a:cubicBezTo>
                  <a:cubicBezTo>
                    <a:pt x="114" y="148"/>
                    <a:pt x="120" y="147"/>
                    <a:pt x="125" y="146"/>
                  </a:cubicBezTo>
                  <a:cubicBezTo>
                    <a:pt x="124" y="142"/>
                    <a:pt x="124" y="138"/>
                    <a:pt x="124" y="134"/>
                  </a:cubicBezTo>
                  <a:cubicBezTo>
                    <a:pt x="124" y="97"/>
                    <a:pt x="156" y="68"/>
                    <a:pt x="196" y="68"/>
                  </a:cubicBezTo>
                  <a:cubicBezTo>
                    <a:pt x="201" y="68"/>
                    <a:pt x="207" y="68"/>
                    <a:pt x="212" y="70"/>
                  </a:cubicBezTo>
                  <a:cubicBezTo>
                    <a:pt x="215" y="60"/>
                    <a:pt x="216" y="50"/>
                    <a:pt x="216" y="40"/>
                  </a:cubicBezTo>
                  <a:cubicBezTo>
                    <a:pt x="216" y="37"/>
                    <a:pt x="216" y="34"/>
                    <a:pt x="216" y="30"/>
                  </a:cubicBezTo>
                  <a:cubicBezTo>
                    <a:pt x="188" y="12"/>
                    <a:pt x="150" y="0"/>
                    <a:pt x="108" y="0"/>
                  </a:cubicBezTo>
                  <a:cubicBezTo>
                    <a:pt x="66" y="0"/>
                    <a:pt x="28" y="12"/>
                    <a:pt x="0" y="30"/>
                  </a:cubicBezTo>
                  <a:close/>
                </a:path>
              </a:pathLst>
            </a:custGeom>
            <a:noFill/>
            <a:ln w="11113" cap="flat">
              <a:solidFill>
                <a:schemeClr val="bg2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Oval 18"/>
            <p:cNvSpPr>
              <a:spLocks noChangeArrowheads="1"/>
            </p:cNvSpPr>
            <p:nvPr/>
          </p:nvSpPr>
          <p:spPr bwMode="auto">
            <a:xfrm>
              <a:off x="2854347" y="2886867"/>
              <a:ext cx="40067" cy="40067"/>
            </a:xfrm>
            <a:prstGeom prst="ellipse">
              <a:avLst/>
            </a:prstGeom>
            <a:noFill/>
            <a:ln w="11113" cap="flat">
              <a:solidFill>
                <a:schemeClr val="bg2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Group 96"/>
          <p:cNvGrpSpPr/>
          <p:nvPr/>
        </p:nvGrpSpPr>
        <p:grpSpPr>
          <a:xfrm>
            <a:off x="4089847" y="3504144"/>
            <a:ext cx="333184" cy="415426"/>
            <a:chOff x="4012879" y="3234166"/>
            <a:chExt cx="333184" cy="415426"/>
          </a:xfrm>
        </p:grpSpPr>
        <p:sp>
          <p:nvSpPr>
            <p:cNvPr id="42" name="Freeform 19"/>
            <p:cNvSpPr/>
            <p:nvPr/>
          </p:nvSpPr>
          <p:spPr bwMode="auto">
            <a:xfrm>
              <a:off x="4012879" y="3234166"/>
              <a:ext cx="333184" cy="415426"/>
            </a:xfrm>
            <a:custGeom>
              <a:avLst/>
              <a:gdLst>
                <a:gd name="T0" fmla="*/ 200 w 200"/>
                <a:gd name="T1" fmla="*/ 244 h 248"/>
                <a:gd name="T2" fmla="*/ 196 w 200"/>
                <a:gd name="T3" fmla="*/ 248 h 248"/>
                <a:gd name="T4" fmla="*/ 4 w 200"/>
                <a:gd name="T5" fmla="*/ 248 h 248"/>
                <a:gd name="T6" fmla="*/ 0 w 200"/>
                <a:gd name="T7" fmla="*/ 244 h 248"/>
                <a:gd name="T8" fmla="*/ 0 w 200"/>
                <a:gd name="T9" fmla="*/ 4 h 248"/>
                <a:gd name="T10" fmla="*/ 4 w 200"/>
                <a:gd name="T11" fmla="*/ 0 h 248"/>
                <a:gd name="T12" fmla="*/ 196 w 200"/>
                <a:gd name="T13" fmla="*/ 0 h 248"/>
                <a:gd name="T14" fmla="*/ 200 w 200"/>
                <a:gd name="T15" fmla="*/ 4 h 248"/>
                <a:gd name="T16" fmla="*/ 200 w 200"/>
                <a:gd name="T17" fmla="*/ 24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48">
                  <a:moveTo>
                    <a:pt x="200" y="244"/>
                  </a:moveTo>
                  <a:cubicBezTo>
                    <a:pt x="200" y="246"/>
                    <a:pt x="198" y="248"/>
                    <a:pt x="196" y="248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2" y="248"/>
                    <a:pt x="0" y="246"/>
                    <a:pt x="0" y="24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98" y="0"/>
                    <a:pt x="200" y="2"/>
                    <a:pt x="200" y="4"/>
                  </a:cubicBezTo>
                  <a:lnTo>
                    <a:pt x="200" y="244"/>
                  </a:lnTo>
                  <a:close/>
                </a:path>
              </a:pathLst>
            </a:custGeom>
            <a:noFill/>
            <a:ln w="11113" cap="flat">
              <a:solidFill>
                <a:schemeClr val="bg2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3" name="Freeform 20"/>
            <p:cNvSpPr/>
            <p:nvPr/>
          </p:nvSpPr>
          <p:spPr bwMode="auto">
            <a:xfrm>
              <a:off x="4078251" y="3286886"/>
              <a:ext cx="187680" cy="303661"/>
            </a:xfrm>
            <a:custGeom>
              <a:avLst/>
              <a:gdLst>
                <a:gd name="T0" fmla="*/ 108 w 112"/>
                <a:gd name="T1" fmla="*/ 64 h 180"/>
                <a:gd name="T2" fmla="*/ 112 w 112"/>
                <a:gd name="T3" fmla="*/ 60 h 180"/>
                <a:gd name="T4" fmla="*/ 112 w 112"/>
                <a:gd name="T5" fmla="*/ 52 h 180"/>
                <a:gd name="T6" fmla="*/ 108 w 112"/>
                <a:gd name="T7" fmla="*/ 48 h 180"/>
                <a:gd name="T8" fmla="*/ 64 w 112"/>
                <a:gd name="T9" fmla="*/ 48 h 180"/>
                <a:gd name="T10" fmla="*/ 64 w 112"/>
                <a:gd name="T11" fmla="*/ 4 h 180"/>
                <a:gd name="T12" fmla="*/ 60 w 112"/>
                <a:gd name="T13" fmla="*/ 0 h 180"/>
                <a:gd name="T14" fmla="*/ 8 w 112"/>
                <a:gd name="T15" fmla="*/ 0 h 180"/>
                <a:gd name="T16" fmla="*/ 4 w 112"/>
                <a:gd name="T17" fmla="*/ 4 h 180"/>
                <a:gd name="T18" fmla="*/ 4 w 112"/>
                <a:gd name="T19" fmla="*/ 12 h 180"/>
                <a:gd name="T20" fmla="*/ 8 w 112"/>
                <a:gd name="T21" fmla="*/ 16 h 180"/>
                <a:gd name="T22" fmla="*/ 48 w 112"/>
                <a:gd name="T23" fmla="*/ 16 h 180"/>
                <a:gd name="T24" fmla="*/ 48 w 112"/>
                <a:gd name="T25" fmla="*/ 124 h 180"/>
                <a:gd name="T26" fmla="*/ 4 w 112"/>
                <a:gd name="T27" fmla="*/ 124 h 180"/>
                <a:gd name="T28" fmla="*/ 0 w 112"/>
                <a:gd name="T29" fmla="*/ 128 h 180"/>
                <a:gd name="T30" fmla="*/ 0 w 112"/>
                <a:gd name="T31" fmla="*/ 136 h 180"/>
                <a:gd name="T32" fmla="*/ 4 w 112"/>
                <a:gd name="T33" fmla="*/ 140 h 180"/>
                <a:gd name="T34" fmla="*/ 48 w 112"/>
                <a:gd name="T35" fmla="*/ 140 h 180"/>
                <a:gd name="T36" fmla="*/ 48 w 112"/>
                <a:gd name="T37" fmla="*/ 176 h 180"/>
                <a:gd name="T38" fmla="*/ 52 w 112"/>
                <a:gd name="T39" fmla="*/ 180 h 180"/>
                <a:gd name="T40" fmla="*/ 104 w 112"/>
                <a:gd name="T41" fmla="*/ 180 h 180"/>
                <a:gd name="T42" fmla="*/ 108 w 112"/>
                <a:gd name="T43" fmla="*/ 176 h 180"/>
                <a:gd name="T44" fmla="*/ 108 w 112"/>
                <a:gd name="T45" fmla="*/ 168 h 180"/>
                <a:gd name="T46" fmla="*/ 104 w 112"/>
                <a:gd name="T47" fmla="*/ 164 h 180"/>
                <a:gd name="T48" fmla="*/ 64 w 112"/>
                <a:gd name="T49" fmla="*/ 164 h 180"/>
                <a:gd name="T50" fmla="*/ 64 w 112"/>
                <a:gd name="T51" fmla="*/ 108 h 180"/>
                <a:gd name="T52" fmla="*/ 108 w 112"/>
                <a:gd name="T53" fmla="*/ 108 h 180"/>
                <a:gd name="T54" fmla="*/ 112 w 112"/>
                <a:gd name="T55" fmla="*/ 104 h 180"/>
                <a:gd name="T56" fmla="*/ 112 w 112"/>
                <a:gd name="T57" fmla="*/ 96 h 180"/>
                <a:gd name="T58" fmla="*/ 108 w 112"/>
                <a:gd name="T59" fmla="*/ 92 h 180"/>
                <a:gd name="T60" fmla="*/ 64 w 112"/>
                <a:gd name="T61" fmla="*/ 92 h 180"/>
                <a:gd name="T62" fmla="*/ 64 w 112"/>
                <a:gd name="T63" fmla="*/ 64 h 180"/>
                <a:gd name="T64" fmla="*/ 108 w 112"/>
                <a:gd name="T65" fmla="*/ 6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80">
                  <a:moveTo>
                    <a:pt x="108" y="64"/>
                  </a:moveTo>
                  <a:cubicBezTo>
                    <a:pt x="110" y="64"/>
                    <a:pt x="112" y="62"/>
                    <a:pt x="112" y="60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50"/>
                    <a:pt x="110" y="48"/>
                    <a:pt x="108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2"/>
                    <a:pt x="62" y="0"/>
                    <a:pt x="6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2"/>
                    <a:pt x="4" y="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4"/>
                    <a:pt x="6" y="16"/>
                    <a:pt x="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24"/>
                    <a:pt x="48" y="124"/>
                    <a:pt x="48" y="124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2" y="124"/>
                    <a:pt x="0" y="126"/>
                    <a:pt x="0" y="128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48" y="178"/>
                    <a:pt x="50" y="180"/>
                    <a:pt x="52" y="180"/>
                  </a:cubicBezTo>
                  <a:cubicBezTo>
                    <a:pt x="104" y="180"/>
                    <a:pt x="104" y="180"/>
                    <a:pt x="104" y="180"/>
                  </a:cubicBezTo>
                  <a:cubicBezTo>
                    <a:pt x="106" y="180"/>
                    <a:pt x="108" y="178"/>
                    <a:pt x="108" y="176"/>
                  </a:cubicBezTo>
                  <a:cubicBezTo>
                    <a:pt x="108" y="168"/>
                    <a:pt x="108" y="168"/>
                    <a:pt x="108" y="168"/>
                  </a:cubicBezTo>
                  <a:cubicBezTo>
                    <a:pt x="108" y="166"/>
                    <a:pt x="106" y="164"/>
                    <a:pt x="104" y="164"/>
                  </a:cubicBezTo>
                  <a:cubicBezTo>
                    <a:pt x="64" y="164"/>
                    <a:pt x="64" y="164"/>
                    <a:pt x="64" y="164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108" y="108"/>
                    <a:pt x="108" y="108"/>
                    <a:pt x="108" y="108"/>
                  </a:cubicBezTo>
                  <a:cubicBezTo>
                    <a:pt x="110" y="108"/>
                    <a:pt x="112" y="106"/>
                    <a:pt x="112" y="104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12" y="94"/>
                    <a:pt x="110" y="92"/>
                    <a:pt x="108" y="92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4" y="64"/>
                    <a:pt x="64" y="64"/>
                    <a:pt x="64" y="64"/>
                  </a:cubicBezTo>
                  <a:lnTo>
                    <a:pt x="108" y="64"/>
                  </a:lnTo>
                  <a:close/>
                </a:path>
              </a:pathLst>
            </a:custGeom>
            <a:noFill/>
            <a:ln w="11113" cap="flat">
              <a:solidFill>
                <a:schemeClr val="bg2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" name="Oval 21"/>
            <p:cNvSpPr>
              <a:spLocks noChangeArrowheads="1"/>
            </p:cNvSpPr>
            <p:nvPr/>
          </p:nvSpPr>
          <p:spPr bwMode="auto">
            <a:xfrm>
              <a:off x="4071924" y="3274233"/>
              <a:ext cx="54828" cy="5482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2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5" name="Oval 22"/>
            <p:cNvSpPr>
              <a:spLocks noChangeArrowheads="1"/>
            </p:cNvSpPr>
            <p:nvPr/>
          </p:nvSpPr>
          <p:spPr bwMode="auto">
            <a:xfrm>
              <a:off x="4225864" y="3428172"/>
              <a:ext cx="52720" cy="5482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2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Group 98"/>
          <p:cNvGrpSpPr/>
          <p:nvPr/>
        </p:nvGrpSpPr>
        <p:grpSpPr>
          <a:xfrm>
            <a:off x="8125647" y="2698130"/>
            <a:ext cx="400664" cy="282575"/>
            <a:chOff x="7493913" y="2265075"/>
            <a:chExt cx="400664" cy="282575"/>
          </a:xfrm>
        </p:grpSpPr>
        <p:sp>
          <p:nvSpPr>
            <p:cNvPr id="47" name="Freeform 23"/>
            <p:cNvSpPr/>
            <p:nvPr/>
          </p:nvSpPr>
          <p:spPr bwMode="auto">
            <a:xfrm>
              <a:off x="7493913" y="2265075"/>
              <a:ext cx="400664" cy="73807"/>
            </a:xfrm>
            <a:custGeom>
              <a:avLst/>
              <a:gdLst>
                <a:gd name="T0" fmla="*/ 240 w 240"/>
                <a:gd name="T1" fmla="*/ 36 h 44"/>
                <a:gd name="T2" fmla="*/ 232 w 240"/>
                <a:gd name="T3" fmla="*/ 44 h 44"/>
                <a:gd name="T4" fmla="*/ 8 w 240"/>
                <a:gd name="T5" fmla="*/ 44 h 44"/>
                <a:gd name="T6" fmla="*/ 0 w 240"/>
                <a:gd name="T7" fmla="*/ 36 h 44"/>
                <a:gd name="T8" fmla="*/ 0 w 240"/>
                <a:gd name="T9" fmla="*/ 8 h 44"/>
                <a:gd name="T10" fmla="*/ 8 w 240"/>
                <a:gd name="T11" fmla="*/ 0 h 44"/>
                <a:gd name="T12" fmla="*/ 232 w 240"/>
                <a:gd name="T13" fmla="*/ 0 h 44"/>
                <a:gd name="T14" fmla="*/ 240 w 240"/>
                <a:gd name="T15" fmla="*/ 8 h 44"/>
                <a:gd name="T16" fmla="*/ 240 w 240"/>
                <a:gd name="T17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44">
                  <a:moveTo>
                    <a:pt x="240" y="36"/>
                  </a:moveTo>
                  <a:cubicBezTo>
                    <a:pt x="240" y="40"/>
                    <a:pt x="236" y="44"/>
                    <a:pt x="232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4" y="44"/>
                    <a:pt x="0" y="40"/>
                    <a:pt x="0" y="3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6" y="0"/>
                    <a:pt x="240" y="3"/>
                    <a:pt x="240" y="8"/>
                  </a:cubicBezTo>
                  <a:lnTo>
                    <a:pt x="240" y="36"/>
                  </a:lnTo>
                  <a:close/>
                </a:path>
              </a:pathLst>
            </a:cu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24"/>
            <p:cNvSpPr/>
            <p:nvPr/>
          </p:nvSpPr>
          <p:spPr bwMode="auto">
            <a:xfrm>
              <a:off x="7521328" y="2338882"/>
              <a:ext cx="40067" cy="208768"/>
            </a:xfrm>
            <a:custGeom>
              <a:avLst/>
              <a:gdLst>
                <a:gd name="T0" fmla="*/ 19 w 19"/>
                <a:gd name="T1" fmla="*/ 54 h 99"/>
                <a:gd name="T2" fmla="*/ 19 w 19"/>
                <a:gd name="T3" fmla="*/ 99 h 99"/>
                <a:gd name="T4" fmla="*/ 0 w 19"/>
                <a:gd name="T5" fmla="*/ 99 h 99"/>
                <a:gd name="T6" fmla="*/ 0 w 19"/>
                <a:gd name="T7" fmla="*/ 0 h 99"/>
                <a:gd name="T8" fmla="*/ 19 w 19"/>
                <a:gd name="T9" fmla="*/ 0 h 99"/>
                <a:gd name="T10" fmla="*/ 19 w 19"/>
                <a:gd name="T11" fmla="*/ 2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99">
                  <a:moveTo>
                    <a:pt x="19" y="54"/>
                  </a:moveTo>
                  <a:lnTo>
                    <a:pt x="19" y="99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9"/>
                  </a:lnTo>
                </a:path>
              </a:pathLst>
            </a:cu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9" name="Freeform 25"/>
            <p:cNvSpPr/>
            <p:nvPr/>
          </p:nvSpPr>
          <p:spPr bwMode="auto">
            <a:xfrm>
              <a:off x="7827097" y="2338882"/>
              <a:ext cx="40067" cy="208768"/>
            </a:xfrm>
            <a:custGeom>
              <a:avLst/>
              <a:gdLst>
                <a:gd name="T0" fmla="*/ 0 w 19"/>
                <a:gd name="T1" fmla="*/ 29 h 99"/>
                <a:gd name="T2" fmla="*/ 0 w 19"/>
                <a:gd name="T3" fmla="*/ 0 h 99"/>
                <a:gd name="T4" fmla="*/ 19 w 19"/>
                <a:gd name="T5" fmla="*/ 0 h 99"/>
                <a:gd name="T6" fmla="*/ 19 w 19"/>
                <a:gd name="T7" fmla="*/ 99 h 99"/>
                <a:gd name="T8" fmla="*/ 0 w 19"/>
                <a:gd name="T9" fmla="*/ 99 h 99"/>
                <a:gd name="T10" fmla="*/ 0 w 19"/>
                <a:gd name="T11" fmla="*/ 5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99">
                  <a:moveTo>
                    <a:pt x="0" y="29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19" y="99"/>
                  </a:lnTo>
                  <a:lnTo>
                    <a:pt x="0" y="99"/>
                  </a:lnTo>
                  <a:lnTo>
                    <a:pt x="0" y="54"/>
                  </a:lnTo>
                </a:path>
              </a:pathLst>
            </a:cu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0" name="Line 26"/>
            <p:cNvSpPr>
              <a:spLocks noChangeShapeType="1"/>
            </p:cNvSpPr>
            <p:nvPr/>
          </p:nvSpPr>
          <p:spPr bwMode="auto">
            <a:xfrm flipH="1">
              <a:off x="7548741" y="2452755"/>
              <a:ext cx="291009" cy="0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1" name="Line 27"/>
            <p:cNvSpPr>
              <a:spLocks noChangeShapeType="1"/>
            </p:cNvSpPr>
            <p:nvPr/>
          </p:nvSpPr>
          <p:spPr bwMode="auto">
            <a:xfrm>
              <a:off x="7548741" y="2400036"/>
              <a:ext cx="291009" cy="0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2" name="Line 28"/>
            <p:cNvSpPr>
              <a:spLocks noChangeShapeType="1"/>
            </p:cNvSpPr>
            <p:nvPr/>
          </p:nvSpPr>
          <p:spPr bwMode="auto">
            <a:xfrm flipH="1">
              <a:off x="7548741" y="2265075"/>
              <a:ext cx="25305" cy="73807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3" name="Line 29"/>
            <p:cNvSpPr>
              <a:spLocks noChangeShapeType="1"/>
            </p:cNvSpPr>
            <p:nvPr/>
          </p:nvSpPr>
          <p:spPr bwMode="auto">
            <a:xfrm flipH="1">
              <a:off x="7580373" y="2265075"/>
              <a:ext cx="27415" cy="73807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4" name="Line 30"/>
            <p:cNvSpPr>
              <a:spLocks noChangeShapeType="1"/>
            </p:cNvSpPr>
            <p:nvPr/>
          </p:nvSpPr>
          <p:spPr bwMode="auto">
            <a:xfrm flipH="1">
              <a:off x="7675266" y="2265075"/>
              <a:ext cx="25305" cy="73807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Line 31"/>
            <p:cNvSpPr>
              <a:spLocks noChangeShapeType="1"/>
            </p:cNvSpPr>
            <p:nvPr/>
          </p:nvSpPr>
          <p:spPr bwMode="auto">
            <a:xfrm flipH="1">
              <a:off x="7706898" y="2265075"/>
              <a:ext cx="27415" cy="73807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6" name="Line 32"/>
            <p:cNvSpPr>
              <a:spLocks noChangeShapeType="1"/>
            </p:cNvSpPr>
            <p:nvPr/>
          </p:nvSpPr>
          <p:spPr bwMode="auto">
            <a:xfrm flipH="1">
              <a:off x="7793357" y="2265075"/>
              <a:ext cx="27415" cy="73807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7" name="Line 33"/>
            <p:cNvSpPr>
              <a:spLocks noChangeShapeType="1"/>
            </p:cNvSpPr>
            <p:nvPr/>
          </p:nvSpPr>
          <p:spPr bwMode="auto">
            <a:xfrm flipH="1">
              <a:off x="7827097" y="2265075"/>
              <a:ext cx="27415" cy="73807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8" name="Line 34"/>
            <p:cNvSpPr>
              <a:spLocks noChangeShapeType="1"/>
            </p:cNvSpPr>
            <p:nvPr/>
          </p:nvSpPr>
          <p:spPr bwMode="auto">
            <a:xfrm flipH="1">
              <a:off x="7580373" y="2406363"/>
              <a:ext cx="14762" cy="40067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9" name="Line 35"/>
            <p:cNvSpPr>
              <a:spLocks noChangeShapeType="1"/>
            </p:cNvSpPr>
            <p:nvPr/>
          </p:nvSpPr>
          <p:spPr bwMode="auto">
            <a:xfrm flipH="1">
              <a:off x="7614113" y="2406363"/>
              <a:ext cx="12653" cy="40067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0" name="Line 36"/>
            <p:cNvSpPr>
              <a:spLocks noChangeShapeType="1"/>
            </p:cNvSpPr>
            <p:nvPr/>
          </p:nvSpPr>
          <p:spPr bwMode="auto">
            <a:xfrm flipH="1">
              <a:off x="7675266" y="2406363"/>
              <a:ext cx="12653" cy="40067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1" name="Line 37"/>
            <p:cNvSpPr>
              <a:spLocks noChangeShapeType="1"/>
            </p:cNvSpPr>
            <p:nvPr/>
          </p:nvSpPr>
          <p:spPr bwMode="auto">
            <a:xfrm flipH="1">
              <a:off x="7706898" y="2406363"/>
              <a:ext cx="14762" cy="40067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2" name="Line 38"/>
            <p:cNvSpPr>
              <a:spLocks noChangeShapeType="1"/>
            </p:cNvSpPr>
            <p:nvPr/>
          </p:nvSpPr>
          <p:spPr bwMode="auto">
            <a:xfrm flipH="1">
              <a:off x="7768052" y="2406363"/>
              <a:ext cx="12653" cy="40067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3" name="Line 39"/>
            <p:cNvSpPr>
              <a:spLocks noChangeShapeType="1"/>
            </p:cNvSpPr>
            <p:nvPr/>
          </p:nvSpPr>
          <p:spPr bwMode="auto">
            <a:xfrm flipH="1">
              <a:off x="7799684" y="2406363"/>
              <a:ext cx="14762" cy="40067"/>
            </a:xfrm>
            <a:prstGeom prst="lin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Group 86"/>
          <p:cNvGrpSpPr/>
          <p:nvPr/>
        </p:nvGrpSpPr>
        <p:grpSpPr>
          <a:xfrm>
            <a:off x="9763201" y="3226350"/>
            <a:ext cx="413316" cy="417534"/>
            <a:chOff x="13473113" y="344488"/>
            <a:chExt cx="311150" cy="314325"/>
          </a:xfrm>
        </p:grpSpPr>
        <p:sp>
          <p:nvSpPr>
            <p:cNvPr id="65" name="Oval 40"/>
            <p:cNvSpPr>
              <a:spLocks noChangeArrowheads="1"/>
            </p:cNvSpPr>
            <p:nvPr/>
          </p:nvSpPr>
          <p:spPr bwMode="auto">
            <a:xfrm>
              <a:off x="13473113" y="344488"/>
              <a:ext cx="311150" cy="314325"/>
            </a:xfrm>
            <a:prstGeom prst="ellipse">
              <a:avLst/>
            </a:pr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6" name="Freeform 41"/>
            <p:cNvSpPr/>
            <p:nvPr/>
          </p:nvSpPr>
          <p:spPr bwMode="auto">
            <a:xfrm>
              <a:off x="13628688" y="369888"/>
              <a:ext cx="130175" cy="131763"/>
            </a:xfrm>
            <a:custGeom>
              <a:avLst/>
              <a:gdLst>
                <a:gd name="T0" fmla="*/ 0 w 104"/>
                <a:gd name="T1" fmla="*/ 0 h 104"/>
                <a:gd name="T2" fmla="*/ 104 w 104"/>
                <a:gd name="T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4" h="104">
                  <a:moveTo>
                    <a:pt x="0" y="0"/>
                  </a:moveTo>
                  <a:cubicBezTo>
                    <a:pt x="57" y="0"/>
                    <a:pt x="104" y="46"/>
                    <a:pt x="104" y="104"/>
                  </a:cubicBezTo>
                </a:path>
              </a:pathLst>
            </a:cu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7" name="Freeform 42"/>
            <p:cNvSpPr/>
            <p:nvPr/>
          </p:nvSpPr>
          <p:spPr bwMode="auto">
            <a:xfrm>
              <a:off x="13498513" y="501650"/>
              <a:ext cx="130175" cy="131763"/>
            </a:xfrm>
            <a:custGeom>
              <a:avLst/>
              <a:gdLst>
                <a:gd name="T0" fmla="*/ 104 w 104"/>
                <a:gd name="T1" fmla="*/ 104 h 104"/>
                <a:gd name="T2" fmla="*/ 0 w 104"/>
                <a:gd name="T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4" h="104">
                  <a:moveTo>
                    <a:pt x="104" y="104"/>
                  </a:moveTo>
                  <a:cubicBezTo>
                    <a:pt x="47" y="104"/>
                    <a:pt x="0" y="57"/>
                    <a:pt x="0" y="0"/>
                  </a:cubicBezTo>
                </a:path>
              </a:pathLst>
            </a:custGeom>
            <a:noFill/>
            <a:ln w="11113" cap="flat">
              <a:solidFill>
                <a:schemeClr val="bg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8" name="Freeform 43"/>
            <p:cNvSpPr/>
            <p:nvPr/>
          </p:nvSpPr>
          <p:spPr bwMode="auto">
            <a:xfrm>
              <a:off x="13573126" y="457200"/>
              <a:ext cx="128588" cy="101600"/>
            </a:xfrm>
            <a:custGeom>
              <a:avLst/>
              <a:gdLst>
                <a:gd name="T0" fmla="*/ 100 w 102"/>
                <a:gd name="T1" fmla="*/ 16 h 81"/>
                <a:gd name="T2" fmla="*/ 86 w 102"/>
                <a:gd name="T3" fmla="*/ 2 h 81"/>
                <a:gd name="T4" fmla="*/ 79 w 102"/>
                <a:gd name="T5" fmla="*/ 2 h 81"/>
                <a:gd name="T6" fmla="*/ 41 w 102"/>
                <a:gd name="T7" fmla="*/ 40 h 81"/>
                <a:gd name="T8" fmla="*/ 23 w 102"/>
                <a:gd name="T9" fmla="*/ 23 h 81"/>
                <a:gd name="T10" fmla="*/ 16 w 102"/>
                <a:gd name="T11" fmla="*/ 23 h 81"/>
                <a:gd name="T12" fmla="*/ 2 w 102"/>
                <a:gd name="T13" fmla="*/ 37 h 81"/>
                <a:gd name="T14" fmla="*/ 2 w 102"/>
                <a:gd name="T15" fmla="*/ 44 h 81"/>
                <a:gd name="T16" fmla="*/ 37 w 102"/>
                <a:gd name="T17" fmla="*/ 79 h 81"/>
                <a:gd name="T18" fmla="*/ 44 w 102"/>
                <a:gd name="T19" fmla="*/ 79 h 81"/>
                <a:gd name="T20" fmla="*/ 100 w 102"/>
                <a:gd name="T21" fmla="*/ 23 h 81"/>
                <a:gd name="T22" fmla="*/ 100 w 102"/>
                <a:gd name="T23" fmla="*/ 1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81">
                  <a:moveTo>
                    <a:pt x="100" y="16"/>
                  </a:moveTo>
                  <a:cubicBezTo>
                    <a:pt x="86" y="2"/>
                    <a:pt x="86" y="2"/>
                    <a:pt x="86" y="2"/>
                  </a:cubicBezTo>
                  <a:cubicBezTo>
                    <a:pt x="84" y="0"/>
                    <a:pt x="81" y="0"/>
                    <a:pt x="79" y="2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1" y="21"/>
                    <a:pt x="18" y="21"/>
                    <a:pt x="16" y="23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0" y="39"/>
                    <a:pt x="0" y="42"/>
                    <a:pt x="2" y="44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9" y="81"/>
                    <a:pt x="42" y="81"/>
                    <a:pt x="44" y="79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2" y="21"/>
                    <a:pt x="102" y="18"/>
                    <a:pt x="100" y="16"/>
                  </a:cubicBezTo>
                  <a:close/>
                </a:path>
              </a:pathLst>
            </a:custGeom>
            <a:noFill/>
            <a:ln w="11113" cap="flat">
              <a:solidFill>
                <a:schemeClr val="bg2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9" name="TextBox 85"/>
          <p:cNvSpPr txBox="1"/>
          <p:nvPr/>
        </p:nvSpPr>
        <p:spPr>
          <a:xfrm>
            <a:off x="7193254" y="4209919"/>
            <a:ext cx="1845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0" name="Text Placeholder 2"/>
          <p:cNvSpPr txBox="1"/>
          <p:nvPr/>
        </p:nvSpPr>
        <p:spPr>
          <a:xfrm>
            <a:off x="7280225" y="3927674"/>
            <a:ext cx="1672028" cy="3600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Break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1" name="TextBox 88"/>
          <p:cNvSpPr txBox="1"/>
          <p:nvPr/>
        </p:nvSpPr>
        <p:spPr>
          <a:xfrm>
            <a:off x="8815674" y="5037691"/>
            <a:ext cx="1845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2" name="Text Placeholder 2"/>
          <p:cNvSpPr txBox="1"/>
          <p:nvPr/>
        </p:nvSpPr>
        <p:spPr>
          <a:xfrm>
            <a:off x="8902645" y="4755446"/>
            <a:ext cx="1672028" cy="3600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Clear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9" grpId="0"/>
      <p:bldP spid="70" grpId="0"/>
      <p:bldP spid="71" grpId="0"/>
      <p:bldP spid="7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TextBox 23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664612" y="1695844"/>
            <a:ext cx="30573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此处添加大标题</a:t>
            </a:r>
            <a:endParaRPr lang="en-US" altLang="zh-CN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5" name="Straight Connector 24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CxnSpPr/>
          <p:nvPr/>
        </p:nvCxnSpPr>
        <p:spPr>
          <a:xfrm>
            <a:off x="901519" y="2010518"/>
            <a:ext cx="628058" cy="0"/>
          </a:xfrm>
          <a:prstGeom prst="line">
            <a:avLst/>
          </a:prstGeom>
          <a:ln w="1905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2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664612" y="1434234"/>
            <a:ext cx="18736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Your text here</a:t>
            </a:r>
            <a:endParaRPr kumimoji="0" lang="en-US" sz="1050" b="0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aphicFrame>
        <p:nvGraphicFramePr>
          <p:cNvPr id="8" name="图表 7"/>
          <p:cNvGraphicFramePr/>
          <p:nvPr/>
        </p:nvGraphicFramePr>
        <p:xfrm>
          <a:off x="5114985" y="985475"/>
          <a:ext cx="6132441" cy="4887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1" name="TextBox 2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664612" y="3428663"/>
            <a:ext cx="322823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5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664612" y="2980320"/>
            <a:ext cx="3057341" cy="261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i="1" dirty="0">
                <a:solidFill>
                  <a:schemeClr val="bg1"/>
                </a:solidFill>
                <a:cs typeface="+mn-ea"/>
                <a:sym typeface="+mn-lt"/>
              </a:rPr>
              <a:t>Your text here</a:t>
            </a:r>
            <a:endParaRPr lang="en-US" sz="1000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60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664612" y="2661992"/>
            <a:ext cx="3057341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Imagination</a:t>
            </a:r>
            <a:endParaRPr 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11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TextBox 23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664612" y="1695844"/>
            <a:ext cx="30573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此处添加大标题</a:t>
            </a:r>
            <a:endParaRPr lang="en-US" altLang="zh-CN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5" name="Straight Connector 24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CxnSpPr/>
          <p:nvPr/>
        </p:nvCxnSpPr>
        <p:spPr>
          <a:xfrm>
            <a:off x="901519" y="2010518"/>
            <a:ext cx="628058" cy="0"/>
          </a:xfrm>
          <a:prstGeom prst="line">
            <a:avLst/>
          </a:prstGeom>
          <a:ln w="1905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2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664612" y="1434234"/>
            <a:ext cx="18736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Your text here</a:t>
            </a:r>
            <a:endParaRPr kumimoji="0" lang="en-US" sz="1050" b="0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TextBox 2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664612" y="3428663"/>
            <a:ext cx="322823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5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664612" y="2980320"/>
            <a:ext cx="3057341" cy="261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i="1" dirty="0">
                <a:solidFill>
                  <a:schemeClr val="bg1"/>
                </a:solidFill>
                <a:cs typeface="+mn-ea"/>
                <a:sym typeface="+mn-lt"/>
              </a:rPr>
              <a:t>Your text here</a:t>
            </a:r>
            <a:endParaRPr lang="en-US" sz="1000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TextBox 60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664612" y="2661992"/>
            <a:ext cx="3057341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Imagination</a:t>
            </a:r>
            <a:endParaRPr 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aphicFrame>
        <p:nvGraphicFramePr>
          <p:cNvPr id="12" name="图表 11"/>
          <p:cNvGraphicFramePr/>
          <p:nvPr/>
        </p:nvGraphicFramePr>
        <p:xfrm>
          <a:off x="5114985" y="985475"/>
          <a:ext cx="6132441" cy="4887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Graphic spid="12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827604" y="468085"/>
            <a:ext cx="4812853" cy="5733008"/>
          </a:xfrm>
          <a:prstGeom prst="rect">
            <a:avLst/>
          </a:prstGeom>
          <a:ln>
            <a:noFill/>
          </a:ln>
          <a:effectLst>
            <a:glow>
              <a:srgbClr val="D5D0B2"/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725060" y="355991"/>
            <a:ext cx="2314051" cy="181459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6983068" y="31403"/>
            <a:ext cx="5155855" cy="530761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6" cstate="screen"/>
          <a:srcRect t="-27269"/>
          <a:stretch>
            <a:fillRect/>
          </a:stretch>
        </p:blipFill>
        <p:spPr>
          <a:xfrm>
            <a:off x="-456474" y="112095"/>
            <a:ext cx="3784600" cy="2550695"/>
          </a:xfrm>
          <a:prstGeom prst="rect">
            <a:avLst/>
          </a:prstGeom>
        </p:spPr>
      </p:pic>
      <p:sp>
        <p:nvSpPr>
          <p:cNvPr id="20" name="文本框 19" descr="e7d195523061f1c0092ce48a5fc95870a0687ac45bc8b2caB227BFDC40F9DB2B7A559DE97B8BDC6E716585DDCE188C7BF488BAA08C98985C74A3E1B5E305210FABE6A8AE2A6A8AB67019A6860E9B7AF5254BCBFF5E2531FA50DCF5BCCB40D7CF4D3302B2D3D18CFA500FDE27F1E66EB849D59F1429669285B758A688512C20A75A75B8A9FE103185A6B811A92138471E"/>
          <p:cNvSpPr txBox="1"/>
          <p:nvPr/>
        </p:nvSpPr>
        <p:spPr>
          <a:xfrm>
            <a:off x="1361958" y="2526573"/>
            <a:ext cx="301333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D5D0B2"/>
                </a:solidFill>
                <a:effectLst/>
                <a:uLnTx/>
                <a:uFillTx/>
                <a:cs typeface="+mn-ea"/>
                <a:sym typeface="+mn-lt"/>
              </a:rPr>
              <a:t>此处添加大标题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D5D0B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矩形 20" descr="e7d195523061f1c0092ce48a5fc95870a0687ac45bc8b2caB227BFDC40F9DB2B7A559DE97B8BDC6E716585DDCE188C7BF488BAA08C98985C74A3E1B5E305210FABE6A8AE2A6A8AB67019A6860E9B7AF5254BCBFF5E2531FA50DCF5BCCB40D7CF4D3302B2D3D18CFA500FDE27F1E66EB849D59F1429669285B758A688512C20A75A75B8A9FE103185A6B811A92138471E"/>
          <p:cNvSpPr/>
          <p:nvPr/>
        </p:nvSpPr>
        <p:spPr>
          <a:xfrm>
            <a:off x="1361958" y="3182167"/>
            <a:ext cx="5154487" cy="70057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D5D0B2"/>
                </a:solidFill>
                <a:effectLst/>
                <a:uLnTx/>
                <a:uFillTx/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D5D0B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矩形 22" descr="e7d195523061f1c0092ce48a5fc95870a0687ac45bc8b2caB227BFDC40F9DB2B7A559DE97B8BDC6E716585DDCE188C7BF488BAA08C98985C74A3E1B5E305210FABE6A8AE2A6A8AB67019A6860E9B7AF5254BCBFF5E2531FA50DCF5BCCB40D7CF4D3302B2D3D18CFA500FDE27F1E66EB849D59F1429669285B758A688512C20A75A75B8A9FE103185A6B811A92138471E"/>
          <p:cNvSpPr/>
          <p:nvPr/>
        </p:nvSpPr>
        <p:spPr>
          <a:xfrm>
            <a:off x="1361958" y="3999601"/>
            <a:ext cx="5154487" cy="70057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D5D0B2"/>
                </a:solidFill>
                <a:effectLst/>
                <a:uLnTx/>
                <a:uFillTx/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D5D0B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0" y="5239194"/>
            <a:ext cx="4241800" cy="161880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9536565" y="1"/>
            <a:ext cx="2713487" cy="182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7950200" y="3765790"/>
            <a:ext cx="4241800" cy="309221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465453" y="0"/>
            <a:ext cx="3784600" cy="255069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4" cstate="screen"/>
          <a:srcRect t="-27269"/>
          <a:stretch>
            <a:fillRect/>
          </a:stretch>
        </p:blipFill>
        <p:spPr>
          <a:xfrm>
            <a:off x="-456474" y="112095"/>
            <a:ext cx="3784600" cy="255069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0" y="3765790"/>
            <a:ext cx="8102600" cy="309221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347097" y="893935"/>
            <a:ext cx="4650754" cy="389234"/>
            <a:chOff x="6548663" y="445502"/>
            <a:chExt cx="4650754" cy="389234"/>
          </a:xfrm>
        </p:grpSpPr>
        <p:sp>
          <p:nvSpPr>
            <p:cNvPr id="11" name="文本框 10" descr="e7d195523061f1c09e9d68d7cf438b91ef959ecb14fc25d26BBA7F7DBC18E55DFF4014AF651F0BF2569D4B6C1DA7F1A4683A481403BD872FC687266AD13265C1DE7C373772FD8728ABDD69ADD03BFF5BE2862BC891DBB79E9FFE0A45870580B727378CE51894265C5FCE9765AAEA7AB4127457B77A16193D89E7423B0C3C4BD45A22867C95D5C4E10E083CF85A111BE6"/>
            <p:cNvSpPr txBox="1"/>
            <p:nvPr/>
          </p:nvSpPr>
          <p:spPr>
            <a:xfrm>
              <a:off x="6548663" y="445502"/>
              <a:ext cx="849913" cy="381258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3200" b="1">
                  <a:blipFill>
                    <a:blip r:embed="rId6"/>
                    <a:stretch>
                      <a:fillRect/>
                    </a:stretch>
                  </a:blipFill>
                  <a:latin typeface="Arca Majora Heavy" pitchFamily="2" charset="0"/>
                  <a:ea typeface="+mj-ea"/>
                </a:defRPr>
              </a:lvl1pPr>
            </a:lstStyle>
            <a:p>
              <a:r>
                <a:rPr lang="en-US" altLang="zh-CN" sz="1600" b="0" dirty="0">
                  <a:solidFill>
                    <a:srgbClr val="F8CC80"/>
                  </a:solidFill>
                  <a:latin typeface="+mn-lt"/>
                  <a:ea typeface="+mn-ea"/>
                  <a:cs typeface="+mn-ea"/>
                  <a:sym typeface="+mn-lt"/>
                </a:rPr>
                <a:t>HOME</a:t>
              </a:r>
              <a:endParaRPr lang="zh-CN" altLang="en-US" sz="1600" b="0" dirty="0">
                <a:solidFill>
                  <a:srgbClr val="F8CC8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文本框 11" descr="e7d195523061f1c09e9d68d7cf438b91ef959ecb14fc25d26BBA7F7DBC18E55DFF4014AF651F0BF2569D4B6C1DA7F1A4683A481403BD872FC687266AD13265C1DE7C373772FD8728ABDD69ADD03BFF5BE2862BC891DBB79E9FFE0A45870580B727378CE51894265C5FCE9765AAEA7AB4127457B77A16193D89E7423B0C3C4BD45A22867C95D5C4E10E083CF85A111BE6"/>
            <p:cNvSpPr txBox="1"/>
            <p:nvPr/>
          </p:nvSpPr>
          <p:spPr>
            <a:xfrm>
              <a:off x="7460479" y="445502"/>
              <a:ext cx="1175258" cy="381258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600" b="1">
                  <a:blipFill>
                    <a:blip r:embed="rId6"/>
                    <a:stretch>
                      <a:fillRect/>
                    </a:stretch>
                  </a:blipFill>
                  <a:latin typeface="Arca Majora Heavy" pitchFamily="2" charset="0"/>
                  <a:ea typeface="+mj-ea"/>
                </a:defRPr>
              </a:lvl1pPr>
            </a:lstStyle>
            <a:p>
              <a:r>
                <a:rPr lang="en-US" altLang="zh-CN" b="0" dirty="0">
                  <a:solidFill>
                    <a:srgbClr val="F8CC80"/>
                  </a:solidFill>
                  <a:latin typeface="+mn-lt"/>
                  <a:ea typeface="+mn-ea"/>
                  <a:cs typeface="+mn-ea"/>
                  <a:sym typeface="+mn-lt"/>
                </a:rPr>
                <a:t>PROJECTS</a:t>
              </a:r>
              <a:endParaRPr lang="zh-CN" altLang="en-US" b="0" dirty="0">
                <a:solidFill>
                  <a:srgbClr val="F8CC8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文本框 12" descr="e7d195523061f1c09e9d68d7cf438b91ef959ecb14fc25d26BBA7F7DBC18E55DFF4014AF651F0BF2569D4B6C1DA7F1A4683A481403BD872FC687266AD13265C1DE7C373772FD8728ABDD69ADD03BFF5BE2862BC891DBB79E9FFE0A45870580B727378CE51894265C5FCE9765AAEA7AB4127457B77A16193D89E7423B0C3C4BD45A22867C95D5C4E10E083CF85A111BE6"/>
            <p:cNvSpPr txBox="1"/>
            <p:nvPr/>
          </p:nvSpPr>
          <p:spPr>
            <a:xfrm>
              <a:off x="8775867" y="445503"/>
              <a:ext cx="1162498" cy="381258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600" b="1">
                  <a:blipFill dpi="0" rotWithShape="1">
                    <a:blip r:embed="rId7"/>
                    <a:srcRect/>
                    <a:stretch>
                      <a:fillRect/>
                    </a:stretch>
                  </a:blipFill>
                  <a:latin typeface="Arca Majora Heavy" pitchFamily="2" charset="0"/>
                  <a:ea typeface="+mj-ea"/>
                </a:defRPr>
              </a:lvl1pPr>
            </a:lstStyle>
            <a:p>
              <a:r>
                <a:rPr lang="en-US" altLang="zh-CN" b="0" dirty="0">
                  <a:solidFill>
                    <a:srgbClr val="F8CC80"/>
                  </a:solidFill>
                  <a:latin typeface="+mn-lt"/>
                  <a:ea typeface="+mn-ea"/>
                  <a:cs typeface="+mn-ea"/>
                  <a:sym typeface="+mn-lt"/>
                </a:rPr>
                <a:t>SERVICES</a:t>
              </a:r>
              <a:endParaRPr lang="zh-CN" altLang="en-US" b="0" dirty="0">
                <a:solidFill>
                  <a:srgbClr val="F8CC8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文本框 13" descr="e7d195523061f1c09e9d68d7cf438b91ef959ecb14fc25d26BBA7F7DBC18E55DFF4014AF651F0BF2569D4B6C1DA7F1A4683A481403BD872FC687266AD13265C1DE7C373772FD8728ABDD69ADD03BFF5BE2862BC891DBB79E9FFE0A45870580B727378CE51894265C5FCE9765AAEA7AB4127457B77A16193D89E7423B0C3C4BD45A22867C95D5C4E10E083CF85A111BE6"/>
            <p:cNvSpPr txBox="1"/>
            <p:nvPr/>
          </p:nvSpPr>
          <p:spPr>
            <a:xfrm>
              <a:off x="10007168" y="453478"/>
              <a:ext cx="1192249" cy="381258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600" b="1">
                  <a:blipFill dpi="0" rotWithShape="1">
                    <a:blip r:embed="rId7"/>
                    <a:srcRect/>
                    <a:stretch>
                      <a:fillRect/>
                    </a:stretch>
                  </a:blipFill>
                  <a:latin typeface="Arca Majora Heavy" pitchFamily="2" charset="0"/>
                  <a:ea typeface="+mj-ea"/>
                </a:defRPr>
              </a:lvl1pPr>
            </a:lstStyle>
            <a:p>
              <a:r>
                <a:rPr lang="en-US" altLang="zh-CN" b="0" dirty="0">
                  <a:solidFill>
                    <a:srgbClr val="F8CC80"/>
                  </a:solidFill>
                  <a:latin typeface="+mn-lt"/>
                  <a:ea typeface="+mn-ea"/>
                  <a:cs typeface="+mn-ea"/>
                  <a:sym typeface="+mn-lt"/>
                </a:rPr>
                <a:t>CONTACT</a:t>
              </a:r>
              <a:endParaRPr lang="zh-CN" altLang="en-US" b="0" dirty="0">
                <a:solidFill>
                  <a:srgbClr val="F8CC8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329407" y="6517828"/>
            <a:ext cx="691243" cy="245110"/>
            <a:chOff x="9979968" y="6190530"/>
            <a:chExt cx="691243" cy="245110"/>
          </a:xfrm>
        </p:grpSpPr>
        <p:sp>
          <p:nvSpPr>
            <p:cNvPr id="16" name="Freeform 62" descr="e7d195523061f1c03a90ee8e42cb24248e56383cd534985688F9F494128731F165EE95AB4B0C0A38076AAEA07667B1565C446FC45FF01DFB0E885BCDBDF3A284F3DB14DA61DD97F0BAB2E6C668FB4931DDB978EA95FBA9946F1E42C241B7C06E942EFE13D6CF29216F9C6A046D84F39B673468243A808C2E618E242B0D084D953D4B199029E7DF111916F50185D2315B"/>
            <p:cNvSpPr>
              <a:spLocks noEditPoints="1"/>
            </p:cNvSpPr>
            <p:nvPr/>
          </p:nvSpPr>
          <p:spPr bwMode="auto">
            <a:xfrm>
              <a:off x="9979968" y="6249920"/>
              <a:ext cx="137450" cy="135137"/>
            </a:xfrm>
            <a:custGeom>
              <a:avLst/>
              <a:gdLst>
                <a:gd name="T0" fmla="*/ 92739 w 55"/>
                <a:gd name="T1" fmla="*/ 185737 h 54"/>
                <a:gd name="T2" fmla="*/ 0 w 55"/>
                <a:gd name="T3" fmla="*/ 92869 h 54"/>
                <a:gd name="T4" fmla="*/ 92739 w 55"/>
                <a:gd name="T5" fmla="*/ 0 h 54"/>
                <a:gd name="T6" fmla="*/ 188913 w 55"/>
                <a:gd name="T7" fmla="*/ 92869 h 54"/>
                <a:gd name="T8" fmla="*/ 92739 w 55"/>
                <a:gd name="T9" fmla="*/ 185737 h 54"/>
                <a:gd name="T10" fmla="*/ 13739 w 55"/>
                <a:gd name="T11" fmla="*/ 92869 h 54"/>
                <a:gd name="T12" fmla="*/ 92739 w 55"/>
                <a:gd name="T13" fmla="*/ 171979 h 54"/>
                <a:gd name="T14" fmla="*/ 171739 w 55"/>
                <a:gd name="T15" fmla="*/ 92869 h 54"/>
                <a:gd name="T16" fmla="*/ 92739 w 55"/>
                <a:gd name="T17" fmla="*/ 13758 h 54"/>
                <a:gd name="T18" fmla="*/ 13739 w 55"/>
                <a:gd name="T19" fmla="*/ 92869 h 54"/>
                <a:gd name="T20" fmla="*/ 140826 w 55"/>
                <a:gd name="T21" fmla="*/ 127264 h 54"/>
                <a:gd name="T22" fmla="*/ 96174 w 55"/>
                <a:gd name="T23" fmla="*/ 151341 h 54"/>
                <a:gd name="T24" fmla="*/ 37783 w 55"/>
                <a:gd name="T25" fmla="*/ 92869 h 54"/>
                <a:gd name="T26" fmla="*/ 96174 w 55"/>
                <a:gd name="T27" fmla="*/ 34396 h 54"/>
                <a:gd name="T28" fmla="*/ 137391 w 55"/>
                <a:gd name="T29" fmla="*/ 58473 h 54"/>
                <a:gd name="T30" fmla="*/ 137391 w 55"/>
                <a:gd name="T31" fmla="*/ 72231 h 54"/>
                <a:gd name="T32" fmla="*/ 137391 w 55"/>
                <a:gd name="T33" fmla="*/ 72231 h 54"/>
                <a:gd name="T34" fmla="*/ 123652 w 55"/>
                <a:gd name="T35" fmla="*/ 72231 h 54"/>
                <a:gd name="T36" fmla="*/ 120217 w 55"/>
                <a:gd name="T37" fmla="*/ 72231 h 54"/>
                <a:gd name="T38" fmla="*/ 120217 w 55"/>
                <a:gd name="T39" fmla="*/ 61912 h 54"/>
                <a:gd name="T40" fmla="*/ 96174 w 55"/>
                <a:gd name="T41" fmla="*/ 51594 h 54"/>
                <a:gd name="T42" fmla="*/ 54957 w 55"/>
                <a:gd name="T43" fmla="*/ 92869 h 54"/>
                <a:gd name="T44" fmla="*/ 96174 w 55"/>
                <a:gd name="T45" fmla="*/ 134143 h 54"/>
                <a:gd name="T46" fmla="*/ 120217 w 55"/>
                <a:gd name="T47" fmla="*/ 123825 h 54"/>
                <a:gd name="T48" fmla="*/ 120217 w 55"/>
                <a:gd name="T49" fmla="*/ 113506 h 54"/>
                <a:gd name="T50" fmla="*/ 123652 w 55"/>
                <a:gd name="T51" fmla="*/ 113506 h 54"/>
                <a:gd name="T52" fmla="*/ 137391 w 55"/>
                <a:gd name="T53" fmla="*/ 113506 h 54"/>
                <a:gd name="T54" fmla="*/ 140826 w 55"/>
                <a:gd name="T55" fmla="*/ 113506 h 54"/>
                <a:gd name="T56" fmla="*/ 140826 w 55"/>
                <a:gd name="T57" fmla="*/ 127264 h 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5" h="54">
                  <a:moveTo>
                    <a:pt x="27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4"/>
                    <a:pt x="27" y="54"/>
                  </a:cubicBezTo>
                  <a:close/>
                  <a:moveTo>
                    <a:pt x="4" y="27"/>
                  </a:moveTo>
                  <a:cubicBezTo>
                    <a:pt x="4" y="40"/>
                    <a:pt x="15" y="50"/>
                    <a:pt x="27" y="50"/>
                  </a:cubicBezTo>
                  <a:cubicBezTo>
                    <a:pt x="40" y="50"/>
                    <a:pt x="50" y="40"/>
                    <a:pt x="50" y="27"/>
                  </a:cubicBezTo>
                  <a:cubicBezTo>
                    <a:pt x="50" y="14"/>
                    <a:pt x="40" y="4"/>
                    <a:pt x="27" y="4"/>
                  </a:cubicBezTo>
                  <a:cubicBezTo>
                    <a:pt x="15" y="4"/>
                    <a:pt x="4" y="14"/>
                    <a:pt x="4" y="27"/>
                  </a:cubicBezTo>
                  <a:close/>
                  <a:moveTo>
                    <a:pt x="41" y="37"/>
                  </a:moveTo>
                  <a:cubicBezTo>
                    <a:pt x="41" y="42"/>
                    <a:pt x="33" y="44"/>
                    <a:pt x="28" y="44"/>
                  </a:cubicBezTo>
                  <a:cubicBezTo>
                    <a:pt x="18" y="44"/>
                    <a:pt x="11" y="37"/>
                    <a:pt x="11" y="27"/>
                  </a:cubicBezTo>
                  <a:cubicBezTo>
                    <a:pt x="11" y="17"/>
                    <a:pt x="18" y="10"/>
                    <a:pt x="28" y="10"/>
                  </a:cubicBezTo>
                  <a:cubicBezTo>
                    <a:pt x="31" y="10"/>
                    <a:pt x="40" y="11"/>
                    <a:pt x="40" y="17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6"/>
                    <a:pt x="31" y="15"/>
                    <a:pt x="28" y="15"/>
                  </a:cubicBezTo>
                  <a:cubicBezTo>
                    <a:pt x="21" y="15"/>
                    <a:pt x="16" y="20"/>
                    <a:pt x="16" y="27"/>
                  </a:cubicBezTo>
                  <a:cubicBezTo>
                    <a:pt x="16" y="34"/>
                    <a:pt x="21" y="39"/>
                    <a:pt x="28" y="39"/>
                  </a:cubicBezTo>
                  <a:cubicBezTo>
                    <a:pt x="31" y="39"/>
                    <a:pt x="35" y="38"/>
                    <a:pt x="35" y="36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6" y="33"/>
                    <a:pt x="36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1" y="33"/>
                    <a:pt x="41" y="33"/>
                    <a:pt x="41" y="33"/>
                  </a:cubicBezTo>
                  <a:lnTo>
                    <a:pt x="41" y="37"/>
                  </a:lnTo>
                  <a:close/>
                </a:path>
              </a:pathLst>
            </a:custGeom>
            <a:solidFill>
              <a:srgbClr val="F8C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l"/>
              <a:endParaRPr lang="en-US" sz="1000" dirty="0">
                <a:solidFill>
                  <a:srgbClr val="F8CC80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40" descr="e7d195523061f1c03a90ee8e42cb24248e56383cd534985688F9F494128731F165EE95AB4B0C0A38076AAEA07667B1565C446FC45FF01DFB0E885BCDBDF3A284F3DB14DA61DD97F0BAB2E6C668FB4931DDB978EA95FBA9946F1E42C241B7C06E942EFE13D6CF29216F9C6A046D84F39B673468243A808C2E618E242B0D084D953D4B199029E7DF111916F50185D2315B"/>
            <p:cNvSpPr txBox="1"/>
            <p:nvPr/>
          </p:nvSpPr>
          <p:spPr>
            <a:xfrm>
              <a:off x="10154956" y="6190530"/>
              <a:ext cx="516255" cy="245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000" spc="300" dirty="0" smtClean="0">
                  <a:solidFill>
                    <a:srgbClr val="F8CC80"/>
                  </a:solidFill>
                  <a:cs typeface="+mn-ea"/>
                  <a:sym typeface="+mn-lt"/>
                </a:rPr>
                <a:t>pc6</a:t>
              </a:r>
              <a:endParaRPr lang="id-ID" sz="1000" spc="300" dirty="0">
                <a:solidFill>
                  <a:srgbClr val="F8CC8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336687" y="1641064"/>
            <a:ext cx="10243047" cy="3419536"/>
            <a:chOff x="3336687" y="1641064"/>
            <a:chExt cx="10243047" cy="3419536"/>
          </a:xfrm>
        </p:grpSpPr>
        <p:grpSp>
          <p:nvGrpSpPr>
            <p:cNvPr id="18" name="组合 17"/>
            <p:cNvGrpSpPr/>
            <p:nvPr/>
          </p:nvGrpSpPr>
          <p:grpSpPr>
            <a:xfrm>
              <a:off x="3987298" y="1641064"/>
              <a:ext cx="9592436" cy="2698102"/>
              <a:chOff x="2007770" y="1739754"/>
              <a:chExt cx="9592436" cy="2698102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 rotWithShape="1">
              <a:blip r:embed="rId8" cstate="screen"/>
              <a:srcRect/>
              <a:stretch>
                <a:fillRect/>
              </a:stretch>
            </p:blipFill>
            <p:spPr>
              <a:xfrm>
                <a:off x="6762449" y="1739754"/>
                <a:ext cx="1793169" cy="996377"/>
              </a:xfrm>
              <a:prstGeom prst="rect">
                <a:avLst/>
              </a:prstGeom>
            </p:spPr>
          </p:pic>
          <p:sp>
            <p:nvSpPr>
              <p:cNvPr id="20" name="文本框 19"/>
              <p:cNvSpPr txBox="1"/>
              <p:nvPr/>
            </p:nvSpPr>
            <p:spPr>
              <a:xfrm>
                <a:off x="2007770" y="2868196"/>
                <a:ext cx="959243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600" b="1" dirty="0">
                    <a:gradFill>
                      <a:gsLst>
                        <a:gs pos="37000">
                          <a:srgbClr val="E6D2AD"/>
                        </a:gs>
                        <a:gs pos="0">
                          <a:srgbClr val="D5D0B2"/>
                        </a:gs>
                        <a:gs pos="70000">
                          <a:srgbClr val="EED3AA"/>
                        </a:gs>
                        <a:gs pos="100000">
                          <a:srgbClr val="E6CAA0"/>
                        </a:gs>
                      </a:gsLst>
                      <a:lin ang="10800000" scaled="0"/>
                    </a:gradFill>
                    <a:cs typeface="+mn-ea"/>
                    <a:sym typeface="+mn-lt"/>
                  </a:rPr>
                  <a:t>THANK YOU</a:t>
                </a:r>
                <a:endParaRPr lang="zh-CN" altLang="en-US" sz="9600" b="1" dirty="0">
                  <a:gradFill>
                    <a:gsLst>
                      <a:gs pos="37000">
                        <a:srgbClr val="E6D2AD"/>
                      </a:gs>
                      <a:gs pos="0">
                        <a:srgbClr val="D5D0B2"/>
                      </a:gs>
                      <a:gs pos="70000">
                        <a:srgbClr val="EED3AA"/>
                      </a:gs>
                      <a:gs pos="100000">
                        <a:srgbClr val="E6CAA0"/>
                      </a:gs>
                    </a:gsLst>
                    <a:lin ang="10800000" scaled="0"/>
                  </a:gradFill>
                  <a:cs typeface="+mn-ea"/>
                  <a:sym typeface="+mn-lt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6363925" y="2759594"/>
                <a:ext cx="43633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rgbClr val="D5D0B2"/>
                    </a:solidFill>
                    <a:cs typeface="+mn-ea"/>
                    <a:sym typeface="+mn-lt"/>
                  </a:rPr>
                  <a:t>THE BUSNIESS PLAN</a:t>
                </a:r>
                <a:endParaRPr lang="zh-CN" altLang="en-US" dirty="0">
                  <a:solidFill>
                    <a:srgbClr val="D5D0B2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3336687" y="4137270"/>
              <a:ext cx="737367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200" dirty="0">
                  <a:solidFill>
                    <a:srgbClr val="D5D0B2"/>
                  </a:solidFill>
                  <a:cs typeface="+mn-ea"/>
                  <a:sym typeface="+mn-lt"/>
                </a:rPr>
                <a:t>Not until I do this will my new life start. And say my thank you to each and</a:t>
              </a:r>
              <a:endParaRPr lang="en-US" altLang="zh-CN" sz="1200" dirty="0">
                <a:solidFill>
                  <a:srgbClr val="D5D0B2"/>
                </a:solidFill>
                <a:cs typeface="+mn-ea"/>
                <a:sym typeface="+mn-lt"/>
              </a:endParaRPr>
            </a:p>
            <a:p>
              <a:pPr algn="r">
                <a:lnSpc>
                  <a:spcPct val="150000"/>
                </a:lnSpc>
              </a:pPr>
              <a:r>
                <a:rPr lang="en-US" altLang="zh-CN" sz="1200" dirty="0">
                  <a:solidFill>
                    <a:srgbClr val="D5D0B2"/>
                  </a:solidFill>
                  <a:cs typeface="+mn-ea"/>
                  <a:sym typeface="+mn-lt"/>
                </a:rPr>
                <a:t> every moment of my life . I know above the clouds the sun is shining.</a:t>
              </a:r>
              <a:endParaRPr lang="en-US" altLang="zh-CN" sz="1200" dirty="0">
                <a:solidFill>
                  <a:srgbClr val="D5D0B2"/>
                </a:solidFill>
                <a:cs typeface="+mn-ea"/>
                <a:sym typeface="+mn-lt"/>
              </a:endParaRPr>
            </a:p>
            <a:p>
              <a:pPr algn="r">
                <a:lnSpc>
                  <a:spcPct val="150000"/>
                </a:lnSpc>
              </a:pPr>
              <a:r>
                <a:rPr lang="en-US" altLang="zh-CN" sz="1200" dirty="0">
                  <a:solidFill>
                    <a:srgbClr val="D5D0B2"/>
                  </a:solidFill>
                  <a:cs typeface="+mn-ea"/>
                  <a:sym typeface="+mn-lt"/>
                </a:rPr>
                <a:t> I design my future bright, not by where my life has been</a:t>
              </a:r>
              <a:endParaRPr lang="en-US" altLang="zh-CN" sz="1200" dirty="0">
                <a:solidFill>
                  <a:srgbClr val="D5D0B2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>
            <a:off x="2852273" y="2461388"/>
            <a:ext cx="2055425" cy="10510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Rectangle: Rounded Corners 2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/>
          <p:nvPr/>
        </p:nvSpPr>
        <p:spPr>
          <a:xfrm>
            <a:off x="1" y="0"/>
            <a:ext cx="6207256" cy="6858000"/>
          </a:xfrm>
          <a:prstGeom prst="roundRect">
            <a:avLst>
              <a:gd name="adj" fmla="val 0"/>
            </a:avLst>
          </a:prstGeom>
          <a:gradFill>
            <a:gsLst>
              <a:gs pos="100000">
                <a:srgbClr val="D0AB68"/>
              </a:gs>
              <a:gs pos="0">
                <a:srgbClr val="A57937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9194"/>
            <a:ext cx="4241800" cy="1618806"/>
          </a:xfrm>
          <a:prstGeom prst="rect">
            <a:avLst/>
          </a:prstGeom>
        </p:spPr>
      </p:pic>
      <p:sp>
        <p:nvSpPr>
          <p:cNvPr id="24" name="TextBox 5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820795" y="2376421"/>
            <a:ext cx="47965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CONTENTS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TextBox 27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905856" y="3414502"/>
            <a:ext cx="44483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</a:pPr>
            <a:endParaRPr lang="zh-CN" altLang="en-US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2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905856" y="2093310"/>
            <a:ext cx="3024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此处添加大标题</a:t>
            </a:r>
            <a:endParaRPr kumimoji="0" lang="en-US" b="0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 l="50998"/>
          <a:stretch>
            <a:fillRect/>
          </a:stretch>
        </p:blipFill>
        <p:spPr>
          <a:xfrm>
            <a:off x="6207257" y="441701"/>
            <a:ext cx="5464018" cy="59745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/>
          <a:srcRect r="-2186"/>
          <a:stretch>
            <a:fillRect/>
          </a:stretch>
        </p:blipFill>
        <p:spPr>
          <a:xfrm rot="16200000">
            <a:off x="7837536" y="701689"/>
            <a:ext cx="5225637" cy="3521906"/>
          </a:xfrm>
          <a:prstGeom prst="rect">
            <a:avLst/>
          </a:prstGeom>
        </p:spPr>
      </p:pic>
      <p:grpSp>
        <p:nvGrpSpPr>
          <p:cNvPr id="29" name="Group 3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GrpSpPr/>
          <p:nvPr/>
        </p:nvGrpSpPr>
        <p:grpSpPr>
          <a:xfrm>
            <a:off x="8060729" y="1265707"/>
            <a:ext cx="2954581" cy="890748"/>
            <a:chOff x="1099179" y="4588338"/>
            <a:chExt cx="2954581" cy="890748"/>
          </a:xfrm>
        </p:grpSpPr>
        <p:sp>
          <p:nvSpPr>
            <p:cNvPr id="30" name="Rectangle 9"/>
            <p:cNvSpPr/>
            <p:nvPr/>
          </p:nvSpPr>
          <p:spPr bwMode="auto">
            <a:xfrm>
              <a:off x="1099179" y="4588338"/>
              <a:ext cx="1826821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#1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 Feature</a:t>
              </a:r>
              <a:r>
                <a:rPr kumimoji="0" lang="id-ID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One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ED3A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Rectangle 5"/>
            <p:cNvSpPr/>
            <p:nvPr/>
          </p:nvSpPr>
          <p:spPr>
            <a:xfrm>
              <a:off x="1099179" y="4913482"/>
              <a:ext cx="2954581" cy="5656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dirty="0">
                  <a:solidFill>
                    <a:srgbClr val="EED3AA"/>
                  </a:solidFill>
                  <a:cs typeface="+mn-ea"/>
                  <a:sym typeface="+mn-lt"/>
                </a:rPr>
                <a:t>关于公司简介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EED3A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2" name="Group 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GrpSpPr/>
          <p:nvPr/>
        </p:nvGrpSpPr>
        <p:grpSpPr>
          <a:xfrm>
            <a:off x="8060729" y="2403061"/>
            <a:ext cx="3610546" cy="890748"/>
            <a:chOff x="1099179" y="4588338"/>
            <a:chExt cx="3610546" cy="890748"/>
          </a:xfrm>
        </p:grpSpPr>
        <p:sp>
          <p:nvSpPr>
            <p:cNvPr id="33" name="Rectangle 9"/>
            <p:cNvSpPr/>
            <p:nvPr/>
          </p:nvSpPr>
          <p:spPr bwMode="auto">
            <a:xfrm>
              <a:off x="1099179" y="4588338"/>
              <a:ext cx="1826821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#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2 Feature</a:t>
              </a:r>
              <a:r>
                <a:rPr kumimoji="0" lang="id-ID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Two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ED3A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Rectangle 8"/>
            <p:cNvSpPr/>
            <p:nvPr/>
          </p:nvSpPr>
          <p:spPr>
            <a:xfrm>
              <a:off x="1099179" y="4913482"/>
              <a:ext cx="3610546" cy="5656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dirty="0">
                  <a:solidFill>
                    <a:srgbClr val="EED3AA"/>
                  </a:solidFill>
                  <a:cs typeface="+mn-ea"/>
                  <a:sym typeface="+mn-lt"/>
                </a:rPr>
                <a:t>产品项目运营</a:t>
              </a:r>
              <a:endParaRPr lang="en-US" sz="2800" dirty="0">
                <a:solidFill>
                  <a:srgbClr val="EED3A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Group 9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GrpSpPr/>
          <p:nvPr/>
        </p:nvGrpSpPr>
        <p:grpSpPr>
          <a:xfrm>
            <a:off x="8060729" y="3559149"/>
            <a:ext cx="2954581" cy="890748"/>
            <a:chOff x="1099179" y="4588338"/>
            <a:chExt cx="2954581" cy="890748"/>
          </a:xfrm>
        </p:grpSpPr>
        <p:sp>
          <p:nvSpPr>
            <p:cNvPr id="36" name="Rectangle 9"/>
            <p:cNvSpPr/>
            <p:nvPr/>
          </p:nvSpPr>
          <p:spPr bwMode="auto">
            <a:xfrm>
              <a:off x="1099179" y="4588338"/>
              <a:ext cx="2287957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#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3</a:t>
              </a:r>
              <a:r>
                <a:rPr kumimoji="0" lang="id-ID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 Feature</a:t>
              </a:r>
              <a:r>
                <a:rPr kumimoji="0" lang="id-ID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Three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ED3A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Rectangle 11"/>
            <p:cNvSpPr/>
            <p:nvPr/>
          </p:nvSpPr>
          <p:spPr>
            <a:xfrm>
              <a:off x="1099179" y="4913482"/>
              <a:ext cx="2954581" cy="5656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dirty="0">
                  <a:solidFill>
                    <a:srgbClr val="EED3AA"/>
                  </a:solidFill>
                  <a:cs typeface="+mn-ea"/>
                  <a:sym typeface="+mn-lt"/>
                </a:rPr>
                <a:t>发展战略规划</a:t>
              </a:r>
              <a:endParaRPr lang="en-US" sz="2800" dirty="0">
                <a:solidFill>
                  <a:srgbClr val="EED3A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Group 12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GrpSpPr/>
          <p:nvPr/>
        </p:nvGrpSpPr>
        <p:grpSpPr>
          <a:xfrm>
            <a:off x="8060729" y="4721903"/>
            <a:ext cx="2954581" cy="890748"/>
            <a:chOff x="1099179" y="4588338"/>
            <a:chExt cx="2954581" cy="890748"/>
          </a:xfrm>
        </p:grpSpPr>
        <p:sp>
          <p:nvSpPr>
            <p:cNvPr id="39" name="Rectangle 9"/>
            <p:cNvSpPr/>
            <p:nvPr/>
          </p:nvSpPr>
          <p:spPr bwMode="auto">
            <a:xfrm>
              <a:off x="1099179" y="4588338"/>
              <a:ext cx="1826821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#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4</a:t>
              </a:r>
              <a:r>
                <a:rPr kumimoji="0" lang="id-ID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 Feature</a:t>
              </a:r>
              <a:r>
                <a:rPr kumimoji="0" lang="id-ID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ED3AA"/>
                  </a:solidFill>
                  <a:effectLst/>
                  <a:uLnTx/>
                  <a:uFillTx/>
                  <a:cs typeface="+mn-ea"/>
                  <a:sym typeface="+mn-lt"/>
                </a:rPr>
                <a:t>Four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ED3A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Rectangle 14"/>
            <p:cNvSpPr/>
            <p:nvPr/>
          </p:nvSpPr>
          <p:spPr>
            <a:xfrm>
              <a:off x="1099179" y="4913482"/>
              <a:ext cx="2954581" cy="5656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dirty="0">
                  <a:solidFill>
                    <a:srgbClr val="EED3AA"/>
                  </a:solidFill>
                  <a:cs typeface="+mn-ea"/>
                  <a:sym typeface="+mn-lt"/>
                </a:rPr>
                <a:t>财务资本融资</a:t>
              </a:r>
              <a:endParaRPr lang="en-US" sz="2800" dirty="0">
                <a:solidFill>
                  <a:srgbClr val="EED3AA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1" name="AutoShape 4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/>
          <p:nvPr/>
        </p:nvSpPr>
        <p:spPr bwMode="auto">
          <a:xfrm>
            <a:off x="7200833" y="4994694"/>
            <a:ext cx="449263" cy="4508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EED3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marL="0" marR="0" lvl="0" indent="0" algn="ctr" defTabSz="2286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EED3AA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grpSp>
        <p:nvGrpSpPr>
          <p:cNvPr id="42" name="Group 1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GrpSpPr/>
          <p:nvPr/>
        </p:nvGrpSpPr>
        <p:grpSpPr>
          <a:xfrm>
            <a:off x="7265524" y="3844783"/>
            <a:ext cx="319881" cy="465138"/>
            <a:chOff x="10146507" y="3505994"/>
            <a:chExt cx="319881" cy="465138"/>
          </a:xfrm>
          <a:solidFill>
            <a:srgbClr val="EED3AA"/>
          </a:solidFill>
        </p:grpSpPr>
        <p:sp>
          <p:nvSpPr>
            <p:cNvPr id="43" name="AutoShape 30"/>
            <p:cNvSpPr/>
            <p:nvPr/>
          </p:nvSpPr>
          <p:spPr bwMode="auto">
            <a:xfrm>
              <a:off x="10146507" y="3505994"/>
              <a:ext cx="319881" cy="465138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ED3A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AutoShape 31"/>
            <p:cNvSpPr/>
            <p:nvPr/>
          </p:nvSpPr>
          <p:spPr bwMode="auto">
            <a:xfrm>
              <a:off x="10205244" y="3709194"/>
              <a:ext cx="205581" cy="166688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ED3A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5" name="Group 19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GrpSpPr/>
          <p:nvPr/>
        </p:nvGrpSpPr>
        <p:grpSpPr>
          <a:xfrm>
            <a:off x="7222264" y="2760743"/>
            <a:ext cx="406400" cy="464344"/>
            <a:chOff x="9162373" y="3045147"/>
            <a:chExt cx="406400" cy="464344"/>
          </a:xfrm>
          <a:solidFill>
            <a:srgbClr val="EED3AA"/>
          </a:solidFill>
        </p:grpSpPr>
        <p:sp>
          <p:nvSpPr>
            <p:cNvPr id="46" name="AutoShape 48"/>
            <p:cNvSpPr/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ED3A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AutoShape 49"/>
            <p:cNvSpPr/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ED3A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AutoShape 50"/>
            <p:cNvSpPr/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ED3A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AutoShape 51"/>
            <p:cNvSpPr/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ED3A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0" name="Group 24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GrpSpPr/>
          <p:nvPr/>
        </p:nvGrpSpPr>
        <p:grpSpPr>
          <a:xfrm>
            <a:off x="7193292" y="1587279"/>
            <a:ext cx="464344" cy="464344"/>
            <a:chOff x="8216107" y="2577307"/>
            <a:chExt cx="464344" cy="464344"/>
          </a:xfrm>
          <a:solidFill>
            <a:srgbClr val="EED3AA"/>
          </a:solidFill>
        </p:grpSpPr>
        <p:sp>
          <p:nvSpPr>
            <p:cNvPr id="51" name="AutoShape 52"/>
            <p:cNvSpPr/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ED3A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AutoShape 53"/>
            <p:cNvSpPr/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ED3A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AutoShape 54"/>
            <p:cNvSpPr/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ED3A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AutoShape 55"/>
            <p:cNvSpPr/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EED3A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0" y="3772494"/>
            <a:ext cx="12178140" cy="30922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flipH="1">
            <a:off x="-96817" y="0"/>
            <a:ext cx="6116112" cy="412205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screen"/>
          <a:srcRect t="-27269"/>
          <a:stretch>
            <a:fillRect/>
          </a:stretch>
        </p:blipFill>
        <p:spPr>
          <a:xfrm>
            <a:off x="10582304" y="744536"/>
            <a:ext cx="3784600" cy="255069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1769089" y="4895991"/>
            <a:ext cx="2055425" cy="105105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14097" y="1847850"/>
            <a:ext cx="10297455" cy="2536398"/>
            <a:chOff x="714097" y="1847850"/>
            <a:chExt cx="10297455" cy="2536398"/>
          </a:xfrm>
        </p:grpSpPr>
        <p:sp>
          <p:nvSpPr>
            <p:cNvPr id="23" name="文本框 22"/>
            <p:cNvSpPr txBox="1"/>
            <p:nvPr/>
          </p:nvSpPr>
          <p:spPr>
            <a:xfrm>
              <a:off x="3733800" y="1847850"/>
              <a:ext cx="5772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714097" y="1902646"/>
              <a:ext cx="10297455" cy="1637636"/>
              <a:chOff x="938346" y="2478271"/>
              <a:chExt cx="10297455" cy="1637636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938346" y="2946356"/>
                <a:ext cx="9592436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r"/>
                <a:r>
                  <a:rPr lang="zh-CN" altLang="en-US" sz="7000" b="1" dirty="0">
                    <a:gradFill>
                      <a:gsLst>
                        <a:gs pos="21000">
                          <a:srgbClr val="E6D2AD"/>
                        </a:gs>
                        <a:gs pos="0">
                          <a:srgbClr val="D5D0B2"/>
                        </a:gs>
                        <a:gs pos="53000">
                          <a:srgbClr val="EED3AA"/>
                        </a:gs>
                        <a:gs pos="100000">
                          <a:srgbClr val="D0AB68"/>
                        </a:gs>
                      </a:gsLst>
                      <a:lin ang="10800000" scaled="0"/>
                    </a:gradFill>
                    <a:cs typeface="+mn-ea"/>
                    <a:sym typeface="+mn-lt"/>
                  </a:rPr>
                  <a:t>关于公司简介</a:t>
                </a:r>
                <a:endParaRPr lang="zh-CN" altLang="en-US" sz="7000" b="1" dirty="0">
                  <a:gradFill>
                    <a:gsLst>
                      <a:gs pos="21000">
                        <a:srgbClr val="E6D2AD"/>
                      </a:gs>
                      <a:gs pos="0">
                        <a:srgbClr val="D5D0B2"/>
                      </a:gs>
                      <a:gs pos="53000">
                        <a:srgbClr val="EED3AA"/>
                      </a:gs>
                      <a:gs pos="100000">
                        <a:srgbClr val="D0AB68"/>
                      </a:gs>
                    </a:gsLst>
                    <a:lin ang="10800000" scaled="0"/>
                  </a:gradFill>
                  <a:cs typeface="+mn-ea"/>
                  <a:sym typeface="+mn-lt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6872448" y="2478271"/>
                <a:ext cx="436335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altLang="zh-CN" sz="3200" dirty="0">
                    <a:solidFill>
                      <a:srgbClr val="D5D0B2"/>
                    </a:solidFill>
                    <a:cs typeface="+mn-ea"/>
                    <a:sym typeface="+mn-lt"/>
                  </a:rPr>
                  <a:t>#1  Feature One</a:t>
                </a:r>
                <a:endParaRPr lang="en-US" altLang="zh-CN" sz="3200" dirty="0">
                  <a:solidFill>
                    <a:srgbClr val="D5D0B2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3520806" y="3460918"/>
              <a:ext cx="67857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D5D0B2"/>
                  </a:solidFill>
                  <a:effectLst/>
                  <a:uLnTx/>
                  <a:uFillTx/>
                  <a:cs typeface="+mn-ea"/>
                  <a:sym typeface="+mn-lt"/>
                </a:rPr>
                <a:t>Not until I do this will my new life start. And say my thank you to each and every moment of my life. I know above the clouds the sun is shining. I design my future bright, not by where my life has been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D5D0B2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37" name="图片占位符 14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814286"/>
            <a:ext cx="12192000" cy="3908087"/>
          </a:xfrm>
          <a:prstGeom prst="rect">
            <a:avLst/>
          </a:prstGeom>
        </p:spPr>
      </p:pic>
      <p:sp>
        <p:nvSpPr>
          <p:cNvPr id="38" name="Rectangle 12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/>
          <p:nvPr/>
        </p:nvSpPr>
        <p:spPr>
          <a:xfrm>
            <a:off x="1" y="1814286"/>
            <a:ext cx="12192000" cy="3908087"/>
          </a:xfrm>
          <a:prstGeom prst="rect">
            <a:avLst/>
          </a:prstGeom>
          <a:gradFill>
            <a:gsLst>
              <a:gs pos="0">
                <a:srgbClr val="E6CAA0"/>
              </a:gs>
              <a:gs pos="100000">
                <a:srgbClr val="A57937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220231" y="2296887"/>
            <a:ext cx="5705371" cy="2977918"/>
            <a:chOff x="5220231" y="2296887"/>
            <a:chExt cx="5705371" cy="2977918"/>
          </a:xfrm>
        </p:grpSpPr>
        <p:sp>
          <p:nvSpPr>
            <p:cNvPr id="39" name="TextBox 3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5983323" y="2558497"/>
              <a:ext cx="3673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此处添加大标题</a:t>
              </a:r>
              <a:endParaRPr 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40" name="Straight Connector 4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CxnSpPr/>
            <p:nvPr/>
          </p:nvCxnSpPr>
          <p:spPr>
            <a:xfrm>
              <a:off x="5220231" y="2828927"/>
              <a:ext cx="628058" cy="0"/>
            </a:xfrm>
            <a:prstGeom prst="line">
              <a:avLst/>
            </a:prstGeom>
            <a:ln w="1905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5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5983322" y="2296887"/>
              <a:ext cx="18736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spc="300" dirty="0">
                  <a:solidFill>
                    <a:schemeClr val="bg1"/>
                  </a:solidFill>
                  <a:cs typeface="+mn-ea"/>
                  <a:sym typeface="+mn-lt"/>
                </a:rPr>
                <a:t>Your text here</a:t>
              </a:r>
              <a:endParaRPr lang="en-US" sz="1050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2" name="TextBox 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5997684" y="3227074"/>
              <a:ext cx="4927918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20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3" name="Rectangle: Rounded Corners 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/>
            <p:nvPr/>
          </p:nvSpPr>
          <p:spPr>
            <a:xfrm>
              <a:off x="6085292" y="4932853"/>
              <a:ext cx="1127136" cy="34195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431800" dist="38100" dir="5400000" algn="t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rgbClr val="0B6A63"/>
                  </a:solidFill>
                  <a:cs typeface="+mn-ea"/>
                  <a:sym typeface="+mn-lt"/>
                </a:rPr>
                <a:t>I Want it!</a:t>
              </a:r>
              <a:endParaRPr lang="en-US" sz="1100" dirty="0">
                <a:solidFill>
                  <a:srgbClr val="0B6A63"/>
                </a:solidFill>
                <a:cs typeface="+mn-ea"/>
                <a:sym typeface="+mn-lt"/>
              </a:endParaRPr>
            </a:p>
          </p:txBody>
        </p:sp>
        <p:sp>
          <p:nvSpPr>
            <p:cNvPr id="44" name="Rectangle: Rounded Corners 9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/>
            <p:nvPr/>
          </p:nvSpPr>
          <p:spPr>
            <a:xfrm>
              <a:off x="7321670" y="4932853"/>
              <a:ext cx="1127136" cy="34195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  <a:effectLst>
              <a:outerShdw blurRad="723900" dist="63500" dir="5400000" sx="93000" sy="93000" algn="t" rotWithShape="0">
                <a:schemeClr val="accent1">
                  <a:lumMod val="60000"/>
                  <a:lumOff val="40000"/>
                  <a:alpha val="7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cs typeface="+mn-ea"/>
                  <a:sym typeface="+mn-lt"/>
                </a:rPr>
                <a:t>Read more</a:t>
              </a:r>
              <a:endParaRPr lang="en-US" sz="1100" dirty="0"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436783" y="525537"/>
            <a:ext cx="3280142" cy="6332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Rectangle 27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/>
          <p:nvPr/>
        </p:nvSpPr>
        <p:spPr>
          <a:xfrm>
            <a:off x="3574331" y="757207"/>
            <a:ext cx="2276168" cy="3008672"/>
          </a:xfrm>
          <a:prstGeom prst="rect">
            <a:avLst/>
          </a:prstGeom>
          <a:gradFill flip="none" rotWithShape="1">
            <a:gsLst>
              <a:gs pos="12000">
                <a:srgbClr val="F4CD84"/>
              </a:gs>
              <a:gs pos="100000">
                <a:srgbClr val="A5793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0" name="TextBox 14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645263" y="4151671"/>
            <a:ext cx="3942735" cy="718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1" name="Group 24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GrpSpPr/>
          <p:nvPr/>
        </p:nvGrpSpPr>
        <p:grpSpPr>
          <a:xfrm>
            <a:off x="4586512" y="5208006"/>
            <a:ext cx="837543" cy="218552"/>
            <a:chOff x="4231364" y="5141843"/>
            <a:chExt cx="1091093" cy="284715"/>
          </a:xfrm>
        </p:grpSpPr>
        <p:sp>
          <p:nvSpPr>
            <p:cNvPr id="22" name="Oval 16"/>
            <p:cNvSpPr/>
            <p:nvPr/>
          </p:nvSpPr>
          <p:spPr>
            <a:xfrm>
              <a:off x="4231364" y="5141843"/>
              <a:ext cx="284715" cy="284715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4306375" y="5231711"/>
              <a:ext cx="157681" cy="126231"/>
            </a:xfrm>
            <a:custGeom>
              <a:avLst/>
              <a:gdLst>
                <a:gd name="T0" fmla="*/ 68 w 200"/>
                <a:gd name="T1" fmla="*/ 160 h 160"/>
                <a:gd name="T2" fmla="*/ 2 w 200"/>
                <a:gd name="T3" fmla="*/ 123 h 160"/>
                <a:gd name="T4" fmla="*/ 17 w 200"/>
                <a:gd name="T5" fmla="*/ 118 h 160"/>
                <a:gd name="T6" fmla="*/ 24 w 200"/>
                <a:gd name="T7" fmla="*/ 100 h 160"/>
                <a:gd name="T8" fmla="*/ 16 w 200"/>
                <a:gd name="T9" fmla="*/ 82 h 160"/>
                <a:gd name="T10" fmla="*/ 12 w 200"/>
                <a:gd name="T11" fmla="*/ 49 h 160"/>
                <a:gd name="T12" fmla="*/ 10 w 200"/>
                <a:gd name="T13" fmla="*/ 31 h 160"/>
                <a:gd name="T14" fmla="*/ 27 w 200"/>
                <a:gd name="T15" fmla="*/ 2 h 160"/>
                <a:gd name="T16" fmla="*/ 44 w 200"/>
                <a:gd name="T17" fmla="*/ 17 h 160"/>
                <a:gd name="T18" fmla="*/ 97 w 200"/>
                <a:gd name="T19" fmla="*/ 14 h 160"/>
                <a:gd name="T20" fmla="*/ 145 w 200"/>
                <a:gd name="T21" fmla="*/ 2 h 160"/>
                <a:gd name="T22" fmla="*/ 172 w 200"/>
                <a:gd name="T23" fmla="*/ 6 h 160"/>
                <a:gd name="T24" fmla="*/ 183 w 200"/>
                <a:gd name="T25" fmla="*/ 2 h 160"/>
                <a:gd name="T26" fmla="*/ 190 w 200"/>
                <a:gd name="T27" fmla="*/ 17 h 160"/>
                <a:gd name="T28" fmla="*/ 196 w 200"/>
                <a:gd name="T29" fmla="*/ 18 h 160"/>
                <a:gd name="T30" fmla="*/ 197 w 200"/>
                <a:gd name="T31" fmla="*/ 19 h 160"/>
                <a:gd name="T32" fmla="*/ 197 w 200"/>
                <a:gd name="T33" fmla="*/ 20 h 160"/>
                <a:gd name="T34" fmla="*/ 200 w 200"/>
                <a:gd name="T35" fmla="*/ 23 h 160"/>
                <a:gd name="T36" fmla="*/ 190 w 200"/>
                <a:gd name="T37" fmla="*/ 42 h 160"/>
                <a:gd name="T38" fmla="*/ 179 w 200"/>
                <a:gd name="T39" fmla="*/ 54 h 160"/>
                <a:gd name="T40" fmla="*/ 105 w 200"/>
                <a:gd name="T41" fmla="*/ 154 h 160"/>
                <a:gd name="T42" fmla="*/ 10 w 200"/>
                <a:gd name="T43" fmla="*/ 126 h 160"/>
                <a:gd name="T44" fmla="*/ 68 w 200"/>
                <a:gd name="T45" fmla="*/ 152 h 160"/>
                <a:gd name="T46" fmla="*/ 103 w 200"/>
                <a:gd name="T47" fmla="*/ 147 h 160"/>
                <a:gd name="T48" fmla="*/ 171 w 200"/>
                <a:gd name="T49" fmla="*/ 55 h 160"/>
                <a:gd name="T50" fmla="*/ 184 w 200"/>
                <a:gd name="T51" fmla="*/ 37 h 160"/>
                <a:gd name="T52" fmla="*/ 190 w 200"/>
                <a:gd name="T53" fmla="*/ 25 h 160"/>
                <a:gd name="T54" fmla="*/ 184 w 200"/>
                <a:gd name="T55" fmla="*/ 26 h 160"/>
                <a:gd name="T56" fmla="*/ 179 w 200"/>
                <a:gd name="T57" fmla="*/ 21 h 160"/>
                <a:gd name="T58" fmla="*/ 178 w 200"/>
                <a:gd name="T59" fmla="*/ 12 h 160"/>
                <a:gd name="T60" fmla="*/ 159 w 200"/>
                <a:gd name="T61" fmla="*/ 18 h 160"/>
                <a:gd name="T62" fmla="*/ 156 w 200"/>
                <a:gd name="T63" fmla="*/ 17 h 160"/>
                <a:gd name="T64" fmla="*/ 131 w 200"/>
                <a:gd name="T65" fmla="*/ 8 h 160"/>
                <a:gd name="T66" fmla="*/ 94 w 200"/>
                <a:gd name="T67" fmla="*/ 44 h 160"/>
                <a:gd name="T68" fmla="*/ 89 w 200"/>
                <a:gd name="T69" fmla="*/ 48 h 160"/>
                <a:gd name="T70" fmla="*/ 35 w 200"/>
                <a:gd name="T71" fmla="*/ 18 h 160"/>
                <a:gd name="T72" fmla="*/ 18 w 200"/>
                <a:gd name="T73" fmla="*/ 31 h 160"/>
                <a:gd name="T74" fmla="*/ 21 w 200"/>
                <a:gd name="T75" fmla="*/ 49 h 160"/>
                <a:gd name="T76" fmla="*/ 18 w 200"/>
                <a:gd name="T77" fmla="*/ 55 h 160"/>
                <a:gd name="T78" fmla="*/ 23 w 200"/>
                <a:gd name="T79" fmla="*/ 78 h 160"/>
                <a:gd name="T80" fmla="*/ 30 w 200"/>
                <a:gd name="T81" fmla="*/ 87 h 160"/>
                <a:gd name="T82" fmla="*/ 31 w 200"/>
                <a:gd name="T83" fmla="*/ 97 h 160"/>
                <a:gd name="T84" fmla="*/ 60 w 200"/>
                <a:gd name="T85" fmla="*/ 119 h 160"/>
                <a:gd name="T86" fmla="*/ 23 w 200"/>
                <a:gd name="T87" fmla="*/ 126 h 160"/>
                <a:gd name="T88" fmla="*/ 11 w 200"/>
                <a:gd name="T89" fmla="*/ 12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0" h="160">
                  <a:moveTo>
                    <a:pt x="68" y="160"/>
                  </a:moveTo>
                  <a:cubicBezTo>
                    <a:pt x="68" y="160"/>
                    <a:pt x="68" y="160"/>
                    <a:pt x="68" y="160"/>
                  </a:cubicBezTo>
                  <a:cubicBezTo>
                    <a:pt x="50" y="160"/>
                    <a:pt x="33" y="156"/>
                    <a:pt x="20" y="148"/>
                  </a:cubicBezTo>
                  <a:cubicBezTo>
                    <a:pt x="19" y="147"/>
                    <a:pt x="0" y="132"/>
                    <a:pt x="2" y="123"/>
                  </a:cubicBezTo>
                  <a:cubicBezTo>
                    <a:pt x="3" y="121"/>
                    <a:pt x="5" y="118"/>
                    <a:pt x="11" y="118"/>
                  </a:cubicBezTo>
                  <a:cubicBezTo>
                    <a:pt x="13" y="118"/>
                    <a:pt x="15" y="118"/>
                    <a:pt x="17" y="118"/>
                  </a:cubicBezTo>
                  <a:cubicBezTo>
                    <a:pt x="24" y="118"/>
                    <a:pt x="31" y="118"/>
                    <a:pt x="37" y="117"/>
                  </a:cubicBezTo>
                  <a:cubicBezTo>
                    <a:pt x="31" y="112"/>
                    <a:pt x="26" y="107"/>
                    <a:pt x="24" y="100"/>
                  </a:cubicBezTo>
                  <a:cubicBezTo>
                    <a:pt x="23" y="98"/>
                    <a:pt x="21" y="94"/>
                    <a:pt x="21" y="90"/>
                  </a:cubicBezTo>
                  <a:cubicBezTo>
                    <a:pt x="19" y="88"/>
                    <a:pt x="17" y="85"/>
                    <a:pt x="16" y="82"/>
                  </a:cubicBezTo>
                  <a:cubicBezTo>
                    <a:pt x="11" y="75"/>
                    <a:pt x="9" y="66"/>
                    <a:pt x="10" y="56"/>
                  </a:cubicBezTo>
                  <a:cubicBezTo>
                    <a:pt x="10" y="53"/>
                    <a:pt x="11" y="50"/>
                    <a:pt x="12" y="49"/>
                  </a:cubicBezTo>
                  <a:cubicBezTo>
                    <a:pt x="12" y="48"/>
                    <a:pt x="11" y="46"/>
                    <a:pt x="11" y="45"/>
                  </a:cubicBezTo>
                  <a:cubicBezTo>
                    <a:pt x="10" y="41"/>
                    <a:pt x="10" y="36"/>
                    <a:pt x="10" y="31"/>
                  </a:cubicBezTo>
                  <a:cubicBezTo>
                    <a:pt x="11" y="20"/>
                    <a:pt x="15" y="12"/>
                    <a:pt x="22" y="4"/>
                  </a:cubicBezTo>
                  <a:cubicBezTo>
                    <a:pt x="24" y="3"/>
                    <a:pt x="25" y="2"/>
                    <a:pt x="27" y="2"/>
                  </a:cubicBezTo>
                  <a:cubicBezTo>
                    <a:pt x="32" y="2"/>
                    <a:pt x="37" y="7"/>
                    <a:pt x="42" y="14"/>
                  </a:cubicBezTo>
                  <a:cubicBezTo>
                    <a:pt x="43" y="15"/>
                    <a:pt x="44" y="16"/>
                    <a:pt x="44" y="17"/>
                  </a:cubicBezTo>
                  <a:cubicBezTo>
                    <a:pt x="55" y="27"/>
                    <a:pt x="68" y="34"/>
                    <a:pt x="86" y="39"/>
                  </a:cubicBezTo>
                  <a:cubicBezTo>
                    <a:pt x="87" y="30"/>
                    <a:pt x="91" y="21"/>
                    <a:pt x="97" y="14"/>
                  </a:cubicBezTo>
                  <a:cubicBezTo>
                    <a:pt x="106" y="5"/>
                    <a:pt x="118" y="0"/>
                    <a:pt x="131" y="0"/>
                  </a:cubicBezTo>
                  <a:cubicBezTo>
                    <a:pt x="136" y="0"/>
                    <a:pt x="140" y="1"/>
                    <a:pt x="145" y="2"/>
                  </a:cubicBezTo>
                  <a:cubicBezTo>
                    <a:pt x="150" y="4"/>
                    <a:pt x="155" y="7"/>
                    <a:pt x="160" y="10"/>
                  </a:cubicBezTo>
                  <a:cubicBezTo>
                    <a:pt x="164" y="10"/>
                    <a:pt x="168" y="8"/>
                    <a:pt x="172" y="6"/>
                  </a:cubicBezTo>
                  <a:cubicBezTo>
                    <a:pt x="172" y="6"/>
                    <a:pt x="173" y="6"/>
                    <a:pt x="174" y="5"/>
                  </a:cubicBezTo>
                  <a:cubicBezTo>
                    <a:pt x="176" y="4"/>
                    <a:pt x="180" y="2"/>
                    <a:pt x="183" y="2"/>
                  </a:cubicBezTo>
                  <a:cubicBezTo>
                    <a:pt x="187" y="2"/>
                    <a:pt x="189" y="3"/>
                    <a:pt x="190" y="6"/>
                  </a:cubicBezTo>
                  <a:cubicBezTo>
                    <a:pt x="191" y="9"/>
                    <a:pt x="191" y="13"/>
                    <a:pt x="190" y="17"/>
                  </a:cubicBezTo>
                  <a:cubicBezTo>
                    <a:pt x="192" y="17"/>
                    <a:pt x="194" y="17"/>
                    <a:pt x="195" y="18"/>
                  </a:cubicBezTo>
                  <a:cubicBezTo>
                    <a:pt x="196" y="18"/>
                    <a:pt x="196" y="18"/>
                    <a:pt x="196" y="18"/>
                  </a:cubicBezTo>
                  <a:cubicBezTo>
                    <a:pt x="197" y="19"/>
                    <a:pt x="197" y="19"/>
                    <a:pt x="197" y="19"/>
                  </a:cubicBezTo>
                  <a:cubicBezTo>
                    <a:pt x="197" y="19"/>
                    <a:pt x="197" y="19"/>
                    <a:pt x="197" y="19"/>
                  </a:cubicBezTo>
                  <a:cubicBezTo>
                    <a:pt x="197" y="19"/>
                    <a:pt x="197" y="19"/>
                    <a:pt x="197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9" y="29"/>
                    <a:pt x="194" y="36"/>
                    <a:pt x="190" y="42"/>
                  </a:cubicBezTo>
                  <a:cubicBezTo>
                    <a:pt x="188" y="44"/>
                    <a:pt x="186" y="46"/>
                    <a:pt x="184" y="47"/>
                  </a:cubicBezTo>
                  <a:cubicBezTo>
                    <a:pt x="181" y="50"/>
                    <a:pt x="179" y="52"/>
                    <a:pt x="179" y="54"/>
                  </a:cubicBezTo>
                  <a:cubicBezTo>
                    <a:pt x="181" y="70"/>
                    <a:pt x="174" y="87"/>
                    <a:pt x="169" y="99"/>
                  </a:cubicBezTo>
                  <a:cubicBezTo>
                    <a:pt x="157" y="125"/>
                    <a:pt x="134" y="145"/>
                    <a:pt x="105" y="154"/>
                  </a:cubicBezTo>
                  <a:cubicBezTo>
                    <a:pt x="93" y="158"/>
                    <a:pt x="81" y="160"/>
                    <a:pt x="68" y="160"/>
                  </a:cubicBezTo>
                  <a:close/>
                  <a:moveTo>
                    <a:pt x="10" y="126"/>
                  </a:moveTo>
                  <a:cubicBezTo>
                    <a:pt x="12" y="130"/>
                    <a:pt x="21" y="139"/>
                    <a:pt x="24" y="141"/>
                  </a:cubicBezTo>
                  <a:cubicBezTo>
                    <a:pt x="36" y="148"/>
                    <a:pt x="52" y="152"/>
                    <a:pt x="68" y="152"/>
                  </a:cubicBezTo>
                  <a:cubicBezTo>
                    <a:pt x="68" y="152"/>
                    <a:pt x="68" y="152"/>
                    <a:pt x="68" y="152"/>
                  </a:cubicBezTo>
                  <a:cubicBezTo>
                    <a:pt x="80" y="152"/>
                    <a:pt x="92" y="150"/>
                    <a:pt x="103" y="147"/>
                  </a:cubicBezTo>
                  <a:cubicBezTo>
                    <a:pt x="129" y="138"/>
                    <a:pt x="150" y="120"/>
                    <a:pt x="161" y="96"/>
                  </a:cubicBezTo>
                  <a:cubicBezTo>
                    <a:pt x="166" y="85"/>
                    <a:pt x="172" y="69"/>
                    <a:pt x="171" y="55"/>
                  </a:cubicBezTo>
                  <a:cubicBezTo>
                    <a:pt x="171" y="49"/>
                    <a:pt x="175" y="45"/>
                    <a:pt x="179" y="41"/>
                  </a:cubicBezTo>
                  <a:cubicBezTo>
                    <a:pt x="181" y="40"/>
                    <a:pt x="183" y="39"/>
                    <a:pt x="184" y="37"/>
                  </a:cubicBezTo>
                  <a:cubicBezTo>
                    <a:pt x="190" y="29"/>
                    <a:pt x="191" y="25"/>
                    <a:pt x="191" y="25"/>
                  </a:cubicBezTo>
                  <a:cubicBezTo>
                    <a:pt x="190" y="25"/>
                    <a:pt x="190" y="25"/>
                    <a:pt x="190" y="25"/>
                  </a:cubicBezTo>
                  <a:cubicBezTo>
                    <a:pt x="189" y="25"/>
                    <a:pt x="187" y="25"/>
                    <a:pt x="186" y="25"/>
                  </a:cubicBezTo>
                  <a:cubicBezTo>
                    <a:pt x="185" y="26"/>
                    <a:pt x="185" y="26"/>
                    <a:pt x="184" y="26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83" y="13"/>
                    <a:pt x="183" y="11"/>
                    <a:pt x="183" y="10"/>
                  </a:cubicBezTo>
                  <a:cubicBezTo>
                    <a:pt x="181" y="10"/>
                    <a:pt x="179" y="11"/>
                    <a:pt x="178" y="12"/>
                  </a:cubicBezTo>
                  <a:cubicBezTo>
                    <a:pt x="177" y="13"/>
                    <a:pt x="176" y="13"/>
                    <a:pt x="175" y="13"/>
                  </a:cubicBezTo>
                  <a:cubicBezTo>
                    <a:pt x="170" y="16"/>
                    <a:pt x="164" y="18"/>
                    <a:pt x="159" y="18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6" y="17"/>
                    <a:pt x="156" y="17"/>
                    <a:pt x="156" y="17"/>
                  </a:cubicBezTo>
                  <a:cubicBezTo>
                    <a:pt x="152" y="14"/>
                    <a:pt x="147" y="11"/>
                    <a:pt x="142" y="10"/>
                  </a:cubicBezTo>
                  <a:cubicBezTo>
                    <a:pt x="139" y="8"/>
                    <a:pt x="135" y="8"/>
                    <a:pt x="131" y="8"/>
                  </a:cubicBezTo>
                  <a:cubicBezTo>
                    <a:pt x="121" y="8"/>
                    <a:pt x="110" y="12"/>
                    <a:pt x="103" y="19"/>
                  </a:cubicBezTo>
                  <a:cubicBezTo>
                    <a:pt x="97" y="26"/>
                    <a:pt x="94" y="35"/>
                    <a:pt x="94" y="44"/>
                  </a:cubicBezTo>
                  <a:cubicBezTo>
                    <a:pt x="94" y="49"/>
                    <a:pt x="94" y="49"/>
                    <a:pt x="94" y="49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67" y="42"/>
                    <a:pt x="51" y="34"/>
                    <a:pt x="39" y="22"/>
                  </a:cubicBezTo>
                  <a:cubicBezTo>
                    <a:pt x="38" y="22"/>
                    <a:pt x="37" y="20"/>
                    <a:pt x="35" y="18"/>
                  </a:cubicBezTo>
                  <a:cubicBezTo>
                    <a:pt x="34" y="16"/>
                    <a:pt x="30" y="11"/>
                    <a:pt x="28" y="10"/>
                  </a:cubicBezTo>
                  <a:cubicBezTo>
                    <a:pt x="21" y="16"/>
                    <a:pt x="19" y="22"/>
                    <a:pt x="18" y="31"/>
                  </a:cubicBezTo>
                  <a:cubicBezTo>
                    <a:pt x="18" y="36"/>
                    <a:pt x="18" y="40"/>
                    <a:pt x="19" y="44"/>
                  </a:cubicBezTo>
                  <a:cubicBezTo>
                    <a:pt x="19" y="45"/>
                    <a:pt x="20" y="47"/>
                    <a:pt x="21" y="49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6"/>
                  </a:cubicBezTo>
                  <a:cubicBezTo>
                    <a:pt x="17" y="65"/>
                    <a:pt x="19" y="72"/>
                    <a:pt x="23" y="78"/>
                  </a:cubicBezTo>
                  <a:cubicBezTo>
                    <a:pt x="24" y="81"/>
                    <a:pt x="26" y="83"/>
                    <a:pt x="28" y="85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29" y="91"/>
                    <a:pt x="30" y="94"/>
                    <a:pt x="31" y="97"/>
                  </a:cubicBezTo>
                  <a:cubicBezTo>
                    <a:pt x="34" y="105"/>
                    <a:pt x="41" y="111"/>
                    <a:pt x="50" y="115"/>
                  </a:cubicBezTo>
                  <a:cubicBezTo>
                    <a:pt x="60" y="119"/>
                    <a:pt x="60" y="119"/>
                    <a:pt x="60" y="119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40" y="125"/>
                    <a:pt x="32" y="126"/>
                    <a:pt x="23" y="126"/>
                  </a:cubicBezTo>
                  <a:cubicBezTo>
                    <a:pt x="21" y="126"/>
                    <a:pt x="19" y="126"/>
                    <a:pt x="17" y="126"/>
                  </a:cubicBezTo>
                  <a:cubicBezTo>
                    <a:pt x="15" y="126"/>
                    <a:pt x="13" y="126"/>
                    <a:pt x="11" y="126"/>
                  </a:cubicBezTo>
                  <a:cubicBezTo>
                    <a:pt x="11" y="126"/>
                    <a:pt x="10" y="126"/>
                    <a:pt x="10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" name="Oval 19"/>
            <p:cNvSpPr/>
            <p:nvPr/>
          </p:nvSpPr>
          <p:spPr>
            <a:xfrm>
              <a:off x="4634553" y="5141843"/>
              <a:ext cx="284715" cy="284715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Freeform 35"/>
            <p:cNvSpPr>
              <a:spLocks noEditPoints="1"/>
            </p:cNvSpPr>
            <p:nvPr/>
          </p:nvSpPr>
          <p:spPr bwMode="auto">
            <a:xfrm>
              <a:off x="4744144" y="5218668"/>
              <a:ext cx="69362" cy="138724"/>
            </a:xfrm>
            <a:custGeom>
              <a:avLst/>
              <a:gdLst>
                <a:gd name="T0" fmla="*/ 60 w 88"/>
                <a:gd name="T1" fmla="*/ 176 h 176"/>
                <a:gd name="T2" fmla="*/ 16 w 88"/>
                <a:gd name="T3" fmla="*/ 176 h 176"/>
                <a:gd name="T4" fmla="*/ 16 w 88"/>
                <a:gd name="T5" fmla="*/ 92 h 176"/>
                <a:gd name="T6" fmla="*/ 0 w 88"/>
                <a:gd name="T7" fmla="*/ 92 h 176"/>
                <a:gd name="T8" fmla="*/ 0 w 88"/>
                <a:gd name="T9" fmla="*/ 56 h 176"/>
                <a:gd name="T10" fmla="*/ 16 w 88"/>
                <a:gd name="T11" fmla="*/ 56 h 176"/>
                <a:gd name="T12" fmla="*/ 17 w 88"/>
                <a:gd name="T13" fmla="*/ 39 h 176"/>
                <a:gd name="T14" fmla="*/ 57 w 88"/>
                <a:gd name="T15" fmla="*/ 0 h 176"/>
                <a:gd name="T16" fmla="*/ 88 w 88"/>
                <a:gd name="T17" fmla="*/ 0 h 176"/>
                <a:gd name="T18" fmla="*/ 88 w 88"/>
                <a:gd name="T19" fmla="*/ 37 h 176"/>
                <a:gd name="T20" fmla="*/ 64 w 88"/>
                <a:gd name="T21" fmla="*/ 37 h 176"/>
                <a:gd name="T22" fmla="*/ 60 w 88"/>
                <a:gd name="T23" fmla="*/ 40 h 176"/>
                <a:gd name="T24" fmla="*/ 60 w 88"/>
                <a:gd name="T25" fmla="*/ 56 h 176"/>
                <a:gd name="T26" fmla="*/ 84 w 88"/>
                <a:gd name="T27" fmla="*/ 56 h 176"/>
                <a:gd name="T28" fmla="*/ 85 w 88"/>
                <a:gd name="T29" fmla="*/ 92 h 176"/>
                <a:gd name="T30" fmla="*/ 60 w 88"/>
                <a:gd name="T31" fmla="*/ 92 h 176"/>
                <a:gd name="T32" fmla="*/ 60 w 88"/>
                <a:gd name="T33" fmla="*/ 176 h 176"/>
                <a:gd name="T34" fmla="*/ 24 w 88"/>
                <a:gd name="T35" fmla="*/ 168 h 176"/>
                <a:gd name="T36" fmla="*/ 52 w 88"/>
                <a:gd name="T37" fmla="*/ 168 h 176"/>
                <a:gd name="T38" fmla="*/ 53 w 88"/>
                <a:gd name="T39" fmla="*/ 84 h 176"/>
                <a:gd name="T40" fmla="*/ 77 w 88"/>
                <a:gd name="T41" fmla="*/ 84 h 176"/>
                <a:gd name="T42" fmla="*/ 76 w 88"/>
                <a:gd name="T43" fmla="*/ 64 h 176"/>
                <a:gd name="T44" fmla="*/ 52 w 88"/>
                <a:gd name="T45" fmla="*/ 64 h 176"/>
                <a:gd name="T46" fmla="*/ 53 w 88"/>
                <a:gd name="T47" fmla="*/ 41 h 176"/>
                <a:gd name="T48" fmla="*/ 64 w 88"/>
                <a:gd name="T49" fmla="*/ 29 h 176"/>
                <a:gd name="T50" fmla="*/ 79 w 88"/>
                <a:gd name="T51" fmla="*/ 29 h 176"/>
                <a:gd name="T52" fmla="*/ 79 w 88"/>
                <a:gd name="T53" fmla="*/ 8 h 176"/>
                <a:gd name="T54" fmla="*/ 57 w 88"/>
                <a:gd name="T55" fmla="*/ 8 h 176"/>
                <a:gd name="T56" fmla="*/ 25 w 88"/>
                <a:gd name="T57" fmla="*/ 39 h 176"/>
                <a:gd name="T58" fmla="*/ 24 w 88"/>
                <a:gd name="T59" fmla="*/ 64 h 176"/>
                <a:gd name="T60" fmla="*/ 8 w 88"/>
                <a:gd name="T61" fmla="*/ 64 h 176"/>
                <a:gd name="T62" fmla="*/ 8 w 88"/>
                <a:gd name="T63" fmla="*/ 84 h 176"/>
                <a:gd name="T64" fmla="*/ 24 w 88"/>
                <a:gd name="T65" fmla="*/ 84 h 176"/>
                <a:gd name="T66" fmla="*/ 24 w 88"/>
                <a:gd name="T6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176">
                  <a:moveTo>
                    <a:pt x="60" y="176"/>
                  </a:moveTo>
                  <a:cubicBezTo>
                    <a:pt x="16" y="176"/>
                    <a:pt x="16" y="176"/>
                    <a:pt x="16" y="176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20"/>
                    <a:pt x="28" y="0"/>
                    <a:pt x="5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2" y="37"/>
                    <a:pt x="60" y="37"/>
                    <a:pt x="60" y="40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60" y="92"/>
                    <a:pt x="60" y="92"/>
                    <a:pt x="60" y="92"/>
                  </a:cubicBezTo>
                  <a:lnTo>
                    <a:pt x="60" y="176"/>
                  </a:lnTo>
                  <a:close/>
                  <a:moveTo>
                    <a:pt x="24" y="168"/>
                  </a:moveTo>
                  <a:cubicBezTo>
                    <a:pt x="52" y="168"/>
                    <a:pt x="52" y="168"/>
                    <a:pt x="52" y="168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3" y="33"/>
                    <a:pt x="59" y="29"/>
                    <a:pt x="64" y="29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28" y="8"/>
                    <a:pt x="25" y="32"/>
                    <a:pt x="25" y="39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24" y="84"/>
                    <a:pt x="24" y="84"/>
                    <a:pt x="24" y="84"/>
                  </a:cubicBezTo>
                  <a:lnTo>
                    <a:pt x="24" y="1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Oval 22"/>
            <p:cNvSpPr/>
            <p:nvPr/>
          </p:nvSpPr>
          <p:spPr>
            <a:xfrm>
              <a:off x="5037742" y="5141843"/>
              <a:ext cx="284715" cy="284715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Freeform 49"/>
            <p:cNvSpPr>
              <a:spLocks noEditPoints="1"/>
            </p:cNvSpPr>
            <p:nvPr/>
          </p:nvSpPr>
          <p:spPr bwMode="auto">
            <a:xfrm>
              <a:off x="5114567" y="5218668"/>
              <a:ext cx="138724" cy="138724"/>
            </a:xfrm>
            <a:custGeom>
              <a:avLst/>
              <a:gdLst>
                <a:gd name="T0" fmla="*/ 144 w 176"/>
                <a:gd name="T1" fmla="*/ 21 h 176"/>
                <a:gd name="T2" fmla="*/ 88 w 176"/>
                <a:gd name="T3" fmla="*/ 0 h 176"/>
                <a:gd name="T4" fmla="*/ 55 w 176"/>
                <a:gd name="T5" fmla="*/ 6 h 176"/>
                <a:gd name="T6" fmla="*/ 2 w 176"/>
                <a:gd name="T7" fmla="*/ 70 h 176"/>
                <a:gd name="T8" fmla="*/ 2 w 176"/>
                <a:gd name="T9" fmla="*/ 70 h 176"/>
                <a:gd name="T10" fmla="*/ 1 w 176"/>
                <a:gd name="T11" fmla="*/ 73 h 176"/>
                <a:gd name="T12" fmla="*/ 0 w 176"/>
                <a:gd name="T13" fmla="*/ 88 h 176"/>
                <a:gd name="T14" fmla="*/ 31 w 176"/>
                <a:gd name="T15" fmla="*/ 155 h 176"/>
                <a:gd name="T16" fmla="*/ 88 w 176"/>
                <a:gd name="T17" fmla="*/ 176 h 176"/>
                <a:gd name="T18" fmla="*/ 120 w 176"/>
                <a:gd name="T19" fmla="*/ 169 h 176"/>
                <a:gd name="T20" fmla="*/ 174 w 176"/>
                <a:gd name="T21" fmla="*/ 99 h 176"/>
                <a:gd name="T22" fmla="*/ 175 w 176"/>
                <a:gd name="T23" fmla="*/ 95 h 176"/>
                <a:gd name="T24" fmla="*/ 148 w 176"/>
                <a:gd name="T25" fmla="*/ 24 h 176"/>
                <a:gd name="T26" fmla="*/ 168 w 176"/>
                <a:gd name="T27" fmla="*/ 89 h 176"/>
                <a:gd name="T28" fmla="*/ 107 w 176"/>
                <a:gd name="T29" fmla="*/ 88 h 176"/>
                <a:gd name="T30" fmla="*/ 107 w 176"/>
                <a:gd name="T31" fmla="*/ 88 h 176"/>
                <a:gd name="T32" fmla="*/ 101 w 176"/>
                <a:gd name="T33" fmla="*/ 73 h 176"/>
                <a:gd name="T34" fmla="*/ 146 w 176"/>
                <a:gd name="T35" fmla="*/ 33 h 176"/>
                <a:gd name="T36" fmla="*/ 140 w 176"/>
                <a:gd name="T37" fmla="*/ 28 h 176"/>
                <a:gd name="T38" fmla="*/ 61 w 176"/>
                <a:gd name="T39" fmla="*/ 13 h 176"/>
                <a:gd name="T40" fmla="*/ 140 w 176"/>
                <a:gd name="T41" fmla="*/ 28 h 176"/>
                <a:gd name="T42" fmla="*/ 91 w 176"/>
                <a:gd name="T43" fmla="*/ 69 h 176"/>
                <a:gd name="T44" fmla="*/ 10 w 176"/>
                <a:gd name="T45" fmla="*/ 68 h 176"/>
                <a:gd name="T46" fmla="*/ 8 w 176"/>
                <a:gd name="T47" fmla="*/ 88 h 176"/>
                <a:gd name="T48" fmla="*/ 51 w 176"/>
                <a:gd name="T49" fmla="*/ 85 h 176"/>
                <a:gd name="T50" fmla="*/ 100 w 176"/>
                <a:gd name="T51" fmla="*/ 90 h 176"/>
                <a:gd name="T52" fmla="*/ 8 w 176"/>
                <a:gd name="T53" fmla="*/ 88 h 176"/>
                <a:gd name="T54" fmla="*/ 102 w 176"/>
                <a:gd name="T55" fmla="*/ 98 h 176"/>
                <a:gd name="T56" fmla="*/ 112 w 176"/>
                <a:gd name="T57" fmla="*/ 163 h 176"/>
                <a:gd name="T58" fmla="*/ 88 w 176"/>
                <a:gd name="T59" fmla="*/ 168 h 176"/>
                <a:gd name="T60" fmla="*/ 120 w 176"/>
                <a:gd name="T61" fmla="*/ 161 h 176"/>
                <a:gd name="T62" fmla="*/ 166 w 176"/>
                <a:gd name="T63" fmla="*/ 9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6" h="176">
                  <a:moveTo>
                    <a:pt x="148" y="24"/>
                  </a:moveTo>
                  <a:cubicBezTo>
                    <a:pt x="144" y="21"/>
                    <a:pt x="144" y="21"/>
                    <a:pt x="144" y="21"/>
                  </a:cubicBezTo>
                  <a:cubicBezTo>
                    <a:pt x="144" y="21"/>
                    <a:pt x="144" y="21"/>
                    <a:pt x="144" y="21"/>
                  </a:cubicBezTo>
                  <a:cubicBezTo>
                    <a:pt x="128" y="7"/>
                    <a:pt x="109" y="0"/>
                    <a:pt x="88" y="0"/>
                  </a:cubicBezTo>
                  <a:cubicBezTo>
                    <a:pt x="76" y="0"/>
                    <a:pt x="65" y="2"/>
                    <a:pt x="55" y="7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26" y="19"/>
                    <a:pt x="7" y="42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78"/>
                    <a:pt x="0" y="83"/>
                    <a:pt x="0" y="88"/>
                  </a:cubicBezTo>
                  <a:cubicBezTo>
                    <a:pt x="0" y="114"/>
                    <a:pt x="11" y="138"/>
                    <a:pt x="31" y="155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49" y="169"/>
                    <a:pt x="68" y="176"/>
                    <a:pt x="88" y="176"/>
                  </a:cubicBezTo>
                  <a:cubicBezTo>
                    <a:pt x="98" y="176"/>
                    <a:pt x="108" y="174"/>
                    <a:pt x="118" y="170"/>
                  </a:cubicBezTo>
                  <a:cubicBezTo>
                    <a:pt x="120" y="169"/>
                    <a:pt x="120" y="169"/>
                    <a:pt x="120" y="169"/>
                  </a:cubicBezTo>
                  <a:cubicBezTo>
                    <a:pt x="120" y="169"/>
                    <a:pt x="120" y="169"/>
                    <a:pt x="120" y="169"/>
                  </a:cubicBezTo>
                  <a:cubicBezTo>
                    <a:pt x="149" y="158"/>
                    <a:pt x="169" y="132"/>
                    <a:pt x="174" y="99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75" y="92"/>
                    <a:pt x="176" y="90"/>
                    <a:pt x="176" y="88"/>
                  </a:cubicBezTo>
                  <a:cubicBezTo>
                    <a:pt x="176" y="64"/>
                    <a:pt x="166" y="41"/>
                    <a:pt x="148" y="24"/>
                  </a:cubicBezTo>
                  <a:close/>
                  <a:moveTo>
                    <a:pt x="168" y="88"/>
                  </a:moveTo>
                  <a:cubicBezTo>
                    <a:pt x="168" y="88"/>
                    <a:pt x="168" y="89"/>
                    <a:pt x="168" y="89"/>
                  </a:cubicBezTo>
                  <a:cubicBezTo>
                    <a:pt x="157" y="86"/>
                    <a:pt x="146" y="84"/>
                    <a:pt x="135" y="84"/>
                  </a:cubicBezTo>
                  <a:cubicBezTo>
                    <a:pt x="126" y="84"/>
                    <a:pt x="117" y="85"/>
                    <a:pt x="107" y="88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5" y="83"/>
                    <a:pt x="103" y="78"/>
                    <a:pt x="101" y="73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20" y="64"/>
                    <a:pt x="135" y="51"/>
                    <a:pt x="146" y="33"/>
                  </a:cubicBezTo>
                  <a:cubicBezTo>
                    <a:pt x="160" y="48"/>
                    <a:pt x="168" y="68"/>
                    <a:pt x="168" y="88"/>
                  </a:cubicBezTo>
                  <a:close/>
                  <a:moveTo>
                    <a:pt x="140" y="28"/>
                  </a:moveTo>
                  <a:cubicBezTo>
                    <a:pt x="130" y="44"/>
                    <a:pt x="115" y="57"/>
                    <a:pt x="98" y="66"/>
                  </a:cubicBezTo>
                  <a:cubicBezTo>
                    <a:pt x="88" y="47"/>
                    <a:pt x="76" y="29"/>
                    <a:pt x="61" y="13"/>
                  </a:cubicBezTo>
                  <a:cubicBezTo>
                    <a:pt x="69" y="10"/>
                    <a:pt x="78" y="8"/>
                    <a:pt x="88" y="8"/>
                  </a:cubicBezTo>
                  <a:cubicBezTo>
                    <a:pt x="107" y="8"/>
                    <a:pt x="125" y="15"/>
                    <a:pt x="140" y="28"/>
                  </a:cubicBezTo>
                  <a:close/>
                  <a:moveTo>
                    <a:pt x="53" y="16"/>
                  </a:moveTo>
                  <a:cubicBezTo>
                    <a:pt x="68" y="32"/>
                    <a:pt x="81" y="50"/>
                    <a:pt x="91" y="69"/>
                  </a:cubicBezTo>
                  <a:cubicBezTo>
                    <a:pt x="78" y="74"/>
                    <a:pt x="65" y="77"/>
                    <a:pt x="51" y="77"/>
                  </a:cubicBezTo>
                  <a:cubicBezTo>
                    <a:pt x="37" y="77"/>
                    <a:pt x="23" y="74"/>
                    <a:pt x="10" y="68"/>
                  </a:cubicBezTo>
                  <a:cubicBezTo>
                    <a:pt x="16" y="46"/>
                    <a:pt x="32" y="26"/>
                    <a:pt x="53" y="16"/>
                  </a:cubicBezTo>
                  <a:close/>
                  <a:moveTo>
                    <a:pt x="8" y="88"/>
                  </a:moveTo>
                  <a:cubicBezTo>
                    <a:pt x="8" y="84"/>
                    <a:pt x="8" y="80"/>
                    <a:pt x="9" y="76"/>
                  </a:cubicBezTo>
                  <a:cubicBezTo>
                    <a:pt x="22" y="82"/>
                    <a:pt x="37" y="85"/>
                    <a:pt x="51" y="85"/>
                  </a:cubicBezTo>
                  <a:cubicBezTo>
                    <a:pt x="66" y="85"/>
                    <a:pt x="80" y="82"/>
                    <a:pt x="94" y="76"/>
                  </a:cubicBezTo>
                  <a:cubicBezTo>
                    <a:pt x="96" y="81"/>
                    <a:pt x="98" y="85"/>
                    <a:pt x="100" y="90"/>
                  </a:cubicBezTo>
                  <a:cubicBezTo>
                    <a:pt x="71" y="100"/>
                    <a:pt x="47" y="120"/>
                    <a:pt x="34" y="147"/>
                  </a:cubicBezTo>
                  <a:cubicBezTo>
                    <a:pt x="17" y="132"/>
                    <a:pt x="8" y="111"/>
                    <a:pt x="8" y="88"/>
                  </a:cubicBezTo>
                  <a:close/>
                  <a:moveTo>
                    <a:pt x="40" y="152"/>
                  </a:moveTo>
                  <a:cubicBezTo>
                    <a:pt x="53" y="126"/>
                    <a:pt x="75" y="107"/>
                    <a:pt x="102" y="98"/>
                  </a:cubicBezTo>
                  <a:cubicBezTo>
                    <a:pt x="109" y="119"/>
                    <a:pt x="113" y="141"/>
                    <a:pt x="113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4"/>
                    <a:pt x="112" y="164"/>
                    <a:pt x="112" y="164"/>
                  </a:cubicBezTo>
                  <a:cubicBezTo>
                    <a:pt x="104" y="167"/>
                    <a:pt x="96" y="168"/>
                    <a:pt x="88" y="168"/>
                  </a:cubicBezTo>
                  <a:cubicBezTo>
                    <a:pt x="70" y="168"/>
                    <a:pt x="54" y="163"/>
                    <a:pt x="40" y="152"/>
                  </a:cubicBezTo>
                  <a:close/>
                  <a:moveTo>
                    <a:pt x="120" y="161"/>
                  </a:moveTo>
                  <a:cubicBezTo>
                    <a:pt x="120" y="138"/>
                    <a:pt x="116" y="117"/>
                    <a:pt x="109" y="96"/>
                  </a:cubicBezTo>
                  <a:cubicBezTo>
                    <a:pt x="128" y="91"/>
                    <a:pt x="148" y="91"/>
                    <a:pt x="166" y="97"/>
                  </a:cubicBezTo>
                  <a:cubicBezTo>
                    <a:pt x="162" y="126"/>
                    <a:pt x="145" y="150"/>
                    <a:pt x="120" y="1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8" name="TextBox 12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7678419" y="4324721"/>
            <a:ext cx="30573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此处添加</a:t>
            </a:r>
            <a:endParaRPr lang="en-US" altLang="zh-CN" sz="32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/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大标题</a:t>
            </a:r>
            <a:endParaRPr lang="en-US" altLang="zh-CN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TextBox 2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645263" y="5210022"/>
            <a:ext cx="1828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  <a:cs typeface="+mn-ea"/>
                <a:sym typeface="+mn-lt"/>
              </a:rPr>
              <a:t>“The quick, brown fox jumps</a:t>
            </a:r>
            <a:endParaRPr lang="en-US" sz="900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30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6811893" y="1465655"/>
            <a:ext cx="3942735" cy="718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4" name="Group 31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GrpSpPr/>
          <p:nvPr/>
        </p:nvGrpSpPr>
        <p:grpSpPr>
          <a:xfrm>
            <a:off x="9753142" y="2521990"/>
            <a:ext cx="837543" cy="218552"/>
            <a:chOff x="4231364" y="5141843"/>
            <a:chExt cx="1091093" cy="284715"/>
          </a:xfrm>
        </p:grpSpPr>
        <p:sp>
          <p:nvSpPr>
            <p:cNvPr id="35" name="Oval 32"/>
            <p:cNvSpPr/>
            <p:nvPr/>
          </p:nvSpPr>
          <p:spPr>
            <a:xfrm>
              <a:off x="4231364" y="5141843"/>
              <a:ext cx="284715" cy="284715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4306375" y="5231711"/>
              <a:ext cx="157681" cy="126231"/>
            </a:xfrm>
            <a:custGeom>
              <a:avLst/>
              <a:gdLst>
                <a:gd name="T0" fmla="*/ 68 w 200"/>
                <a:gd name="T1" fmla="*/ 160 h 160"/>
                <a:gd name="T2" fmla="*/ 2 w 200"/>
                <a:gd name="T3" fmla="*/ 123 h 160"/>
                <a:gd name="T4" fmla="*/ 17 w 200"/>
                <a:gd name="T5" fmla="*/ 118 h 160"/>
                <a:gd name="T6" fmla="*/ 24 w 200"/>
                <a:gd name="T7" fmla="*/ 100 h 160"/>
                <a:gd name="T8" fmla="*/ 16 w 200"/>
                <a:gd name="T9" fmla="*/ 82 h 160"/>
                <a:gd name="T10" fmla="*/ 12 w 200"/>
                <a:gd name="T11" fmla="*/ 49 h 160"/>
                <a:gd name="T12" fmla="*/ 10 w 200"/>
                <a:gd name="T13" fmla="*/ 31 h 160"/>
                <a:gd name="T14" fmla="*/ 27 w 200"/>
                <a:gd name="T15" fmla="*/ 2 h 160"/>
                <a:gd name="T16" fmla="*/ 44 w 200"/>
                <a:gd name="T17" fmla="*/ 17 h 160"/>
                <a:gd name="T18" fmla="*/ 97 w 200"/>
                <a:gd name="T19" fmla="*/ 14 h 160"/>
                <a:gd name="T20" fmla="*/ 145 w 200"/>
                <a:gd name="T21" fmla="*/ 2 h 160"/>
                <a:gd name="T22" fmla="*/ 172 w 200"/>
                <a:gd name="T23" fmla="*/ 6 h 160"/>
                <a:gd name="T24" fmla="*/ 183 w 200"/>
                <a:gd name="T25" fmla="*/ 2 h 160"/>
                <a:gd name="T26" fmla="*/ 190 w 200"/>
                <a:gd name="T27" fmla="*/ 17 h 160"/>
                <a:gd name="T28" fmla="*/ 196 w 200"/>
                <a:gd name="T29" fmla="*/ 18 h 160"/>
                <a:gd name="T30" fmla="*/ 197 w 200"/>
                <a:gd name="T31" fmla="*/ 19 h 160"/>
                <a:gd name="T32" fmla="*/ 197 w 200"/>
                <a:gd name="T33" fmla="*/ 20 h 160"/>
                <a:gd name="T34" fmla="*/ 200 w 200"/>
                <a:gd name="T35" fmla="*/ 23 h 160"/>
                <a:gd name="T36" fmla="*/ 190 w 200"/>
                <a:gd name="T37" fmla="*/ 42 h 160"/>
                <a:gd name="T38" fmla="*/ 179 w 200"/>
                <a:gd name="T39" fmla="*/ 54 h 160"/>
                <a:gd name="T40" fmla="*/ 105 w 200"/>
                <a:gd name="T41" fmla="*/ 154 h 160"/>
                <a:gd name="T42" fmla="*/ 10 w 200"/>
                <a:gd name="T43" fmla="*/ 126 h 160"/>
                <a:gd name="T44" fmla="*/ 68 w 200"/>
                <a:gd name="T45" fmla="*/ 152 h 160"/>
                <a:gd name="T46" fmla="*/ 103 w 200"/>
                <a:gd name="T47" fmla="*/ 147 h 160"/>
                <a:gd name="T48" fmla="*/ 171 w 200"/>
                <a:gd name="T49" fmla="*/ 55 h 160"/>
                <a:gd name="T50" fmla="*/ 184 w 200"/>
                <a:gd name="T51" fmla="*/ 37 h 160"/>
                <a:gd name="T52" fmla="*/ 190 w 200"/>
                <a:gd name="T53" fmla="*/ 25 h 160"/>
                <a:gd name="T54" fmla="*/ 184 w 200"/>
                <a:gd name="T55" fmla="*/ 26 h 160"/>
                <a:gd name="T56" fmla="*/ 179 w 200"/>
                <a:gd name="T57" fmla="*/ 21 h 160"/>
                <a:gd name="T58" fmla="*/ 178 w 200"/>
                <a:gd name="T59" fmla="*/ 12 h 160"/>
                <a:gd name="T60" fmla="*/ 159 w 200"/>
                <a:gd name="T61" fmla="*/ 18 h 160"/>
                <a:gd name="T62" fmla="*/ 156 w 200"/>
                <a:gd name="T63" fmla="*/ 17 h 160"/>
                <a:gd name="T64" fmla="*/ 131 w 200"/>
                <a:gd name="T65" fmla="*/ 8 h 160"/>
                <a:gd name="T66" fmla="*/ 94 w 200"/>
                <a:gd name="T67" fmla="*/ 44 h 160"/>
                <a:gd name="T68" fmla="*/ 89 w 200"/>
                <a:gd name="T69" fmla="*/ 48 h 160"/>
                <a:gd name="T70" fmla="*/ 35 w 200"/>
                <a:gd name="T71" fmla="*/ 18 h 160"/>
                <a:gd name="T72" fmla="*/ 18 w 200"/>
                <a:gd name="T73" fmla="*/ 31 h 160"/>
                <a:gd name="T74" fmla="*/ 21 w 200"/>
                <a:gd name="T75" fmla="*/ 49 h 160"/>
                <a:gd name="T76" fmla="*/ 18 w 200"/>
                <a:gd name="T77" fmla="*/ 55 h 160"/>
                <a:gd name="T78" fmla="*/ 23 w 200"/>
                <a:gd name="T79" fmla="*/ 78 h 160"/>
                <a:gd name="T80" fmla="*/ 30 w 200"/>
                <a:gd name="T81" fmla="*/ 87 h 160"/>
                <a:gd name="T82" fmla="*/ 31 w 200"/>
                <a:gd name="T83" fmla="*/ 97 h 160"/>
                <a:gd name="T84" fmla="*/ 60 w 200"/>
                <a:gd name="T85" fmla="*/ 119 h 160"/>
                <a:gd name="T86" fmla="*/ 23 w 200"/>
                <a:gd name="T87" fmla="*/ 126 h 160"/>
                <a:gd name="T88" fmla="*/ 11 w 200"/>
                <a:gd name="T89" fmla="*/ 12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0" h="160">
                  <a:moveTo>
                    <a:pt x="68" y="160"/>
                  </a:moveTo>
                  <a:cubicBezTo>
                    <a:pt x="68" y="160"/>
                    <a:pt x="68" y="160"/>
                    <a:pt x="68" y="160"/>
                  </a:cubicBezTo>
                  <a:cubicBezTo>
                    <a:pt x="50" y="160"/>
                    <a:pt x="33" y="156"/>
                    <a:pt x="20" y="148"/>
                  </a:cubicBezTo>
                  <a:cubicBezTo>
                    <a:pt x="19" y="147"/>
                    <a:pt x="0" y="132"/>
                    <a:pt x="2" y="123"/>
                  </a:cubicBezTo>
                  <a:cubicBezTo>
                    <a:pt x="3" y="121"/>
                    <a:pt x="5" y="118"/>
                    <a:pt x="11" y="118"/>
                  </a:cubicBezTo>
                  <a:cubicBezTo>
                    <a:pt x="13" y="118"/>
                    <a:pt x="15" y="118"/>
                    <a:pt x="17" y="118"/>
                  </a:cubicBezTo>
                  <a:cubicBezTo>
                    <a:pt x="24" y="118"/>
                    <a:pt x="31" y="118"/>
                    <a:pt x="37" y="117"/>
                  </a:cubicBezTo>
                  <a:cubicBezTo>
                    <a:pt x="31" y="112"/>
                    <a:pt x="26" y="107"/>
                    <a:pt x="24" y="100"/>
                  </a:cubicBezTo>
                  <a:cubicBezTo>
                    <a:pt x="23" y="98"/>
                    <a:pt x="21" y="94"/>
                    <a:pt x="21" y="90"/>
                  </a:cubicBezTo>
                  <a:cubicBezTo>
                    <a:pt x="19" y="88"/>
                    <a:pt x="17" y="85"/>
                    <a:pt x="16" y="82"/>
                  </a:cubicBezTo>
                  <a:cubicBezTo>
                    <a:pt x="11" y="75"/>
                    <a:pt x="9" y="66"/>
                    <a:pt x="10" y="56"/>
                  </a:cubicBezTo>
                  <a:cubicBezTo>
                    <a:pt x="10" y="53"/>
                    <a:pt x="11" y="50"/>
                    <a:pt x="12" y="49"/>
                  </a:cubicBezTo>
                  <a:cubicBezTo>
                    <a:pt x="12" y="48"/>
                    <a:pt x="11" y="46"/>
                    <a:pt x="11" y="45"/>
                  </a:cubicBezTo>
                  <a:cubicBezTo>
                    <a:pt x="10" y="41"/>
                    <a:pt x="10" y="36"/>
                    <a:pt x="10" y="31"/>
                  </a:cubicBezTo>
                  <a:cubicBezTo>
                    <a:pt x="11" y="20"/>
                    <a:pt x="15" y="12"/>
                    <a:pt x="22" y="4"/>
                  </a:cubicBezTo>
                  <a:cubicBezTo>
                    <a:pt x="24" y="3"/>
                    <a:pt x="25" y="2"/>
                    <a:pt x="27" y="2"/>
                  </a:cubicBezTo>
                  <a:cubicBezTo>
                    <a:pt x="32" y="2"/>
                    <a:pt x="37" y="7"/>
                    <a:pt x="42" y="14"/>
                  </a:cubicBezTo>
                  <a:cubicBezTo>
                    <a:pt x="43" y="15"/>
                    <a:pt x="44" y="16"/>
                    <a:pt x="44" y="17"/>
                  </a:cubicBezTo>
                  <a:cubicBezTo>
                    <a:pt x="55" y="27"/>
                    <a:pt x="68" y="34"/>
                    <a:pt x="86" y="39"/>
                  </a:cubicBezTo>
                  <a:cubicBezTo>
                    <a:pt x="87" y="30"/>
                    <a:pt x="91" y="21"/>
                    <a:pt x="97" y="14"/>
                  </a:cubicBezTo>
                  <a:cubicBezTo>
                    <a:pt x="106" y="5"/>
                    <a:pt x="118" y="0"/>
                    <a:pt x="131" y="0"/>
                  </a:cubicBezTo>
                  <a:cubicBezTo>
                    <a:pt x="136" y="0"/>
                    <a:pt x="140" y="1"/>
                    <a:pt x="145" y="2"/>
                  </a:cubicBezTo>
                  <a:cubicBezTo>
                    <a:pt x="150" y="4"/>
                    <a:pt x="155" y="7"/>
                    <a:pt x="160" y="10"/>
                  </a:cubicBezTo>
                  <a:cubicBezTo>
                    <a:pt x="164" y="10"/>
                    <a:pt x="168" y="8"/>
                    <a:pt x="172" y="6"/>
                  </a:cubicBezTo>
                  <a:cubicBezTo>
                    <a:pt x="172" y="6"/>
                    <a:pt x="173" y="6"/>
                    <a:pt x="174" y="5"/>
                  </a:cubicBezTo>
                  <a:cubicBezTo>
                    <a:pt x="176" y="4"/>
                    <a:pt x="180" y="2"/>
                    <a:pt x="183" y="2"/>
                  </a:cubicBezTo>
                  <a:cubicBezTo>
                    <a:pt x="187" y="2"/>
                    <a:pt x="189" y="3"/>
                    <a:pt x="190" y="6"/>
                  </a:cubicBezTo>
                  <a:cubicBezTo>
                    <a:pt x="191" y="9"/>
                    <a:pt x="191" y="13"/>
                    <a:pt x="190" y="17"/>
                  </a:cubicBezTo>
                  <a:cubicBezTo>
                    <a:pt x="192" y="17"/>
                    <a:pt x="194" y="17"/>
                    <a:pt x="195" y="18"/>
                  </a:cubicBezTo>
                  <a:cubicBezTo>
                    <a:pt x="196" y="18"/>
                    <a:pt x="196" y="18"/>
                    <a:pt x="196" y="18"/>
                  </a:cubicBezTo>
                  <a:cubicBezTo>
                    <a:pt x="197" y="19"/>
                    <a:pt x="197" y="19"/>
                    <a:pt x="197" y="19"/>
                  </a:cubicBezTo>
                  <a:cubicBezTo>
                    <a:pt x="197" y="19"/>
                    <a:pt x="197" y="19"/>
                    <a:pt x="197" y="19"/>
                  </a:cubicBezTo>
                  <a:cubicBezTo>
                    <a:pt x="197" y="19"/>
                    <a:pt x="197" y="19"/>
                    <a:pt x="197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9" y="29"/>
                    <a:pt x="194" y="36"/>
                    <a:pt x="190" y="42"/>
                  </a:cubicBezTo>
                  <a:cubicBezTo>
                    <a:pt x="188" y="44"/>
                    <a:pt x="186" y="46"/>
                    <a:pt x="184" y="47"/>
                  </a:cubicBezTo>
                  <a:cubicBezTo>
                    <a:pt x="181" y="50"/>
                    <a:pt x="179" y="52"/>
                    <a:pt x="179" y="54"/>
                  </a:cubicBezTo>
                  <a:cubicBezTo>
                    <a:pt x="181" y="70"/>
                    <a:pt x="174" y="87"/>
                    <a:pt x="169" y="99"/>
                  </a:cubicBezTo>
                  <a:cubicBezTo>
                    <a:pt x="157" y="125"/>
                    <a:pt x="134" y="145"/>
                    <a:pt x="105" y="154"/>
                  </a:cubicBezTo>
                  <a:cubicBezTo>
                    <a:pt x="93" y="158"/>
                    <a:pt x="81" y="160"/>
                    <a:pt x="68" y="160"/>
                  </a:cubicBezTo>
                  <a:close/>
                  <a:moveTo>
                    <a:pt x="10" y="126"/>
                  </a:moveTo>
                  <a:cubicBezTo>
                    <a:pt x="12" y="130"/>
                    <a:pt x="21" y="139"/>
                    <a:pt x="24" y="141"/>
                  </a:cubicBezTo>
                  <a:cubicBezTo>
                    <a:pt x="36" y="148"/>
                    <a:pt x="52" y="152"/>
                    <a:pt x="68" y="152"/>
                  </a:cubicBezTo>
                  <a:cubicBezTo>
                    <a:pt x="68" y="152"/>
                    <a:pt x="68" y="152"/>
                    <a:pt x="68" y="152"/>
                  </a:cubicBezTo>
                  <a:cubicBezTo>
                    <a:pt x="80" y="152"/>
                    <a:pt x="92" y="150"/>
                    <a:pt x="103" y="147"/>
                  </a:cubicBezTo>
                  <a:cubicBezTo>
                    <a:pt x="129" y="138"/>
                    <a:pt x="150" y="120"/>
                    <a:pt x="161" y="96"/>
                  </a:cubicBezTo>
                  <a:cubicBezTo>
                    <a:pt x="166" y="85"/>
                    <a:pt x="172" y="69"/>
                    <a:pt x="171" y="55"/>
                  </a:cubicBezTo>
                  <a:cubicBezTo>
                    <a:pt x="171" y="49"/>
                    <a:pt x="175" y="45"/>
                    <a:pt x="179" y="41"/>
                  </a:cubicBezTo>
                  <a:cubicBezTo>
                    <a:pt x="181" y="40"/>
                    <a:pt x="183" y="39"/>
                    <a:pt x="184" y="37"/>
                  </a:cubicBezTo>
                  <a:cubicBezTo>
                    <a:pt x="190" y="29"/>
                    <a:pt x="191" y="25"/>
                    <a:pt x="191" y="25"/>
                  </a:cubicBezTo>
                  <a:cubicBezTo>
                    <a:pt x="190" y="25"/>
                    <a:pt x="190" y="25"/>
                    <a:pt x="190" y="25"/>
                  </a:cubicBezTo>
                  <a:cubicBezTo>
                    <a:pt x="189" y="25"/>
                    <a:pt x="187" y="25"/>
                    <a:pt x="186" y="25"/>
                  </a:cubicBezTo>
                  <a:cubicBezTo>
                    <a:pt x="185" y="26"/>
                    <a:pt x="185" y="26"/>
                    <a:pt x="184" y="26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83" y="13"/>
                    <a:pt x="183" y="11"/>
                    <a:pt x="183" y="10"/>
                  </a:cubicBezTo>
                  <a:cubicBezTo>
                    <a:pt x="181" y="10"/>
                    <a:pt x="179" y="11"/>
                    <a:pt x="178" y="12"/>
                  </a:cubicBezTo>
                  <a:cubicBezTo>
                    <a:pt x="177" y="13"/>
                    <a:pt x="176" y="13"/>
                    <a:pt x="175" y="13"/>
                  </a:cubicBezTo>
                  <a:cubicBezTo>
                    <a:pt x="170" y="16"/>
                    <a:pt x="164" y="18"/>
                    <a:pt x="159" y="18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6" y="17"/>
                    <a:pt x="156" y="17"/>
                    <a:pt x="156" y="17"/>
                  </a:cubicBezTo>
                  <a:cubicBezTo>
                    <a:pt x="152" y="14"/>
                    <a:pt x="147" y="11"/>
                    <a:pt x="142" y="10"/>
                  </a:cubicBezTo>
                  <a:cubicBezTo>
                    <a:pt x="139" y="8"/>
                    <a:pt x="135" y="8"/>
                    <a:pt x="131" y="8"/>
                  </a:cubicBezTo>
                  <a:cubicBezTo>
                    <a:pt x="121" y="8"/>
                    <a:pt x="110" y="12"/>
                    <a:pt x="103" y="19"/>
                  </a:cubicBezTo>
                  <a:cubicBezTo>
                    <a:pt x="97" y="26"/>
                    <a:pt x="94" y="35"/>
                    <a:pt x="94" y="44"/>
                  </a:cubicBezTo>
                  <a:cubicBezTo>
                    <a:pt x="94" y="49"/>
                    <a:pt x="94" y="49"/>
                    <a:pt x="94" y="49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67" y="42"/>
                    <a:pt x="51" y="34"/>
                    <a:pt x="39" y="22"/>
                  </a:cubicBezTo>
                  <a:cubicBezTo>
                    <a:pt x="38" y="22"/>
                    <a:pt x="37" y="20"/>
                    <a:pt x="35" y="18"/>
                  </a:cubicBezTo>
                  <a:cubicBezTo>
                    <a:pt x="34" y="16"/>
                    <a:pt x="30" y="11"/>
                    <a:pt x="28" y="10"/>
                  </a:cubicBezTo>
                  <a:cubicBezTo>
                    <a:pt x="21" y="16"/>
                    <a:pt x="19" y="22"/>
                    <a:pt x="18" y="31"/>
                  </a:cubicBezTo>
                  <a:cubicBezTo>
                    <a:pt x="18" y="36"/>
                    <a:pt x="18" y="40"/>
                    <a:pt x="19" y="44"/>
                  </a:cubicBezTo>
                  <a:cubicBezTo>
                    <a:pt x="19" y="45"/>
                    <a:pt x="20" y="47"/>
                    <a:pt x="21" y="49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6"/>
                  </a:cubicBezTo>
                  <a:cubicBezTo>
                    <a:pt x="17" y="65"/>
                    <a:pt x="19" y="72"/>
                    <a:pt x="23" y="78"/>
                  </a:cubicBezTo>
                  <a:cubicBezTo>
                    <a:pt x="24" y="81"/>
                    <a:pt x="26" y="83"/>
                    <a:pt x="28" y="85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29" y="91"/>
                    <a:pt x="30" y="94"/>
                    <a:pt x="31" y="97"/>
                  </a:cubicBezTo>
                  <a:cubicBezTo>
                    <a:pt x="34" y="105"/>
                    <a:pt x="41" y="111"/>
                    <a:pt x="50" y="115"/>
                  </a:cubicBezTo>
                  <a:cubicBezTo>
                    <a:pt x="60" y="119"/>
                    <a:pt x="60" y="119"/>
                    <a:pt x="60" y="119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40" y="125"/>
                    <a:pt x="32" y="126"/>
                    <a:pt x="23" y="126"/>
                  </a:cubicBezTo>
                  <a:cubicBezTo>
                    <a:pt x="21" y="126"/>
                    <a:pt x="19" y="126"/>
                    <a:pt x="17" y="126"/>
                  </a:cubicBezTo>
                  <a:cubicBezTo>
                    <a:pt x="15" y="126"/>
                    <a:pt x="13" y="126"/>
                    <a:pt x="11" y="126"/>
                  </a:cubicBezTo>
                  <a:cubicBezTo>
                    <a:pt x="11" y="126"/>
                    <a:pt x="10" y="126"/>
                    <a:pt x="10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5" name="Oval 34"/>
            <p:cNvSpPr/>
            <p:nvPr/>
          </p:nvSpPr>
          <p:spPr>
            <a:xfrm>
              <a:off x="4634553" y="5141843"/>
              <a:ext cx="284715" cy="284715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6" name="Freeform 35"/>
            <p:cNvSpPr>
              <a:spLocks noEditPoints="1"/>
            </p:cNvSpPr>
            <p:nvPr/>
          </p:nvSpPr>
          <p:spPr bwMode="auto">
            <a:xfrm>
              <a:off x="4744144" y="5218668"/>
              <a:ext cx="69362" cy="138724"/>
            </a:xfrm>
            <a:custGeom>
              <a:avLst/>
              <a:gdLst>
                <a:gd name="T0" fmla="*/ 60 w 88"/>
                <a:gd name="T1" fmla="*/ 176 h 176"/>
                <a:gd name="T2" fmla="*/ 16 w 88"/>
                <a:gd name="T3" fmla="*/ 176 h 176"/>
                <a:gd name="T4" fmla="*/ 16 w 88"/>
                <a:gd name="T5" fmla="*/ 92 h 176"/>
                <a:gd name="T6" fmla="*/ 0 w 88"/>
                <a:gd name="T7" fmla="*/ 92 h 176"/>
                <a:gd name="T8" fmla="*/ 0 w 88"/>
                <a:gd name="T9" fmla="*/ 56 h 176"/>
                <a:gd name="T10" fmla="*/ 16 w 88"/>
                <a:gd name="T11" fmla="*/ 56 h 176"/>
                <a:gd name="T12" fmla="*/ 17 w 88"/>
                <a:gd name="T13" fmla="*/ 39 h 176"/>
                <a:gd name="T14" fmla="*/ 57 w 88"/>
                <a:gd name="T15" fmla="*/ 0 h 176"/>
                <a:gd name="T16" fmla="*/ 88 w 88"/>
                <a:gd name="T17" fmla="*/ 0 h 176"/>
                <a:gd name="T18" fmla="*/ 88 w 88"/>
                <a:gd name="T19" fmla="*/ 37 h 176"/>
                <a:gd name="T20" fmla="*/ 64 w 88"/>
                <a:gd name="T21" fmla="*/ 37 h 176"/>
                <a:gd name="T22" fmla="*/ 60 w 88"/>
                <a:gd name="T23" fmla="*/ 40 h 176"/>
                <a:gd name="T24" fmla="*/ 60 w 88"/>
                <a:gd name="T25" fmla="*/ 56 h 176"/>
                <a:gd name="T26" fmla="*/ 84 w 88"/>
                <a:gd name="T27" fmla="*/ 56 h 176"/>
                <a:gd name="T28" fmla="*/ 85 w 88"/>
                <a:gd name="T29" fmla="*/ 92 h 176"/>
                <a:gd name="T30" fmla="*/ 60 w 88"/>
                <a:gd name="T31" fmla="*/ 92 h 176"/>
                <a:gd name="T32" fmla="*/ 60 w 88"/>
                <a:gd name="T33" fmla="*/ 176 h 176"/>
                <a:gd name="T34" fmla="*/ 24 w 88"/>
                <a:gd name="T35" fmla="*/ 168 h 176"/>
                <a:gd name="T36" fmla="*/ 52 w 88"/>
                <a:gd name="T37" fmla="*/ 168 h 176"/>
                <a:gd name="T38" fmla="*/ 53 w 88"/>
                <a:gd name="T39" fmla="*/ 84 h 176"/>
                <a:gd name="T40" fmla="*/ 77 w 88"/>
                <a:gd name="T41" fmla="*/ 84 h 176"/>
                <a:gd name="T42" fmla="*/ 76 w 88"/>
                <a:gd name="T43" fmla="*/ 64 h 176"/>
                <a:gd name="T44" fmla="*/ 52 w 88"/>
                <a:gd name="T45" fmla="*/ 64 h 176"/>
                <a:gd name="T46" fmla="*/ 53 w 88"/>
                <a:gd name="T47" fmla="*/ 41 h 176"/>
                <a:gd name="T48" fmla="*/ 64 w 88"/>
                <a:gd name="T49" fmla="*/ 29 h 176"/>
                <a:gd name="T50" fmla="*/ 79 w 88"/>
                <a:gd name="T51" fmla="*/ 29 h 176"/>
                <a:gd name="T52" fmla="*/ 79 w 88"/>
                <a:gd name="T53" fmla="*/ 8 h 176"/>
                <a:gd name="T54" fmla="*/ 57 w 88"/>
                <a:gd name="T55" fmla="*/ 8 h 176"/>
                <a:gd name="T56" fmla="*/ 25 w 88"/>
                <a:gd name="T57" fmla="*/ 39 h 176"/>
                <a:gd name="T58" fmla="*/ 24 w 88"/>
                <a:gd name="T59" fmla="*/ 64 h 176"/>
                <a:gd name="T60" fmla="*/ 8 w 88"/>
                <a:gd name="T61" fmla="*/ 64 h 176"/>
                <a:gd name="T62" fmla="*/ 8 w 88"/>
                <a:gd name="T63" fmla="*/ 84 h 176"/>
                <a:gd name="T64" fmla="*/ 24 w 88"/>
                <a:gd name="T65" fmla="*/ 84 h 176"/>
                <a:gd name="T66" fmla="*/ 24 w 88"/>
                <a:gd name="T6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176">
                  <a:moveTo>
                    <a:pt x="60" y="176"/>
                  </a:moveTo>
                  <a:cubicBezTo>
                    <a:pt x="16" y="176"/>
                    <a:pt x="16" y="176"/>
                    <a:pt x="16" y="176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20"/>
                    <a:pt x="28" y="0"/>
                    <a:pt x="57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2" y="37"/>
                    <a:pt x="60" y="37"/>
                    <a:pt x="60" y="40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60" y="92"/>
                    <a:pt x="60" y="92"/>
                    <a:pt x="60" y="92"/>
                  </a:cubicBezTo>
                  <a:lnTo>
                    <a:pt x="60" y="176"/>
                  </a:lnTo>
                  <a:close/>
                  <a:moveTo>
                    <a:pt x="24" y="168"/>
                  </a:moveTo>
                  <a:cubicBezTo>
                    <a:pt x="52" y="168"/>
                    <a:pt x="52" y="168"/>
                    <a:pt x="52" y="168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3" y="33"/>
                    <a:pt x="59" y="29"/>
                    <a:pt x="64" y="29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28" y="8"/>
                    <a:pt x="25" y="32"/>
                    <a:pt x="25" y="39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24" y="84"/>
                    <a:pt x="24" y="84"/>
                    <a:pt x="24" y="84"/>
                  </a:cubicBezTo>
                  <a:lnTo>
                    <a:pt x="24" y="1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7" name="Oval 36"/>
            <p:cNvSpPr/>
            <p:nvPr/>
          </p:nvSpPr>
          <p:spPr>
            <a:xfrm>
              <a:off x="5037742" y="5141843"/>
              <a:ext cx="284715" cy="284715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8" name="Freeform 49"/>
            <p:cNvSpPr>
              <a:spLocks noEditPoints="1"/>
            </p:cNvSpPr>
            <p:nvPr/>
          </p:nvSpPr>
          <p:spPr bwMode="auto">
            <a:xfrm>
              <a:off x="5114567" y="5218668"/>
              <a:ext cx="138724" cy="138724"/>
            </a:xfrm>
            <a:custGeom>
              <a:avLst/>
              <a:gdLst>
                <a:gd name="T0" fmla="*/ 144 w 176"/>
                <a:gd name="T1" fmla="*/ 21 h 176"/>
                <a:gd name="T2" fmla="*/ 88 w 176"/>
                <a:gd name="T3" fmla="*/ 0 h 176"/>
                <a:gd name="T4" fmla="*/ 55 w 176"/>
                <a:gd name="T5" fmla="*/ 6 h 176"/>
                <a:gd name="T6" fmla="*/ 2 w 176"/>
                <a:gd name="T7" fmla="*/ 70 h 176"/>
                <a:gd name="T8" fmla="*/ 2 w 176"/>
                <a:gd name="T9" fmla="*/ 70 h 176"/>
                <a:gd name="T10" fmla="*/ 1 w 176"/>
                <a:gd name="T11" fmla="*/ 73 h 176"/>
                <a:gd name="T12" fmla="*/ 0 w 176"/>
                <a:gd name="T13" fmla="*/ 88 h 176"/>
                <a:gd name="T14" fmla="*/ 31 w 176"/>
                <a:gd name="T15" fmla="*/ 155 h 176"/>
                <a:gd name="T16" fmla="*/ 88 w 176"/>
                <a:gd name="T17" fmla="*/ 176 h 176"/>
                <a:gd name="T18" fmla="*/ 120 w 176"/>
                <a:gd name="T19" fmla="*/ 169 h 176"/>
                <a:gd name="T20" fmla="*/ 174 w 176"/>
                <a:gd name="T21" fmla="*/ 99 h 176"/>
                <a:gd name="T22" fmla="*/ 175 w 176"/>
                <a:gd name="T23" fmla="*/ 95 h 176"/>
                <a:gd name="T24" fmla="*/ 148 w 176"/>
                <a:gd name="T25" fmla="*/ 24 h 176"/>
                <a:gd name="T26" fmla="*/ 168 w 176"/>
                <a:gd name="T27" fmla="*/ 89 h 176"/>
                <a:gd name="T28" fmla="*/ 107 w 176"/>
                <a:gd name="T29" fmla="*/ 88 h 176"/>
                <a:gd name="T30" fmla="*/ 107 w 176"/>
                <a:gd name="T31" fmla="*/ 88 h 176"/>
                <a:gd name="T32" fmla="*/ 101 w 176"/>
                <a:gd name="T33" fmla="*/ 73 h 176"/>
                <a:gd name="T34" fmla="*/ 146 w 176"/>
                <a:gd name="T35" fmla="*/ 33 h 176"/>
                <a:gd name="T36" fmla="*/ 140 w 176"/>
                <a:gd name="T37" fmla="*/ 28 h 176"/>
                <a:gd name="T38" fmla="*/ 61 w 176"/>
                <a:gd name="T39" fmla="*/ 13 h 176"/>
                <a:gd name="T40" fmla="*/ 140 w 176"/>
                <a:gd name="T41" fmla="*/ 28 h 176"/>
                <a:gd name="T42" fmla="*/ 91 w 176"/>
                <a:gd name="T43" fmla="*/ 69 h 176"/>
                <a:gd name="T44" fmla="*/ 10 w 176"/>
                <a:gd name="T45" fmla="*/ 68 h 176"/>
                <a:gd name="T46" fmla="*/ 8 w 176"/>
                <a:gd name="T47" fmla="*/ 88 h 176"/>
                <a:gd name="T48" fmla="*/ 51 w 176"/>
                <a:gd name="T49" fmla="*/ 85 h 176"/>
                <a:gd name="T50" fmla="*/ 100 w 176"/>
                <a:gd name="T51" fmla="*/ 90 h 176"/>
                <a:gd name="T52" fmla="*/ 8 w 176"/>
                <a:gd name="T53" fmla="*/ 88 h 176"/>
                <a:gd name="T54" fmla="*/ 102 w 176"/>
                <a:gd name="T55" fmla="*/ 98 h 176"/>
                <a:gd name="T56" fmla="*/ 112 w 176"/>
                <a:gd name="T57" fmla="*/ 163 h 176"/>
                <a:gd name="T58" fmla="*/ 88 w 176"/>
                <a:gd name="T59" fmla="*/ 168 h 176"/>
                <a:gd name="T60" fmla="*/ 120 w 176"/>
                <a:gd name="T61" fmla="*/ 161 h 176"/>
                <a:gd name="T62" fmla="*/ 166 w 176"/>
                <a:gd name="T63" fmla="*/ 9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6" h="176">
                  <a:moveTo>
                    <a:pt x="148" y="24"/>
                  </a:moveTo>
                  <a:cubicBezTo>
                    <a:pt x="144" y="21"/>
                    <a:pt x="144" y="21"/>
                    <a:pt x="144" y="21"/>
                  </a:cubicBezTo>
                  <a:cubicBezTo>
                    <a:pt x="144" y="21"/>
                    <a:pt x="144" y="21"/>
                    <a:pt x="144" y="21"/>
                  </a:cubicBezTo>
                  <a:cubicBezTo>
                    <a:pt x="128" y="7"/>
                    <a:pt x="109" y="0"/>
                    <a:pt x="88" y="0"/>
                  </a:cubicBezTo>
                  <a:cubicBezTo>
                    <a:pt x="76" y="0"/>
                    <a:pt x="65" y="2"/>
                    <a:pt x="55" y="7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26" y="19"/>
                    <a:pt x="7" y="42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78"/>
                    <a:pt x="0" y="83"/>
                    <a:pt x="0" y="88"/>
                  </a:cubicBezTo>
                  <a:cubicBezTo>
                    <a:pt x="0" y="114"/>
                    <a:pt x="11" y="138"/>
                    <a:pt x="31" y="155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49" y="169"/>
                    <a:pt x="68" y="176"/>
                    <a:pt x="88" y="176"/>
                  </a:cubicBezTo>
                  <a:cubicBezTo>
                    <a:pt x="98" y="176"/>
                    <a:pt x="108" y="174"/>
                    <a:pt x="118" y="170"/>
                  </a:cubicBezTo>
                  <a:cubicBezTo>
                    <a:pt x="120" y="169"/>
                    <a:pt x="120" y="169"/>
                    <a:pt x="120" y="169"/>
                  </a:cubicBezTo>
                  <a:cubicBezTo>
                    <a:pt x="120" y="169"/>
                    <a:pt x="120" y="169"/>
                    <a:pt x="120" y="169"/>
                  </a:cubicBezTo>
                  <a:cubicBezTo>
                    <a:pt x="149" y="158"/>
                    <a:pt x="169" y="132"/>
                    <a:pt x="174" y="99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75" y="92"/>
                    <a:pt x="176" y="90"/>
                    <a:pt x="176" y="88"/>
                  </a:cubicBezTo>
                  <a:cubicBezTo>
                    <a:pt x="176" y="64"/>
                    <a:pt x="166" y="41"/>
                    <a:pt x="148" y="24"/>
                  </a:cubicBezTo>
                  <a:close/>
                  <a:moveTo>
                    <a:pt x="168" y="88"/>
                  </a:moveTo>
                  <a:cubicBezTo>
                    <a:pt x="168" y="88"/>
                    <a:pt x="168" y="89"/>
                    <a:pt x="168" y="89"/>
                  </a:cubicBezTo>
                  <a:cubicBezTo>
                    <a:pt x="157" y="86"/>
                    <a:pt x="146" y="84"/>
                    <a:pt x="135" y="84"/>
                  </a:cubicBezTo>
                  <a:cubicBezTo>
                    <a:pt x="126" y="84"/>
                    <a:pt x="117" y="85"/>
                    <a:pt x="107" y="88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5" y="83"/>
                    <a:pt x="103" y="78"/>
                    <a:pt x="101" y="73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20" y="64"/>
                    <a:pt x="135" y="51"/>
                    <a:pt x="146" y="33"/>
                  </a:cubicBezTo>
                  <a:cubicBezTo>
                    <a:pt x="160" y="48"/>
                    <a:pt x="168" y="68"/>
                    <a:pt x="168" y="88"/>
                  </a:cubicBezTo>
                  <a:close/>
                  <a:moveTo>
                    <a:pt x="140" y="28"/>
                  </a:moveTo>
                  <a:cubicBezTo>
                    <a:pt x="130" y="44"/>
                    <a:pt x="115" y="57"/>
                    <a:pt x="98" y="66"/>
                  </a:cubicBezTo>
                  <a:cubicBezTo>
                    <a:pt x="88" y="47"/>
                    <a:pt x="76" y="29"/>
                    <a:pt x="61" y="13"/>
                  </a:cubicBezTo>
                  <a:cubicBezTo>
                    <a:pt x="69" y="10"/>
                    <a:pt x="78" y="8"/>
                    <a:pt x="88" y="8"/>
                  </a:cubicBezTo>
                  <a:cubicBezTo>
                    <a:pt x="107" y="8"/>
                    <a:pt x="125" y="15"/>
                    <a:pt x="140" y="28"/>
                  </a:cubicBezTo>
                  <a:close/>
                  <a:moveTo>
                    <a:pt x="53" y="16"/>
                  </a:moveTo>
                  <a:cubicBezTo>
                    <a:pt x="68" y="32"/>
                    <a:pt x="81" y="50"/>
                    <a:pt x="91" y="69"/>
                  </a:cubicBezTo>
                  <a:cubicBezTo>
                    <a:pt x="78" y="74"/>
                    <a:pt x="65" y="77"/>
                    <a:pt x="51" y="77"/>
                  </a:cubicBezTo>
                  <a:cubicBezTo>
                    <a:pt x="37" y="77"/>
                    <a:pt x="23" y="74"/>
                    <a:pt x="10" y="68"/>
                  </a:cubicBezTo>
                  <a:cubicBezTo>
                    <a:pt x="16" y="46"/>
                    <a:pt x="32" y="26"/>
                    <a:pt x="53" y="16"/>
                  </a:cubicBezTo>
                  <a:close/>
                  <a:moveTo>
                    <a:pt x="8" y="88"/>
                  </a:moveTo>
                  <a:cubicBezTo>
                    <a:pt x="8" y="84"/>
                    <a:pt x="8" y="80"/>
                    <a:pt x="9" y="76"/>
                  </a:cubicBezTo>
                  <a:cubicBezTo>
                    <a:pt x="22" y="82"/>
                    <a:pt x="37" y="85"/>
                    <a:pt x="51" y="85"/>
                  </a:cubicBezTo>
                  <a:cubicBezTo>
                    <a:pt x="66" y="85"/>
                    <a:pt x="80" y="82"/>
                    <a:pt x="94" y="76"/>
                  </a:cubicBezTo>
                  <a:cubicBezTo>
                    <a:pt x="96" y="81"/>
                    <a:pt x="98" y="85"/>
                    <a:pt x="100" y="90"/>
                  </a:cubicBezTo>
                  <a:cubicBezTo>
                    <a:pt x="71" y="100"/>
                    <a:pt x="47" y="120"/>
                    <a:pt x="34" y="147"/>
                  </a:cubicBezTo>
                  <a:cubicBezTo>
                    <a:pt x="17" y="132"/>
                    <a:pt x="8" y="111"/>
                    <a:pt x="8" y="88"/>
                  </a:cubicBezTo>
                  <a:close/>
                  <a:moveTo>
                    <a:pt x="40" y="152"/>
                  </a:moveTo>
                  <a:cubicBezTo>
                    <a:pt x="53" y="126"/>
                    <a:pt x="75" y="107"/>
                    <a:pt x="102" y="98"/>
                  </a:cubicBezTo>
                  <a:cubicBezTo>
                    <a:pt x="109" y="119"/>
                    <a:pt x="113" y="141"/>
                    <a:pt x="113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4"/>
                    <a:pt x="112" y="164"/>
                    <a:pt x="112" y="164"/>
                  </a:cubicBezTo>
                  <a:cubicBezTo>
                    <a:pt x="104" y="167"/>
                    <a:pt x="96" y="168"/>
                    <a:pt x="88" y="168"/>
                  </a:cubicBezTo>
                  <a:cubicBezTo>
                    <a:pt x="70" y="168"/>
                    <a:pt x="54" y="163"/>
                    <a:pt x="40" y="152"/>
                  </a:cubicBezTo>
                  <a:close/>
                  <a:moveTo>
                    <a:pt x="120" y="161"/>
                  </a:moveTo>
                  <a:cubicBezTo>
                    <a:pt x="120" y="138"/>
                    <a:pt x="116" y="117"/>
                    <a:pt x="109" y="96"/>
                  </a:cubicBezTo>
                  <a:cubicBezTo>
                    <a:pt x="128" y="91"/>
                    <a:pt x="148" y="91"/>
                    <a:pt x="166" y="97"/>
                  </a:cubicBezTo>
                  <a:cubicBezTo>
                    <a:pt x="162" y="126"/>
                    <a:pt x="145" y="150"/>
                    <a:pt x="120" y="1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51" name="TextBox 3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6811893" y="2524006"/>
            <a:ext cx="1828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  <a:cs typeface="+mn-ea"/>
                <a:sym typeface="+mn-lt"/>
              </a:rPr>
              <a:t>“The quick, brown fox jumps</a:t>
            </a:r>
            <a:endParaRPr lang="en-US" sz="900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3798435" y="908957"/>
            <a:ext cx="2290831" cy="3008671"/>
          </a:xfrm>
          <a:prstGeom prst="rect">
            <a:avLst/>
          </a:prstGeom>
        </p:spPr>
      </p:pic>
      <p:sp>
        <p:nvSpPr>
          <p:cNvPr id="31" name="TextBox 2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521302" y="2418823"/>
            <a:ext cx="32532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此处添加</a:t>
            </a:r>
            <a:endParaRPr lang="en-US" altLang="zh-CN" sz="32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大标题</a:t>
            </a:r>
            <a:endParaRPr 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Rectangle 27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/>
          <p:nvPr/>
        </p:nvSpPr>
        <p:spPr>
          <a:xfrm>
            <a:off x="6291125" y="2927262"/>
            <a:ext cx="2276168" cy="3008672"/>
          </a:xfrm>
          <a:prstGeom prst="rect">
            <a:avLst/>
          </a:prstGeom>
          <a:gradFill flip="none" rotWithShape="1">
            <a:gsLst>
              <a:gs pos="12000">
                <a:srgbClr val="F4CD84"/>
              </a:gs>
              <a:gs pos="100000">
                <a:srgbClr val="A5793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32" name="Straight Connector 29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CxnSpPr/>
          <p:nvPr/>
        </p:nvCxnSpPr>
        <p:spPr>
          <a:xfrm>
            <a:off x="5971727" y="1801616"/>
            <a:ext cx="628058" cy="0"/>
          </a:xfrm>
          <a:prstGeom prst="line">
            <a:avLst/>
          </a:prstGeom>
          <a:ln w="1905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535222" y="3071330"/>
            <a:ext cx="2302197" cy="3008672"/>
          </a:xfrm>
          <a:prstGeom prst="rect">
            <a:avLst/>
          </a:prstGeom>
        </p:spPr>
      </p:pic>
      <p:cxnSp>
        <p:nvCxnSpPr>
          <p:cNvPr id="29" name="Straight Connector 13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CxnSpPr/>
          <p:nvPr/>
        </p:nvCxnSpPr>
        <p:spPr>
          <a:xfrm>
            <a:off x="5741605" y="4333774"/>
            <a:ext cx="628058" cy="0"/>
          </a:xfrm>
          <a:prstGeom prst="line">
            <a:avLst/>
          </a:prstGeom>
          <a:ln w="1905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8" grpId="0"/>
      <p:bldP spid="30" grpId="0"/>
      <p:bldP spid="33" grpId="0"/>
      <p:bldP spid="51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282281" y="6697212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Rectangle: Rounded Corners 2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/>
          <p:nvPr/>
        </p:nvSpPr>
        <p:spPr>
          <a:xfrm>
            <a:off x="5522687" y="1935890"/>
            <a:ext cx="5116284" cy="3933371"/>
          </a:xfrm>
          <a:prstGeom prst="roundRect">
            <a:avLst>
              <a:gd name="adj" fmla="val 1368"/>
            </a:avLst>
          </a:prstGeom>
          <a:gradFill>
            <a:gsLst>
              <a:gs pos="12000">
                <a:srgbClr val="F4CD84"/>
              </a:gs>
              <a:gs pos="68056">
                <a:srgbClr val="D0AB68"/>
              </a:gs>
              <a:gs pos="100000">
                <a:srgbClr val="A57937"/>
              </a:gs>
            </a:gsLst>
            <a:path path="circle">
              <a:fillToRect r="100000" b="100000"/>
            </a:path>
          </a:gradFill>
          <a:ln>
            <a:noFill/>
          </a:ln>
          <a:effectLst>
            <a:outerShdw blurRad="635000" dist="63500" dir="5400000" algn="t" rotWithShape="0">
              <a:schemeClr val="accent1">
                <a:lumMod val="50000"/>
                <a:alpha val="2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7" name="TextBox 2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5971904" y="2370031"/>
            <a:ext cx="3346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此处添加大标题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TextBox 29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5976689" y="2762972"/>
            <a:ext cx="4280724" cy="775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543665" y="768960"/>
            <a:ext cx="9104670" cy="846385"/>
            <a:chOff x="1543665" y="768960"/>
            <a:chExt cx="9104670" cy="846385"/>
          </a:xfrm>
        </p:grpSpPr>
        <p:sp>
          <p:nvSpPr>
            <p:cNvPr id="31" name="TextBox 30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5159157" y="768960"/>
              <a:ext cx="18736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spc="300" dirty="0">
                  <a:solidFill>
                    <a:schemeClr val="bg1"/>
                  </a:solidFill>
                  <a:cs typeface="+mn-ea"/>
                  <a:sym typeface="+mn-lt"/>
                </a:rPr>
                <a:t>Your text here</a:t>
              </a:r>
              <a:endParaRPr lang="en-US" sz="1050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31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1543665" y="1030570"/>
              <a:ext cx="91046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此处添加大标题内容</a:t>
              </a:r>
              <a:endParaRPr 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1558178" y="1936939"/>
            <a:ext cx="3979021" cy="389049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963263" y="3692330"/>
            <a:ext cx="1132573" cy="1484839"/>
            <a:chOff x="5963263" y="3692330"/>
            <a:chExt cx="1132573" cy="1484839"/>
          </a:xfrm>
        </p:grpSpPr>
        <p:grpSp>
          <p:nvGrpSpPr>
            <p:cNvPr id="19" name="Group 4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GrpSpPr/>
            <p:nvPr/>
          </p:nvGrpSpPr>
          <p:grpSpPr>
            <a:xfrm>
              <a:off x="5963263" y="3692330"/>
              <a:ext cx="1132573" cy="1385103"/>
              <a:chOff x="1167753" y="4368420"/>
              <a:chExt cx="1337322" cy="1635504"/>
            </a:xfrm>
          </p:grpSpPr>
          <p:graphicFrame>
            <p:nvGraphicFramePr>
              <p:cNvPr id="20" name="Chart 48"/>
              <p:cNvGraphicFramePr/>
              <p:nvPr/>
            </p:nvGraphicFramePr>
            <p:xfrm>
              <a:off x="1167753" y="4368420"/>
              <a:ext cx="1337322" cy="163550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"/>
              </a:graphicData>
            </a:graphic>
          </p:graphicFrame>
          <p:sp>
            <p:nvSpPr>
              <p:cNvPr id="21" name="Oval 49"/>
              <p:cNvSpPr/>
              <p:nvPr/>
            </p:nvSpPr>
            <p:spPr>
              <a:xfrm>
                <a:off x="1405880" y="4755639"/>
                <a:ext cx="861066" cy="86106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rgbClr val="0B6A63"/>
                    </a:solidFill>
                    <a:cs typeface="+mn-ea"/>
                    <a:sym typeface="+mn-lt"/>
                  </a:rPr>
                  <a:t>40</a:t>
                </a:r>
                <a:r>
                  <a:rPr lang="id-ID" sz="1200" b="1" dirty="0">
                    <a:solidFill>
                      <a:srgbClr val="0B6A63"/>
                    </a:solidFill>
                    <a:cs typeface="+mn-ea"/>
                    <a:sym typeface="+mn-lt"/>
                  </a:rPr>
                  <a:t>%</a:t>
                </a:r>
                <a:endParaRPr lang="en-US" sz="1200" b="1" dirty="0">
                  <a:solidFill>
                    <a:srgbClr val="0B6A63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2" name="TextBox 47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5971904" y="4907352"/>
              <a:ext cx="1115291" cy="269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50" dirty="0">
                  <a:solidFill>
                    <a:schemeClr val="bg1"/>
                  </a:solidFill>
                  <a:cs typeface="+mn-ea"/>
                  <a:sym typeface="+mn-lt"/>
                </a:rPr>
                <a:t>Your text here</a:t>
              </a:r>
              <a:endParaRPr lang="en-US" sz="10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TextBox 19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2082481" y="5166430"/>
            <a:ext cx="3179272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050" i="1" dirty="0">
                <a:solidFill>
                  <a:schemeClr val="bg1"/>
                </a:solidFill>
                <a:cs typeface="+mn-ea"/>
                <a:sym typeface="+mn-lt"/>
              </a:rPr>
              <a:t>“The quick, brown fox jumps over a lazy dog. DJs flock by when</a:t>
            </a:r>
            <a:endParaRPr lang="en-US" sz="1050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20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4039425" y="4704765"/>
            <a:ext cx="122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cs typeface="+mn-ea"/>
                <a:sym typeface="+mn-lt"/>
              </a:rPr>
              <a:t>3,700</a:t>
            </a:r>
            <a:endParaRPr 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7539210" y="3691565"/>
            <a:ext cx="1132573" cy="1484839"/>
            <a:chOff x="5963263" y="3692330"/>
            <a:chExt cx="1132573" cy="1484839"/>
          </a:xfrm>
        </p:grpSpPr>
        <p:grpSp>
          <p:nvGrpSpPr>
            <p:cNvPr id="38" name="Group 4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GrpSpPr/>
            <p:nvPr/>
          </p:nvGrpSpPr>
          <p:grpSpPr>
            <a:xfrm>
              <a:off x="5963263" y="3692330"/>
              <a:ext cx="1132573" cy="1385103"/>
              <a:chOff x="1167753" y="4368420"/>
              <a:chExt cx="1337322" cy="1635504"/>
            </a:xfrm>
          </p:grpSpPr>
          <p:graphicFrame>
            <p:nvGraphicFramePr>
              <p:cNvPr id="40" name="Chart 48"/>
              <p:cNvGraphicFramePr/>
              <p:nvPr/>
            </p:nvGraphicFramePr>
            <p:xfrm>
              <a:off x="1167753" y="4368420"/>
              <a:ext cx="1337322" cy="163550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41" name="Oval 49"/>
              <p:cNvSpPr/>
              <p:nvPr/>
            </p:nvSpPr>
            <p:spPr>
              <a:xfrm>
                <a:off x="1405880" y="4755639"/>
                <a:ext cx="861066" cy="86106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rgbClr val="0B6A63"/>
                    </a:solidFill>
                    <a:cs typeface="+mn-ea"/>
                    <a:sym typeface="+mn-lt"/>
                  </a:rPr>
                  <a:t>40</a:t>
                </a:r>
                <a:r>
                  <a:rPr lang="id-ID" sz="1200" b="1" dirty="0">
                    <a:solidFill>
                      <a:srgbClr val="0B6A63"/>
                    </a:solidFill>
                    <a:cs typeface="+mn-ea"/>
                    <a:sym typeface="+mn-lt"/>
                  </a:rPr>
                  <a:t>%</a:t>
                </a:r>
                <a:endParaRPr lang="en-US" sz="1200" b="1" dirty="0">
                  <a:solidFill>
                    <a:srgbClr val="0B6A63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9" name="TextBox 47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5971904" y="4907352"/>
              <a:ext cx="1115291" cy="269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50" dirty="0">
                  <a:solidFill>
                    <a:schemeClr val="bg1"/>
                  </a:solidFill>
                  <a:cs typeface="+mn-ea"/>
                  <a:sym typeface="+mn-lt"/>
                </a:rPr>
                <a:t>Your text here</a:t>
              </a:r>
              <a:endParaRPr lang="en-US" sz="10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9100324" y="3691565"/>
            <a:ext cx="1132573" cy="1484839"/>
            <a:chOff x="5963263" y="3692330"/>
            <a:chExt cx="1132573" cy="1484839"/>
          </a:xfrm>
        </p:grpSpPr>
        <p:grpSp>
          <p:nvGrpSpPr>
            <p:cNvPr id="43" name="Group 46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GrpSpPr/>
            <p:nvPr/>
          </p:nvGrpSpPr>
          <p:grpSpPr>
            <a:xfrm>
              <a:off x="5963263" y="3692330"/>
              <a:ext cx="1132573" cy="1385103"/>
              <a:chOff x="1167753" y="4368420"/>
              <a:chExt cx="1337322" cy="1635504"/>
            </a:xfrm>
          </p:grpSpPr>
          <p:graphicFrame>
            <p:nvGraphicFramePr>
              <p:cNvPr id="45" name="Chart 48"/>
              <p:cNvGraphicFramePr/>
              <p:nvPr/>
            </p:nvGraphicFramePr>
            <p:xfrm>
              <a:off x="1167753" y="4368420"/>
              <a:ext cx="1337322" cy="163550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46" name="Oval 49"/>
              <p:cNvSpPr/>
              <p:nvPr/>
            </p:nvSpPr>
            <p:spPr>
              <a:xfrm>
                <a:off x="1405880" y="4755639"/>
                <a:ext cx="861066" cy="86106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rgbClr val="0B6A63"/>
                    </a:solidFill>
                    <a:cs typeface="+mn-ea"/>
                    <a:sym typeface="+mn-lt"/>
                  </a:rPr>
                  <a:t>40</a:t>
                </a:r>
                <a:r>
                  <a:rPr lang="id-ID" sz="1200" b="1" dirty="0">
                    <a:solidFill>
                      <a:srgbClr val="0B6A63"/>
                    </a:solidFill>
                    <a:cs typeface="+mn-ea"/>
                    <a:sym typeface="+mn-lt"/>
                  </a:rPr>
                  <a:t>%</a:t>
                </a:r>
                <a:endParaRPr lang="en-US" sz="1200" b="1" dirty="0">
                  <a:solidFill>
                    <a:srgbClr val="0B6A63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4" name="TextBox 47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  <p:cNvSpPr txBox="1"/>
            <p:nvPr/>
          </p:nvSpPr>
          <p:spPr>
            <a:xfrm>
              <a:off x="5971904" y="4907352"/>
              <a:ext cx="1115291" cy="269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50" dirty="0">
                  <a:solidFill>
                    <a:schemeClr val="bg1"/>
                  </a:solidFill>
                  <a:cs typeface="+mn-ea"/>
                  <a:sym typeface="+mn-lt"/>
                </a:rPr>
                <a:t>Your text here</a:t>
              </a:r>
              <a:endParaRPr lang="en-US" sz="10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4312027" y="3154191"/>
            <a:ext cx="2055425" cy="10510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/>
      <p:bldP spid="18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TextBox 1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323802" y="1248352"/>
            <a:ext cx="3509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此处添加大标题</a:t>
            </a:r>
            <a:endParaRPr 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8" name="Straight Connector 2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CxnSpPr/>
          <p:nvPr/>
        </p:nvCxnSpPr>
        <p:spPr>
          <a:xfrm>
            <a:off x="560710" y="1518782"/>
            <a:ext cx="628058" cy="0"/>
          </a:xfrm>
          <a:prstGeom prst="line">
            <a:avLst/>
          </a:prstGeom>
          <a:ln w="1905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323801" y="986742"/>
            <a:ext cx="18736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spc="300" dirty="0">
                <a:solidFill>
                  <a:schemeClr val="bg1"/>
                </a:solidFill>
                <a:cs typeface="+mn-ea"/>
                <a:sym typeface="+mn-lt"/>
              </a:rPr>
              <a:t>Your text here</a:t>
            </a:r>
            <a:endParaRPr lang="en-US" sz="105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TextBox 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510012" y="4875726"/>
            <a:ext cx="2863143" cy="1056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TextBox 9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1441087" y="4473181"/>
            <a:ext cx="2197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标题位置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TextBox 10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4664431" y="2744372"/>
            <a:ext cx="2863143" cy="1056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TextBox 11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4654311" y="2297411"/>
            <a:ext cx="2197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三极极黑简体" panose="00000500000000000000" pitchFamily="2" charset="-122"/>
                <a:ea typeface="三极极黑简体" panose="000005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标题位置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extBox 14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7903678" y="4870929"/>
            <a:ext cx="2863143" cy="1056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20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TextBox 15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7887775" y="4473181"/>
            <a:ext cx="2197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三极极黑简体" panose="00000500000000000000" pitchFamily="2" charset="-122"/>
                <a:ea typeface="三极极黑简体" panose="000005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标题位置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0" name="Group 20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GrpSpPr/>
          <p:nvPr/>
        </p:nvGrpSpPr>
        <p:grpSpPr>
          <a:xfrm>
            <a:off x="8614447" y="1677196"/>
            <a:ext cx="2123768" cy="288750"/>
            <a:chOff x="7961514" y="1490102"/>
            <a:chExt cx="2440696" cy="331840"/>
          </a:xfrm>
        </p:grpSpPr>
        <p:sp>
          <p:nvSpPr>
            <p:cNvPr id="53" name="Rectangle: Top Corners Rounded 16"/>
            <p:cNvSpPr/>
            <p:nvPr/>
          </p:nvSpPr>
          <p:spPr>
            <a:xfrm rot="16200000">
              <a:off x="8405768" y="1045848"/>
              <a:ext cx="331840" cy="1220348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D0AB68"/>
                </a:gs>
                <a:gs pos="100000">
                  <a:srgbClr val="A57937"/>
                </a:gs>
              </a:gsLst>
              <a:lin ang="5400000" scaled="1"/>
              <a:tileRect/>
            </a:gra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4" name="Rectangle: Top Corners Rounded 19"/>
            <p:cNvSpPr/>
            <p:nvPr/>
          </p:nvSpPr>
          <p:spPr>
            <a:xfrm rot="5400000" flipH="1">
              <a:off x="9626116" y="1045848"/>
              <a:ext cx="331840" cy="1220348"/>
            </a:xfrm>
            <a:prstGeom prst="round2SameRect">
              <a:avLst>
                <a:gd name="adj1" fmla="val 50000"/>
                <a:gd name="adj2" fmla="val 0"/>
              </a:avLst>
            </a:prstGeom>
            <a:noFill/>
            <a:ln w="15875">
              <a:solidFill>
                <a:srgbClr val="D0AB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</p:grpSp>
      <p:sp>
        <p:nvSpPr>
          <p:cNvPr id="55" name="TextBox 17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8735414" y="1683264"/>
            <a:ext cx="843010" cy="269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b="1" dirty="0">
                <a:solidFill>
                  <a:schemeClr val="bg1"/>
                </a:solidFill>
                <a:cs typeface="+mn-ea"/>
                <a:sym typeface="+mn-lt"/>
              </a:rPr>
              <a:t>Primary</a:t>
            </a:r>
            <a:endParaRPr 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TextBox 18" descr="e7d195523061f1c08d347f6bf0421bdacd46f3c1815d51b81E1CE79090F8942429A56C6AE2B3163BABA1A3FCE285BEC4FF43A5085572A94AD2C0A17AE448F24FA68DD62479D8C0666FEB6710638384D2521108B7A232FD34867BB59E2E4A45FC4DE0E45D49E21203503312AEDD76FB1D1F6A349AA86EBA7881FFE0A5FC5714E31091D6D139C4FCCF12FDC60E2D17400E"/>
          <p:cNvSpPr txBox="1"/>
          <p:nvPr/>
        </p:nvSpPr>
        <p:spPr>
          <a:xfrm>
            <a:off x="9774190" y="1683264"/>
            <a:ext cx="84301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/>
                </a:solidFill>
                <a:cs typeface="+mn-ea"/>
                <a:sym typeface="+mn-lt"/>
              </a:rPr>
              <a:t>Secondary</a:t>
            </a:r>
            <a:endParaRPr 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97325" y="2297411"/>
            <a:ext cx="9297132" cy="3919681"/>
            <a:chOff x="1441083" y="2283028"/>
            <a:chExt cx="9297132" cy="391968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441083" y="2307891"/>
              <a:ext cx="2863142" cy="2024576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4664422" y="4178133"/>
              <a:ext cx="2863142" cy="2024576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7875073" y="2283028"/>
              <a:ext cx="2863142" cy="202457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9" grpId="0"/>
      <p:bldP spid="55" grpId="0"/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1543" y="468086"/>
            <a:ext cx="11088914" cy="5921829"/>
          </a:xfrm>
          <a:prstGeom prst="rect">
            <a:avLst/>
          </a:prstGeom>
          <a:noFill/>
          <a:ln w="57150">
            <a:gradFill flip="none" rotWithShape="1">
              <a:gsLst>
                <a:gs pos="0">
                  <a:srgbClr val="F4CD84"/>
                </a:gs>
                <a:gs pos="48220">
                  <a:srgbClr val="F8CC80"/>
                </a:gs>
                <a:gs pos="80500">
                  <a:srgbClr val="D0AB68"/>
                </a:gs>
                <a:gs pos="100000">
                  <a:srgbClr val="A57937"/>
                </a:gs>
              </a:gsLst>
              <a:lin ang="10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0" y="3772494"/>
            <a:ext cx="12178140" cy="30922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flipH="1">
            <a:off x="-96817" y="0"/>
            <a:ext cx="6116112" cy="412205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screen"/>
          <a:srcRect t="-27269"/>
          <a:stretch>
            <a:fillRect/>
          </a:stretch>
        </p:blipFill>
        <p:spPr>
          <a:xfrm>
            <a:off x="10582304" y="744536"/>
            <a:ext cx="3784600" cy="255069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1769089" y="4895991"/>
            <a:ext cx="2055425" cy="105105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14097" y="1847850"/>
            <a:ext cx="10220094" cy="2562406"/>
            <a:chOff x="714097" y="1847850"/>
            <a:chExt cx="10220094" cy="2562406"/>
          </a:xfrm>
        </p:grpSpPr>
        <p:sp>
          <p:nvSpPr>
            <p:cNvPr id="23" name="文本框 22"/>
            <p:cNvSpPr txBox="1"/>
            <p:nvPr/>
          </p:nvSpPr>
          <p:spPr>
            <a:xfrm>
              <a:off x="3733800" y="1847850"/>
              <a:ext cx="5772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714097" y="1884364"/>
              <a:ext cx="10220094" cy="1655918"/>
              <a:chOff x="938346" y="2459989"/>
              <a:chExt cx="10220094" cy="1655918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938346" y="2946356"/>
                <a:ext cx="9592436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r"/>
                <a:r>
                  <a:rPr lang="zh-CN" altLang="en-US" sz="7000" b="1" dirty="0">
                    <a:gradFill>
                      <a:gsLst>
                        <a:gs pos="21000">
                          <a:srgbClr val="E6D2AD"/>
                        </a:gs>
                        <a:gs pos="0">
                          <a:srgbClr val="D5D0B2"/>
                        </a:gs>
                        <a:gs pos="53000">
                          <a:srgbClr val="EED3AA"/>
                        </a:gs>
                        <a:gs pos="100000">
                          <a:srgbClr val="D0AB68"/>
                        </a:gs>
                      </a:gsLst>
                      <a:lin ang="10800000" scaled="0"/>
                    </a:gradFill>
                    <a:cs typeface="+mn-ea"/>
                    <a:sym typeface="+mn-lt"/>
                  </a:rPr>
                  <a:t>产品项目运营</a:t>
                </a:r>
                <a:endParaRPr lang="zh-CN" altLang="en-US" sz="7000" b="1" dirty="0">
                  <a:gradFill>
                    <a:gsLst>
                      <a:gs pos="21000">
                        <a:srgbClr val="E6D2AD"/>
                      </a:gs>
                      <a:gs pos="0">
                        <a:srgbClr val="D5D0B2"/>
                      </a:gs>
                      <a:gs pos="53000">
                        <a:srgbClr val="EED3AA"/>
                      </a:gs>
                      <a:gs pos="100000">
                        <a:srgbClr val="D0AB68"/>
                      </a:gs>
                    </a:gsLst>
                    <a:lin ang="10800000" scaled="0"/>
                  </a:gradFill>
                  <a:cs typeface="+mn-ea"/>
                  <a:sym typeface="+mn-lt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6795087" y="2459989"/>
                <a:ext cx="436335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altLang="zh-CN" sz="3200" dirty="0">
                    <a:solidFill>
                      <a:srgbClr val="D5D0B2"/>
                    </a:solidFill>
                    <a:cs typeface="+mn-ea"/>
                    <a:sym typeface="+mn-lt"/>
                  </a:rPr>
                  <a:t>#2  Feature Two</a:t>
                </a:r>
                <a:endParaRPr lang="en-US" altLang="zh-CN" sz="3200" dirty="0">
                  <a:solidFill>
                    <a:srgbClr val="D5D0B2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3652824" y="3486926"/>
              <a:ext cx="665370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D5D0B2"/>
                  </a:solidFill>
                  <a:effectLst/>
                  <a:uLnTx/>
                  <a:uFillTx/>
                  <a:cs typeface="+mn-ea"/>
                  <a:sym typeface="+mn-lt"/>
                </a:rPr>
                <a:t>Not until I do this will my new life start. And say my thank you to each and every moment of my life. I know above the clouds the sun is shining. I design my future bright, not by where my life has been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D5D0B2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COMMONDATA" val="eyJoZGlkIjoiMDhmNWNhZDBjNTViNzU2ZTI5MGJjMWU2ODk1MDQ3MGM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2yyvdwgo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4873</Words>
  <Application>WPS 演示</Application>
  <PresentationFormat>自定义</PresentationFormat>
  <Paragraphs>445</Paragraphs>
  <Slides>25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Arial</vt:lpstr>
      <vt:lpstr>宋体</vt:lpstr>
      <vt:lpstr>Wingdings</vt:lpstr>
      <vt:lpstr>Arca Majora Heavy</vt:lpstr>
      <vt:lpstr>Segoe Print</vt:lpstr>
      <vt:lpstr>等线</vt:lpstr>
      <vt:lpstr>三极极黑简体</vt:lpstr>
      <vt:lpstr>黑体</vt:lpstr>
      <vt:lpstr>微软雅黑</vt:lpstr>
      <vt:lpstr>Arial Unicode MS</vt:lpstr>
      <vt:lpstr>Arial</vt:lpstr>
      <vt:lpstr>Calibri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商业计划书</dc:title>
  <dc:creator>第一PPT</dc:creator>
  <cp:keywords>www.1ppt.com</cp:keywords>
  <dc:description>www.1ppt.com</dc:description>
  <cp:lastModifiedBy>铭</cp:lastModifiedBy>
  <cp:revision>60</cp:revision>
  <dcterms:created xsi:type="dcterms:W3CDTF">2019-06-29T18:31:00Z</dcterms:created>
  <dcterms:modified xsi:type="dcterms:W3CDTF">2022-08-20T08:31:27Z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DB4455CA271B4CD4BEF626D333A171AE</vt:lpwstr>
  </property>
  <property fmtid="{D5CDD505-2E9C-101B-9397-08002B2CF9AE}" pid="3" name="KSOProductBuildVer">
    <vt:lpwstr>2052-11.1.0.12116</vt:lpwstr>
  </property>
</Properties>
</file>