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3"/>
    <p:sldId id="258" r:id="rId4"/>
    <p:sldId id="262" r:id="rId5"/>
    <p:sldId id="340" r:id="rId6"/>
    <p:sldId id="339" r:id="rId7"/>
    <p:sldId id="263" r:id="rId8"/>
    <p:sldId id="338" r:id="rId9"/>
    <p:sldId id="337" r:id="rId10"/>
    <p:sldId id="336" r:id="rId11"/>
    <p:sldId id="335" r:id="rId12"/>
    <p:sldId id="264" r:id="rId13"/>
    <p:sldId id="320" r:id="rId14"/>
    <p:sldId id="334" r:id="rId16"/>
    <p:sldId id="333" r:id="rId17"/>
    <p:sldId id="331" r:id="rId18"/>
    <p:sldId id="332" r:id="rId19"/>
    <p:sldId id="265" r:id="rId20"/>
    <p:sldId id="330" r:id="rId21"/>
    <p:sldId id="329" r:id="rId22"/>
    <p:sldId id="328" r:id="rId23"/>
    <p:sldId id="341" r:id="rId24"/>
    <p:sldId id="293" r:id="rId25"/>
    <p:sldId id="259"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C41"/>
    <a:srgbClr val="FA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3" autoAdjust="0"/>
    <p:restoredTop sz="96314" autoAdjust="0"/>
  </p:normalViewPr>
  <p:slideViewPr>
    <p:cSldViewPr snapToGrid="0">
      <p:cViewPr varScale="1">
        <p:scale>
          <a:sx n="108" d="100"/>
          <a:sy n="108" d="100"/>
        </p:scale>
        <p:origin x="708" y="114"/>
      </p:cViewPr>
      <p:guideLst/>
    </p:cSldViewPr>
  </p:slideViewPr>
  <p:notesTextViewPr>
    <p:cViewPr>
      <p:scale>
        <a:sx n="1" d="1"/>
        <a:sy n="1" d="1"/>
      </p:scale>
      <p:origin x="0" y="0"/>
    </p:cViewPr>
  </p:notesTextViewPr>
  <p:sorterViewPr>
    <p:cViewPr>
      <p:scale>
        <a:sx n="100" d="100"/>
        <a:sy n="100" d="100"/>
      </p:scale>
      <p:origin x="0" y="-235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gs" Target="tags/tag276.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8090D2-F8F2-438A-818A-272786CE76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275FE0-941C-453E-93C6-87FE0B5FD9F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F275FE0-941C-453E-93C6-87FE0B5FD9F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80FE89-D676-4239-80C7-763C7C2A22C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图片包含 文字, 室内&#10;&#10;描述已自动生成"/>
          <p:cNvPicPr>
            <a:picLocks noChangeAspect="1"/>
          </p:cNvPicPr>
          <p:nvPr userDrawn="1"/>
        </p:nvPicPr>
        <p:blipFill rotWithShape="1">
          <a:blip r:embed="rId2">
            <a:extLst>
              <a:ext uri="{28A0092B-C50C-407E-A947-70E740481C1C}">
                <a14:useLocalDpi xmlns:a14="http://schemas.microsoft.com/office/drawing/2010/main" val="0"/>
              </a:ext>
            </a:extLst>
          </a:blip>
          <a:srcRect l="6389" r="1990"/>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descr="图片包含 文字, 室内&#10;&#10;描述已自动生成"/>
          <p:cNvPicPr>
            <a:picLocks noChangeAspect="1"/>
          </p:cNvPicPr>
          <p:nvPr userDrawn="1"/>
        </p:nvPicPr>
        <p:blipFill rotWithShape="1">
          <a:blip r:embed="rId12">
            <a:extLst>
              <a:ext uri="{28A0092B-C50C-407E-A947-70E740481C1C}">
                <a14:useLocalDpi xmlns:a14="http://schemas.microsoft.com/office/drawing/2010/main" val="0"/>
              </a:ext>
            </a:extLst>
          </a:blip>
          <a:srcRect l="6389" r="1990"/>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image" Target="../media/image5.png"/><Relationship Id="rId7" Type="http://schemas.openxmlformats.org/officeDocument/2006/relationships/tags" Target="../tags/tag4.xml"/><Relationship Id="rId6" Type="http://schemas.openxmlformats.org/officeDocument/2006/relationships/image" Target="../media/image4.png"/><Relationship Id="rId5" Type="http://schemas.openxmlformats.org/officeDocument/2006/relationships/tags" Target="../tags/tag3.xml"/><Relationship Id="rId4" Type="http://schemas.openxmlformats.org/officeDocument/2006/relationships/image" Target="../media/image3.png"/><Relationship Id="rId3" Type="http://schemas.openxmlformats.org/officeDocument/2006/relationships/tags" Target="../tags/tag2.xml"/><Relationship Id="rId2" Type="http://schemas.openxmlformats.org/officeDocument/2006/relationships/image" Target="../media/image2.png"/><Relationship Id="rId10"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image" Target="../media/image13.png"/><Relationship Id="rId6" Type="http://schemas.openxmlformats.org/officeDocument/2006/relationships/tags" Target="../tags/tag119.xml"/><Relationship Id="rId5" Type="http://schemas.openxmlformats.org/officeDocument/2006/relationships/image" Target="../media/image12.png"/><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slideLayout" Target="../slideLayouts/slideLayout6.xml"/><Relationship Id="rId1" Type="http://schemas.openxmlformats.org/officeDocument/2006/relationships/tags" Target="../tags/tag115.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s>
</file>

<file path=ppt/slides/_rels/slide12.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tags" Target="../tags/tag136.xml"/><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7" Type="http://schemas.openxmlformats.org/officeDocument/2006/relationships/notesSlide" Target="../notesSlides/notesSlide1.xml"/><Relationship Id="rId26" Type="http://schemas.openxmlformats.org/officeDocument/2006/relationships/slideLayout" Target="../slideLayouts/slideLayout6.xml"/><Relationship Id="rId25" Type="http://schemas.openxmlformats.org/officeDocument/2006/relationships/image" Target="../media/image14.png"/><Relationship Id="rId24" Type="http://schemas.openxmlformats.org/officeDocument/2006/relationships/tags" Target="../tags/tag152.xml"/><Relationship Id="rId23" Type="http://schemas.openxmlformats.org/officeDocument/2006/relationships/tags" Target="../tags/tag151.xml"/><Relationship Id="rId22" Type="http://schemas.openxmlformats.org/officeDocument/2006/relationships/tags" Target="../tags/tag150.xml"/><Relationship Id="rId21" Type="http://schemas.openxmlformats.org/officeDocument/2006/relationships/tags" Target="../tags/tag149.xml"/><Relationship Id="rId20" Type="http://schemas.openxmlformats.org/officeDocument/2006/relationships/tags" Target="../tags/tag148.xml"/><Relationship Id="rId2" Type="http://schemas.openxmlformats.org/officeDocument/2006/relationships/tags" Target="../tags/tag130.xml"/><Relationship Id="rId19" Type="http://schemas.openxmlformats.org/officeDocument/2006/relationships/tags" Target="../tags/tag147.xml"/><Relationship Id="rId18" Type="http://schemas.openxmlformats.org/officeDocument/2006/relationships/tags" Target="../tags/tag146.xml"/><Relationship Id="rId17" Type="http://schemas.openxmlformats.org/officeDocument/2006/relationships/tags" Target="../tags/tag145.xml"/><Relationship Id="rId16" Type="http://schemas.openxmlformats.org/officeDocument/2006/relationships/tags" Target="../tags/tag144.xml"/><Relationship Id="rId15" Type="http://schemas.openxmlformats.org/officeDocument/2006/relationships/tags" Target="../tags/tag143.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29.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15.png"/><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s>
</file>

<file path=ppt/slides/_rels/slide14.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4" Type="http://schemas.openxmlformats.org/officeDocument/2006/relationships/slideLayout" Target="../slideLayouts/slideLayout6.xml"/><Relationship Id="rId13" Type="http://schemas.openxmlformats.org/officeDocument/2006/relationships/image" Target="../media/image17.png"/><Relationship Id="rId12" Type="http://schemas.openxmlformats.org/officeDocument/2006/relationships/tags" Target="../tags/tag166.xml"/><Relationship Id="rId11" Type="http://schemas.openxmlformats.org/officeDocument/2006/relationships/image" Target="../media/image16.png"/><Relationship Id="rId10" Type="http://schemas.openxmlformats.org/officeDocument/2006/relationships/tags" Target="../tags/tag165.xml"/><Relationship Id="rId1" Type="http://schemas.openxmlformats.org/officeDocument/2006/relationships/tags" Target="../tags/tag156.xml"/></Relationships>
</file>

<file path=ppt/slides/_rels/slide15.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6" Type="http://schemas.openxmlformats.org/officeDocument/2006/relationships/slideLayout" Target="../slideLayouts/slideLayout6.xml"/><Relationship Id="rId15" Type="http://schemas.openxmlformats.org/officeDocument/2006/relationships/tags" Target="../tags/tag180.xml"/><Relationship Id="rId14" Type="http://schemas.openxmlformats.org/officeDocument/2006/relationships/tags" Target="../tags/tag179.xml"/><Relationship Id="rId13" Type="http://schemas.openxmlformats.org/officeDocument/2006/relationships/tags" Target="../tags/tag178.xml"/><Relationship Id="rId12" Type="http://schemas.openxmlformats.org/officeDocument/2006/relationships/tags" Target="../tags/tag177.xml"/><Relationship Id="rId11" Type="http://schemas.openxmlformats.org/officeDocument/2006/relationships/image" Target="../media/image18.png"/><Relationship Id="rId10" Type="http://schemas.openxmlformats.org/officeDocument/2006/relationships/tags" Target="../tags/tag176.xml"/><Relationship Id="rId1" Type="http://schemas.openxmlformats.org/officeDocument/2006/relationships/tags" Target="../tags/tag167.xml"/></Relationships>
</file>

<file path=ppt/slides/_rels/slide16.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9" Type="http://schemas.openxmlformats.org/officeDocument/2006/relationships/slideLayout" Target="../slideLayouts/slideLayout6.xml"/><Relationship Id="rId18" Type="http://schemas.openxmlformats.org/officeDocument/2006/relationships/tags" Target="../tags/tag198.xml"/><Relationship Id="rId17" Type="http://schemas.openxmlformats.org/officeDocument/2006/relationships/tags" Target="../tags/tag197.xml"/><Relationship Id="rId16" Type="http://schemas.openxmlformats.org/officeDocument/2006/relationships/tags" Target="../tags/tag196.xml"/><Relationship Id="rId15" Type="http://schemas.openxmlformats.org/officeDocument/2006/relationships/tags" Target="../tags/tag195.xml"/><Relationship Id="rId14" Type="http://schemas.openxmlformats.org/officeDocument/2006/relationships/tags" Target="../tags/tag194.xml"/><Relationship Id="rId13" Type="http://schemas.openxmlformats.org/officeDocument/2006/relationships/tags" Target="../tags/tag193.xml"/><Relationship Id="rId12" Type="http://schemas.openxmlformats.org/officeDocument/2006/relationships/tags" Target="../tags/tag192.xml"/><Relationship Id="rId11" Type="http://schemas.openxmlformats.org/officeDocument/2006/relationships/tags" Target="../tags/tag191.xml"/><Relationship Id="rId10" Type="http://schemas.openxmlformats.org/officeDocument/2006/relationships/tags" Target="../tags/tag190.xml"/><Relationship Id="rId1" Type="http://schemas.openxmlformats.org/officeDocument/2006/relationships/tags" Target="../tags/tag181.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18.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213.xml"/><Relationship Id="rId7" Type="http://schemas.openxmlformats.org/officeDocument/2006/relationships/tags" Target="../tags/tag212.xml"/><Relationship Id="rId6" Type="http://schemas.openxmlformats.org/officeDocument/2006/relationships/tags" Target="../tags/tag211.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1" Type="http://schemas.openxmlformats.org/officeDocument/2006/relationships/slideLayout" Target="../slideLayouts/slideLayout6.xml"/><Relationship Id="rId10" Type="http://schemas.openxmlformats.org/officeDocument/2006/relationships/tags" Target="../tags/tag214.xml"/><Relationship Id="rId1" Type="http://schemas.openxmlformats.org/officeDocument/2006/relationships/tags" Target="../tags/tag206.xml"/></Relationships>
</file>

<file path=ppt/slides/_rels/slide19.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6" Type="http://schemas.openxmlformats.org/officeDocument/2006/relationships/slideLayout" Target="../slideLayouts/slideLayout6.xml"/><Relationship Id="rId25" Type="http://schemas.openxmlformats.org/officeDocument/2006/relationships/image" Target="../media/image19.png"/><Relationship Id="rId24" Type="http://schemas.openxmlformats.org/officeDocument/2006/relationships/tags" Target="../tags/tag238.xml"/><Relationship Id="rId23" Type="http://schemas.openxmlformats.org/officeDocument/2006/relationships/tags" Target="../tags/tag237.xml"/><Relationship Id="rId22" Type="http://schemas.openxmlformats.org/officeDocument/2006/relationships/tags" Target="../tags/tag236.xml"/><Relationship Id="rId21" Type="http://schemas.openxmlformats.org/officeDocument/2006/relationships/tags" Target="../tags/tag235.xml"/><Relationship Id="rId20" Type="http://schemas.openxmlformats.org/officeDocument/2006/relationships/tags" Target="../tags/tag234.xml"/><Relationship Id="rId2" Type="http://schemas.openxmlformats.org/officeDocument/2006/relationships/tags" Target="../tags/tag216.xml"/><Relationship Id="rId19" Type="http://schemas.openxmlformats.org/officeDocument/2006/relationships/tags" Target="../tags/tag233.xml"/><Relationship Id="rId18" Type="http://schemas.openxmlformats.org/officeDocument/2006/relationships/tags" Target="../tags/tag232.xml"/><Relationship Id="rId17" Type="http://schemas.openxmlformats.org/officeDocument/2006/relationships/tags" Target="../tags/tag231.xml"/><Relationship Id="rId16" Type="http://schemas.openxmlformats.org/officeDocument/2006/relationships/tags" Target="../tags/tag230.xml"/><Relationship Id="rId15" Type="http://schemas.openxmlformats.org/officeDocument/2006/relationships/tags" Target="../tags/tag229.xml"/><Relationship Id="rId14" Type="http://schemas.openxmlformats.org/officeDocument/2006/relationships/tags" Target="../tags/tag228.xml"/><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tags" Target="../tags/tag224.xml"/><Relationship Id="rId1" Type="http://schemas.openxmlformats.org/officeDocument/2006/relationships/tags" Target="../tags/tag215.xml"/></Relationships>
</file>

<file path=ppt/slides/_rels/slide2.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slideLayout" Target="../slideLayouts/slideLayout7.xml"/><Relationship Id="rId14" Type="http://schemas.openxmlformats.org/officeDocument/2006/relationships/tags" Target="../tags/tag19.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9" Type="http://schemas.openxmlformats.org/officeDocument/2006/relationships/slideLayout" Target="../slideLayouts/slideLayout6.xml"/><Relationship Id="rId18" Type="http://schemas.openxmlformats.org/officeDocument/2006/relationships/image" Target="../media/image20.png"/><Relationship Id="rId17" Type="http://schemas.openxmlformats.org/officeDocument/2006/relationships/tags" Target="../tags/tag255.xml"/><Relationship Id="rId16" Type="http://schemas.openxmlformats.org/officeDocument/2006/relationships/tags" Target="../tags/tag254.xml"/><Relationship Id="rId15" Type="http://schemas.openxmlformats.org/officeDocument/2006/relationships/tags" Target="../tags/tag253.xml"/><Relationship Id="rId14" Type="http://schemas.openxmlformats.org/officeDocument/2006/relationships/tags" Target="../tags/tag252.xml"/><Relationship Id="rId13" Type="http://schemas.openxmlformats.org/officeDocument/2006/relationships/tags" Target="../tags/tag251.xml"/><Relationship Id="rId12" Type="http://schemas.openxmlformats.org/officeDocument/2006/relationships/tags" Target="../tags/tag250.xml"/><Relationship Id="rId11" Type="http://schemas.openxmlformats.org/officeDocument/2006/relationships/tags" Target="../tags/tag249.xml"/><Relationship Id="rId10" Type="http://schemas.openxmlformats.org/officeDocument/2006/relationships/tags" Target="../tags/tag248.xml"/><Relationship Id="rId1" Type="http://schemas.openxmlformats.org/officeDocument/2006/relationships/tags" Target="../tags/tag239.xml"/></Relationships>
</file>

<file path=ppt/slides/_rels/slide21.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image" Target="../media/image22.png"/><Relationship Id="rId3" Type="http://schemas.openxmlformats.org/officeDocument/2006/relationships/tags" Target="../tags/tag257.xml"/><Relationship Id="rId2" Type="http://schemas.openxmlformats.org/officeDocument/2006/relationships/image" Target="../media/image21.png"/><Relationship Id="rId18" Type="http://schemas.openxmlformats.org/officeDocument/2006/relationships/slideLayout" Target="../slideLayouts/slideLayout6.xml"/><Relationship Id="rId17" Type="http://schemas.openxmlformats.org/officeDocument/2006/relationships/tags" Target="../tags/tag270.xml"/><Relationship Id="rId16" Type="http://schemas.openxmlformats.org/officeDocument/2006/relationships/tags" Target="../tags/tag269.xml"/><Relationship Id="rId15" Type="http://schemas.openxmlformats.org/officeDocument/2006/relationships/tags" Target="../tags/tag268.xml"/><Relationship Id="rId14" Type="http://schemas.openxmlformats.org/officeDocument/2006/relationships/tags" Target="../tags/tag267.xml"/><Relationship Id="rId13" Type="http://schemas.openxmlformats.org/officeDocument/2006/relationships/tags" Target="../tags/tag266.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image" Target="../media/image5.png"/><Relationship Id="rId7" Type="http://schemas.openxmlformats.org/officeDocument/2006/relationships/tags" Target="../tags/tag274.xml"/><Relationship Id="rId6" Type="http://schemas.openxmlformats.org/officeDocument/2006/relationships/image" Target="../media/image4.png"/><Relationship Id="rId5" Type="http://schemas.openxmlformats.org/officeDocument/2006/relationships/tags" Target="../tags/tag273.xml"/><Relationship Id="rId4" Type="http://schemas.openxmlformats.org/officeDocument/2006/relationships/image" Target="../media/image3.png"/><Relationship Id="rId3" Type="http://schemas.openxmlformats.org/officeDocument/2006/relationships/tags" Target="../tags/tag272.xml"/><Relationship Id="rId2" Type="http://schemas.openxmlformats.org/officeDocument/2006/relationships/image" Target="../media/image2.png"/><Relationship Id="rId10" Type="http://schemas.openxmlformats.org/officeDocument/2006/relationships/slideLayout" Target="../slideLayouts/slideLayout1.xml"/><Relationship Id="rId1" Type="http://schemas.openxmlformats.org/officeDocument/2006/relationships/tags" Target="../tags/tag271.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image" Target="../media/image6.png"/><Relationship Id="rId1" Type="http://schemas.openxmlformats.org/officeDocument/2006/relationships/tags" Target="../tags/tag27.xml"/></Relationships>
</file>

<file path=ppt/slides/_rels/slide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5" Type="http://schemas.openxmlformats.org/officeDocument/2006/relationships/slideLayout" Target="../slideLayouts/slideLayout6.xml"/><Relationship Id="rId14" Type="http://schemas.openxmlformats.org/officeDocument/2006/relationships/tags" Target="../tags/tag41.xml"/><Relationship Id="rId13" Type="http://schemas.openxmlformats.org/officeDocument/2006/relationships/tags" Target="../tags/tag40.xml"/><Relationship Id="rId12" Type="http://schemas.openxmlformats.org/officeDocument/2006/relationships/image" Target="../media/image8.png"/><Relationship Id="rId11" Type="http://schemas.openxmlformats.org/officeDocument/2006/relationships/tags" Target="../tags/tag39.xml"/><Relationship Id="rId10" Type="http://schemas.openxmlformats.org/officeDocument/2006/relationships/image" Target="../media/image7.png"/><Relationship Id="rId1" Type="http://schemas.openxmlformats.org/officeDocument/2006/relationships/tags" Target="../tags/tag30.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s>
</file>

<file path=ppt/slides/_rels/slide7.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1" Type="http://schemas.openxmlformats.org/officeDocument/2006/relationships/slideLayout" Target="../slideLayouts/slideLayout6.xml"/><Relationship Id="rId30" Type="http://schemas.openxmlformats.org/officeDocument/2006/relationships/image" Target="../media/image9.png"/><Relationship Id="rId3" Type="http://schemas.openxmlformats.org/officeDocument/2006/relationships/tags" Target="../tags/tag51.xml"/><Relationship Id="rId29" Type="http://schemas.openxmlformats.org/officeDocument/2006/relationships/tags" Target="../tags/tag77.xml"/><Relationship Id="rId28" Type="http://schemas.openxmlformats.org/officeDocument/2006/relationships/tags" Target="../tags/tag76.xml"/><Relationship Id="rId27" Type="http://schemas.openxmlformats.org/officeDocument/2006/relationships/tags" Target="../tags/tag75.xml"/><Relationship Id="rId26" Type="http://schemas.openxmlformats.org/officeDocument/2006/relationships/tags" Target="../tags/tag74.xml"/><Relationship Id="rId25" Type="http://schemas.openxmlformats.org/officeDocument/2006/relationships/tags" Target="../tags/tag73.xml"/><Relationship Id="rId24" Type="http://schemas.openxmlformats.org/officeDocument/2006/relationships/tags" Target="../tags/tag72.xml"/><Relationship Id="rId23" Type="http://schemas.openxmlformats.org/officeDocument/2006/relationships/tags" Target="../tags/tag71.xml"/><Relationship Id="rId22" Type="http://schemas.openxmlformats.org/officeDocument/2006/relationships/tags" Target="../tags/tag70.xml"/><Relationship Id="rId21" Type="http://schemas.openxmlformats.org/officeDocument/2006/relationships/tags" Target="../tags/tag69.xml"/><Relationship Id="rId20" Type="http://schemas.openxmlformats.org/officeDocument/2006/relationships/tags" Target="../tags/tag68.xml"/><Relationship Id="rId2" Type="http://schemas.openxmlformats.org/officeDocument/2006/relationships/tags" Target="../tags/tag50.xml"/><Relationship Id="rId19" Type="http://schemas.openxmlformats.org/officeDocument/2006/relationships/tags" Target="../tags/tag67.xml"/><Relationship Id="rId18" Type="http://schemas.openxmlformats.org/officeDocument/2006/relationships/tags" Target="../tags/tag66.xml"/><Relationship Id="rId17" Type="http://schemas.openxmlformats.org/officeDocument/2006/relationships/tags" Target="../tags/tag65.xml"/><Relationship Id="rId16" Type="http://schemas.openxmlformats.org/officeDocument/2006/relationships/tags" Target="../tags/tag64.xml"/><Relationship Id="rId15" Type="http://schemas.openxmlformats.org/officeDocument/2006/relationships/tags" Target="../tags/tag63.xml"/><Relationship Id="rId14" Type="http://schemas.openxmlformats.org/officeDocument/2006/relationships/tags" Target="../tags/tag62.xml"/><Relationship Id="rId13" Type="http://schemas.openxmlformats.org/officeDocument/2006/relationships/tags" Target="../tags/tag61.xml"/><Relationship Id="rId12" Type="http://schemas.openxmlformats.org/officeDocument/2006/relationships/tags" Target="../tags/tag60.xml"/><Relationship Id="rId11" Type="http://schemas.openxmlformats.org/officeDocument/2006/relationships/tags" Target="../tags/tag59.xml"/><Relationship Id="rId10" Type="http://schemas.openxmlformats.org/officeDocument/2006/relationships/tags" Target="../tags/tag58.xml"/><Relationship Id="rId1" Type="http://schemas.openxmlformats.org/officeDocument/2006/relationships/tags" Target="../tags/tag49.xml"/></Relationships>
</file>

<file path=ppt/slides/_rels/slide8.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5" Type="http://schemas.openxmlformats.org/officeDocument/2006/relationships/slideLayout" Target="../slideLayouts/slideLayout6.xml"/><Relationship Id="rId24" Type="http://schemas.openxmlformats.org/officeDocument/2006/relationships/image" Target="../media/image10.png"/><Relationship Id="rId23" Type="http://schemas.openxmlformats.org/officeDocument/2006/relationships/tags" Target="../tags/tag100.xml"/><Relationship Id="rId22" Type="http://schemas.openxmlformats.org/officeDocument/2006/relationships/tags" Target="../tags/tag99.xml"/><Relationship Id="rId21" Type="http://schemas.openxmlformats.org/officeDocument/2006/relationships/tags" Target="../tags/tag98.xml"/><Relationship Id="rId20" Type="http://schemas.openxmlformats.org/officeDocument/2006/relationships/tags" Target="../tags/tag97.xml"/><Relationship Id="rId2" Type="http://schemas.openxmlformats.org/officeDocument/2006/relationships/tags" Target="../tags/tag79.xml"/><Relationship Id="rId19" Type="http://schemas.openxmlformats.org/officeDocument/2006/relationships/tags" Target="../tags/tag96.xml"/><Relationship Id="rId18" Type="http://schemas.openxmlformats.org/officeDocument/2006/relationships/tags" Target="../tags/tag95.xml"/><Relationship Id="rId17" Type="http://schemas.openxmlformats.org/officeDocument/2006/relationships/tags" Target="../tags/tag94.xml"/><Relationship Id="rId16" Type="http://schemas.openxmlformats.org/officeDocument/2006/relationships/tags" Target="../tags/tag93.xml"/><Relationship Id="rId15" Type="http://schemas.openxmlformats.org/officeDocument/2006/relationships/tags" Target="../tags/tag92.xml"/><Relationship Id="rId14" Type="http://schemas.openxmlformats.org/officeDocument/2006/relationships/tags" Target="../tags/tag91.xml"/><Relationship Id="rId13" Type="http://schemas.openxmlformats.org/officeDocument/2006/relationships/tags" Target="../tags/tag90.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6" Type="http://schemas.openxmlformats.org/officeDocument/2006/relationships/slideLayout" Target="../slideLayouts/slideLayout6.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image" Target="../media/image11.png"/><Relationship Id="rId11" Type="http://schemas.openxmlformats.org/officeDocument/2006/relationships/tags" Target="../tags/tag111.xml"/><Relationship Id="rId10" Type="http://schemas.openxmlformats.org/officeDocument/2006/relationships/tags" Target="../tags/tag110.xml"/><Relationship Id="rId1" Type="http://schemas.openxmlformats.org/officeDocument/2006/relationships/tags" Target="../tags/tag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图片 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2370220" y="309718"/>
            <a:ext cx="7218947" cy="3322910"/>
          </a:xfrm>
          <a:prstGeom prst="rect">
            <a:avLst/>
          </a:prstGeom>
        </p:spPr>
      </p:pic>
      <p:pic>
        <p:nvPicPr>
          <p:cNvPr id="10" name="PA-图片 9"/>
          <p:cNvPicPr>
            <a:picLocks noChangeAspect="1"/>
          </p:cNvPicPr>
          <p:nvPr>
            <p:custDataLst>
              <p:tags r:id="rId3"/>
            </p:custDataLst>
          </p:nvPr>
        </p:nvPicPr>
        <p:blipFill rotWithShape="1">
          <a:blip r:embed="rId4" cstate="print">
            <a:extLst>
              <a:ext uri="{28A0092B-C50C-407E-A947-70E740481C1C}">
                <a14:useLocalDpi xmlns:a14="http://schemas.microsoft.com/office/drawing/2010/main" val="0"/>
              </a:ext>
            </a:extLst>
          </a:blip>
          <a:srcRect l="76184" t="32264" b="25849"/>
          <a:stretch>
            <a:fillRect/>
          </a:stretch>
        </p:blipFill>
        <p:spPr>
          <a:xfrm>
            <a:off x="9252281" y="2117559"/>
            <a:ext cx="2903622" cy="2671012"/>
          </a:xfrm>
          <a:prstGeom prst="rect">
            <a:avLst/>
          </a:prstGeom>
        </p:spPr>
      </p:pic>
      <p:pic>
        <p:nvPicPr>
          <p:cNvPr id="12" name="PA-图片 11"/>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31578" r="33389" b="86997"/>
          <a:stretch>
            <a:fillRect/>
          </a:stretch>
        </p:blipFill>
        <p:spPr>
          <a:xfrm>
            <a:off x="3850104" y="0"/>
            <a:ext cx="4271211" cy="842211"/>
          </a:xfrm>
          <a:prstGeom prst="rect">
            <a:avLst/>
          </a:prstGeom>
        </p:spPr>
      </p:pic>
      <p:pic>
        <p:nvPicPr>
          <p:cNvPr id="14" name="PA-图片 13"/>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l="4145" t="41118" r="88553" b="27697"/>
          <a:stretch>
            <a:fillRect/>
          </a:stretch>
        </p:blipFill>
        <p:spPr>
          <a:xfrm>
            <a:off x="288758" y="2442411"/>
            <a:ext cx="1031213" cy="2201782"/>
          </a:xfrm>
          <a:prstGeom prst="rect">
            <a:avLst/>
          </a:prstGeom>
        </p:spPr>
      </p:pic>
      <p:sp>
        <p:nvSpPr>
          <p:cNvPr id="17" name="PA-文本框 16"/>
          <p:cNvSpPr txBox="1"/>
          <p:nvPr>
            <p:custDataLst>
              <p:tags r:id="rId9"/>
            </p:custDataLst>
          </p:nvPr>
        </p:nvSpPr>
        <p:spPr>
          <a:xfrm>
            <a:off x="3539291" y="4139896"/>
            <a:ext cx="5113418" cy="307777"/>
          </a:xfrm>
          <a:prstGeom prst="rect">
            <a:avLst/>
          </a:prstGeom>
          <a:noFill/>
        </p:spPr>
        <p:txBody>
          <a:bodyPr wrap="square" rtlCol="0">
            <a:spAutoFit/>
          </a:bodyPr>
          <a:lstStyle/>
          <a:p>
            <a:pPr algn="ctr"/>
            <a:r>
              <a:rPr lang="zh-CN" altLang="en-US" sz="1400" dirty="0">
                <a:solidFill>
                  <a:schemeClr val="bg1"/>
                </a:solidFill>
              </a:rPr>
              <a:t>老师窗前的灯光，照亮我人生的路。</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17"/>
                                        </p:tgtEl>
                                        <p:attrNameLst>
                                          <p:attrName>style.visibility</p:attrName>
                                        </p:attrNameLst>
                                      </p:cBhvr>
                                      <p:to>
                                        <p:strVal val="visible"/>
                                      </p:to>
                                    </p:set>
                                    <p:anim by="(-#ppt_w*2)" calcmode="lin" valueType="num">
                                      <p:cBhvr rctx="PPT">
                                        <p:cTn id="28" dur="500" autoRev="1" fill="hold">
                                          <p:stCondLst>
                                            <p:cond delay="0"/>
                                          </p:stCondLst>
                                        </p:cTn>
                                        <p:tgtEl>
                                          <p:spTgt spid="17"/>
                                        </p:tgtEl>
                                        <p:attrNameLst>
                                          <p:attrName>ppt_w</p:attrName>
                                        </p:attrNameLst>
                                      </p:cBhvr>
                                    </p:anim>
                                    <p:anim by="(#ppt_w*0.50)" calcmode="lin" valueType="num">
                                      <p:cBhvr>
                                        <p:cTn id="29" dur="500" decel="50000" autoRev="1" fill="hold">
                                          <p:stCondLst>
                                            <p:cond delay="0"/>
                                          </p:stCondLst>
                                        </p:cTn>
                                        <p:tgtEl>
                                          <p:spTgt spid="17"/>
                                        </p:tgtEl>
                                        <p:attrNameLst>
                                          <p:attrName>ppt_x</p:attrName>
                                        </p:attrNameLst>
                                      </p:cBhvr>
                                    </p:anim>
                                    <p:anim from="(-#ppt_h/2)" to="(#ppt_y)" calcmode="lin" valueType="num">
                                      <p:cBhvr>
                                        <p:cTn id="30" dur="1000" fill="hold">
                                          <p:stCondLst>
                                            <p:cond delay="0"/>
                                          </p:stCondLst>
                                        </p:cTn>
                                        <p:tgtEl>
                                          <p:spTgt spid="17"/>
                                        </p:tgtEl>
                                        <p:attrNameLst>
                                          <p:attrName>ppt_y</p:attrName>
                                        </p:attrNameLst>
                                      </p:cBhvr>
                                    </p:anim>
                                    <p:animRot by="21600000">
                                      <p:cBhvr>
                                        <p:cTn id="31"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iśľïḍé"/>
          <p:cNvSpPr/>
          <p:nvPr>
            <p:custDataLst>
              <p:tags r:id="rId1"/>
            </p:custDataLst>
          </p:nvPr>
        </p:nvSpPr>
        <p:spPr bwMode="auto">
          <a:xfrm>
            <a:off x="1593753" y="1627881"/>
            <a:ext cx="1889765"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en-US" altLang="zh-CN" sz="1200" dirty="0">
                <a:solidFill>
                  <a:schemeClr val="bg1"/>
                </a:solidFill>
              </a:rPr>
              <a:t>1932</a:t>
            </a:r>
            <a:r>
              <a:rPr lang="zh-CN" altLang="en-US" sz="1200" dirty="0">
                <a:solidFill>
                  <a:schemeClr val="bg1"/>
                </a:solidFill>
              </a:rPr>
              <a:t>年，民国政府曾规定</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日为教师节，解放后废除了</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日的教师节，改用“五一国际劳动节”为教师节。</a:t>
            </a:r>
            <a:endParaRPr lang="zh-CN" altLang="en-US" sz="1200" dirty="0">
              <a:solidFill>
                <a:schemeClr val="bg1"/>
              </a:solidFill>
            </a:endParaRPr>
          </a:p>
        </p:txBody>
      </p:sp>
      <p:sp>
        <p:nvSpPr>
          <p:cNvPr id="16" name="PA-ïSľíďé"/>
          <p:cNvSpPr/>
          <p:nvPr>
            <p:custDataLst>
              <p:tags r:id="rId2"/>
            </p:custDataLst>
          </p:nvPr>
        </p:nvSpPr>
        <p:spPr bwMode="auto">
          <a:xfrm>
            <a:off x="4023632" y="4202598"/>
            <a:ext cx="3973984"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200" dirty="0">
                <a:solidFill>
                  <a:schemeClr val="bg1"/>
                </a:solidFill>
              </a:rPr>
              <a:t>党的十一届三中全会拨乱反正，从</a:t>
            </a:r>
            <a:r>
              <a:rPr lang="en-US" altLang="zh-CN" sz="1200" dirty="0">
                <a:solidFill>
                  <a:schemeClr val="bg1"/>
                </a:solidFill>
              </a:rPr>
              <a:t>1980</a:t>
            </a:r>
            <a:r>
              <a:rPr lang="zh-CN" altLang="en-US" sz="1200" dirty="0">
                <a:solidFill>
                  <a:schemeClr val="bg1"/>
                </a:solidFill>
              </a:rPr>
              <a:t>年起，全国教育工会开展“庆教龄”、“五讲四美，为人师表”等一系列尊师重教活动，提高了教师的政治、社会地位。</a:t>
            </a:r>
            <a:endParaRPr lang="zh-CN" altLang="en-US" sz="1200" dirty="0">
              <a:solidFill>
                <a:schemeClr val="bg1"/>
              </a:solidFill>
            </a:endParaRPr>
          </a:p>
        </p:txBody>
      </p:sp>
      <p:sp>
        <p:nvSpPr>
          <p:cNvPr id="14" name="PA-iŝ1iḓe"/>
          <p:cNvSpPr/>
          <p:nvPr>
            <p:custDataLst>
              <p:tags r:id="rId3"/>
            </p:custDataLst>
          </p:nvPr>
        </p:nvSpPr>
        <p:spPr bwMode="auto">
          <a:xfrm>
            <a:off x="8733322" y="1627881"/>
            <a:ext cx="2081805"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1200" dirty="0">
                <a:solidFill>
                  <a:schemeClr val="bg1"/>
                </a:solidFill>
              </a:rPr>
              <a:t>1951</a:t>
            </a:r>
            <a:r>
              <a:rPr lang="zh-CN" altLang="en-US" sz="1200" dirty="0">
                <a:solidFill>
                  <a:schemeClr val="bg1"/>
                </a:solidFill>
              </a:rPr>
              <a:t>年，教育部和全国教育工会曾宣布“五一劳动节”同时为“教师节”，但执行的结果是教师节没有了。文化大革命中，教师被贬为“臭老九”，社会地位极其低下。</a:t>
            </a:r>
            <a:endParaRPr lang="zh-CN" altLang="en-US" sz="1200" dirty="0">
              <a:solidFill>
                <a:schemeClr val="bg1"/>
              </a:solidFill>
            </a:endParaRPr>
          </a:p>
        </p:txBody>
      </p:sp>
      <p:sp>
        <p:nvSpPr>
          <p:cNvPr id="38" name="矩形 37"/>
          <p:cNvSpPr/>
          <p:nvPr/>
        </p:nvSpPr>
        <p:spPr>
          <a:xfrm>
            <a:off x="4746912" y="32339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8" name="PA-图片 7" descr="图片包含 文字&#10;&#10;描述已自动生成"/>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3508358" y="42920"/>
            <a:ext cx="5224964" cy="5224964"/>
          </a:xfrm>
          <a:prstGeom prst="rect">
            <a:avLst/>
          </a:prstGeom>
        </p:spPr>
      </p:pic>
      <p:pic>
        <p:nvPicPr>
          <p:cNvPr id="10" name="PA-图片 9" descr="图片包含 玩具&#10;&#10;描述已自动生成"/>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1031151" y="999156"/>
            <a:ext cx="691444" cy="889000"/>
          </a:xfrm>
          <a:prstGeom prst="rect">
            <a:avLst/>
          </a:prstGeom>
        </p:spPr>
      </p:pic>
      <p:pic>
        <p:nvPicPr>
          <p:cNvPr id="32" name="PA-图片 31" descr="图片包含 玩具&#10;&#10;描述已自动生成"/>
          <p:cNvPicPr>
            <a:picLocks noChangeAspect="1"/>
          </p:cNvPicPr>
          <p:nvPr>
            <p:custDataLst>
              <p:tags r:id="rId8"/>
            </p:custDataLst>
          </p:nvPr>
        </p:nvPicPr>
        <p:blipFill>
          <a:blip r:embed="rId7" cstate="print">
            <a:extLst>
              <a:ext uri="{28A0092B-C50C-407E-A947-70E740481C1C}">
                <a14:useLocalDpi xmlns:a14="http://schemas.microsoft.com/office/drawing/2010/main" val="0"/>
              </a:ext>
            </a:extLst>
          </a:blip>
          <a:stretch>
            <a:fillRect/>
          </a:stretch>
        </p:blipFill>
        <p:spPr>
          <a:xfrm>
            <a:off x="3433838" y="4202598"/>
            <a:ext cx="691444" cy="889000"/>
          </a:xfrm>
          <a:prstGeom prst="rect">
            <a:avLst/>
          </a:prstGeom>
        </p:spPr>
      </p:pic>
      <p:pic>
        <p:nvPicPr>
          <p:cNvPr id="34" name="PA-图片 33" descr="图片包含 玩具&#10;&#10;描述已自动生成"/>
          <p:cNvPicPr>
            <a:picLocks noChangeAspect="1"/>
          </p:cNvPicPr>
          <p:nvPr>
            <p:custDataLst>
              <p:tags r:id="rId9"/>
            </p:custDataLst>
          </p:nvPr>
        </p:nvPicPr>
        <p:blipFill>
          <a:blip r:embed="rId7" cstate="print">
            <a:extLst>
              <a:ext uri="{28A0092B-C50C-407E-A947-70E740481C1C}">
                <a14:useLocalDpi xmlns:a14="http://schemas.microsoft.com/office/drawing/2010/main" val="0"/>
              </a:ext>
            </a:extLst>
          </a:blip>
          <a:stretch>
            <a:fillRect/>
          </a:stretch>
        </p:blipFill>
        <p:spPr>
          <a:xfrm>
            <a:off x="10722762" y="999156"/>
            <a:ext cx="691444" cy="889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500"/>
                            </p:stCondLst>
                            <p:childTnLst>
                              <p:par>
                                <p:cTn id="21" presetID="47"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4000"/>
                            </p:stCondLst>
                            <p:childTnLst>
                              <p:par>
                                <p:cTn id="31" presetID="47" presetClass="entr" presetSubtype="0"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6" grpId="0" animBg="1" autoUpdateAnimBg="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p:cNvSpPr/>
          <p:nvPr>
            <p:custDataLst>
              <p:tags r:id="rId1"/>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p:cNvSpPr txBox="1">
            <a:spLocks noChangeArrowheads="1"/>
          </p:cNvSpPr>
          <p:nvPr>
            <p:custDataLst>
              <p:tags r:id="rId2"/>
            </p:custDataLst>
          </p:nvPr>
        </p:nvSpPr>
        <p:spPr bwMode="auto">
          <a:xfrm rot="5400000">
            <a:off x="4050636" y="2921959"/>
            <a:ext cx="215605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three</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p:cNvSpPr txBox="1">
            <a:spLocks noChangeArrowheads="1"/>
          </p:cNvSpPr>
          <p:nvPr>
            <p:custDataLst>
              <p:tags r:id="rId3"/>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第三部分</a:t>
            </a:r>
            <a:endPar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endParaRPr>
          </a:p>
        </p:txBody>
      </p:sp>
      <p:sp>
        <p:nvSpPr>
          <p:cNvPr id="3077" name="PA-文本框 21"/>
          <p:cNvSpPr txBox="1">
            <a:spLocks noChangeArrowheads="1"/>
          </p:cNvSpPr>
          <p:nvPr>
            <p:custDataLst>
              <p:tags r:id="rId4"/>
            </p:custDataLst>
          </p:nvPr>
        </p:nvSpPr>
        <p:spPr bwMode="auto">
          <a:xfrm>
            <a:off x="6367984" y="934392"/>
            <a:ext cx="904875"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中国古代的教师节</a:t>
            </a:r>
            <a:endParaRPr lang="zh-CN" altLang="en-US" sz="3200" dirty="0">
              <a:solidFill>
                <a:schemeClr val="bg1"/>
              </a:solidFill>
              <a:latin typeface="华文新魏" panose="02010800040101010101" pitchFamily="2" charset="-122"/>
              <a:ea typeface="华文新魏" panose="02010800040101010101" pitchFamily="2" charset="-122"/>
            </a:endParaRPr>
          </a:p>
        </p:txBody>
      </p:sp>
      <p:sp>
        <p:nvSpPr>
          <p:cNvPr id="23" name="PA-任意多边形 13"/>
          <p:cNvSpPr/>
          <p:nvPr>
            <p:custDataLst>
              <p:tags r:id="rId5"/>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p:cNvSpPr/>
          <p:nvPr>
            <p:custDataLst>
              <p:tags r:id="rId6"/>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399"/>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899"/>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399"/>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482600" y="939484"/>
            <a:ext cx="8356410" cy="1523391"/>
            <a:chOff x="482600" y="939484"/>
            <a:chExt cx="8356410" cy="1523391"/>
          </a:xfrm>
        </p:grpSpPr>
        <p:sp>
          <p:nvSpPr>
            <p:cNvPr id="24" name="PA-íSlîḍè"/>
            <p:cNvSpPr/>
            <p:nvPr>
              <p:custDataLst>
                <p:tags r:id="rId2"/>
              </p:custDataLst>
            </p:nvPr>
          </p:nvSpPr>
          <p:spPr bwMode="auto">
            <a:xfrm>
              <a:off x="482600" y="1352365"/>
              <a:ext cx="8356410" cy="111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bg1"/>
                  </a:solidFill>
                </a:rPr>
                <a:t>帝先备弟子之仪，使讲</a:t>
              </a:r>
              <a:r>
                <a:rPr lang="en-US" altLang="zh-CN" sz="1200" dirty="0">
                  <a:solidFill>
                    <a:schemeClr val="bg1"/>
                  </a:solidFill>
                </a:rPr>
                <a:t>《</a:t>
              </a:r>
              <a:r>
                <a:rPr lang="zh-CN" altLang="en-US" sz="1200" dirty="0">
                  <a:solidFill>
                    <a:schemeClr val="bg1"/>
                  </a:solidFill>
                </a:rPr>
                <a:t>尚书</a:t>
              </a:r>
              <a:r>
                <a:rPr lang="en-US" altLang="zh-CN" sz="1200" dirty="0">
                  <a:solidFill>
                    <a:schemeClr val="bg1"/>
                  </a:solidFill>
                </a:rPr>
                <a:t>》</a:t>
              </a:r>
              <a:r>
                <a:rPr lang="zh-CN" altLang="en-US" sz="1200" dirty="0">
                  <a:solidFill>
                    <a:schemeClr val="bg1"/>
                  </a:solidFill>
                </a:rPr>
                <a:t>一篇，然后修君臣之礼。”之后， 就这一个小小的举动，便使得天下大化。尊师重教，孝亲友善，的风俗随即弥漫开去。蝴蝶效应，使得后汉前期，“天下安平，人无徭役，岁比登稔，百姓殷富，粟斛三十（物价超便宜），牛羊被野。 ”由此可见，老师一职，由传道授业到改政移风，都有着不可忽视的作用。</a:t>
              </a:r>
              <a:endParaRPr lang="zh-CN" altLang="en-US" sz="1200" dirty="0">
                <a:solidFill>
                  <a:schemeClr val="bg1"/>
                </a:solidFill>
              </a:endParaRPr>
            </a:p>
          </p:txBody>
        </p:sp>
        <p:sp>
          <p:nvSpPr>
            <p:cNvPr id="25" name="PA-íşḻiḍê"/>
            <p:cNvSpPr txBox="1"/>
            <p:nvPr>
              <p:custDataLst>
                <p:tags r:id="rId3"/>
              </p:custDataLst>
            </p:nvPr>
          </p:nvSpPr>
          <p:spPr bwMode="auto">
            <a:xfrm>
              <a:off x="482600" y="939484"/>
              <a:ext cx="3600400"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buFontTx/>
                <a:buNone/>
              </a:pPr>
              <a:r>
                <a:rPr lang="en-US" altLang="zh-CN" sz="1800" b="1" dirty="0">
                  <a:solidFill>
                    <a:schemeClr val="bg1"/>
                  </a:solidFill>
                </a:rPr>
                <a:t>01</a:t>
              </a:r>
              <a:endParaRPr lang="en-US" altLang="zh-CN" sz="1800" b="1" dirty="0">
                <a:solidFill>
                  <a:schemeClr val="bg1"/>
                </a:solidFill>
              </a:endParaRPr>
            </a:p>
          </p:txBody>
        </p:sp>
      </p:grpSp>
      <p:grpSp>
        <p:nvGrpSpPr>
          <p:cNvPr id="3" name="PA-组合 2"/>
          <p:cNvGrpSpPr/>
          <p:nvPr>
            <p:custDataLst>
              <p:tags r:id="rId4"/>
            </p:custDataLst>
          </p:nvPr>
        </p:nvGrpSpPr>
        <p:grpSpPr>
          <a:xfrm>
            <a:off x="3414364" y="3304939"/>
            <a:ext cx="8356411" cy="1523391"/>
            <a:chOff x="7919625" y="1033893"/>
            <a:chExt cx="3600400" cy="1523391"/>
          </a:xfrm>
        </p:grpSpPr>
        <p:sp>
          <p:nvSpPr>
            <p:cNvPr id="26" name="PA-ï$ḻïḓe"/>
            <p:cNvSpPr/>
            <p:nvPr>
              <p:custDataLst>
                <p:tags r:id="rId5"/>
              </p:custDataLst>
            </p:nvPr>
          </p:nvSpPr>
          <p:spPr bwMode="auto">
            <a:xfrm>
              <a:off x="7919625" y="1446774"/>
              <a:ext cx="3600400" cy="111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spcBef>
                  <a:spcPct val="0"/>
                </a:spcBef>
                <a:buFont typeface="Arial" panose="020B0604020202020204" pitchFamily="34" charset="0"/>
                <a:buChar char="•"/>
              </a:pPr>
              <a:r>
                <a:rPr lang="zh-CN" altLang="en-US" sz="1200" dirty="0">
                  <a:solidFill>
                    <a:schemeClr val="bg1"/>
                  </a:solidFill>
                </a:rPr>
                <a:t>我国自古以来就有尊师重教的传统，在中国古代，教师一直是备受尊重的职业，汉武帝便是一位尊师有礼的贤君。据</a:t>
              </a:r>
              <a:r>
                <a:rPr lang="en-US" altLang="zh-CN" sz="1200" dirty="0">
                  <a:solidFill>
                    <a:schemeClr val="bg1"/>
                  </a:solidFill>
                </a:rPr>
                <a:t>《</a:t>
              </a:r>
              <a:r>
                <a:rPr lang="zh-CN" altLang="en-US" sz="1200" dirty="0">
                  <a:solidFill>
                    <a:schemeClr val="bg1"/>
                  </a:solidFill>
                </a:rPr>
                <a:t>通鉴</a:t>
              </a:r>
              <a:r>
                <a:rPr lang="en-US" altLang="zh-CN" sz="1200" dirty="0">
                  <a:solidFill>
                    <a:schemeClr val="bg1"/>
                  </a:solidFill>
                </a:rPr>
                <a:t>·</a:t>
              </a:r>
              <a:r>
                <a:rPr lang="zh-CN" altLang="en-US" sz="1200" dirty="0">
                  <a:solidFill>
                    <a:schemeClr val="bg1"/>
                  </a:solidFill>
                </a:rPr>
                <a:t>汉纪三十九</a:t>
              </a:r>
              <a:r>
                <a:rPr lang="en-US" altLang="zh-CN" sz="1200" dirty="0">
                  <a:solidFill>
                    <a:schemeClr val="bg1"/>
                  </a:solidFill>
                </a:rPr>
                <a:t>》</a:t>
              </a:r>
              <a:r>
                <a:rPr lang="zh-CN" altLang="en-US" sz="1200" dirty="0">
                  <a:solidFill>
                    <a:schemeClr val="bg1"/>
                  </a:solidFill>
                </a:rPr>
                <a:t>载，有一天，汉武帝到东郡巡视，顺便去看望自己做太子时的老师，“丙辰，帝东巡，幸东郡，引及门生并郡县掾史并会庭中。好在中国社会历来对师者都极为敬重，自古以来就有“教师节”，只是日期不同于现代。</a:t>
              </a:r>
              <a:endParaRPr lang="zh-CN" altLang="en-US" sz="1200" dirty="0">
                <a:solidFill>
                  <a:schemeClr val="bg1"/>
                </a:solidFill>
              </a:endParaRPr>
            </a:p>
            <a:p>
              <a:pPr marL="171450" indent="-171450" algn="just">
                <a:lnSpc>
                  <a:spcPct val="150000"/>
                </a:lnSpc>
                <a:spcBef>
                  <a:spcPct val="0"/>
                </a:spcBef>
                <a:buFont typeface="Arial" panose="020B0604020202020204" pitchFamily="34" charset="0"/>
                <a:buChar char="•"/>
              </a:pPr>
              <a:endParaRPr lang="zh-CN" altLang="en-US" sz="1200" dirty="0">
                <a:solidFill>
                  <a:schemeClr val="bg1"/>
                </a:solidFill>
              </a:endParaRPr>
            </a:p>
          </p:txBody>
        </p:sp>
        <p:sp>
          <p:nvSpPr>
            <p:cNvPr id="27" name="PA-işlidè"/>
            <p:cNvSpPr txBox="1"/>
            <p:nvPr>
              <p:custDataLst>
                <p:tags r:id="rId6"/>
              </p:custDataLst>
            </p:nvPr>
          </p:nvSpPr>
          <p:spPr bwMode="auto">
            <a:xfrm>
              <a:off x="7919625" y="1033893"/>
              <a:ext cx="3600400"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lnSpc>
                  <a:spcPct val="100000"/>
                </a:lnSpc>
                <a:spcBef>
                  <a:spcPct val="0"/>
                </a:spcBef>
                <a:buFontTx/>
                <a:buNone/>
              </a:pPr>
              <a:r>
                <a:rPr lang="en-US" altLang="zh-CN" sz="1800" b="1" dirty="0">
                  <a:solidFill>
                    <a:schemeClr val="bg1"/>
                  </a:solidFill>
                </a:rPr>
                <a:t>02</a:t>
              </a:r>
              <a:endParaRPr lang="en-US" altLang="zh-CN" sz="1800" b="1" dirty="0">
                <a:solidFill>
                  <a:schemeClr val="bg1"/>
                </a:solidFill>
              </a:endParaRPr>
            </a:p>
          </p:txBody>
        </p:sp>
      </p:grpSp>
      <p:sp>
        <p:nvSpPr>
          <p:cNvPr id="74" name="矩形 73"/>
          <p:cNvSpPr/>
          <p:nvPr/>
        </p:nvSpPr>
        <p:spPr>
          <a:xfrm>
            <a:off x="4303906" y="333906"/>
            <a:ext cx="3775394" cy="565604"/>
          </a:xfrm>
          <a:prstGeom prst="rect">
            <a:avLst/>
          </a:prstGeom>
        </p:spPr>
        <p:txBody>
          <a:bodyPr wrap="none">
            <a:spAutoFit/>
          </a:bodyPr>
          <a:lstStyle/>
          <a:p>
            <a:pPr algn="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grpSp>
        <p:nvGrpSpPr>
          <p:cNvPr id="91" name="PA-组合 90"/>
          <p:cNvGrpSpPr/>
          <p:nvPr>
            <p:custDataLst>
              <p:tags r:id="rId7"/>
            </p:custDataLst>
          </p:nvPr>
        </p:nvGrpSpPr>
        <p:grpSpPr>
          <a:xfrm>
            <a:off x="0" y="5029179"/>
            <a:ext cx="11996635" cy="1659312"/>
            <a:chOff x="0" y="5029179"/>
            <a:chExt cx="11996635" cy="1659312"/>
          </a:xfrm>
        </p:grpSpPr>
        <p:grpSp>
          <p:nvGrpSpPr>
            <p:cNvPr id="14" name="íṣḻîḓê"/>
            <p:cNvGrpSpPr/>
            <p:nvPr/>
          </p:nvGrpSpPr>
          <p:grpSpPr>
            <a:xfrm>
              <a:off x="904466" y="5029179"/>
              <a:ext cx="791025" cy="1605814"/>
              <a:chOff x="10950575" y="8212109"/>
              <a:chExt cx="1092200" cy="2705129"/>
            </a:xfrm>
            <a:solidFill>
              <a:schemeClr val="tx2">
                <a:lumMod val="40000"/>
                <a:lumOff val="60000"/>
              </a:schemeClr>
            </a:solidFill>
          </p:grpSpPr>
          <p:sp>
            <p:nvSpPr>
              <p:cNvPr id="70" name="PA-ïŝḻïḓê"/>
              <p:cNvSpPr/>
              <p:nvPr>
                <p:custDataLst>
                  <p:tags r:id="rId8"/>
                </p:custDataLst>
              </p:nvPr>
            </p:nvSpPr>
            <p:spPr bwMode="auto">
              <a:xfrm>
                <a:off x="10950575" y="10569575"/>
                <a:ext cx="1092200" cy="347663"/>
              </a:xfrm>
              <a:prstGeom prst="ellipse">
                <a:avLst/>
              </a:prstGeom>
              <a:grpFill/>
              <a:ln w="25400">
                <a:solidFill>
                  <a:schemeClr val="tx1">
                    <a:alpha val="0"/>
                  </a:schemeClr>
                </a:solidFill>
                <a:miter lim="800000"/>
              </a:ln>
            </p:spPr>
            <p:txBody>
              <a:bodyPr anchor="ctr"/>
              <a:lstStyle/>
              <a:p>
                <a:pPr algn="ctr"/>
              </a:p>
            </p:txBody>
          </p:sp>
          <p:sp>
            <p:nvSpPr>
              <p:cNvPr id="71" name="PA-îṥḻîḋè"/>
              <p:cNvSpPr/>
              <p:nvPr>
                <p:custDataLst>
                  <p:tags r:id="rId9"/>
                </p:custDataLst>
              </p:nvPr>
            </p:nvSpPr>
            <p:spPr bwMode="auto">
              <a:xfrm>
                <a:off x="10966450" y="8485188"/>
                <a:ext cx="546100" cy="2254250"/>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72" name="PA-iṧľîḍê"/>
              <p:cNvSpPr/>
              <p:nvPr>
                <p:custDataLst>
                  <p:tags r:id="rId10"/>
                </p:custDataLst>
              </p:nvPr>
            </p:nvSpPr>
            <p:spPr bwMode="auto">
              <a:xfrm flipH="1">
                <a:off x="11480800" y="8488364"/>
                <a:ext cx="544513" cy="225424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73" name="PA-iṧľîḓe"/>
              <p:cNvSpPr/>
              <p:nvPr>
                <p:custDataLst>
                  <p:tags r:id="rId11"/>
                </p:custDataLst>
              </p:nvPr>
            </p:nvSpPr>
            <p:spPr bwMode="auto">
              <a:xfrm>
                <a:off x="11262430" y="8212109"/>
                <a:ext cx="497066" cy="606453"/>
              </a:xfrm>
              <a:prstGeom prst="ellipse">
                <a:avLst/>
              </a:prstGeom>
              <a:grpFill/>
              <a:ln w="25400">
                <a:solidFill>
                  <a:schemeClr val="bg1"/>
                </a:solidFill>
                <a:miter lim="800000"/>
              </a:ln>
            </p:spPr>
            <p:txBody>
              <a:bodyPr anchor="ctr"/>
              <a:lstStyle/>
              <a:p>
                <a:pPr algn="ctr"/>
              </a:p>
            </p:txBody>
          </p:sp>
        </p:grpSp>
        <p:grpSp>
          <p:nvGrpSpPr>
            <p:cNvPr id="23" name="ï$liḓê"/>
            <p:cNvGrpSpPr/>
            <p:nvPr/>
          </p:nvGrpSpPr>
          <p:grpSpPr>
            <a:xfrm>
              <a:off x="0" y="5499028"/>
              <a:ext cx="791025" cy="1135951"/>
              <a:chOff x="1630388" y="4541366"/>
              <a:chExt cx="791025" cy="1135951"/>
            </a:xfrm>
          </p:grpSpPr>
          <p:grpSp>
            <p:nvGrpSpPr>
              <p:cNvPr id="28" name="îşļîḋé"/>
              <p:cNvGrpSpPr/>
              <p:nvPr/>
            </p:nvGrpSpPr>
            <p:grpSpPr>
              <a:xfrm>
                <a:off x="1630388" y="4810339"/>
                <a:ext cx="791025" cy="866978"/>
                <a:chOff x="9702800" y="9456738"/>
                <a:chExt cx="1092200" cy="1460500"/>
              </a:xfrm>
              <a:solidFill>
                <a:schemeClr val="accent1"/>
              </a:solidFill>
            </p:grpSpPr>
            <p:sp>
              <p:nvSpPr>
                <p:cNvPr id="30" name="PA-îSḷîḓè"/>
                <p:cNvSpPr/>
                <p:nvPr>
                  <p:custDataLst>
                    <p:tags r:id="rId12"/>
                  </p:custDataLst>
                </p:nvPr>
              </p:nvSpPr>
              <p:spPr bwMode="auto">
                <a:xfrm>
                  <a:off x="9702800" y="10666413"/>
                  <a:ext cx="1092200" cy="250825"/>
                </a:xfrm>
                <a:prstGeom prst="ellipse">
                  <a:avLst/>
                </a:prstGeom>
                <a:grpFill/>
                <a:ln w="25400">
                  <a:solidFill>
                    <a:schemeClr val="tx1">
                      <a:alpha val="0"/>
                    </a:schemeClr>
                  </a:solidFill>
                  <a:miter lim="800000"/>
                </a:ln>
              </p:spPr>
              <p:txBody>
                <a:bodyPr anchor="ctr"/>
                <a:lstStyle/>
                <a:p>
                  <a:pPr algn="ctr"/>
                </a:p>
              </p:txBody>
            </p:sp>
            <p:grpSp>
              <p:nvGrpSpPr>
                <p:cNvPr id="31" name="ïṡḻïďé"/>
                <p:cNvGrpSpPr/>
                <p:nvPr/>
              </p:nvGrpSpPr>
              <p:grpSpPr bwMode="auto">
                <a:xfrm>
                  <a:off x="9718675" y="9456738"/>
                  <a:ext cx="1058862" cy="1335087"/>
                  <a:chOff x="0" y="0"/>
                  <a:chExt cx="666" cy="840"/>
                </a:xfrm>
                <a:grpFill/>
              </p:grpSpPr>
              <p:sp>
                <p:nvSpPr>
                  <p:cNvPr id="32" name="PA-íṧļîḋê"/>
                  <p:cNvSpPr/>
                  <p:nvPr>
                    <p:custDataLst>
                      <p:tags r:id="rId13"/>
                    </p:custDataLst>
                  </p:nvPr>
                </p:nvSpPr>
                <p:spPr bwMode="auto">
                  <a:xfrm>
                    <a:off x="0" y="0"/>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33" name="PA-iṧľíḑe"/>
                  <p:cNvSpPr/>
                  <p:nvPr>
                    <p:custDataLst>
                      <p:tags r:id="rId14"/>
                    </p:custDataLst>
                  </p:nvPr>
                </p:nvSpPr>
                <p:spPr bwMode="auto">
                  <a:xfrm flipH="1">
                    <a:off x="323" y="1"/>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grpSp>
          </p:grpSp>
          <p:sp>
            <p:nvSpPr>
              <p:cNvPr id="29" name="PA-iṡ1íḓé"/>
              <p:cNvSpPr/>
              <p:nvPr>
                <p:custDataLst>
                  <p:tags r:id="rId15"/>
                </p:custDataLst>
              </p:nvPr>
            </p:nvSpPr>
            <p:spPr bwMode="auto">
              <a:xfrm>
                <a:off x="1826878" y="4541366"/>
                <a:ext cx="360000" cy="360000"/>
              </a:xfrm>
              <a:prstGeom prst="ellipse">
                <a:avLst/>
              </a:prstGeom>
              <a:solidFill>
                <a:schemeClr val="accent1"/>
              </a:solidFill>
              <a:ln w="25400">
                <a:solidFill>
                  <a:schemeClr val="bg1"/>
                </a:solidFill>
                <a:miter lim="800000"/>
              </a:ln>
            </p:spPr>
            <p:txBody>
              <a:bodyPr anchor="ctr"/>
              <a:lstStyle/>
              <a:p>
                <a:pPr algn="ctr"/>
              </a:p>
            </p:txBody>
          </p:sp>
        </p:grpSp>
        <p:grpSp>
          <p:nvGrpSpPr>
            <p:cNvPr id="79" name="íṣḻîḓê"/>
            <p:cNvGrpSpPr/>
            <p:nvPr/>
          </p:nvGrpSpPr>
          <p:grpSpPr>
            <a:xfrm flipH="1">
              <a:off x="11205610" y="5082677"/>
              <a:ext cx="791025" cy="1605814"/>
              <a:chOff x="10950575" y="8212109"/>
              <a:chExt cx="1092200" cy="2705129"/>
            </a:xfrm>
            <a:solidFill>
              <a:schemeClr val="tx2">
                <a:lumMod val="40000"/>
                <a:lumOff val="60000"/>
              </a:schemeClr>
            </a:solidFill>
          </p:grpSpPr>
          <p:sp>
            <p:nvSpPr>
              <p:cNvPr id="80" name="PA-ïŝḻïḓê"/>
              <p:cNvSpPr/>
              <p:nvPr>
                <p:custDataLst>
                  <p:tags r:id="rId16"/>
                </p:custDataLst>
              </p:nvPr>
            </p:nvSpPr>
            <p:spPr bwMode="auto">
              <a:xfrm>
                <a:off x="10950575" y="10569575"/>
                <a:ext cx="1092200" cy="347663"/>
              </a:xfrm>
              <a:prstGeom prst="ellipse">
                <a:avLst/>
              </a:prstGeom>
              <a:grpFill/>
              <a:ln w="25400">
                <a:solidFill>
                  <a:schemeClr val="tx1">
                    <a:alpha val="0"/>
                  </a:schemeClr>
                </a:solidFill>
                <a:miter lim="800000"/>
              </a:ln>
            </p:spPr>
            <p:txBody>
              <a:bodyPr anchor="ctr"/>
              <a:lstStyle/>
              <a:p>
                <a:pPr algn="ctr"/>
              </a:p>
            </p:txBody>
          </p:sp>
          <p:sp>
            <p:nvSpPr>
              <p:cNvPr id="81" name="PA-îṥḻîḋè"/>
              <p:cNvSpPr/>
              <p:nvPr>
                <p:custDataLst>
                  <p:tags r:id="rId17"/>
                </p:custDataLst>
              </p:nvPr>
            </p:nvSpPr>
            <p:spPr bwMode="auto">
              <a:xfrm>
                <a:off x="10966450" y="8485188"/>
                <a:ext cx="546100" cy="2254250"/>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82" name="PA-iṧľîḍê"/>
              <p:cNvSpPr/>
              <p:nvPr>
                <p:custDataLst>
                  <p:tags r:id="rId18"/>
                </p:custDataLst>
              </p:nvPr>
            </p:nvSpPr>
            <p:spPr bwMode="auto">
              <a:xfrm flipH="1">
                <a:off x="11480800" y="8488364"/>
                <a:ext cx="544513" cy="225424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83" name="PA-iṧľîḓe"/>
              <p:cNvSpPr/>
              <p:nvPr>
                <p:custDataLst>
                  <p:tags r:id="rId19"/>
                </p:custDataLst>
              </p:nvPr>
            </p:nvSpPr>
            <p:spPr bwMode="auto">
              <a:xfrm>
                <a:off x="11262430" y="8212109"/>
                <a:ext cx="497066" cy="606453"/>
              </a:xfrm>
              <a:prstGeom prst="ellipse">
                <a:avLst/>
              </a:prstGeom>
              <a:grpFill/>
              <a:ln w="25400">
                <a:solidFill>
                  <a:schemeClr val="bg1"/>
                </a:solidFill>
                <a:miter lim="800000"/>
              </a:ln>
            </p:spPr>
            <p:txBody>
              <a:bodyPr anchor="ctr"/>
              <a:lstStyle/>
              <a:p>
                <a:pPr algn="ctr"/>
              </a:p>
            </p:txBody>
          </p:sp>
        </p:grpSp>
        <p:grpSp>
          <p:nvGrpSpPr>
            <p:cNvPr id="84" name="ï$liḓê"/>
            <p:cNvGrpSpPr/>
            <p:nvPr/>
          </p:nvGrpSpPr>
          <p:grpSpPr>
            <a:xfrm flipH="1">
              <a:off x="10313663" y="5446995"/>
              <a:ext cx="791025" cy="1135951"/>
              <a:chOff x="1630388" y="4541366"/>
              <a:chExt cx="791025" cy="1135951"/>
            </a:xfrm>
          </p:grpSpPr>
          <p:grpSp>
            <p:nvGrpSpPr>
              <p:cNvPr id="85" name="îşļîḋé"/>
              <p:cNvGrpSpPr/>
              <p:nvPr/>
            </p:nvGrpSpPr>
            <p:grpSpPr>
              <a:xfrm>
                <a:off x="1630388" y="4810339"/>
                <a:ext cx="791025" cy="866978"/>
                <a:chOff x="9702800" y="9456738"/>
                <a:chExt cx="1092200" cy="1460500"/>
              </a:xfrm>
              <a:solidFill>
                <a:schemeClr val="accent1"/>
              </a:solidFill>
            </p:grpSpPr>
            <p:sp>
              <p:nvSpPr>
                <p:cNvPr id="87" name="PA-îSḷîḓè"/>
                <p:cNvSpPr/>
                <p:nvPr>
                  <p:custDataLst>
                    <p:tags r:id="rId20"/>
                  </p:custDataLst>
                </p:nvPr>
              </p:nvSpPr>
              <p:spPr bwMode="auto">
                <a:xfrm>
                  <a:off x="9702800" y="10666413"/>
                  <a:ext cx="1092200" cy="250825"/>
                </a:xfrm>
                <a:prstGeom prst="ellipse">
                  <a:avLst/>
                </a:prstGeom>
                <a:grpFill/>
                <a:ln w="25400">
                  <a:solidFill>
                    <a:schemeClr val="tx1">
                      <a:alpha val="0"/>
                    </a:schemeClr>
                  </a:solidFill>
                  <a:miter lim="800000"/>
                </a:ln>
              </p:spPr>
              <p:txBody>
                <a:bodyPr anchor="ctr"/>
                <a:lstStyle/>
                <a:p>
                  <a:pPr algn="ctr"/>
                </a:p>
              </p:txBody>
            </p:sp>
            <p:grpSp>
              <p:nvGrpSpPr>
                <p:cNvPr id="88" name="ïṡḻïďé"/>
                <p:cNvGrpSpPr/>
                <p:nvPr/>
              </p:nvGrpSpPr>
              <p:grpSpPr bwMode="auto">
                <a:xfrm>
                  <a:off x="9718675" y="9456738"/>
                  <a:ext cx="1058862" cy="1335087"/>
                  <a:chOff x="0" y="0"/>
                  <a:chExt cx="666" cy="840"/>
                </a:xfrm>
                <a:grpFill/>
              </p:grpSpPr>
              <p:sp>
                <p:nvSpPr>
                  <p:cNvPr id="89" name="PA-íṧļîḋê"/>
                  <p:cNvSpPr/>
                  <p:nvPr>
                    <p:custDataLst>
                      <p:tags r:id="rId21"/>
                    </p:custDataLst>
                  </p:nvPr>
                </p:nvSpPr>
                <p:spPr bwMode="auto">
                  <a:xfrm>
                    <a:off x="0" y="0"/>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sp>
                <p:nvSpPr>
                  <p:cNvPr id="90" name="PA-iṧľíḑe"/>
                  <p:cNvSpPr/>
                  <p:nvPr>
                    <p:custDataLst>
                      <p:tags r:id="rId22"/>
                    </p:custDataLst>
                  </p:nvPr>
                </p:nvSpPr>
                <p:spPr bwMode="auto">
                  <a:xfrm flipH="1">
                    <a:off x="323" y="1"/>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p>
                </p:txBody>
              </p:sp>
            </p:grpSp>
          </p:grpSp>
          <p:sp>
            <p:nvSpPr>
              <p:cNvPr id="86" name="PA-iṡ1íḓé"/>
              <p:cNvSpPr/>
              <p:nvPr>
                <p:custDataLst>
                  <p:tags r:id="rId23"/>
                </p:custDataLst>
              </p:nvPr>
            </p:nvSpPr>
            <p:spPr bwMode="auto">
              <a:xfrm>
                <a:off x="1826878" y="4541366"/>
                <a:ext cx="360000" cy="360000"/>
              </a:xfrm>
              <a:prstGeom prst="ellipse">
                <a:avLst/>
              </a:prstGeom>
              <a:solidFill>
                <a:schemeClr val="accent1"/>
              </a:solidFill>
              <a:ln w="25400">
                <a:solidFill>
                  <a:schemeClr val="bg1"/>
                </a:solidFill>
                <a:miter lim="800000"/>
              </a:ln>
            </p:spPr>
            <p:txBody>
              <a:bodyPr anchor="ctr"/>
              <a:lstStyle/>
              <a:p>
                <a:pPr algn="ctr"/>
              </a:p>
            </p:txBody>
          </p:sp>
        </p:grpSp>
      </p:grpSp>
      <p:pic>
        <p:nvPicPr>
          <p:cNvPr id="5" name="PA-图片 4" descr="图片包含 玩具&#10;&#10;描述已自动生成"/>
          <p:cNvPicPr>
            <a:picLocks noChangeAspect="1"/>
          </p:cNvPicPr>
          <p:nvPr>
            <p:custDataLst>
              <p:tags r:id="rId24"/>
            </p:custDataLst>
          </p:nvPr>
        </p:nvPicPr>
        <p:blipFill>
          <a:blip r:embed="rId25" cstate="print">
            <a:extLst>
              <a:ext uri="{28A0092B-C50C-407E-A947-70E740481C1C}">
                <a14:useLocalDpi xmlns:a14="http://schemas.microsoft.com/office/drawing/2010/main" val="0"/>
              </a:ext>
            </a:extLst>
          </a:blip>
          <a:stretch>
            <a:fillRect/>
          </a:stretch>
        </p:blipFill>
        <p:spPr>
          <a:xfrm>
            <a:off x="8950610" y="1176992"/>
            <a:ext cx="2571765" cy="2571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900" decel="100000" fill="hold"/>
                                        <p:tgtEl>
                                          <p:spTgt spid="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fade">
                                      <p:cBhvr>
                                        <p:cTn id="28" dur="1000"/>
                                        <p:tgtEl>
                                          <p:spTgt spid="91"/>
                                        </p:tgtEl>
                                      </p:cBhvr>
                                    </p:animEffect>
                                    <p:anim calcmode="lin" valueType="num">
                                      <p:cBhvr>
                                        <p:cTn id="29" dur="1000" fill="hold"/>
                                        <p:tgtEl>
                                          <p:spTgt spid="91"/>
                                        </p:tgtEl>
                                        <p:attrNameLst>
                                          <p:attrName>ppt_x</p:attrName>
                                        </p:attrNameLst>
                                      </p:cBhvr>
                                      <p:tavLst>
                                        <p:tav tm="0">
                                          <p:val>
                                            <p:strVal val="#ppt_x"/>
                                          </p:val>
                                        </p:tav>
                                        <p:tav tm="100000">
                                          <p:val>
                                            <p:strVal val="#ppt_x"/>
                                          </p:val>
                                        </p:tav>
                                      </p:tavLst>
                                    </p:anim>
                                    <p:anim calcmode="lin" valueType="num">
                                      <p:cBhvr>
                                        <p:cTn id="30" dur="900" decel="100000" fill="hold"/>
                                        <p:tgtEl>
                                          <p:spTgt spid="91"/>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9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A-íş1íďê"/>
          <p:cNvSpPr txBox="1"/>
          <p:nvPr>
            <p:custDataLst>
              <p:tags r:id="rId1"/>
            </p:custDataLst>
          </p:nvPr>
        </p:nvSpPr>
        <p:spPr>
          <a:xfrm>
            <a:off x="495300" y="2039007"/>
            <a:ext cx="4039466" cy="86614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帝先备弟子之仪，使讲</a:t>
            </a:r>
            <a:r>
              <a:rPr lang="en-US" altLang="zh-CN" sz="1200" dirty="0">
                <a:solidFill>
                  <a:schemeClr val="bg1"/>
                </a:solidFill>
              </a:rPr>
              <a:t>《</a:t>
            </a:r>
            <a:r>
              <a:rPr lang="zh-CN" altLang="en-US" sz="1200" dirty="0">
                <a:solidFill>
                  <a:schemeClr val="bg1"/>
                </a:solidFill>
              </a:rPr>
              <a:t>尚书</a:t>
            </a:r>
            <a:r>
              <a:rPr lang="en-US" altLang="zh-CN" sz="1200" dirty="0">
                <a:solidFill>
                  <a:schemeClr val="bg1"/>
                </a:solidFill>
              </a:rPr>
              <a:t>》</a:t>
            </a:r>
            <a:r>
              <a:rPr lang="zh-CN" altLang="en-US" sz="1200" dirty="0">
                <a:solidFill>
                  <a:schemeClr val="bg1"/>
                </a:solidFill>
              </a:rPr>
              <a:t>一篇，然后修君臣之礼。”之后， 就这一个小小的举动，便使得天下大化。尊师重教，孝亲友善，的风俗随即弥漫开去。蝴蝶效应，使得后汉前期，“天下安平，人无徭役，岁比登稔，百姓殷富，粟斛三十（物价超便宜），牛羊被野。 ”由此可见，老师一职，由传道授业到改政移风，都有着不可忽视的作用。</a:t>
            </a:r>
            <a:endParaRPr lang="zh-CN" altLang="en-US" sz="1200" dirty="0">
              <a:solidFill>
                <a:schemeClr val="bg1"/>
              </a:solidFill>
            </a:endParaRPr>
          </a:p>
        </p:txBody>
      </p:sp>
      <p:sp>
        <p:nvSpPr>
          <p:cNvPr id="34" name="PA-íşľíḑe"/>
          <p:cNvSpPr txBox="1"/>
          <p:nvPr>
            <p:custDataLst>
              <p:tags r:id="rId2"/>
            </p:custDataLst>
          </p:nvPr>
        </p:nvSpPr>
        <p:spPr>
          <a:xfrm>
            <a:off x="7293303" y="2039007"/>
            <a:ext cx="4403397" cy="86614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我国自古以来就有尊师重教的传统，在中国古代，教师一直是备受尊重的职业，汉武帝便是一位尊师有礼的贤君。据</a:t>
            </a:r>
            <a:r>
              <a:rPr lang="en-US" altLang="zh-CN" sz="1200" dirty="0">
                <a:solidFill>
                  <a:schemeClr val="bg1"/>
                </a:solidFill>
              </a:rPr>
              <a:t>《</a:t>
            </a:r>
            <a:r>
              <a:rPr lang="zh-CN" altLang="en-US" sz="1200" dirty="0">
                <a:solidFill>
                  <a:schemeClr val="bg1"/>
                </a:solidFill>
              </a:rPr>
              <a:t>通鉴</a:t>
            </a:r>
            <a:r>
              <a:rPr lang="en-US" altLang="zh-CN" sz="1200" dirty="0">
                <a:solidFill>
                  <a:schemeClr val="bg1"/>
                </a:solidFill>
              </a:rPr>
              <a:t>·</a:t>
            </a:r>
            <a:r>
              <a:rPr lang="zh-CN" altLang="en-US" sz="1200" dirty="0">
                <a:solidFill>
                  <a:schemeClr val="bg1"/>
                </a:solidFill>
              </a:rPr>
              <a:t>汉纪三十九</a:t>
            </a:r>
            <a:r>
              <a:rPr lang="en-US" altLang="zh-CN" sz="1200" dirty="0">
                <a:solidFill>
                  <a:schemeClr val="bg1"/>
                </a:solidFill>
              </a:rPr>
              <a:t>》</a:t>
            </a:r>
            <a:r>
              <a:rPr lang="zh-CN" altLang="en-US" sz="1200" dirty="0">
                <a:solidFill>
                  <a:schemeClr val="bg1"/>
                </a:solidFill>
              </a:rPr>
              <a:t>载，有一天，汉武帝到东郡巡视，顺便去看望自己做太子时的老师，“丙辰，帝东巡，幸东郡，引及门生并郡县掾史并会庭中。好在中国社会历来对师者都极为敬重，自古以来就有“教师节”，只是日期不同于现代。</a:t>
            </a:r>
            <a:endParaRPr lang="zh-CN" altLang="en-US" sz="1200" dirty="0">
              <a:solidFill>
                <a:schemeClr val="bg1"/>
              </a:solidFill>
            </a:endParaRPr>
          </a:p>
          <a:p>
            <a:pPr marL="171450" indent="-171450" algn="just">
              <a:lnSpc>
                <a:spcPct val="150000"/>
              </a:lnSpc>
              <a:buFont typeface="Arial" panose="020B0604020202020204" pitchFamily="34" charset="0"/>
              <a:buChar char="•"/>
            </a:pPr>
            <a:endParaRPr lang="zh-CN" altLang="en-US" sz="1200" dirty="0">
              <a:solidFill>
                <a:schemeClr val="bg1"/>
              </a:solidFill>
            </a:endParaRPr>
          </a:p>
        </p:txBody>
      </p:sp>
      <p:sp>
        <p:nvSpPr>
          <p:cNvPr id="38" name="矩形 37"/>
          <p:cNvSpPr/>
          <p:nvPr/>
        </p:nvSpPr>
        <p:spPr>
          <a:xfrm>
            <a:off x="4105609" y="387690"/>
            <a:ext cx="3775394" cy="565604"/>
          </a:xfrm>
          <a:prstGeom prst="rect">
            <a:avLst/>
          </a:prstGeom>
        </p:spPr>
        <p:txBody>
          <a:bodyPr wrap="none">
            <a:spAutoFit/>
          </a:bodyPr>
          <a:lstStyle/>
          <a:p>
            <a:pPr algn="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40" name="PA-图片 39" descr="图片包含 文字&#10;&#10;描述已自动生成"/>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4362672" y="1797882"/>
            <a:ext cx="3466656" cy="24757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4"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2"/>
          <p:cNvGrpSpPr/>
          <p:nvPr>
            <p:custDataLst>
              <p:tags r:id="rId1"/>
            </p:custDataLst>
          </p:nvPr>
        </p:nvGrpSpPr>
        <p:grpSpPr>
          <a:xfrm>
            <a:off x="5305989" y="1092058"/>
            <a:ext cx="6196816" cy="3651747"/>
            <a:chOff x="5305989" y="1092058"/>
            <a:chExt cx="6196816" cy="3651747"/>
          </a:xfrm>
        </p:grpSpPr>
        <p:grpSp>
          <p:nvGrpSpPr>
            <p:cNvPr id="2" name="组合 1"/>
            <p:cNvGrpSpPr/>
            <p:nvPr/>
          </p:nvGrpSpPr>
          <p:grpSpPr>
            <a:xfrm>
              <a:off x="10833839" y="1100474"/>
              <a:ext cx="668966" cy="3643331"/>
              <a:chOff x="10833839" y="1100474"/>
              <a:chExt cx="668966" cy="3643331"/>
            </a:xfrm>
          </p:grpSpPr>
          <p:sp>
            <p:nvSpPr>
              <p:cNvPr id="8" name="PA-iś1íḑe"/>
              <p:cNvSpPr/>
              <p:nvPr>
                <p:custDataLst>
                  <p:tags r:id="rId2"/>
                </p:custDataLst>
              </p:nvPr>
            </p:nvSpPr>
            <p:spPr bwMode="auto">
              <a:xfrm>
                <a:off x="10833839" y="1100474"/>
                <a:ext cx="597324" cy="574460"/>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tx1">
                  <a:lumMod val="50000"/>
                  <a:lumOff val="50000"/>
                </a:schemeClr>
              </a:solidFill>
              <a:ln>
                <a:noFill/>
              </a:ln>
            </p:spPr>
            <p:txBody>
              <a:bodyPr/>
              <a:lstStyle/>
              <a:p>
                <a:endParaRPr lang="zh-CN" altLang="en-US"/>
              </a:p>
            </p:txBody>
          </p:sp>
          <p:sp>
            <p:nvSpPr>
              <p:cNvPr id="9" name="PA-îṥḻíḓé"/>
              <p:cNvSpPr/>
              <p:nvPr>
                <p:custDataLst>
                  <p:tags r:id="rId3"/>
                </p:custDataLst>
              </p:nvPr>
            </p:nvSpPr>
            <p:spPr bwMode="auto">
              <a:xfrm>
                <a:off x="10905475" y="4169161"/>
                <a:ext cx="597330" cy="57464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tx1">
                  <a:lumMod val="50000"/>
                  <a:lumOff val="50000"/>
                </a:schemeClr>
              </a:solidFill>
              <a:ln>
                <a:noFill/>
              </a:ln>
            </p:spPr>
            <p:txBody>
              <a:bodyPr/>
              <a:lstStyle/>
              <a:p>
                <a:endParaRPr lang="zh-CN" altLang="en-US"/>
              </a:p>
            </p:txBody>
          </p:sp>
          <p:sp>
            <p:nvSpPr>
              <p:cNvPr id="10" name="PA-î$1ïḍè"/>
              <p:cNvSpPr/>
              <p:nvPr>
                <p:custDataLst>
                  <p:tags r:id="rId4"/>
                </p:custDataLst>
              </p:nvPr>
            </p:nvSpPr>
            <p:spPr bwMode="auto">
              <a:xfrm>
                <a:off x="10833839" y="2487892"/>
                <a:ext cx="668966" cy="541468"/>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p>
            </p:txBody>
          </p:sp>
        </p:grpSp>
        <p:sp>
          <p:nvSpPr>
            <p:cNvPr id="20" name="PA-ïṩ1iḓè"/>
            <p:cNvSpPr/>
            <p:nvPr>
              <p:custDataLst>
                <p:tags r:id="rId5"/>
              </p:custDataLst>
            </p:nvPr>
          </p:nvSpPr>
          <p:spPr bwMode="auto">
            <a:xfrm>
              <a:off x="5305989" y="1092058"/>
              <a:ext cx="4990214"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古代的教师节和孔子有莫大的关系。在汉、晋时期，每到孔子诞辰日（农历</a:t>
              </a:r>
              <a:r>
                <a:rPr lang="en-US" altLang="zh-CN" sz="1200" dirty="0">
                  <a:solidFill>
                    <a:schemeClr val="bg1"/>
                  </a:solidFill>
                </a:rPr>
                <a:t>8</a:t>
              </a:r>
              <a:r>
                <a:rPr lang="zh-CN" altLang="en-US" sz="1200" dirty="0">
                  <a:solidFill>
                    <a:schemeClr val="bg1"/>
                  </a:solidFill>
                </a:rPr>
                <a:t>月</a:t>
              </a:r>
              <a:r>
                <a:rPr lang="en-US" altLang="zh-CN" sz="1200" dirty="0">
                  <a:solidFill>
                    <a:schemeClr val="bg1"/>
                  </a:solidFill>
                </a:rPr>
                <a:t>27</a:t>
              </a:r>
              <a:r>
                <a:rPr lang="zh-CN" altLang="en-US" sz="1200" dirty="0">
                  <a:solidFill>
                    <a:schemeClr val="bg1"/>
                  </a:solidFill>
                </a:rPr>
                <a:t>日），皇帝就会率领文武官员去祭拜孔庙，还会请教师们吃饭，当时虽没有    确立孔子诞辰日为教师节，但教师已开始享受节日休假、会餐等福利待遇了。</a:t>
              </a:r>
              <a:endParaRPr lang="zh-CN" altLang="en-US" sz="1200" dirty="0">
                <a:solidFill>
                  <a:schemeClr val="bg1"/>
                </a:solidFill>
              </a:endParaRPr>
            </a:p>
          </p:txBody>
        </p:sp>
        <p:sp>
          <p:nvSpPr>
            <p:cNvPr id="18" name="PA-íŝľíde"/>
            <p:cNvSpPr/>
            <p:nvPr>
              <p:custDataLst>
                <p:tags r:id="rId6"/>
              </p:custDataLst>
            </p:nvPr>
          </p:nvSpPr>
          <p:spPr bwMode="auto">
            <a:xfrm>
              <a:off x="5305989" y="2473598"/>
              <a:ext cx="5139436"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唐宋时代，每到这一天国都和各州、府、县都要举行孔子诞辰祭典，当时的祭典非常隆重。并且，国子监、书院以及州、府、县也会选拔成绩突出者为“司业”，报送朝廷，这些“先进教育工作者”最高可获赏银</a:t>
              </a:r>
              <a:r>
                <a:rPr lang="en-US" altLang="zh-CN" sz="1200" dirty="0">
                  <a:solidFill>
                    <a:schemeClr val="bg1"/>
                  </a:solidFill>
                </a:rPr>
                <a:t>500</a:t>
              </a:r>
              <a:r>
                <a:rPr lang="zh-CN" altLang="en-US" sz="1200" dirty="0">
                  <a:solidFill>
                    <a:schemeClr val="bg1"/>
                  </a:solidFill>
                </a:rPr>
                <a:t>两。</a:t>
              </a:r>
              <a:endParaRPr lang="zh-CN" altLang="en-US" sz="1200" dirty="0">
                <a:solidFill>
                  <a:schemeClr val="bg1"/>
                </a:solidFill>
              </a:endParaRPr>
            </a:p>
          </p:txBody>
        </p:sp>
        <p:sp>
          <p:nvSpPr>
            <p:cNvPr id="16" name="PA-iŝļïḑè"/>
            <p:cNvSpPr/>
            <p:nvPr>
              <p:custDataLst>
                <p:tags r:id="rId7"/>
              </p:custDataLst>
            </p:nvPr>
          </p:nvSpPr>
          <p:spPr bwMode="auto">
            <a:xfrm>
              <a:off x="5305989" y="3945006"/>
              <a:ext cx="5017594"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到了清代，孔子诞辰祭典的规模和范围愈加宏大，成绩最为卓著的教师在这天会被授予八品职衔，提升为院长、监院、掌教、馆师等。清代许多著名学者如颜元、阮元、惠士奇等就是在那时得到的提拔。</a:t>
              </a:r>
              <a:endParaRPr lang="zh-CN" altLang="en-US" sz="1200" dirty="0">
                <a:solidFill>
                  <a:schemeClr val="bg1"/>
                </a:solidFill>
              </a:endParaRPr>
            </a:p>
          </p:txBody>
        </p:sp>
        <p:cxnSp>
          <p:nvCxnSpPr>
            <p:cNvPr id="14" name="PA-直接连接符 13"/>
            <p:cNvCxnSpPr/>
            <p:nvPr>
              <p:custDataLst>
                <p:tags r:id="rId8"/>
              </p:custDataLst>
            </p:nvPr>
          </p:nvCxnSpPr>
          <p:spPr>
            <a:xfrm>
              <a:off x="5427831" y="2351313"/>
              <a:ext cx="594515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PA-直接连接符 14"/>
            <p:cNvCxnSpPr/>
            <p:nvPr>
              <p:custDataLst>
                <p:tags r:id="rId9"/>
              </p:custDataLst>
            </p:nvPr>
          </p:nvCxnSpPr>
          <p:spPr>
            <a:xfrm>
              <a:off x="5549462" y="3648049"/>
              <a:ext cx="588221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PA-矩形 41"/>
          <p:cNvSpPr/>
          <p:nvPr>
            <p:custDataLst>
              <p:tags r:id="rId10"/>
            </p:custDataLst>
          </p:nvPr>
        </p:nvSpPr>
        <p:spPr>
          <a:xfrm>
            <a:off x="1080067" y="1331349"/>
            <a:ext cx="3877985" cy="369332"/>
          </a:xfrm>
          <a:prstGeom prst="rect">
            <a:avLst/>
          </a:prstGeom>
        </p:spPr>
        <p:txBody>
          <a:bodyPr wrap="none">
            <a:spAutoFit/>
          </a:bodyPr>
          <a:lstStyle/>
          <a:p>
            <a:pPr>
              <a:buSzPct val="25000"/>
            </a:pPr>
            <a:r>
              <a:rPr lang="zh-CN" altLang="en-US" b="1" dirty="0">
                <a:solidFill>
                  <a:schemeClr val="bg1"/>
                </a:solidFill>
              </a:rPr>
              <a:t>中国古代教师节在哪天？和谁有关？</a:t>
            </a:r>
            <a:endParaRPr lang="zh-CN" altLang="en-US" b="1" dirty="0">
              <a:solidFill>
                <a:schemeClr val="bg1"/>
              </a:solidFill>
            </a:endParaRPr>
          </a:p>
        </p:txBody>
      </p:sp>
      <p:sp>
        <p:nvSpPr>
          <p:cNvPr id="43" name="矩形 42"/>
          <p:cNvSpPr/>
          <p:nvPr/>
        </p:nvSpPr>
        <p:spPr>
          <a:xfrm>
            <a:off x="4155404" y="398041"/>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44" name="图片 4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00408" y="9922491"/>
            <a:ext cx="3791591" cy="2707842"/>
          </a:xfrm>
          <a:prstGeom prst="rect">
            <a:avLst/>
          </a:prstGeom>
        </p:spPr>
      </p:pic>
      <p:pic>
        <p:nvPicPr>
          <p:cNvPr id="24" name="PA-图片 23"/>
          <p:cNvPicPr>
            <a:picLocks noChangeAspect="1"/>
          </p:cNvPicPr>
          <p:nvPr>
            <p:custDataLst>
              <p:tags r:id="rId12"/>
            </p:custDataLst>
          </p:nvPr>
        </p:nvPicPr>
        <p:blipFill>
          <a:blip r:embed="rId13">
            <a:extLst>
              <a:ext uri="{28A0092B-C50C-407E-A947-70E740481C1C}">
                <a14:useLocalDpi xmlns:a14="http://schemas.microsoft.com/office/drawing/2010/main" val="0"/>
              </a:ext>
            </a:extLst>
          </a:blip>
          <a:stretch>
            <a:fillRect/>
          </a:stretch>
        </p:blipFill>
        <p:spPr>
          <a:xfrm>
            <a:off x="1160167" y="1975944"/>
            <a:ext cx="3976718" cy="3181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4912507" y="1527267"/>
            <a:ext cx="6686029" cy="791201"/>
            <a:chOff x="4835252" y="1613943"/>
            <a:chExt cx="6686029" cy="791201"/>
          </a:xfrm>
        </p:grpSpPr>
        <p:sp>
          <p:nvSpPr>
            <p:cNvPr id="16" name="PA-îs1îḋé"/>
            <p:cNvSpPr txBox="1"/>
            <p:nvPr>
              <p:custDataLst>
                <p:tags r:id="rId2"/>
              </p:custDataLst>
            </p:nvPr>
          </p:nvSpPr>
          <p:spPr>
            <a:xfrm>
              <a:off x="4835252" y="1915152"/>
              <a:ext cx="411444" cy="489992"/>
            </a:xfrm>
            <a:prstGeom prst="rect">
              <a:avLst/>
            </a:prstGeom>
            <a:noFill/>
            <a:ln w="117475">
              <a:noFill/>
            </a:ln>
          </p:spPr>
          <p:txBody>
            <a:bodyPr wrap="square" lIns="91440" tIns="45720" rIns="91440" bIns="45720" rtlCol="0">
              <a:prstTxWarp prst="textPlain">
                <a:avLst/>
              </a:prstTxWarp>
              <a:normAutofit fontScale="92500"/>
            </a:bodyPr>
            <a:lstStyle/>
            <a:p>
              <a:r>
                <a:rPr lang="en-US" altLang="zh-CN" spc="100">
                  <a:solidFill>
                    <a:schemeClr val="bg1"/>
                  </a:solidFill>
                  <a:latin typeface="Impact" panose="020B0806030902050204" pitchFamily="34" charset="0"/>
                </a:rPr>
                <a:t>01</a:t>
              </a:r>
              <a:endParaRPr lang="zh-CN" altLang="en-US" spc="100" dirty="0">
                <a:solidFill>
                  <a:schemeClr val="bg1"/>
                </a:solidFill>
                <a:latin typeface="Impact" panose="020B0806030902050204" pitchFamily="34" charset="0"/>
              </a:endParaRPr>
            </a:p>
          </p:txBody>
        </p:sp>
        <p:sp>
          <p:nvSpPr>
            <p:cNvPr id="6" name="PA-iṣlíḓé"/>
            <p:cNvSpPr txBox="1"/>
            <p:nvPr>
              <p:custDataLst>
                <p:tags r:id="rId3"/>
              </p:custDataLst>
            </p:nvPr>
          </p:nvSpPr>
          <p:spPr bwMode="auto">
            <a:xfrm>
              <a:off x="9516223" y="1950714"/>
              <a:ext cx="200505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solidFill>
                </a:rPr>
                <a:t>【</a:t>
              </a:r>
              <a:r>
                <a:rPr lang="zh-CN" altLang="en-US" b="1" dirty="0">
                  <a:solidFill>
                    <a:schemeClr val="bg1"/>
                  </a:solidFill>
                </a:rPr>
                <a:t>博士</a:t>
              </a:r>
              <a:r>
                <a:rPr lang="en-US" altLang="zh-CN" b="1" dirty="0">
                  <a:solidFill>
                    <a:schemeClr val="bg1"/>
                  </a:solidFill>
                </a:rPr>
                <a:t>】</a:t>
              </a:r>
              <a:endParaRPr lang="en-US" altLang="zh-CN" b="1" dirty="0">
                <a:solidFill>
                  <a:schemeClr val="bg1"/>
                </a:solidFill>
              </a:endParaRPr>
            </a:p>
          </p:txBody>
        </p:sp>
        <p:sp>
          <p:nvSpPr>
            <p:cNvPr id="8" name="PA-ïṧ1íďé"/>
            <p:cNvSpPr/>
            <p:nvPr>
              <p:custDataLst>
                <p:tags r:id="rId4"/>
              </p:custDataLst>
            </p:nvPr>
          </p:nvSpPr>
          <p:spPr bwMode="auto">
            <a:xfrm>
              <a:off x="5247692" y="1613943"/>
              <a:ext cx="4063329"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博士通常指的是拥有或正在攻读博士学位的人。然而在古代，早有博士一词。博士在古代是个官名。秦汉时期，博士是掌管书籍文典、通晓史事的官职，后成为学术上专通一经或精通一艺、从事教授生徒的官职。如明代初期，朱允炆曾封方孝孺为“文学博士”等。</a:t>
              </a:r>
              <a:endParaRPr lang="zh-CN" altLang="en-US" sz="1200" dirty="0">
                <a:solidFill>
                  <a:schemeClr val="bg1"/>
                </a:solidFill>
              </a:endParaRPr>
            </a:p>
          </p:txBody>
        </p:sp>
      </p:grpSp>
      <p:grpSp>
        <p:nvGrpSpPr>
          <p:cNvPr id="24" name="PA-组合 23"/>
          <p:cNvGrpSpPr/>
          <p:nvPr>
            <p:custDataLst>
              <p:tags r:id="rId5"/>
            </p:custDataLst>
          </p:nvPr>
        </p:nvGrpSpPr>
        <p:grpSpPr>
          <a:xfrm>
            <a:off x="664984" y="2810568"/>
            <a:ext cx="6691627" cy="765301"/>
            <a:chOff x="670718" y="3008556"/>
            <a:chExt cx="6691627" cy="765301"/>
          </a:xfrm>
        </p:grpSpPr>
        <p:sp>
          <p:nvSpPr>
            <p:cNvPr id="17" name="PA-íŝľîďé"/>
            <p:cNvSpPr txBox="1"/>
            <p:nvPr>
              <p:custDataLst>
                <p:tags r:id="rId6"/>
              </p:custDataLst>
            </p:nvPr>
          </p:nvSpPr>
          <p:spPr>
            <a:xfrm>
              <a:off x="6950901" y="3283865"/>
              <a:ext cx="411444" cy="489992"/>
            </a:xfrm>
            <a:prstGeom prst="rect">
              <a:avLst/>
            </a:prstGeom>
            <a:noFill/>
            <a:ln w="117475">
              <a:noFill/>
            </a:ln>
          </p:spPr>
          <p:txBody>
            <a:bodyPr wrap="square" lIns="91440" tIns="45720" rIns="91440" bIns="45720" rtlCol="0">
              <a:prstTxWarp prst="textPlain">
                <a:avLst/>
              </a:prstTxWarp>
              <a:normAutofit fontScale="85000" lnSpcReduction="10000"/>
            </a:bodyPr>
            <a:lstStyle/>
            <a:p>
              <a:r>
                <a:rPr lang="en-US" altLang="zh-CN" spc="100" dirty="0">
                  <a:solidFill>
                    <a:schemeClr val="bg1"/>
                  </a:solidFill>
                  <a:latin typeface="Impact" panose="020B0806030902050204" pitchFamily="34" charset="0"/>
                </a:rPr>
                <a:t>02</a:t>
              </a:r>
              <a:endParaRPr lang="zh-CN" altLang="en-US" spc="100" dirty="0">
                <a:solidFill>
                  <a:schemeClr val="bg1"/>
                </a:solidFill>
                <a:latin typeface="Impact" panose="020B0806030902050204" pitchFamily="34" charset="0"/>
              </a:endParaRPr>
            </a:p>
          </p:txBody>
        </p:sp>
        <p:sp>
          <p:nvSpPr>
            <p:cNvPr id="5" name="PA-íśļíḍè"/>
            <p:cNvSpPr txBox="1"/>
            <p:nvPr>
              <p:custDataLst>
                <p:tags r:id="rId7"/>
              </p:custDataLst>
            </p:nvPr>
          </p:nvSpPr>
          <p:spPr bwMode="auto">
            <a:xfrm>
              <a:off x="670718" y="3332052"/>
              <a:ext cx="197403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en-US" altLang="zh-CN" b="1" dirty="0">
                  <a:solidFill>
                    <a:schemeClr val="bg1"/>
                  </a:solidFill>
                </a:rPr>
                <a:t>【</a:t>
              </a:r>
              <a:r>
                <a:rPr lang="zh-CN" altLang="en-US" b="1" dirty="0">
                  <a:solidFill>
                    <a:schemeClr val="bg1"/>
                  </a:solidFill>
                </a:rPr>
                <a:t>教授</a:t>
              </a:r>
              <a:r>
                <a:rPr lang="en-US" altLang="zh-CN" b="1" dirty="0">
                  <a:solidFill>
                    <a:schemeClr val="bg1"/>
                  </a:solidFill>
                </a:rPr>
                <a:t>】</a:t>
              </a:r>
              <a:endParaRPr lang="en-US" altLang="zh-CN" b="1" dirty="0">
                <a:solidFill>
                  <a:schemeClr val="bg1"/>
                </a:solidFill>
              </a:endParaRPr>
            </a:p>
          </p:txBody>
        </p:sp>
        <p:sp>
          <p:nvSpPr>
            <p:cNvPr id="10" name="PA-iŝḷîḑé"/>
            <p:cNvSpPr/>
            <p:nvPr>
              <p:custDataLst>
                <p:tags r:id="rId8"/>
              </p:custDataLst>
            </p:nvPr>
          </p:nvSpPr>
          <p:spPr bwMode="auto">
            <a:xfrm>
              <a:off x="2996997" y="3008556"/>
              <a:ext cx="3839044"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如今的教授一词是高等教育体系中的一种职称，但在古代太学中则是讲学的博士。中国汉、唐两代太学都设有博士，宋代中央和地方的学校始设教授，元代各路、州、府儒学以及明清两代的府学也都设有教授。</a:t>
              </a:r>
              <a:endParaRPr lang="zh-CN" altLang="en-US" sz="1200" dirty="0">
                <a:solidFill>
                  <a:schemeClr val="bg1"/>
                </a:solidFill>
              </a:endParaRPr>
            </a:p>
          </p:txBody>
        </p:sp>
      </p:grpSp>
      <p:sp>
        <p:nvSpPr>
          <p:cNvPr id="22" name="矩形 21"/>
          <p:cNvSpPr/>
          <p:nvPr/>
        </p:nvSpPr>
        <p:spPr>
          <a:xfrm>
            <a:off x="4224956" y="221207"/>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
        <p:nvSpPr>
          <p:cNvPr id="23" name="PA-矩形 22"/>
          <p:cNvSpPr/>
          <p:nvPr>
            <p:custDataLst>
              <p:tags r:id="rId9"/>
            </p:custDataLst>
          </p:nvPr>
        </p:nvSpPr>
        <p:spPr>
          <a:xfrm>
            <a:off x="1902044" y="842585"/>
            <a:ext cx="8648700" cy="738664"/>
          </a:xfrm>
          <a:prstGeom prst="rect">
            <a:avLst/>
          </a:prstGeom>
        </p:spPr>
        <p:txBody>
          <a:bodyPr wrap="square">
            <a:spAutoFit/>
          </a:bodyPr>
          <a:lstStyle/>
          <a:p>
            <a:pPr algn="just"/>
            <a:r>
              <a:rPr lang="zh-CN" altLang="en-US" sz="1400" dirty="0">
                <a:solidFill>
                  <a:schemeClr val="bg1"/>
                </a:solidFill>
              </a:rPr>
              <a:t>“老师”最初指年老资深的学者或传授学术的人，如</a:t>
            </a:r>
            <a:r>
              <a:rPr lang="en-US" altLang="zh-CN" sz="1400" dirty="0">
                <a:solidFill>
                  <a:schemeClr val="bg1"/>
                </a:solidFill>
              </a:rPr>
              <a:t>《</a:t>
            </a:r>
            <a:r>
              <a:rPr lang="zh-CN" altLang="en-US" sz="1400" dirty="0">
                <a:solidFill>
                  <a:schemeClr val="bg1"/>
                </a:solidFill>
              </a:rPr>
              <a:t>史记</a:t>
            </a:r>
            <a:r>
              <a:rPr lang="en-US" altLang="zh-CN" sz="1400" dirty="0">
                <a:solidFill>
                  <a:schemeClr val="bg1"/>
                </a:solidFill>
              </a:rPr>
              <a:t>·</a:t>
            </a:r>
            <a:r>
              <a:rPr lang="zh-CN" altLang="en-US" sz="1400" dirty="0">
                <a:solidFill>
                  <a:schemeClr val="bg1"/>
                </a:solidFill>
              </a:rPr>
              <a:t>孟子荀卿列传</a:t>
            </a:r>
            <a:r>
              <a:rPr lang="en-US" altLang="zh-CN" sz="1400" dirty="0">
                <a:solidFill>
                  <a:schemeClr val="bg1"/>
                </a:solidFill>
              </a:rPr>
              <a:t>》</a:t>
            </a:r>
            <a:r>
              <a:rPr lang="zh-CN" altLang="en-US" sz="1400" dirty="0">
                <a:solidFill>
                  <a:schemeClr val="bg1"/>
                </a:solidFill>
              </a:rPr>
              <a:t>：“齐襄王时，而荀卿最为老师。” 后来，人们把教学生的人也称为“老师”。其实，除了“老师”之外，古代对教师的称呼还有很多，比如先生、夫子、师父、师傅、西席、教授、助教、博士等等</a:t>
            </a:r>
            <a:r>
              <a:rPr lang="en-US" altLang="zh-CN" sz="1400" dirty="0">
                <a:solidFill>
                  <a:schemeClr val="bg1"/>
                </a:solidFill>
              </a:rPr>
              <a:t>……</a:t>
            </a:r>
            <a:endParaRPr lang="zh-CN" altLang="en-US" sz="1400" dirty="0">
              <a:solidFill>
                <a:schemeClr val="bg1"/>
              </a:solidFill>
            </a:endParaRPr>
          </a:p>
        </p:txBody>
      </p:sp>
      <p:pic>
        <p:nvPicPr>
          <p:cNvPr id="26" name="PA-图片 25"/>
          <p:cNvPicPr>
            <a:picLocks noChangeAspect="1"/>
          </p:cNvPicPr>
          <p:nvPr>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0" y="3085877"/>
            <a:ext cx="2078787" cy="2078787"/>
          </a:xfrm>
          <a:prstGeom prst="rect">
            <a:avLst/>
          </a:prstGeom>
        </p:spPr>
      </p:pic>
      <p:grpSp>
        <p:nvGrpSpPr>
          <p:cNvPr id="3" name="PA-组合 2"/>
          <p:cNvGrpSpPr/>
          <p:nvPr>
            <p:custDataLst>
              <p:tags r:id="rId12"/>
            </p:custDataLst>
          </p:nvPr>
        </p:nvGrpSpPr>
        <p:grpSpPr>
          <a:xfrm>
            <a:off x="4910785" y="3949395"/>
            <a:ext cx="6686029" cy="872642"/>
            <a:chOff x="4910785" y="3949395"/>
            <a:chExt cx="6686029" cy="872642"/>
          </a:xfrm>
        </p:grpSpPr>
        <p:sp>
          <p:nvSpPr>
            <p:cNvPr id="7" name="PA-í$ľiḋe"/>
            <p:cNvSpPr txBox="1"/>
            <p:nvPr>
              <p:custDataLst>
                <p:tags r:id="rId13"/>
              </p:custDataLst>
            </p:nvPr>
          </p:nvSpPr>
          <p:spPr bwMode="auto">
            <a:xfrm>
              <a:off x="9591756" y="4243509"/>
              <a:ext cx="200505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solidFill>
                </a:rPr>
                <a:t>【</a:t>
              </a:r>
              <a:r>
                <a:rPr lang="zh-CN" altLang="en-US" b="1" dirty="0">
                  <a:solidFill>
                    <a:schemeClr val="bg1"/>
                  </a:solidFill>
                </a:rPr>
                <a:t>助教</a:t>
              </a:r>
              <a:r>
                <a:rPr lang="en-US" altLang="zh-CN" b="1" dirty="0">
                  <a:solidFill>
                    <a:schemeClr val="bg1"/>
                  </a:solidFill>
                </a:rPr>
                <a:t>】</a:t>
              </a:r>
              <a:endParaRPr lang="en-US" altLang="zh-CN" b="1" dirty="0">
                <a:solidFill>
                  <a:schemeClr val="bg1"/>
                </a:solidFill>
              </a:endParaRPr>
            </a:p>
          </p:txBody>
        </p:sp>
        <p:sp>
          <p:nvSpPr>
            <p:cNvPr id="9" name="PA-iṩļíḋe"/>
            <p:cNvSpPr/>
            <p:nvPr>
              <p:custDataLst>
                <p:tags r:id="rId14"/>
              </p:custDataLst>
            </p:nvPr>
          </p:nvSpPr>
          <p:spPr bwMode="auto">
            <a:xfrm>
              <a:off x="5437089" y="3949395"/>
              <a:ext cx="3839044"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助教有助理教师的意思。然而在古代，助教指的是在国子监任教的教师。西晋咸宁二年立国子学，始设助教，协调国子祭酒、博士传授儒家经学。此后除个别朝代外，国子监中都设经学助教，称国子助教、太学助教、四门助教、广文助教等。</a:t>
              </a:r>
              <a:endParaRPr lang="zh-CN" altLang="en-US" sz="1200" dirty="0">
                <a:solidFill>
                  <a:schemeClr val="bg1"/>
                </a:solidFill>
              </a:endParaRPr>
            </a:p>
          </p:txBody>
        </p:sp>
        <p:sp>
          <p:nvSpPr>
            <p:cNvPr id="19" name="PA-íŝľîďé"/>
            <p:cNvSpPr txBox="1"/>
            <p:nvPr>
              <p:custDataLst>
                <p:tags r:id="rId15"/>
              </p:custDataLst>
            </p:nvPr>
          </p:nvSpPr>
          <p:spPr>
            <a:xfrm>
              <a:off x="4910785" y="4332045"/>
              <a:ext cx="411444" cy="489992"/>
            </a:xfrm>
            <a:prstGeom prst="rect">
              <a:avLst/>
            </a:prstGeom>
            <a:noFill/>
            <a:ln w="117475">
              <a:noFill/>
            </a:ln>
          </p:spPr>
          <p:txBody>
            <a:bodyPr wrap="square" lIns="91440" tIns="45720" rIns="91440" bIns="45720" rtlCol="0">
              <a:prstTxWarp prst="textPlain">
                <a:avLst/>
              </a:prstTxWarp>
              <a:normAutofit/>
            </a:bodyPr>
            <a:lstStyle/>
            <a:p>
              <a:r>
                <a:rPr lang="en-US" altLang="zh-CN" sz="1400" spc="100" dirty="0">
                  <a:solidFill>
                    <a:schemeClr val="bg1"/>
                  </a:solidFill>
                  <a:latin typeface="Impact" panose="020B0806030902050204" pitchFamily="34" charset="0"/>
                </a:rPr>
                <a:t>03</a:t>
              </a:r>
              <a:endParaRPr lang="zh-CN" altLang="en-US" sz="1400" spc="100" dirty="0">
                <a:solidFill>
                  <a:schemeClr val="bg1"/>
                </a:solidFill>
                <a:latin typeface="Impact" panose="020B080603090205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组合 4"/>
          <p:cNvGrpSpPr/>
          <p:nvPr>
            <p:custDataLst>
              <p:tags r:id="rId1"/>
            </p:custDataLst>
          </p:nvPr>
        </p:nvGrpSpPr>
        <p:grpSpPr>
          <a:xfrm>
            <a:off x="4852746" y="2580135"/>
            <a:ext cx="2486508" cy="2513538"/>
            <a:chOff x="4852746" y="2580135"/>
            <a:chExt cx="2486508" cy="2513538"/>
          </a:xfrm>
        </p:grpSpPr>
        <p:cxnSp>
          <p:nvCxnSpPr>
            <p:cNvPr id="4" name="PA-直接连接符 3"/>
            <p:cNvCxnSpPr>
              <a:stCxn id="12" idx="0"/>
            </p:cNvCxnSpPr>
            <p:nvPr>
              <p:custDataLst>
                <p:tags r:id="rId2"/>
              </p:custDataLst>
            </p:nvPr>
          </p:nvCxnSpPr>
          <p:spPr>
            <a:xfrm flipH="1" flipV="1">
              <a:off x="6095999" y="2998805"/>
              <a:ext cx="1" cy="337996"/>
            </a:xfrm>
            <a:prstGeom prst="line">
              <a:avLst/>
            </a:pr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7" name="PA-íṥḻïḑê"/>
            <p:cNvSpPr/>
            <p:nvPr>
              <p:custDataLst>
                <p:tags r:id="rId3"/>
              </p:custDataLst>
            </p:nvPr>
          </p:nvSpPr>
          <p:spPr>
            <a:xfrm>
              <a:off x="4852746" y="2580135"/>
              <a:ext cx="2486508" cy="2513538"/>
            </a:xfrm>
            <a:prstGeom prst="ellipse">
              <a:avLst/>
            </a:pr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sp>
          <p:nvSpPr>
            <p:cNvPr id="12" name="PA-îş1ïdè"/>
            <p:cNvSpPr/>
            <p:nvPr>
              <p:custDataLst>
                <p:tags r:id="rId4"/>
              </p:custDataLst>
            </p:nvPr>
          </p:nvSpPr>
          <p:spPr>
            <a:xfrm>
              <a:off x="5624711" y="3336801"/>
              <a:ext cx="942577" cy="942578"/>
            </a:xfrm>
            <a:prstGeom prst="ellipse">
              <a:avLst/>
            </a:prstGeom>
            <a:solidFill>
              <a:srgbClr val="FFC000"/>
            </a:solidFill>
            <a:ln w="571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zh-CN" b="1" i="1" dirty="0"/>
                <a:t>Text</a:t>
              </a:r>
              <a:endParaRPr lang="zh-CN" altLang="en-US" b="1" i="1" dirty="0"/>
            </a:p>
          </p:txBody>
        </p:sp>
        <p:sp>
          <p:nvSpPr>
            <p:cNvPr id="15" name="PA-íṧľîde"/>
            <p:cNvSpPr/>
            <p:nvPr>
              <p:custDataLst>
                <p:tags r:id="rId5"/>
              </p:custDataLst>
            </p:nvPr>
          </p:nvSpPr>
          <p:spPr>
            <a:xfrm>
              <a:off x="5462369" y="3174459"/>
              <a:ext cx="1267260" cy="1267260"/>
            </a:xfrm>
            <a:prstGeom prst="ellipse">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29" name="矩形 28"/>
          <p:cNvSpPr/>
          <p:nvPr/>
        </p:nvSpPr>
        <p:spPr>
          <a:xfrm>
            <a:off x="4196248" y="406330"/>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
        <p:nvSpPr>
          <p:cNvPr id="30" name="PA-矩形 29"/>
          <p:cNvSpPr/>
          <p:nvPr>
            <p:custDataLst>
              <p:tags r:id="rId6"/>
            </p:custDataLst>
          </p:nvPr>
        </p:nvSpPr>
        <p:spPr>
          <a:xfrm>
            <a:off x="670098" y="1062686"/>
            <a:ext cx="1569660" cy="369332"/>
          </a:xfrm>
          <a:prstGeom prst="rect">
            <a:avLst/>
          </a:prstGeom>
        </p:spPr>
        <p:txBody>
          <a:bodyPr wrap="none">
            <a:spAutoFit/>
          </a:bodyPr>
          <a:lstStyle/>
          <a:p>
            <a:pPr>
              <a:buSzPct val="25000"/>
            </a:pPr>
            <a:r>
              <a:rPr lang="zh-CN" altLang="en-US" b="1" dirty="0">
                <a:solidFill>
                  <a:schemeClr val="bg2"/>
                </a:solidFill>
              </a:rPr>
              <a:t>宋代教师考试</a:t>
            </a:r>
            <a:endParaRPr lang="zh-CN" altLang="en-US" b="1" dirty="0">
              <a:solidFill>
                <a:schemeClr val="bg2"/>
              </a:solidFill>
            </a:endParaRPr>
          </a:p>
        </p:txBody>
      </p:sp>
      <p:grpSp>
        <p:nvGrpSpPr>
          <p:cNvPr id="9" name="PA-组合 8"/>
          <p:cNvGrpSpPr/>
          <p:nvPr>
            <p:custDataLst>
              <p:tags r:id="rId7"/>
            </p:custDataLst>
          </p:nvPr>
        </p:nvGrpSpPr>
        <p:grpSpPr>
          <a:xfrm>
            <a:off x="4227757" y="1075848"/>
            <a:ext cx="4096436" cy="1784510"/>
            <a:chOff x="4227757" y="1075848"/>
            <a:chExt cx="4096436" cy="1784510"/>
          </a:xfrm>
        </p:grpSpPr>
        <p:grpSp>
          <p:nvGrpSpPr>
            <p:cNvPr id="3" name="组合 2"/>
            <p:cNvGrpSpPr/>
            <p:nvPr/>
          </p:nvGrpSpPr>
          <p:grpSpPr>
            <a:xfrm>
              <a:off x="4227757" y="1075848"/>
              <a:ext cx="4096436" cy="1148117"/>
              <a:chOff x="4227757" y="1075848"/>
              <a:chExt cx="4096436" cy="1148117"/>
            </a:xfrm>
          </p:grpSpPr>
          <p:sp>
            <p:nvSpPr>
              <p:cNvPr id="22" name="PA-îṧľïḍê"/>
              <p:cNvSpPr/>
              <p:nvPr>
                <p:custDataLst>
                  <p:tags r:id="rId8"/>
                </p:custDataLst>
              </p:nvPr>
            </p:nvSpPr>
            <p:spPr bwMode="auto">
              <a:xfrm>
                <a:off x="4227757" y="1432018"/>
                <a:ext cx="409643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在西汉以前，教师多是推荐，并不需要从业考试。但到东汉时期，中国出现了教师“资格考试”</a:t>
                </a:r>
                <a:r>
                  <a:rPr lang="en-US" altLang="zh-CN" sz="1200" dirty="0">
                    <a:solidFill>
                      <a:schemeClr val="bg1"/>
                    </a:solidFill>
                  </a:rPr>
                  <a:t>——</a:t>
                </a:r>
                <a:r>
                  <a:rPr lang="zh-CN" altLang="en-US" sz="1200" dirty="0">
                    <a:solidFill>
                      <a:schemeClr val="bg1"/>
                    </a:solidFill>
                  </a:rPr>
                  <a:t>要想成为太学博士，得通过太常主持的考试（有点类似今天教育部主持的考试）。而且，教师个人的教学经历和年龄都有相应的规定，要求曾教过学生</a:t>
                </a:r>
                <a:r>
                  <a:rPr lang="en-US" altLang="zh-CN" sz="1200" dirty="0">
                    <a:solidFill>
                      <a:schemeClr val="bg1"/>
                    </a:solidFill>
                  </a:rPr>
                  <a:t>50</a:t>
                </a:r>
                <a:r>
                  <a:rPr lang="zh-CN" altLang="en-US" sz="1200" dirty="0">
                    <a:solidFill>
                      <a:schemeClr val="bg1"/>
                    </a:solidFill>
                  </a:rPr>
                  <a:t>名以上，年龄不小于</a:t>
                </a:r>
                <a:r>
                  <a:rPr lang="en-US" altLang="zh-CN" sz="1200" dirty="0">
                    <a:solidFill>
                      <a:schemeClr val="bg1"/>
                    </a:solidFill>
                  </a:rPr>
                  <a:t>50</a:t>
                </a:r>
                <a:r>
                  <a:rPr lang="zh-CN" altLang="en-US" sz="1200" dirty="0">
                    <a:solidFill>
                      <a:schemeClr val="bg1"/>
                    </a:solidFill>
                  </a:rPr>
                  <a:t>岁。</a:t>
                </a:r>
                <a:endParaRPr lang="zh-CN" altLang="en-US" sz="1200" dirty="0">
                  <a:solidFill>
                    <a:schemeClr val="bg1"/>
                  </a:solidFill>
                </a:endParaRPr>
              </a:p>
            </p:txBody>
          </p:sp>
          <p:sp>
            <p:nvSpPr>
              <p:cNvPr id="23" name="PA-iSḻïḓê"/>
              <p:cNvSpPr txBox="1"/>
              <p:nvPr>
                <p:custDataLst>
                  <p:tags r:id="rId9"/>
                </p:custDataLst>
              </p:nvPr>
            </p:nvSpPr>
            <p:spPr bwMode="auto">
              <a:xfrm>
                <a:off x="4415222" y="1075848"/>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i="1" u="sng" dirty="0">
                    <a:solidFill>
                      <a:schemeClr val="bg1"/>
                    </a:solidFill>
                  </a:rPr>
                  <a:t>01.</a:t>
                </a:r>
                <a:endParaRPr lang="en-US" altLang="zh-CN" i="1" u="sng" dirty="0">
                  <a:solidFill>
                    <a:schemeClr val="bg1"/>
                  </a:solidFill>
                </a:endParaRPr>
              </a:p>
            </p:txBody>
          </p:sp>
        </p:grpSp>
        <p:sp>
          <p:nvSpPr>
            <p:cNvPr id="2" name="PA-左大括号 1"/>
            <p:cNvSpPr/>
            <p:nvPr>
              <p:custDataLst>
                <p:tags r:id="rId10"/>
              </p:custDataLst>
            </p:nvPr>
          </p:nvSpPr>
          <p:spPr>
            <a:xfrm rot="16200000">
              <a:off x="5987138" y="1150488"/>
              <a:ext cx="217722" cy="320201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 name="PA-组合 7"/>
          <p:cNvGrpSpPr/>
          <p:nvPr>
            <p:custDataLst>
              <p:tags r:id="rId11"/>
            </p:custDataLst>
          </p:nvPr>
        </p:nvGrpSpPr>
        <p:grpSpPr>
          <a:xfrm>
            <a:off x="7884542" y="3083541"/>
            <a:ext cx="3637360" cy="1769311"/>
            <a:chOff x="7884542" y="3083541"/>
            <a:chExt cx="3637360" cy="1769311"/>
          </a:xfrm>
        </p:grpSpPr>
        <p:grpSp>
          <p:nvGrpSpPr>
            <p:cNvPr id="31" name="组合 30"/>
            <p:cNvGrpSpPr/>
            <p:nvPr/>
          </p:nvGrpSpPr>
          <p:grpSpPr>
            <a:xfrm>
              <a:off x="7972882" y="3083541"/>
              <a:ext cx="3549020" cy="1148117"/>
              <a:chOff x="7972882" y="3262845"/>
              <a:chExt cx="3549020" cy="1148117"/>
            </a:xfrm>
          </p:grpSpPr>
          <p:sp>
            <p:nvSpPr>
              <p:cNvPr id="24" name="PA-îŝḻidé"/>
              <p:cNvSpPr/>
              <p:nvPr>
                <p:custDataLst>
                  <p:tags r:id="rId12"/>
                </p:custDataLst>
              </p:nvPr>
            </p:nvSpPr>
            <p:spPr bwMode="auto">
              <a:xfrm>
                <a:off x="7972882" y="3619015"/>
                <a:ext cx="3549020"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 宋代是民办学校开始兴起和繁荣的时代，私立书院流行，但朝廷对官学同样抓得很紧，要当上“公办教师”同样得考试。宋熙宁八年（公元</a:t>
                </a:r>
                <a:r>
                  <a:rPr lang="en-US" altLang="zh-CN" sz="1200" dirty="0">
                    <a:solidFill>
                      <a:schemeClr val="bg1"/>
                    </a:solidFill>
                  </a:rPr>
                  <a:t>1076</a:t>
                </a:r>
                <a:r>
                  <a:rPr lang="zh-CN" altLang="en-US" sz="1200" dirty="0">
                    <a:solidFill>
                      <a:schemeClr val="bg1"/>
                    </a:solidFill>
                  </a:rPr>
                  <a:t>年）实施的“教官试”制度，大概是中国教育史上最难通过的教育主管和教师资格考试。由于考试过严，全国州、县的教授数量明显减少。 </a:t>
                </a:r>
                <a:endParaRPr lang="zh-CN" altLang="en-US" sz="1200" dirty="0">
                  <a:solidFill>
                    <a:schemeClr val="bg1"/>
                  </a:solidFill>
                </a:endParaRPr>
              </a:p>
            </p:txBody>
          </p:sp>
          <p:sp>
            <p:nvSpPr>
              <p:cNvPr id="25" name="PA-iśļîḑê"/>
              <p:cNvSpPr txBox="1"/>
              <p:nvPr>
                <p:custDataLst>
                  <p:tags r:id="rId13"/>
                </p:custDataLst>
              </p:nvPr>
            </p:nvSpPr>
            <p:spPr bwMode="auto">
              <a:xfrm>
                <a:off x="8160347" y="3262845"/>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en-US" altLang="zh-CN" i="1" u="sng" dirty="0">
                    <a:solidFill>
                      <a:schemeClr val="bg1"/>
                    </a:solidFill>
                  </a:rPr>
                  <a:t>02.</a:t>
                </a:r>
                <a:endParaRPr lang="en-US" altLang="zh-CN" i="1" u="sng" dirty="0">
                  <a:solidFill>
                    <a:schemeClr val="bg1"/>
                  </a:solidFill>
                </a:endParaRPr>
              </a:p>
            </p:txBody>
          </p:sp>
        </p:grpSp>
        <p:sp>
          <p:nvSpPr>
            <p:cNvPr id="33" name="PA-左大括号 32"/>
            <p:cNvSpPr/>
            <p:nvPr>
              <p:custDataLst>
                <p:tags r:id="rId14"/>
              </p:custDataLst>
            </p:nvPr>
          </p:nvSpPr>
          <p:spPr>
            <a:xfrm>
              <a:off x="7884542" y="3100551"/>
              <a:ext cx="192897" cy="17523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 name="PA-组合 5"/>
          <p:cNvGrpSpPr/>
          <p:nvPr>
            <p:custDataLst>
              <p:tags r:id="rId15"/>
            </p:custDataLst>
          </p:nvPr>
        </p:nvGrpSpPr>
        <p:grpSpPr>
          <a:xfrm>
            <a:off x="482633" y="3100551"/>
            <a:ext cx="3755861" cy="1752301"/>
            <a:chOff x="482633" y="3100551"/>
            <a:chExt cx="3755861" cy="1752301"/>
          </a:xfrm>
        </p:grpSpPr>
        <p:grpSp>
          <p:nvGrpSpPr>
            <p:cNvPr id="32" name="组合 31"/>
            <p:cNvGrpSpPr/>
            <p:nvPr/>
          </p:nvGrpSpPr>
          <p:grpSpPr>
            <a:xfrm>
              <a:off x="482633" y="3197780"/>
              <a:ext cx="3549020" cy="1148117"/>
              <a:chOff x="482633" y="3197780"/>
              <a:chExt cx="3549020" cy="1148117"/>
            </a:xfrm>
          </p:grpSpPr>
          <p:sp>
            <p:nvSpPr>
              <p:cNvPr id="26" name="PA-ï$ļïďê"/>
              <p:cNvSpPr/>
              <p:nvPr>
                <p:custDataLst>
                  <p:tags r:id="rId16"/>
                </p:custDataLst>
              </p:nvPr>
            </p:nvSpPr>
            <p:spPr bwMode="auto">
              <a:xfrm>
                <a:off x="482633" y="3553950"/>
                <a:ext cx="3549020"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 隋唐时期，中国形成了完备的官学制度。官学，相当于今天的公办学校，既有小学，也有大学；既有综合性学校，也有专科学校。当然，教学管理和要求也更规范更严格了，对教师从业资格和教学能力都有一套完善的考核办法。其中，授课数量是考核定级的重要标准之一。</a:t>
                </a:r>
                <a:endParaRPr lang="zh-CN" altLang="en-US" sz="1200" dirty="0">
                  <a:solidFill>
                    <a:schemeClr val="bg1"/>
                  </a:solidFill>
                </a:endParaRPr>
              </a:p>
            </p:txBody>
          </p:sp>
          <p:sp>
            <p:nvSpPr>
              <p:cNvPr id="27" name="PA-íŝḷïḍè"/>
              <p:cNvSpPr txBox="1"/>
              <p:nvPr>
                <p:custDataLst>
                  <p:tags r:id="rId17"/>
                </p:custDataLst>
              </p:nvPr>
            </p:nvSpPr>
            <p:spPr bwMode="auto">
              <a:xfrm>
                <a:off x="670098" y="3197780"/>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lnSpc>
                    <a:spcPct val="100000"/>
                  </a:lnSpc>
                  <a:spcBef>
                    <a:spcPct val="0"/>
                  </a:spcBef>
                </a:pPr>
                <a:r>
                  <a:rPr lang="en-US" altLang="zh-CN" i="1" u="sng" dirty="0">
                    <a:solidFill>
                      <a:schemeClr val="bg1"/>
                    </a:solidFill>
                  </a:rPr>
                  <a:t>03.</a:t>
                </a:r>
                <a:endParaRPr lang="en-US" altLang="zh-CN" i="1" u="sng" dirty="0">
                  <a:solidFill>
                    <a:schemeClr val="bg1"/>
                  </a:solidFill>
                </a:endParaRPr>
              </a:p>
            </p:txBody>
          </p:sp>
        </p:grpSp>
        <p:sp>
          <p:nvSpPr>
            <p:cNvPr id="34" name="PA-左大括号 33"/>
            <p:cNvSpPr/>
            <p:nvPr>
              <p:custDataLst>
                <p:tags r:id="rId18"/>
              </p:custDataLst>
            </p:nvPr>
          </p:nvSpPr>
          <p:spPr>
            <a:xfrm rot="10800000">
              <a:off x="4045597" y="3100551"/>
              <a:ext cx="192897" cy="17523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900" decel="100000" fill="hold"/>
                                        <p:tgtEl>
                                          <p:spTgt spid="3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900" decel="100000" fill="hold"/>
                                        <p:tgtEl>
                                          <p:spTgt spid="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900" decel="100000" fill="hold"/>
                                        <p:tgtEl>
                                          <p:spTgt spid="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900" decel="100000" fill="hold"/>
                                        <p:tgtEl>
                                          <p:spTgt spid="8"/>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p:cNvSpPr/>
          <p:nvPr>
            <p:custDataLst>
              <p:tags r:id="rId1"/>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p:cNvSpPr txBox="1">
            <a:spLocks noChangeArrowheads="1"/>
          </p:cNvSpPr>
          <p:nvPr>
            <p:custDataLst>
              <p:tags r:id="rId2"/>
            </p:custDataLst>
          </p:nvPr>
        </p:nvSpPr>
        <p:spPr bwMode="auto">
          <a:xfrm rot="5400000">
            <a:off x="4050636" y="2921958"/>
            <a:ext cx="215605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four</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p:cNvSpPr txBox="1">
            <a:spLocks noChangeArrowheads="1"/>
          </p:cNvSpPr>
          <p:nvPr>
            <p:custDataLst>
              <p:tags r:id="rId3"/>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第四部分</a:t>
            </a:r>
            <a:endPar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endParaRPr>
          </a:p>
        </p:txBody>
      </p:sp>
      <p:sp>
        <p:nvSpPr>
          <p:cNvPr id="3077" name="PA-文本框 21"/>
          <p:cNvSpPr txBox="1">
            <a:spLocks noChangeArrowheads="1"/>
          </p:cNvSpPr>
          <p:nvPr>
            <p:custDataLst>
              <p:tags r:id="rId4"/>
            </p:custDataLst>
          </p:nvPr>
        </p:nvSpPr>
        <p:spPr bwMode="auto">
          <a:xfrm>
            <a:off x="6328749" y="799095"/>
            <a:ext cx="904875" cy="396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2800" dirty="0">
                <a:solidFill>
                  <a:schemeClr val="bg1"/>
                </a:solidFill>
                <a:latin typeface="华文新魏" panose="02010800040101010101" pitchFamily="2" charset="-122"/>
                <a:ea typeface="华文新魏" panose="02010800040101010101" pitchFamily="2" charset="-122"/>
              </a:rPr>
              <a:t>风格各异的各国教师节</a:t>
            </a:r>
            <a:endParaRPr lang="zh-CN" altLang="en-US" sz="2800" dirty="0">
              <a:solidFill>
                <a:schemeClr val="bg1"/>
              </a:solidFill>
              <a:latin typeface="华文新魏" panose="02010800040101010101" pitchFamily="2" charset="-122"/>
              <a:ea typeface="华文新魏" panose="02010800040101010101" pitchFamily="2" charset="-122"/>
            </a:endParaRPr>
          </a:p>
        </p:txBody>
      </p:sp>
      <p:sp>
        <p:nvSpPr>
          <p:cNvPr id="23" name="PA-任意多边形 13"/>
          <p:cNvSpPr/>
          <p:nvPr>
            <p:custDataLst>
              <p:tags r:id="rId5"/>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p:cNvSpPr/>
          <p:nvPr>
            <p:custDataLst>
              <p:tags r:id="rId6"/>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399"/>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899"/>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399"/>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泪滴形 1"/>
          <p:cNvSpPr/>
          <p:nvPr>
            <p:custDataLst>
              <p:tags r:id="rId1"/>
            </p:custDataLst>
          </p:nvPr>
        </p:nvSpPr>
        <p:spPr>
          <a:xfrm rot="18269963">
            <a:off x="7618311" y="1609287"/>
            <a:ext cx="3455656" cy="3142596"/>
          </a:xfrm>
          <a:prstGeom prst="teardrop">
            <a:avLst>
              <a:gd name="adj" fmla="val 10375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PA-组合 2"/>
          <p:cNvGrpSpPr/>
          <p:nvPr>
            <p:custDataLst>
              <p:tags r:id="rId2"/>
            </p:custDataLst>
          </p:nvPr>
        </p:nvGrpSpPr>
        <p:grpSpPr>
          <a:xfrm>
            <a:off x="1518058" y="1998806"/>
            <a:ext cx="9321620" cy="1192723"/>
            <a:chOff x="1396084" y="2030204"/>
            <a:chExt cx="9321620" cy="1192723"/>
          </a:xfrm>
        </p:grpSpPr>
        <p:grpSp>
          <p:nvGrpSpPr>
            <p:cNvPr id="9" name="iŝḷîďé"/>
            <p:cNvGrpSpPr/>
            <p:nvPr/>
          </p:nvGrpSpPr>
          <p:grpSpPr>
            <a:xfrm>
              <a:off x="1396084" y="2030204"/>
              <a:ext cx="2844844" cy="1172484"/>
              <a:chOff x="4815839" y="2169588"/>
              <a:chExt cx="2844844" cy="1172484"/>
            </a:xfrm>
          </p:grpSpPr>
          <p:sp>
            <p:nvSpPr>
              <p:cNvPr id="19" name="PA-ïṡļïdê"/>
              <p:cNvSpPr/>
              <p:nvPr>
                <p:custDataLst>
                  <p:tags r:id="rId3"/>
                </p:custDataLst>
              </p:nvPr>
            </p:nvSpPr>
            <p:spPr>
              <a:xfrm>
                <a:off x="4815839" y="2169588"/>
                <a:ext cx="2844844" cy="438516"/>
              </a:xfrm>
              <a:prstGeom prst="rect">
                <a:avLst/>
              </a:prstGeom>
              <a:noFill/>
              <a:ln w="12700">
                <a:miter lim="400000"/>
              </a:ln>
            </p:spPr>
            <p:txBody>
              <a:bodyPr wrap="square" lIns="91440" tIns="45720" rIns="91440" bIns="45720" anchor="ctr">
                <a:normAutofit/>
              </a:bodyPr>
              <a:lstStyle/>
              <a:p>
                <a:pPr algn="ctr">
                  <a:spcBef>
                    <a:spcPct val="0"/>
                  </a:spcBef>
                </a:pPr>
                <a:r>
                  <a:rPr lang="en-US" altLang="zh-CN" b="1" dirty="0">
                    <a:solidFill>
                      <a:schemeClr val="bg1"/>
                    </a:solidFill>
                  </a:rPr>
                  <a:t>TEACHER</a:t>
                </a:r>
                <a:endParaRPr lang="en-US" altLang="zh-CN" b="1" dirty="0">
                  <a:solidFill>
                    <a:schemeClr val="bg1"/>
                  </a:solidFill>
                </a:endParaRPr>
              </a:p>
            </p:txBody>
          </p:sp>
          <p:sp>
            <p:nvSpPr>
              <p:cNvPr id="20" name="PA-ïṡḻiḑê"/>
              <p:cNvSpPr/>
              <p:nvPr>
                <p:custDataLst>
                  <p:tags r:id="rId4"/>
                </p:custDataLst>
              </p:nvPr>
            </p:nvSpPr>
            <p:spPr bwMode="auto">
              <a:xfrm>
                <a:off x="4815839" y="2477454"/>
                <a:ext cx="2844844" cy="86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en-US" altLang="zh-CN" sz="1200" dirty="0">
                    <a:solidFill>
                      <a:schemeClr val="bg1"/>
                    </a:solidFill>
                  </a:rPr>
                  <a:t>1966</a:t>
                </a:r>
                <a:r>
                  <a:rPr lang="zh-CN" altLang="en-US" sz="1200" dirty="0">
                    <a:solidFill>
                      <a:schemeClr val="bg1"/>
                    </a:solidFill>
                  </a:rPr>
                  <a:t>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日，国际劳工组织和联合国教科文组织联合通过了</a:t>
                </a:r>
                <a:r>
                  <a:rPr lang="en-US" altLang="zh-CN" sz="1200" dirty="0">
                    <a:solidFill>
                      <a:schemeClr val="bg1"/>
                    </a:solidFill>
                  </a:rPr>
                  <a:t>《</a:t>
                </a:r>
                <a:r>
                  <a:rPr lang="zh-CN" altLang="en-US" sz="1200" dirty="0">
                    <a:solidFill>
                      <a:schemeClr val="bg1"/>
                    </a:solidFill>
                  </a:rPr>
                  <a:t>关于教师地位的建议</a:t>
                </a:r>
                <a:r>
                  <a:rPr lang="en-US" altLang="zh-CN" sz="1200" dirty="0">
                    <a:solidFill>
                      <a:schemeClr val="bg1"/>
                    </a:solidFill>
                  </a:rPr>
                  <a:t>》</a:t>
                </a:r>
                <a:r>
                  <a:rPr lang="zh-CN" altLang="en-US" sz="1200" dirty="0">
                    <a:solidFill>
                      <a:schemeClr val="bg1"/>
                    </a:solidFill>
                  </a:rPr>
                  <a:t>。</a:t>
                </a:r>
                <a:endParaRPr lang="zh-CN" altLang="en-US" sz="1200" dirty="0">
                  <a:solidFill>
                    <a:schemeClr val="bg1"/>
                  </a:solidFill>
                </a:endParaRPr>
              </a:p>
              <a:p>
                <a:pPr algn="just">
                  <a:lnSpc>
                    <a:spcPct val="150000"/>
                  </a:lnSpc>
                </a:pPr>
                <a:r>
                  <a:rPr lang="en-US" altLang="zh-CN" sz="1200" dirty="0">
                    <a:solidFill>
                      <a:schemeClr val="bg1"/>
                    </a:solidFill>
                  </a:rPr>
                  <a:t>1994</a:t>
                </a:r>
                <a:r>
                  <a:rPr lang="zh-CN" altLang="en-US" sz="1200" dirty="0">
                    <a:solidFill>
                      <a:schemeClr val="bg1"/>
                    </a:solidFill>
                  </a:rPr>
                  <a:t>年初，联合国教科文组织宣布从是年起，每年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日为“国际教师节”，目的是为了向全世界的所有教师表达国际社会的崇敬之情，诞生。</a:t>
                </a:r>
                <a:endParaRPr lang="zh-CN" altLang="en-US" sz="1200" dirty="0">
                  <a:solidFill>
                    <a:schemeClr val="bg1"/>
                  </a:solidFill>
                </a:endParaRPr>
              </a:p>
            </p:txBody>
          </p:sp>
        </p:grpSp>
        <p:grpSp>
          <p:nvGrpSpPr>
            <p:cNvPr id="12" name="îṥlíďé"/>
            <p:cNvGrpSpPr/>
            <p:nvPr/>
          </p:nvGrpSpPr>
          <p:grpSpPr>
            <a:xfrm>
              <a:off x="7872860" y="2050443"/>
              <a:ext cx="2844844" cy="1172484"/>
              <a:chOff x="4815839" y="2169588"/>
              <a:chExt cx="2844844" cy="1172484"/>
            </a:xfrm>
          </p:grpSpPr>
          <p:sp>
            <p:nvSpPr>
              <p:cNvPr id="14" name="PA-ïṥlïḍè"/>
              <p:cNvSpPr/>
              <p:nvPr>
                <p:custDataLst>
                  <p:tags r:id="rId5"/>
                </p:custDataLst>
              </p:nvPr>
            </p:nvSpPr>
            <p:spPr>
              <a:xfrm>
                <a:off x="4815839" y="2169588"/>
                <a:ext cx="2844844" cy="438516"/>
              </a:xfrm>
              <a:prstGeom prst="rect">
                <a:avLst/>
              </a:prstGeom>
              <a:noFill/>
              <a:ln w="12700">
                <a:miter lim="400000"/>
              </a:ln>
            </p:spPr>
            <p:txBody>
              <a:bodyPr wrap="square" lIns="91440" tIns="45720" rIns="91440" bIns="45720" anchor="ctr">
                <a:normAutofit/>
              </a:bodyPr>
              <a:lstStyle/>
              <a:p>
                <a:pPr algn="ctr">
                  <a:spcBef>
                    <a:spcPct val="0"/>
                  </a:spcBef>
                </a:pPr>
                <a:r>
                  <a:rPr lang="en-US" altLang="zh-CN" b="1" dirty="0">
                    <a:solidFill>
                      <a:schemeClr val="bg1"/>
                    </a:solidFill>
                  </a:rPr>
                  <a:t>TEACHER</a:t>
                </a:r>
                <a:endParaRPr lang="en-US" altLang="zh-CN" b="1" dirty="0">
                  <a:solidFill>
                    <a:schemeClr val="bg1"/>
                  </a:solidFill>
                </a:endParaRPr>
              </a:p>
            </p:txBody>
          </p:sp>
          <p:sp>
            <p:nvSpPr>
              <p:cNvPr id="15" name="PA-i$1ïḍè"/>
              <p:cNvSpPr/>
              <p:nvPr>
                <p:custDataLst>
                  <p:tags r:id="rId6"/>
                </p:custDataLst>
              </p:nvPr>
            </p:nvSpPr>
            <p:spPr bwMode="auto">
              <a:xfrm>
                <a:off x="4815839" y="2477454"/>
                <a:ext cx="2844844" cy="86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200" dirty="0">
                    <a:solidFill>
                      <a:schemeClr val="bg1"/>
                    </a:solidFill>
                  </a:rPr>
                  <a:t>“感谢他们的辛勤劳动，他们的敬业精神，以及他们为把今天的孩子培养成明天的公民所承担的巨大责任。”就在这年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日，出席在日内瓦召开的国际教育大会第 </a:t>
                </a:r>
                <a:r>
                  <a:rPr lang="en-US" altLang="zh-CN" sz="1200" dirty="0">
                    <a:solidFill>
                      <a:schemeClr val="bg1"/>
                    </a:solidFill>
                  </a:rPr>
                  <a:t>44</a:t>
                </a:r>
                <a:r>
                  <a:rPr lang="zh-CN" altLang="en-US" sz="1200" dirty="0">
                    <a:solidFill>
                      <a:schemeClr val="bg1"/>
                    </a:solidFill>
                  </a:rPr>
                  <a:t>届会议的代表，欢聚一起庆祝“国际教师节”的诞生。</a:t>
                </a:r>
                <a:endParaRPr lang="zh-CN" altLang="en-US" sz="1200" dirty="0">
                  <a:solidFill>
                    <a:schemeClr val="bg1"/>
                  </a:solidFill>
                </a:endParaRPr>
              </a:p>
            </p:txBody>
          </p:sp>
        </p:grpSp>
      </p:grpSp>
      <p:sp>
        <p:nvSpPr>
          <p:cNvPr id="36" name="矩形 35"/>
          <p:cNvSpPr/>
          <p:nvPr/>
        </p:nvSpPr>
        <p:spPr>
          <a:xfrm>
            <a:off x="4387840" y="375300"/>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
        <p:nvSpPr>
          <p:cNvPr id="37" name="PA-矩形 36"/>
          <p:cNvSpPr/>
          <p:nvPr>
            <p:custDataLst>
              <p:tags r:id="rId7"/>
            </p:custDataLst>
          </p:nvPr>
        </p:nvSpPr>
        <p:spPr>
          <a:xfrm>
            <a:off x="5352398" y="1955407"/>
            <a:ext cx="1338828" cy="403316"/>
          </a:xfrm>
          <a:prstGeom prst="rect">
            <a:avLst/>
          </a:prstGeom>
        </p:spPr>
        <p:txBody>
          <a:bodyPr wrap="none">
            <a:spAutoFit/>
          </a:bodyPr>
          <a:lstStyle/>
          <a:p>
            <a:pPr defTabSz="914400">
              <a:lnSpc>
                <a:spcPct val="120000"/>
              </a:lnSpc>
              <a:defRPr/>
            </a:pPr>
            <a:r>
              <a:rPr lang="zh-CN" altLang="en-US" b="1" dirty="0">
                <a:solidFill>
                  <a:schemeClr val="bg2"/>
                </a:solidFill>
              </a:rPr>
              <a:t>国际教师节</a:t>
            </a:r>
            <a:endParaRPr lang="zh-CN" altLang="en-US" b="1" dirty="0">
              <a:solidFill>
                <a:schemeClr val="bg2"/>
              </a:solidFill>
            </a:endParaRPr>
          </a:p>
        </p:txBody>
      </p:sp>
      <p:pic>
        <p:nvPicPr>
          <p:cNvPr id="42" name="PA-图片 41"/>
          <p:cNvPicPr>
            <a:picLocks noChangeAspect="1"/>
          </p:cNvPicPr>
          <p:nvPr>
            <p:custDataLst>
              <p:tags r:id="rId8"/>
            </p:custDataLst>
          </p:nvPr>
        </p:nvPicPr>
        <p:blipFill>
          <a:blip r:embed="rId9" cstate="print">
            <a:extLst>
              <a:ext uri="{28A0092B-C50C-407E-A947-70E740481C1C}">
                <a14:useLocalDpi xmlns:a14="http://schemas.microsoft.com/office/drawing/2010/main" val="0"/>
              </a:ext>
            </a:extLst>
          </a:blip>
          <a:stretch>
            <a:fillRect/>
          </a:stretch>
        </p:blipFill>
        <p:spPr>
          <a:xfrm>
            <a:off x="4846392" y="2790618"/>
            <a:ext cx="2425697" cy="2904368"/>
          </a:xfrm>
          <a:prstGeom prst="rect">
            <a:avLst/>
          </a:prstGeom>
        </p:spPr>
      </p:pic>
      <p:sp>
        <p:nvSpPr>
          <p:cNvPr id="32" name="PA-泪滴形 31"/>
          <p:cNvSpPr/>
          <p:nvPr>
            <p:custDataLst>
              <p:tags r:id="rId10"/>
            </p:custDataLst>
          </p:nvPr>
        </p:nvSpPr>
        <p:spPr>
          <a:xfrm rot="3330037" flipH="1">
            <a:off x="1056492" y="1565508"/>
            <a:ext cx="3531493" cy="3211562"/>
          </a:xfrm>
          <a:prstGeom prst="teardrop">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7" grpId="0"/>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矩形 139"/>
          <p:cNvSpPr/>
          <p:nvPr/>
        </p:nvSpPr>
        <p:spPr>
          <a:xfrm>
            <a:off x="4387840" y="334738"/>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
        <p:nvSpPr>
          <p:cNvPr id="17" name="íṧ1ïďè"/>
          <p:cNvSpPr/>
          <p:nvPr/>
        </p:nvSpPr>
        <p:spPr>
          <a:xfrm>
            <a:off x="8282476" y="1060361"/>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泰国</a:t>
            </a:r>
            <a:endParaRPr lang="zh-CN" altLang="en-US" sz="1200" i="1" u="sng" dirty="0">
              <a:solidFill>
                <a:schemeClr val="bg1"/>
              </a:solidFill>
            </a:endParaRPr>
          </a:p>
        </p:txBody>
      </p:sp>
      <p:grpSp>
        <p:nvGrpSpPr>
          <p:cNvPr id="2" name="PA-组合 1"/>
          <p:cNvGrpSpPr/>
          <p:nvPr>
            <p:custDataLst>
              <p:tags r:id="rId1"/>
            </p:custDataLst>
          </p:nvPr>
        </p:nvGrpSpPr>
        <p:grpSpPr>
          <a:xfrm>
            <a:off x="1014405" y="914468"/>
            <a:ext cx="1606116" cy="2299117"/>
            <a:chOff x="2600206" y="1060362"/>
            <a:chExt cx="1606116" cy="2299117"/>
          </a:xfrm>
        </p:grpSpPr>
        <p:sp>
          <p:nvSpPr>
            <p:cNvPr id="26" name="PA-íṩļïḓe"/>
            <p:cNvSpPr/>
            <p:nvPr>
              <p:custDataLst>
                <p:tags r:id="rId2"/>
              </p:custDataLst>
            </p:nvPr>
          </p:nvSpPr>
          <p:spPr>
            <a:xfrm>
              <a:off x="3048859" y="2284786"/>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27" name="PA-isļïďe"/>
            <p:cNvSpPr/>
            <p:nvPr>
              <p:custDataLst>
                <p:tags r:id="rId3"/>
              </p:custDataLst>
            </p:nvPr>
          </p:nvSpPr>
          <p:spPr>
            <a:xfrm>
              <a:off x="3180906" y="1511508"/>
              <a:ext cx="583312" cy="583310"/>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8" name="PA-ïsḷîdè"/>
            <p:cNvSpPr/>
            <p:nvPr>
              <p:custDataLst>
                <p:tags r:id="rId4"/>
              </p:custDataLst>
            </p:nvPr>
          </p:nvSpPr>
          <p:spPr>
            <a:xfrm>
              <a:off x="3339756" y="1677110"/>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29" name="PA-íṣḻïḓè"/>
            <p:cNvSpPr/>
            <p:nvPr>
              <p:custDataLst>
                <p:tags r:id="rId5"/>
              </p:custDataLst>
            </p:nvPr>
          </p:nvSpPr>
          <p:spPr>
            <a:xfrm>
              <a:off x="2904070" y="1060362"/>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韩国</a:t>
              </a:r>
              <a:endParaRPr lang="zh-CN" altLang="en-US" sz="1200" i="1" u="sng" dirty="0">
                <a:solidFill>
                  <a:schemeClr val="bg1"/>
                </a:solidFill>
              </a:endParaRPr>
            </a:p>
          </p:txBody>
        </p:sp>
        <p:sp>
          <p:nvSpPr>
            <p:cNvPr id="142" name="PA-iSlîḋê"/>
            <p:cNvSpPr txBox="1"/>
            <p:nvPr>
              <p:custDataLst>
                <p:tags r:id="rId6"/>
              </p:custDataLst>
            </p:nvPr>
          </p:nvSpPr>
          <p:spPr>
            <a:xfrm>
              <a:off x="2600206" y="2660144"/>
              <a:ext cx="1606116"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教师节是</a:t>
              </a:r>
              <a:r>
                <a:rPr lang="en-US" altLang="zh-CN" sz="1200" dirty="0">
                  <a:solidFill>
                    <a:schemeClr val="bg1"/>
                  </a:solidFill>
                </a:rPr>
                <a:t>5</a:t>
              </a:r>
              <a:r>
                <a:rPr lang="zh-CN" altLang="en-US" sz="1200" dirty="0">
                  <a:solidFill>
                    <a:schemeClr val="bg1"/>
                  </a:solidFill>
                </a:rPr>
                <a:t>月</a:t>
              </a:r>
              <a:r>
                <a:rPr lang="en-US" altLang="zh-CN" sz="1200" dirty="0">
                  <a:solidFill>
                    <a:schemeClr val="bg1"/>
                  </a:solidFill>
                </a:rPr>
                <a:t>15</a:t>
              </a:r>
              <a:r>
                <a:rPr lang="zh-CN" altLang="en-US" sz="1200" dirty="0">
                  <a:solidFill>
                    <a:schemeClr val="bg1"/>
                  </a:solidFill>
                </a:rPr>
                <a:t>日，在这天，学生们会送给老师们康乃馨，并和学生一起度过欢愉的一天。</a:t>
              </a:r>
              <a:endParaRPr lang="zh-CN" altLang="en-US" sz="1200" dirty="0">
                <a:solidFill>
                  <a:schemeClr val="bg1"/>
                </a:solidFill>
              </a:endParaRPr>
            </a:p>
          </p:txBody>
        </p:sp>
      </p:grpSp>
      <p:grpSp>
        <p:nvGrpSpPr>
          <p:cNvPr id="7" name="PA-组合 6"/>
          <p:cNvGrpSpPr/>
          <p:nvPr>
            <p:custDataLst>
              <p:tags r:id="rId7"/>
            </p:custDataLst>
          </p:nvPr>
        </p:nvGrpSpPr>
        <p:grpSpPr>
          <a:xfrm>
            <a:off x="2684614" y="1795704"/>
            <a:ext cx="1520804" cy="2444543"/>
            <a:chOff x="3240036" y="1957513"/>
            <a:chExt cx="1520804" cy="2444543"/>
          </a:xfrm>
        </p:grpSpPr>
        <p:sp>
          <p:nvSpPr>
            <p:cNvPr id="25" name="PA-îṩlíďê"/>
            <p:cNvSpPr/>
            <p:nvPr>
              <p:custDataLst>
                <p:tags r:id="rId8"/>
              </p:custDataLst>
            </p:nvPr>
          </p:nvSpPr>
          <p:spPr>
            <a:xfrm>
              <a:off x="3472798" y="1957513"/>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新加坡</a:t>
              </a:r>
              <a:endParaRPr lang="zh-CN" altLang="en-US" sz="1200" i="1" u="sng" dirty="0">
                <a:solidFill>
                  <a:schemeClr val="bg1"/>
                </a:solidFill>
              </a:endParaRPr>
            </a:p>
          </p:txBody>
        </p:sp>
        <p:grpSp>
          <p:nvGrpSpPr>
            <p:cNvPr id="3" name="组合 2"/>
            <p:cNvGrpSpPr/>
            <p:nvPr/>
          </p:nvGrpSpPr>
          <p:grpSpPr>
            <a:xfrm>
              <a:off x="3240036" y="2554086"/>
              <a:ext cx="1520804" cy="1847970"/>
              <a:chOff x="4464109" y="1511509"/>
              <a:chExt cx="1520804" cy="1847970"/>
            </a:xfrm>
          </p:grpSpPr>
          <p:sp>
            <p:nvSpPr>
              <p:cNvPr id="22" name="PA-îṣḻíḍé"/>
              <p:cNvSpPr/>
              <p:nvPr>
                <p:custDataLst>
                  <p:tags r:id="rId9"/>
                </p:custDataLst>
              </p:nvPr>
            </p:nvSpPr>
            <p:spPr>
              <a:xfrm>
                <a:off x="4841662"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23" name="PA-îṩļïďe"/>
              <p:cNvSpPr/>
              <p:nvPr>
                <p:custDataLst>
                  <p:tags r:id="rId10"/>
                </p:custDataLst>
              </p:nvPr>
            </p:nvSpPr>
            <p:spPr>
              <a:xfrm>
                <a:off x="4973708" y="1511509"/>
                <a:ext cx="583312" cy="583312"/>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4" name="PA-ï$ḻidê"/>
              <p:cNvSpPr/>
              <p:nvPr>
                <p:custDataLst>
                  <p:tags r:id="rId11"/>
                </p:custDataLst>
              </p:nvPr>
            </p:nvSpPr>
            <p:spPr>
              <a:xfrm>
                <a:off x="5132558"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143" name="PA-íṥlíďe"/>
              <p:cNvSpPr txBox="1"/>
              <p:nvPr>
                <p:custDataLst>
                  <p:tags r:id="rId12"/>
                </p:custDataLst>
              </p:nvPr>
            </p:nvSpPr>
            <p:spPr>
              <a:xfrm>
                <a:off x="4464109" y="2660144"/>
                <a:ext cx="1520804"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每年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15</a:t>
                </a:r>
                <a:r>
                  <a:rPr lang="zh-CN" altLang="en-US" sz="1200" dirty="0">
                    <a:solidFill>
                      <a:schemeClr val="bg1"/>
                    </a:solidFill>
                  </a:rPr>
                  <a:t>日定为教师节。这天除庆祝大会外，还有向教师献花等敬师活动。</a:t>
                </a:r>
                <a:endParaRPr lang="zh-CN" altLang="en-US" sz="1200" dirty="0">
                  <a:solidFill>
                    <a:schemeClr val="bg1"/>
                  </a:solidFill>
                </a:endParaRPr>
              </a:p>
            </p:txBody>
          </p:sp>
        </p:grpSp>
      </p:grpSp>
      <p:grpSp>
        <p:nvGrpSpPr>
          <p:cNvPr id="5" name="PA-组合 4"/>
          <p:cNvGrpSpPr/>
          <p:nvPr>
            <p:custDataLst>
              <p:tags r:id="rId13"/>
            </p:custDataLst>
          </p:nvPr>
        </p:nvGrpSpPr>
        <p:grpSpPr>
          <a:xfrm>
            <a:off x="10438045" y="1443507"/>
            <a:ext cx="1215952" cy="1847970"/>
            <a:chOff x="8393340" y="1511509"/>
            <a:chExt cx="1215952" cy="1847970"/>
          </a:xfrm>
        </p:grpSpPr>
        <p:sp>
          <p:nvSpPr>
            <p:cNvPr id="14" name="PA-í$ľidè"/>
            <p:cNvSpPr/>
            <p:nvPr>
              <p:custDataLst>
                <p:tags r:id="rId14"/>
              </p:custDataLst>
            </p:nvPr>
          </p:nvSpPr>
          <p:spPr>
            <a:xfrm>
              <a:off x="8427266"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15" name="PA-iṡḷide"/>
            <p:cNvSpPr/>
            <p:nvPr>
              <p:custDataLst>
                <p:tags r:id="rId15"/>
              </p:custDataLst>
            </p:nvPr>
          </p:nvSpPr>
          <p:spPr>
            <a:xfrm>
              <a:off x="8559313" y="1511509"/>
              <a:ext cx="583312" cy="583312"/>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16" name="PA-í$líḓé"/>
            <p:cNvSpPr/>
            <p:nvPr>
              <p:custDataLst>
                <p:tags r:id="rId16"/>
              </p:custDataLst>
            </p:nvPr>
          </p:nvSpPr>
          <p:spPr>
            <a:xfrm>
              <a:off x="8718162"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144" name="PA-işļîḓe"/>
            <p:cNvSpPr txBox="1"/>
            <p:nvPr>
              <p:custDataLst>
                <p:tags r:id="rId17"/>
              </p:custDataLst>
            </p:nvPr>
          </p:nvSpPr>
          <p:spPr>
            <a:xfrm>
              <a:off x="8393340" y="2660144"/>
              <a:ext cx="1215952"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教师节是</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a:t>
              </a:r>
              <a:r>
                <a:rPr lang="zh-CN" altLang="en-US" sz="1200" dirty="0">
                  <a:solidFill>
                    <a:schemeClr val="bg1"/>
                  </a:solidFill>
                </a:rPr>
                <a:t>日。这天新加坡所有的学校放假一天。</a:t>
              </a:r>
              <a:endParaRPr lang="zh-CN" altLang="en-US" sz="1200" dirty="0">
                <a:solidFill>
                  <a:schemeClr val="bg1"/>
                </a:solidFill>
              </a:endParaRPr>
            </a:p>
          </p:txBody>
        </p:sp>
      </p:grpSp>
      <p:grpSp>
        <p:nvGrpSpPr>
          <p:cNvPr id="4" name="PA-组合 3"/>
          <p:cNvGrpSpPr/>
          <p:nvPr>
            <p:custDataLst>
              <p:tags r:id="rId18"/>
            </p:custDataLst>
          </p:nvPr>
        </p:nvGrpSpPr>
        <p:grpSpPr>
          <a:xfrm>
            <a:off x="7765214" y="1821998"/>
            <a:ext cx="2169725" cy="2024026"/>
            <a:chOff x="6185816" y="1060361"/>
            <a:chExt cx="2169725" cy="2024026"/>
          </a:xfrm>
        </p:grpSpPr>
        <p:sp>
          <p:nvSpPr>
            <p:cNvPr id="18" name="PA-iś1íde"/>
            <p:cNvSpPr/>
            <p:nvPr>
              <p:custDataLst>
                <p:tags r:id="rId19"/>
              </p:custDataLst>
            </p:nvPr>
          </p:nvSpPr>
          <p:spPr>
            <a:xfrm>
              <a:off x="6634464"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19" name="PA-íṩḷiḋe"/>
            <p:cNvSpPr/>
            <p:nvPr>
              <p:custDataLst>
                <p:tags r:id="rId20"/>
              </p:custDataLst>
            </p:nvPr>
          </p:nvSpPr>
          <p:spPr>
            <a:xfrm>
              <a:off x="6766511" y="1511509"/>
              <a:ext cx="583312" cy="583312"/>
            </a:xfrm>
            <a:prstGeom prst="ellipse">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0" name="PA-išḷïḍè"/>
            <p:cNvSpPr/>
            <p:nvPr>
              <p:custDataLst>
                <p:tags r:id="rId21"/>
              </p:custDataLst>
            </p:nvPr>
          </p:nvSpPr>
          <p:spPr>
            <a:xfrm>
              <a:off x="6925360"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21" name="PA-îš1îḑê"/>
            <p:cNvSpPr/>
            <p:nvPr>
              <p:custDataLst>
                <p:tags r:id="rId22"/>
              </p:custDataLst>
            </p:nvPr>
          </p:nvSpPr>
          <p:spPr>
            <a:xfrm>
              <a:off x="6489674" y="1060361"/>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委内瑞拉</a:t>
              </a:r>
              <a:endParaRPr lang="zh-CN" altLang="en-US" sz="1200" i="1" u="sng" dirty="0">
                <a:solidFill>
                  <a:schemeClr val="bg1"/>
                </a:solidFill>
              </a:endParaRPr>
            </a:p>
          </p:txBody>
        </p:sp>
        <p:sp>
          <p:nvSpPr>
            <p:cNvPr id="145" name="PA-islîḓè"/>
            <p:cNvSpPr txBox="1"/>
            <p:nvPr>
              <p:custDataLst>
                <p:tags r:id="rId23"/>
              </p:custDataLst>
            </p:nvPr>
          </p:nvSpPr>
          <p:spPr>
            <a:xfrm>
              <a:off x="6185816" y="2660144"/>
              <a:ext cx="2169725" cy="424243"/>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每年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16</a:t>
              </a:r>
              <a:r>
                <a:rPr lang="zh-CN" altLang="en-US" sz="1200" dirty="0">
                  <a:solidFill>
                    <a:schemeClr val="bg1"/>
                  </a:solidFill>
                </a:rPr>
                <a:t>日定为教师节。这天全国学校放假，隆重庆祝。各地的庆祝仪式上，向当年退休和刚参加工作的教师颁发奖状并献花。</a:t>
              </a:r>
              <a:endParaRPr lang="zh-CN" altLang="en-US" sz="1200" dirty="0">
                <a:solidFill>
                  <a:schemeClr val="bg1"/>
                </a:solidFill>
              </a:endParaRPr>
            </a:p>
          </p:txBody>
        </p:sp>
      </p:grpSp>
      <p:pic>
        <p:nvPicPr>
          <p:cNvPr id="12" name="PA-图片 11"/>
          <p:cNvPicPr>
            <a:picLocks noChangeAspect="1"/>
          </p:cNvPicPr>
          <p:nvPr>
            <p:custDataLst>
              <p:tags r:id="rId24"/>
            </p:custDataLst>
          </p:nvPr>
        </p:nvPicPr>
        <p:blipFill>
          <a:blip r:embed="rId25">
            <a:extLst>
              <a:ext uri="{28A0092B-C50C-407E-A947-70E740481C1C}">
                <a14:useLocalDpi xmlns:a14="http://schemas.microsoft.com/office/drawing/2010/main" val="0"/>
              </a:ext>
            </a:extLst>
          </a:blip>
          <a:stretch>
            <a:fillRect/>
          </a:stretch>
        </p:blipFill>
        <p:spPr>
          <a:xfrm>
            <a:off x="3959456" y="1821998"/>
            <a:ext cx="4123994" cy="35112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任意多边形 2"/>
          <p:cNvSpPr/>
          <p:nvPr>
            <p:custDataLst>
              <p:tags r:id="rId1"/>
            </p:custDataLst>
          </p:nvPr>
        </p:nvSpPr>
        <p:spPr bwMode="auto">
          <a:xfrm>
            <a:off x="1008062" y="853282"/>
            <a:ext cx="2482850" cy="2813050"/>
          </a:xfrm>
          <a:custGeom>
            <a:avLst/>
            <a:gdLst>
              <a:gd name="connsiteX0" fmla="*/ 428228 w 1131888"/>
              <a:gd name="connsiteY0" fmla="*/ 1258888 h 1282701"/>
              <a:gd name="connsiteX1" fmla="*/ 428228 w 1131888"/>
              <a:gd name="connsiteY1" fmla="*/ 1282701 h 1282701"/>
              <a:gd name="connsiteX2" fmla="*/ 428228 w 1131888"/>
              <a:gd name="connsiteY2" fmla="*/ 1258888 h 1282701"/>
              <a:gd name="connsiteX3" fmla="*/ 46038 w 1131888"/>
              <a:gd name="connsiteY3" fmla="*/ 1222375 h 1282701"/>
              <a:gd name="connsiteX4" fmla="*/ 3836 w 1131888"/>
              <a:gd name="connsiteY4" fmla="*/ 1274763 h 1282701"/>
              <a:gd name="connsiteX5" fmla="*/ 0 w 1131888"/>
              <a:gd name="connsiteY5" fmla="*/ 1274763 h 1282701"/>
              <a:gd name="connsiteX6" fmla="*/ 0 w 1131888"/>
              <a:gd name="connsiteY6" fmla="*/ 1271021 h 1282701"/>
              <a:gd name="connsiteX7" fmla="*/ 46038 w 1131888"/>
              <a:gd name="connsiteY7" fmla="*/ 1222375 h 1282701"/>
              <a:gd name="connsiteX8" fmla="*/ 811337 w 1131888"/>
              <a:gd name="connsiteY8" fmla="*/ 1149747 h 1282701"/>
              <a:gd name="connsiteX9" fmla="*/ 819150 w 1131888"/>
              <a:gd name="connsiteY9" fmla="*/ 1150257 h 1282701"/>
              <a:gd name="connsiteX10" fmla="*/ 811337 w 1131888"/>
              <a:gd name="connsiteY10" fmla="*/ 1149747 h 1282701"/>
              <a:gd name="connsiteX11" fmla="*/ 374967 w 1131888"/>
              <a:gd name="connsiteY11" fmla="*/ 1130300 h 1282701"/>
              <a:gd name="connsiteX12" fmla="*/ 378777 w 1131888"/>
              <a:gd name="connsiteY12" fmla="*/ 1130300 h 1282701"/>
              <a:gd name="connsiteX13" fmla="*/ 378777 w 1131888"/>
              <a:gd name="connsiteY13" fmla="*/ 1134080 h 1282701"/>
              <a:gd name="connsiteX14" fmla="*/ 348297 w 1131888"/>
              <a:gd name="connsiteY14" fmla="*/ 1205895 h 1282701"/>
              <a:gd name="connsiteX15" fmla="*/ 344487 w 1131888"/>
              <a:gd name="connsiteY15" fmla="*/ 1205895 h 1282701"/>
              <a:gd name="connsiteX16" fmla="*/ 374967 w 1131888"/>
              <a:gd name="connsiteY16" fmla="*/ 1130300 h 1282701"/>
              <a:gd name="connsiteX17" fmla="*/ 129117 w 1131888"/>
              <a:gd name="connsiteY17" fmla="*/ 1108075 h 1282701"/>
              <a:gd name="connsiteX18" fmla="*/ 114300 w 1131888"/>
              <a:gd name="connsiteY18" fmla="*/ 1135063 h 1282701"/>
              <a:gd name="connsiteX19" fmla="*/ 129117 w 1131888"/>
              <a:gd name="connsiteY19" fmla="*/ 1108075 h 1282701"/>
              <a:gd name="connsiteX20" fmla="*/ 1033462 w 1131888"/>
              <a:gd name="connsiteY20" fmla="*/ 1093788 h 1282701"/>
              <a:gd name="connsiteX21" fmla="*/ 1049337 w 1131888"/>
              <a:gd name="connsiteY21" fmla="*/ 1116013 h 1282701"/>
              <a:gd name="connsiteX22" fmla="*/ 1033462 w 1131888"/>
              <a:gd name="connsiteY22" fmla="*/ 1093788 h 1282701"/>
              <a:gd name="connsiteX23" fmla="*/ 833437 w 1131888"/>
              <a:gd name="connsiteY23" fmla="*/ 1074738 h 1282701"/>
              <a:gd name="connsiteX24" fmla="*/ 837247 w 1131888"/>
              <a:gd name="connsiteY24" fmla="*/ 1074738 h 1282701"/>
              <a:gd name="connsiteX25" fmla="*/ 852487 w 1131888"/>
              <a:gd name="connsiteY25" fmla="*/ 1123384 h 1282701"/>
              <a:gd name="connsiteX26" fmla="*/ 848677 w 1131888"/>
              <a:gd name="connsiteY26" fmla="*/ 1123384 h 1282701"/>
              <a:gd name="connsiteX27" fmla="*/ 833437 w 1131888"/>
              <a:gd name="connsiteY27" fmla="*/ 1074738 h 1282701"/>
              <a:gd name="connsiteX28" fmla="*/ 401955 w 1131888"/>
              <a:gd name="connsiteY28" fmla="*/ 1069975 h 1282701"/>
              <a:gd name="connsiteX29" fmla="*/ 394335 w 1131888"/>
              <a:gd name="connsiteY29" fmla="*/ 1100138 h 1282701"/>
              <a:gd name="connsiteX30" fmla="*/ 401955 w 1131888"/>
              <a:gd name="connsiteY30" fmla="*/ 1069975 h 1282701"/>
              <a:gd name="connsiteX31" fmla="*/ 636984 w 1131888"/>
              <a:gd name="connsiteY31" fmla="*/ 1058863 h 1282701"/>
              <a:gd name="connsiteX32" fmla="*/ 640556 w 1131888"/>
              <a:gd name="connsiteY32" fmla="*/ 1062655 h 1282701"/>
              <a:gd name="connsiteX33" fmla="*/ 647700 w 1131888"/>
              <a:gd name="connsiteY33" fmla="*/ 1259859 h 1282701"/>
              <a:gd name="connsiteX34" fmla="*/ 644128 w 1131888"/>
              <a:gd name="connsiteY34" fmla="*/ 1263651 h 1282701"/>
              <a:gd name="connsiteX35" fmla="*/ 640556 w 1131888"/>
              <a:gd name="connsiteY35" fmla="*/ 1259859 h 1282701"/>
              <a:gd name="connsiteX36" fmla="*/ 633412 w 1131888"/>
              <a:gd name="connsiteY36" fmla="*/ 1062655 h 1282701"/>
              <a:gd name="connsiteX37" fmla="*/ 636984 w 1131888"/>
              <a:gd name="connsiteY37" fmla="*/ 1058863 h 1282701"/>
              <a:gd name="connsiteX38" fmla="*/ 140653 w 1131888"/>
              <a:gd name="connsiteY38" fmla="*/ 1058863 h 1282701"/>
              <a:gd name="connsiteX39" fmla="*/ 137160 w 1131888"/>
              <a:gd name="connsiteY39" fmla="*/ 1069976 h 1282701"/>
              <a:gd name="connsiteX40" fmla="*/ 140653 w 1131888"/>
              <a:gd name="connsiteY40" fmla="*/ 1058863 h 1282701"/>
              <a:gd name="connsiteX41" fmla="*/ 852487 w 1131888"/>
              <a:gd name="connsiteY41" fmla="*/ 1054781 h 1282701"/>
              <a:gd name="connsiteX42" fmla="*/ 868362 w 1131888"/>
              <a:gd name="connsiteY42" fmla="*/ 1074058 h 1282701"/>
              <a:gd name="connsiteX43" fmla="*/ 852487 w 1131888"/>
              <a:gd name="connsiteY43" fmla="*/ 1054781 h 1282701"/>
              <a:gd name="connsiteX44" fmla="*/ 625475 w 1131888"/>
              <a:gd name="connsiteY44" fmla="*/ 1025525 h 1282701"/>
              <a:gd name="connsiteX45" fmla="*/ 628650 w 1131888"/>
              <a:gd name="connsiteY45" fmla="*/ 1044575 h 1282701"/>
              <a:gd name="connsiteX46" fmla="*/ 625475 w 1131888"/>
              <a:gd name="connsiteY46" fmla="*/ 1025525 h 1282701"/>
              <a:gd name="connsiteX47" fmla="*/ 1064260 w 1131888"/>
              <a:gd name="connsiteY47" fmla="*/ 1018117 h 1282701"/>
              <a:gd name="connsiteX48" fmla="*/ 1073309 w 1131888"/>
              <a:gd name="connsiteY48" fmla="*/ 1018117 h 1282701"/>
              <a:gd name="connsiteX49" fmla="*/ 1079500 w 1131888"/>
              <a:gd name="connsiteY49" fmla="*/ 1018117 h 1282701"/>
              <a:gd name="connsiteX50" fmla="*/ 1071880 w 1131888"/>
              <a:gd name="connsiteY50" fmla="*/ 1036638 h 1282701"/>
              <a:gd name="connsiteX51" fmla="*/ 1064260 w 1131888"/>
              <a:gd name="connsiteY51" fmla="*/ 1018117 h 1282701"/>
              <a:gd name="connsiteX52" fmla="*/ 1022350 w 1131888"/>
              <a:gd name="connsiteY52" fmla="*/ 1014413 h 1282701"/>
              <a:gd name="connsiteX53" fmla="*/ 1030008 w 1131888"/>
              <a:gd name="connsiteY53" fmla="*/ 1014413 h 1282701"/>
              <a:gd name="connsiteX54" fmla="*/ 1087438 w 1131888"/>
              <a:gd name="connsiteY54" fmla="*/ 1081565 h 1282701"/>
              <a:gd name="connsiteX55" fmla="*/ 1087438 w 1131888"/>
              <a:gd name="connsiteY55" fmla="*/ 1085295 h 1282701"/>
              <a:gd name="connsiteX56" fmla="*/ 1079781 w 1131888"/>
              <a:gd name="connsiteY56" fmla="*/ 1085295 h 1282701"/>
              <a:gd name="connsiteX57" fmla="*/ 1022350 w 1131888"/>
              <a:gd name="connsiteY57" fmla="*/ 1021874 h 1282701"/>
              <a:gd name="connsiteX58" fmla="*/ 1022350 w 1131888"/>
              <a:gd name="connsiteY58" fmla="*/ 1014413 h 1282701"/>
              <a:gd name="connsiteX59" fmla="*/ 885825 w 1131888"/>
              <a:gd name="connsiteY59" fmla="*/ 998992 h 1282701"/>
              <a:gd name="connsiteX60" fmla="*/ 904875 w 1131888"/>
              <a:gd name="connsiteY60" fmla="*/ 1017135 h 1282701"/>
              <a:gd name="connsiteX61" fmla="*/ 885825 w 1131888"/>
              <a:gd name="connsiteY61" fmla="*/ 998992 h 1282701"/>
              <a:gd name="connsiteX62" fmla="*/ 647700 w 1131888"/>
              <a:gd name="connsiteY62" fmla="*/ 990600 h 1282701"/>
              <a:gd name="connsiteX63" fmla="*/ 651669 w 1131888"/>
              <a:gd name="connsiteY63" fmla="*/ 990600 h 1282701"/>
              <a:gd name="connsiteX64" fmla="*/ 651669 w 1131888"/>
              <a:gd name="connsiteY64" fmla="*/ 994370 h 1282701"/>
              <a:gd name="connsiteX65" fmla="*/ 655638 w 1131888"/>
              <a:gd name="connsiteY65" fmla="*/ 1047155 h 1282701"/>
              <a:gd name="connsiteX66" fmla="*/ 651669 w 1131888"/>
              <a:gd name="connsiteY66" fmla="*/ 1050925 h 1282701"/>
              <a:gd name="connsiteX67" fmla="*/ 651669 w 1131888"/>
              <a:gd name="connsiteY67" fmla="*/ 1047155 h 1282701"/>
              <a:gd name="connsiteX68" fmla="*/ 647700 w 1131888"/>
              <a:gd name="connsiteY68" fmla="*/ 994370 h 1282701"/>
              <a:gd name="connsiteX69" fmla="*/ 647700 w 1131888"/>
              <a:gd name="connsiteY69" fmla="*/ 990600 h 1282701"/>
              <a:gd name="connsiteX70" fmla="*/ 247054 w 1131888"/>
              <a:gd name="connsiteY70" fmla="*/ 990600 h 1282701"/>
              <a:gd name="connsiteX71" fmla="*/ 250825 w 1131888"/>
              <a:gd name="connsiteY71" fmla="*/ 990600 h 1282701"/>
              <a:gd name="connsiteX72" fmla="*/ 194270 w 1131888"/>
              <a:gd name="connsiteY72" fmla="*/ 1050925 h 1282701"/>
              <a:gd name="connsiteX73" fmla="*/ 190500 w 1131888"/>
              <a:gd name="connsiteY73" fmla="*/ 1050925 h 1282701"/>
              <a:gd name="connsiteX74" fmla="*/ 247054 w 1131888"/>
              <a:gd name="connsiteY74" fmla="*/ 990600 h 1282701"/>
              <a:gd name="connsiteX75" fmla="*/ 675580 w 1131888"/>
              <a:gd name="connsiteY75" fmla="*/ 988678 h 1282701"/>
              <a:gd name="connsiteX76" fmla="*/ 674687 w 1131888"/>
              <a:gd name="connsiteY76" fmla="*/ 990799 h 1282701"/>
              <a:gd name="connsiteX77" fmla="*/ 675580 w 1131888"/>
              <a:gd name="connsiteY77" fmla="*/ 988678 h 1282701"/>
              <a:gd name="connsiteX78" fmla="*/ 780073 w 1131888"/>
              <a:gd name="connsiteY78" fmla="*/ 976313 h 1282701"/>
              <a:gd name="connsiteX79" fmla="*/ 783858 w 1131888"/>
              <a:gd name="connsiteY79" fmla="*/ 976313 h 1282701"/>
              <a:gd name="connsiteX80" fmla="*/ 821715 w 1131888"/>
              <a:gd name="connsiteY80" fmla="*/ 1077346 h 1282701"/>
              <a:gd name="connsiteX81" fmla="*/ 817929 w 1131888"/>
              <a:gd name="connsiteY81" fmla="*/ 1077346 h 1282701"/>
              <a:gd name="connsiteX82" fmla="*/ 780073 w 1131888"/>
              <a:gd name="connsiteY82" fmla="*/ 980055 h 1282701"/>
              <a:gd name="connsiteX83" fmla="*/ 780073 w 1131888"/>
              <a:gd name="connsiteY83" fmla="*/ 976313 h 1282701"/>
              <a:gd name="connsiteX84" fmla="*/ 277812 w 1131888"/>
              <a:gd name="connsiteY84" fmla="*/ 976313 h 1282701"/>
              <a:gd name="connsiteX85" fmla="*/ 277812 w 1131888"/>
              <a:gd name="connsiteY85" fmla="*/ 980017 h 1282701"/>
              <a:gd name="connsiteX86" fmla="*/ 258762 w 1131888"/>
              <a:gd name="connsiteY86" fmla="*/ 998538 h 1282701"/>
              <a:gd name="connsiteX87" fmla="*/ 258762 w 1131888"/>
              <a:gd name="connsiteY87" fmla="*/ 994834 h 1282701"/>
              <a:gd name="connsiteX88" fmla="*/ 277812 w 1131888"/>
              <a:gd name="connsiteY88" fmla="*/ 976313 h 1282701"/>
              <a:gd name="connsiteX89" fmla="*/ 519642 w 1131888"/>
              <a:gd name="connsiteY89" fmla="*/ 957263 h 1282701"/>
              <a:gd name="connsiteX90" fmla="*/ 523875 w 1131888"/>
              <a:gd name="connsiteY90" fmla="*/ 960967 h 1282701"/>
              <a:gd name="connsiteX91" fmla="*/ 515409 w 1131888"/>
              <a:gd name="connsiteY91" fmla="*/ 986897 h 1282701"/>
              <a:gd name="connsiteX92" fmla="*/ 511175 w 1131888"/>
              <a:gd name="connsiteY92" fmla="*/ 990601 h 1282701"/>
              <a:gd name="connsiteX93" fmla="*/ 511175 w 1131888"/>
              <a:gd name="connsiteY93" fmla="*/ 986897 h 1282701"/>
              <a:gd name="connsiteX94" fmla="*/ 519642 w 1131888"/>
              <a:gd name="connsiteY94" fmla="*/ 960967 h 1282701"/>
              <a:gd name="connsiteX95" fmla="*/ 519642 w 1131888"/>
              <a:gd name="connsiteY95" fmla="*/ 957263 h 1282701"/>
              <a:gd name="connsiteX96" fmla="*/ 958850 w 1131888"/>
              <a:gd name="connsiteY96" fmla="*/ 952500 h 1282701"/>
              <a:gd name="connsiteX97" fmla="*/ 981075 w 1131888"/>
              <a:gd name="connsiteY97" fmla="*/ 978893 h 1282701"/>
              <a:gd name="connsiteX98" fmla="*/ 981075 w 1131888"/>
              <a:gd name="connsiteY98" fmla="*/ 982663 h 1282701"/>
              <a:gd name="connsiteX99" fmla="*/ 958850 w 1131888"/>
              <a:gd name="connsiteY99" fmla="*/ 956271 h 1282701"/>
              <a:gd name="connsiteX100" fmla="*/ 455612 w 1131888"/>
              <a:gd name="connsiteY100" fmla="*/ 952500 h 1282701"/>
              <a:gd name="connsiteX101" fmla="*/ 455612 w 1131888"/>
              <a:gd name="connsiteY101" fmla="*/ 956293 h 1282701"/>
              <a:gd name="connsiteX102" fmla="*/ 424568 w 1131888"/>
              <a:gd name="connsiteY102" fmla="*/ 1020763 h 1282701"/>
              <a:gd name="connsiteX103" fmla="*/ 420687 w 1131888"/>
              <a:gd name="connsiteY103" fmla="*/ 1020763 h 1282701"/>
              <a:gd name="connsiteX104" fmla="*/ 455612 w 1131888"/>
              <a:gd name="connsiteY104" fmla="*/ 952500 h 1282701"/>
              <a:gd name="connsiteX105" fmla="*/ 1030865 w 1131888"/>
              <a:gd name="connsiteY105" fmla="*/ 949325 h 1282701"/>
              <a:gd name="connsiteX106" fmla="*/ 1034617 w 1131888"/>
              <a:gd name="connsiteY106" fmla="*/ 949325 h 1282701"/>
              <a:gd name="connsiteX107" fmla="*/ 1068387 w 1131888"/>
              <a:gd name="connsiteY107" fmla="*/ 983615 h 1282701"/>
              <a:gd name="connsiteX108" fmla="*/ 1068387 w 1131888"/>
              <a:gd name="connsiteY108" fmla="*/ 987425 h 1282701"/>
              <a:gd name="connsiteX109" fmla="*/ 1064635 w 1131888"/>
              <a:gd name="connsiteY109" fmla="*/ 987425 h 1282701"/>
              <a:gd name="connsiteX110" fmla="*/ 1030865 w 1131888"/>
              <a:gd name="connsiteY110" fmla="*/ 953135 h 1282701"/>
              <a:gd name="connsiteX111" fmla="*/ 1030865 w 1131888"/>
              <a:gd name="connsiteY111" fmla="*/ 949325 h 1282701"/>
              <a:gd name="connsiteX112" fmla="*/ 927735 w 1131888"/>
              <a:gd name="connsiteY112" fmla="*/ 946150 h 1282701"/>
              <a:gd name="connsiteX113" fmla="*/ 931545 w 1131888"/>
              <a:gd name="connsiteY113" fmla="*/ 949936 h 1282701"/>
              <a:gd name="connsiteX114" fmla="*/ 962025 w 1131888"/>
              <a:gd name="connsiteY114" fmla="*/ 987792 h 1282701"/>
              <a:gd name="connsiteX115" fmla="*/ 962025 w 1131888"/>
              <a:gd name="connsiteY115" fmla="*/ 995363 h 1282701"/>
              <a:gd name="connsiteX116" fmla="*/ 954405 w 1131888"/>
              <a:gd name="connsiteY116" fmla="*/ 991578 h 1282701"/>
              <a:gd name="connsiteX117" fmla="*/ 923925 w 1131888"/>
              <a:gd name="connsiteY117" fmla="*/ 949936 h 1282701"/>
              <a:gd name="connsiteX118" fmla="*/ 927735 w 1131888"/>
              <a:gd name="connsiteY118" fmla="*/ 946150 h 1282701"/>
              <a:gd name="connsiteX119" fmla="*/ 852488 w 1131888"/>
              <a:gd name="connsiteY119" fmla="*/ 942069 h 1282701"/>
              <a:gd name="connsiteX120" fmla="*/ 864394 w 1131888"/>
              <a:gd name="connsiteY120" fmla="*/ 961346 h 1282701"/>
              <a:gd name="connsiteX121" fmla="*/ 852488 w 1131888"/>
              <a:gd name="connsiteY121" fmla="*/ 942069 h 1282701"/>
              <a:gd name="connsiteX122" fmla="*/ 795337 w 1131888"/>
              <a:gd name="connsiteY122" fmla="*/ 941388 h 1282701"/>
              <a:gd name="connsiteX123" fmla="*/ 810577 w 1131888"/>
              <a:gd name="connsiteY123" fmla="*/ 968376 h 1282701"/>
              <a:gd name="connsiteX124" fmla="*/ 795337 w 1131888"/>
              <a:gd name="connsiteY124" fmla="*/ 941388 h 1282701"/>
              <a:gd name="connsiteX125" fmla="*/ 594784 w 1131888"/>
              <a:gd name="connsiteY125" fmla="*/ 941388 h 1282701"/>
              <a:gd name="connsiteX126" fmla="*/ 598488 w 1131888"/>
              <a:gd name="connsiteY126" fmla="*/ 945225 h 1282701"/>
              <a:gd name="connsiteX127" fmla="*/ 591080 w 1131888"/>
              <a:gd name="connsiteY127" fmla="*/ 987426 h 1282701"/>
              <a:gd name="connsiteX128" fmla="*/ 587375 w 1131888"/>
              <a:gd name="connsiteY128" fmla="*/ 987426 h 1282701"/>
              <a:gd name="connsiteX129" fmla="*/ 594784 w 1131888"/>
              <a:gd name="connsiteY129" fmla="*/ 945225 h 1282701"/>
              <a:gd name="connsiteX130" fmla="*/ 594784 w 1131888"/>
              <a:gd name="connsiteY130" fmla="*/ 941388 h 1282701"/>
              <a:gd name="connsiteX131" fmla="*/ 474133 w 1131888"/>
              <a:gd name="connsiteY131" fmla="*/ 930275 h 1282701"/>
              <a:gd name="connsiteX132" fmla="*/ 477837 w 1131888"/>
              <a:gd name="connsiteY132" fmla="*/ 930275 h 1282701"/>
              <a:gd name="connsiteX133" fmla="*/ 459316 w 1131888"/>
              <a:gd name="connsiteY133" fmla="*/ 971550 h 1282701"/>
              <a:gd name="connsiteX134" fmla="*/ 455612 w 1131888"/>
              <a:gd name="connsiteY134" fmla="*/ 967798 h 1282701"/>
              <a:gd name="connsiteX135" fmla="*/ 474133 w 1131888"/>
              <a:gd name="connsiteY135" fmla="*/ 930275 h 1282701"/>
              <a:gd name="connsiteX136" fmla="*/ 754697 w 1131888"/>
              <a:gd name="connsiteY136" fmla="*/ 927100 h 1282701"/>
              <a:gd name="connsiteX137" fmla="*/ 769937 w 1131888"/>
              <a:gd name="connsiteY137" fmla="*/ 967846 h 1282701"/>
              <a:gd name="connsiteX138" fmla="*/ 766127 w 1131888"/>
              <a:gd name="connsiteY138" fmla="*/ 971550 h 1282701"/>
              <a:gd name="connsiteX139" fmla="*/ 750887 w 1131888"/>
              <a:gd name="connsiteY139" fmla="*/ 930804 h 1282701"/>
              <a:gd name="connsiteX140" fmla="*/ 254938 w 1131888"/>
              <a:gd name="connsiteY140" fmla="*/ 927100 h 1282701"/>
              <a:gd name="connsiteX141" fmla="*/ 254938 w 1131888"/>
              <a:gd name="connsiteY141" fmla="*/ 934660 h 1282701"/>
              <a:gd name="connsiteX142" fmla="*/ 182274 w 1131888"/>
              <a:gd name="connsiteY142" fmla="*/ 1006475 h 1282701"/>
              <a:gd name="connsiteX143" fmla="*/ 180789 w 1131888"/>
              <a:gd name="connsiteY143" fmla="*/ 1006475 h 1282701"/>
              <a:gd name="connsiteX144" fmla="*/ 178468 w 1131888"/>
              <a:gd name="connsiteY144" fmla="*/ 1007514 h 1282701"/>
              <a:gd name="connsiteX145" fmla="*/ 164340 w 1131888"/>
              <a:gd name="connsiteY145" fmla="*/ 1027528 h 1282701"/>
              <a:gd name="connsiteX146" fmla="*/ 140361 w 1131888"/>
              <a:gd name="connsiteY146" fmla="*/ 1044576 h 1282701"/>
              <a:gd name="connsiteX147" fmla="*/ 136525 w 1131888"/>
              <a:gd name="connsiteY147" fmla="*/ 1044576 h 1282701"/>
              <a:gd name="connsiteX148" fmla="*/ 140361 w 1131888"/>
              <a:gd name="connsiteY148" fmla="*/ 1040679 h 1282701"/>
              <a:gd name="connsiteX149" fmla="*/ 162421 w 1131888"/>
              <a:gd name="connsiteY149" fmla="*/ 1024119 h 1282701"/>
              <a:gd name="connsiteX150" fmla="*/ 172592 w 1131888"/>
              <a:gd name="connsiteY150" fmla="*/ 1010143 h 1282701"/>
              <a:gd name="connsiteX151" fmla="*/ 167040 w 1131888"/>
              <a:gd name="connsiteY151" fmla="*/ 1012627 h 1282701"/>
              <a:gd name="connsiteX152" fmla="*/ 151517 w 1131888"/>
              <a:gd name="connsiteY152" fmla="*/ 1025526 h 1282701"/>
              <a:gd name="connsiteX153" fmla="*/ 147637 w 1131888"/>
              <a:gd name="connsiteY153" fmla="*/ 1025526 h 1282701"/>
              <a:gd name="connsiteX154" fmla="*/ 147637 w 1131888"/>
              <a:gd name="connsiteY154" fmla="*/ 1021557 h 1282701"/>
              <a:gd name="connsiteX155" fmla="*/ 178681 w 1131888"/>
              <a:gd name="connsiteY155" fmla="*/ 1001713 h 1282701"/>
              <a:gd name="connsiteX156" fmla="*/ 178726 w 1131888"/>
              <a:gd name="connsiteY156" fmla="*/ 1001713 h 1282701"/>
              <a:gd name="connsiteX157" fmla="*/ 179443 w 1131888"/>
              <a:gd name="connsiteY157" fmla="*/ 1001713 h 1282701"/>
              <a:gd name="connsiteX158" fmla="*/ 251114 w 1131888"/>
              <a:gd name="connsiteY158" fmla="*/ 930880 h 1282701"/>
              <a:gd name="connsiteX159" fmla="*/ 254938 w 1131888"/>
              <a:gd name="connsiteY159" fmla="*/ 927100 h 1282701"/>
              <a:gd name="connsiteX160" fmla="*/ 975085 w 1131888"/>
              <a:gd name="connsiteY160" fmla="*/ 910365 h 1282701"/>
              <a:gd name="connsiteX161" fmla="*/ 977034 w 1131888"/>
              <a:gd name="connsiteY161" fmla="*/ 911754 h 1282701"/>
              <a:gd name="connsiteX162" fmla="*/ 1016000 w 1131888"/>
              <a:gd name="connsiteY162" fmla="*/ 948796 h 1282701"/>
              <a:gd name="connsiteX163" fmla="*/ 1016000 w 1131888"/>
              <a:gd name="connsiteY163" fmla="*/ 952500 h 1282701"/>
              <a:gd name="connsiteX164" fmla="*/ 1012104 w 1131888"/>
              <a:gd name="connsiteY164" fmla="*/ 952500 h 1282701"/>
              <a:gd name="connsiteX165" fmla="*/ 973137 w 1131888"/>
              <a:gd name="connsiteY165" fmla="*/ 915458 h 1282701"/>
              <a:gd name="connsiteX166" fmla="*/ 973137 w 1131888"/>
              <a:gd name="connsiteY166" fmla="*/ 911754 h 1282701"/>
              <a:gd name="connsiteX167" fmla="*/ 975085 w 1131888"/>
              <a:gd name="connsiteY167" fmla="*/ 910365 h 1282701"/>
              <a:gd name="connsiteX168" fmla="*/ 964382 w 1131888"/>
              <a:gd name="connsiteY168" fmla="*/ 895608 h 1282701"/>
              <a:gd name="connsiteX169" fmla="*/ 965994 w 1131888"/>
              <a:gd name="connsiteY169" fmla="*/ 896144 h 1282701"/>
              <a:gd name="connsiteX170" fmla="*/ 969963 w 1131888"/>
              <a:gd name="connsiteY170" fmla="*/ 900430 h 1282701"/>
              <a:gd name="connsiteX171" fmla="*/ 962025 w 1131888"/>
              <a:gd name="connsiteY171" fmla="*/ 900430 h 1282701"/>
              <a:gd name="connsiteX172" fmla="*/ 964382 w 1131888"/>
              <a:gd name="connsiteY172" fmla="*/ 895608 h 1282701"/>
              <a:gd name="connsiteX173" fmla="*/ 556684 w 1131888"/>
              <a:gd name="connsiteY173" fmla="*/ 889000 h 1282701"/>
              <a:gd name="connsiteX174" fmla="*/ 549275 w 1131888"/>
              <a:gd name="connsiteY174" fmla="*/ 922338 h 1282701"/>
              <a:gd name="connsiteX175" fmla="*/ 556684 w 1131888"/>
              <a:gd name="connsiteY175" fmla="*/ 889000 h 1282701"/>
              <a:gd name="connsiteX176" fmla="*/ 387350 w 1131888"/>
              <a:gd name="connsiteY176" fmla="*/ 877888 h 1282701"/>
              <a:gd name="connsiteX177" fmla="*/ 360362 w 1131888"/>
              <a:gd name="connsiteY177" fmla="*/ 908051 h 1282701"/>
              <a:gd name="connsiteX178" fmla="*/ 387350 w 1131888"/>
              <a:gd name="connsiteY178" fmla="*/ 877888 h 1282701"/>
              <a:gd name="connsiteX179" fmla="*/ 155257 w 1131888"/>
              <a:gd name="connsiteY179" fmla="*/ 877888 h 1282701"/>
              <a:gd name="connsiteX180" fmla="*/ 155257 w 1131888"/>
              <a:gd name="connsiteY180" fmla="*/ 908051 h 1282701"/>
              <a:gd name="connsiteX181" fmla="*/ 155257 w 1131888"/>
              <a:gd name="connsiteY181" fmla="*/ 877888 h 1282701"/>
              <a:gd name="connsiteX182" fmla="*/ 258127 w 1131888"/>
              <a:gd name="connsiteY182" fmla="*/ 866246 h 1282701"/>
              <a:gd name="connsiteX183" fmla="*/ 261937 w 1131888"/>
              <a:gd name="connsiteY183" fmla="*/ 866246 h 1282701"/>
              <a:gd name="connsiteX184" fmla="*/ 261937 w 1131888"/>
              <a:gd name="connsiteY184" fmla="*/ 869951 h 1282701"/>
              <a:gd name="connsiteX185" fmla="*/ 216217 w 1131888"/>
              <a:gd name="connsiteY185" fmla="*/ 903288 h 1282701"/>
              <a:gd name="connsiteX186" fmla="*/ 212407 w 1131888"/>
              <a:gd name="connsiteY186" fmla="*/ 903288 h 1282701"/>
              <a:gd name="connsiteX187" fmla="*/ 212407 w 1131888"/>
              <a:gd name="connsiteY187" fmla="*/ 899584 h 1282701"/>
              <a:gd name="connsiteX188" fmla="*/ 216217 w 1131888"/>
              <a:gd name="connsiteY188" fmla="*/ 899584 h 1282701"/>
              <a:gd name="connsiteX189" fmla="*/ 215991 w 1131888"/>
              <a:gd name="connsiteY189" fmla="*/ 897648 h 1282701"/>
              <a:gd name="connsiteX190" fmla="*/ 238124 w 1131888"/>
              <a:gd name="connsiteY190" fmla="*/ 885693 h 1282701"/>
              <a:gd name="connsiteX191" fmla="*/ 258127 w 1131888"/>
              <a:gd name="connsiteY191" fmla="*/ 866246 h 1282701"/>
              <a:gd name="connsiteX192" fmla="*/ 208597 w 1131888"/>
              <a:gd name="connsiteY192" fmla="*/ 858838 h 1282701"/>
              <a:gd name="connsiteX193" fmla="*/ 213836 w 1131888"/>
              <a:gd name="connsiteY193" fmla="*/ 879211 h 1282701"/>
              <a:gd name="connsiteX194" fmla="*/ 215991 w 1131888"/>
              <a:gd name="connsiteY194" fmla="*/ 897648 h 1282701"/>
              <a:gd name="connsiteX195" fmla="*/ 212407 w 1131888"/>
              <a:gd name="connsiteY195" fmla="*/ 899584 h 1282701"/>
              <a:gd name="connsiteX196" fmla="*/ 204787 w 1131888"/>
              <a:gd name="connsiteY196" fmla="*/ 862542 h 1282701"/>
              <a:gd name="connsiteX197" fmla="*/ 1007110 w 1131888"/>
              <a:gd name="connsiteY197" fmla="*/ 842963 h 1282701"/>
              <a:gd name="connsiteX198" fmla="*/ 1060450 w 1131888"/>
              <a:gd name="connsiteY198" fmla="*/ 880486 h 1282701"/>
              <a:gd name="connsiteX199" fmla="*/ 1060450 w 1131888"/>
              <a:gd name="connsiteY199" fmla="*/ 884238 h 1282701"/>
              <a:gd name="connsiteX200" fmla="*/ 1007110 w 1131888"/>
              <a:gd name="connsiteY200" fmla="*/ 846715 h 1282701"/>
              <a:gd name="connsiteX201" fmla="*/ 1007110 w 1131888"/>
              <a:gd name="connsiteY201" fmla="*/ 842963 h 1282701"/>
              <a:gd name="connsiteX202" fmla="*/ 1117600 w 1131888"/>
              <a:gd name="connsiteY202" fmla="*/ 840106 h 1282701"/>
              <a:gd name="connsiteX203" fmla="*/ 1131888 w 1131888"/>
              <a:gd name="connsiteY203" fmla="*/ 847091 h 1282701"/>
              <a:gd name="connsiteX204" fmla="*/ 1117600 w 1131888"/>
              <a:gd name="connsiteY204" fmla="*/ 840106 h 1282701"/>
              <a:gd name="connsiteX205" fmla="*/ 353219 w 1131888"/>
              <a:gd name="connsiteY205" fmla="*/ 839788 h 1282701"/>
              <a:gd name="connsiteX206" fmla="*/ 357188 w 1131888"/>
              <a:gd name="connsiteY206" fmla="*/ 839788 h 1282701"/>
              <a:gd name="connsiteX207" fmla="*/ 353219 w 1131888"/>
              <a:gd name="connsiteY207" fmla="*/ 847726 h 1282701"/>
              <a:gd name="connsiteX208" fmla="*/ 349250 w 1131888"/>
              <a:gd name="connsiteY208" fmla="*/ 847726 h 1282701"/>
              <a:gd name="connsiteX209" fmla="*/ 353219 w 1131888"/>
              <a:gd name="connsiteY209" fmla="*/ 839788 h 1282701"/>
              <a:gd name="connsiteX210" fmla="*/ 1108968 w 1131888"/>
              <a:gd name="connsiteY210" fmla="*/ 834331 h 1282701"/>
              <a:gd name="connsiteX211" fmla="*/ 1114425 w 1131888"/>
              <a:gd name="connsiteY211" fmla="*/ 835819 h 1282701"/>
              <a:gd name="connsiteX212" fmla="*/ 1106487 w 1131888"/>
              <a:gd name="connsiteY212" fmla="*/ 835819 h 1282701"/>
              <a:gd name="connsiteX213" fmla="*/ 1108968 w 1131888"/>
              <a:gd name="connsiteY213" fmla="*/ 834331 h 1282701"/>
              <a:gd name="connsiteX214" fmla="*/ 1016000 w 1131888"/>
              <a:gd name="connsiteY214" fmla="*/ 820738 h 1282701"/>
              <a:gd name="connsiteX215" fmla="*/ 1056746 w 1131888"/>
              <a:gd name="connsiteY215" fmla="*/ 847726 h 1282701"/>
              <a:gd name="connsiteX216" fmla="*/ 1016000 w 1131888"/>
              <a:gd name="connsiteY216" fmla="*/ 820738 h 1282701"/>
              <a:gd name="connsiteX217" fmla="*/ 943610 w 1131888"/>
              <a:gd name="connsiteY217" fmla="*/ 820738 h 1282701"/>
              <a:gd name="connsiteX218" fmla="*/ 947420 w 1131888"/>
              <a:gd name="connsiteY218" fmla="*/ 820738 h 1282701"/>
              <a:gd name="connsiteX219" fmla="*/ 1012190 w 1131888"/>
              <a:gd name="connsiteY219" fmla="*/ 876768 h 1282701"/>
              <a:gd name="connsiteX220" fmla="*/ 1012190 w 1131888"/>
              <a:gd name="connsiteY220" fmla="*/ 880503 h 1282701"/>
              <a:gd name="connsiteX221" fmla="*/ 1008380 w 1131888"/>
              <a:gd name="connsiteY221" fmla="*/ 880503 h 1282701"/>
              <a:gd name="connsiteX222" fmla="*/ 943610 w 1131888"/>
              <a:gd name="connsiteY222" fmla="*/ 824473 h 1282701"/>
              <a:gd name="connsiteX223" fmla="*/ 943610 w 1131888"/>
              <a:gd name="connsiteY223" fmla="*/ 820738 h 1282701"/>
              <a:gd name="connsiteX224" fmla="*/ 431172 w 1131888"/>
              <a:gd name="connsiteY224" fmla="*/ 817441 h 1282701"/>
              <a:gd name="connsiteX225" fmla="*/ 428451 w 1131888"/>
              <a:gd name="connsiteY225" fmla="*/ 821211 h 1282701"/>
              <a:gd name="connsiteX226" fmla="*/ 432219 w 1131888"/>
              <a:gd name="connsiteY226" fmla="*/ 817441 h 1282701"/>
              <a:gd name="connsiteX227" fmla="*/ 890587 w 1131888"/>
              <a:gd name="connsiteY227" fmla="*/ 812800 h 1282701"/>
              <a:gd name="connsiteX228" fmla="*/ 904875 w 1131888"/>
              <a:gd name="connsiteY228" fmla="*/ 828675 h 1282701"/>
              <a:gd name="connsiteX229" fmla="*/ 890587 w 1131888"/>
              <a:gd name="connsiteY229" fmla="*/ 812800 h 1282701"/>
              <a:gd name="connsiteX230" fmla="*/ 882650 w 1131888"/>
              <a:gd name="connsiteY230" fmla="*/ 801688 h 1282701"/>
              <a:gd name="connsiteX231" fmla="*/ 882650 w 1131888"/>
              <a:gd name="connsiteY231" fmla="*/ 801688 h 1282701"/>
              <a:gd name="connsiteX232" fmla="*/ 291107 w 1131888"/>
              <a:gd name="connsiteY232" fmla="*/ 783705 h 1282701"/>
              <a:gd name="connsiteX233" fmla="*/ 304006 w 1131888"/>
              <a:gd name="connsiteY233" fmla="*/ 787004 h 1282701"/>
              <a:gd name="connsiteX234" fmla="*/ 300037 w 1131888"/>
              <a:gd name="connsiteY234" fmla="*/ 805856 h 1282701"/>
              <a:gd name="connsiteX235" fmla="*/ 284162 w 1131888"/>
              <a:gd name="connsiteY235" fmla="*/ 794545 h 1282701"/>
              <a:gd name="connsiteX236" fmla="*/ 291107 w 1131888"/>
              <a:gd name="connsiteY236" fmla="*/ 783705 h 1282701"/>
              <a:gd name="connsiteX237" fmla="*/ 954722 w 1131888"/>
              <a:gd name="connsiteY237" fmla="*/ 774700 h 1282701"/>
              <a:gd name="connsiteX238" fmla="*/ 966152 w 1131888"/>
              <a:gd name="connsiteY238" fmla="*/ 778669 h 1282701"/>
              <a:gd name="connsiteX239" fmla="*/ 969962 w 1131888"/>
              <a:gd name="connsiteY239" fmla="*/ 786606 h 1282701"/>
              <a:gd name="connsiteX240" fmla="*/ 954722 w 1131888"/>
              <a:gd name="connsiteY240" fmla="*/ 774700 h 1282701"/>
              <a:gd name="connsiteX241" fmla="*/ 363538 w 1131888"/>
              <a:gd name="connsiteY241" fmla="*/ 774700 h 1282701"/>
              <a:gd name="connsiteX242" fmla="*/ 363538 w 1131888"/>
              <a:gd name="connsiteY242" fmla="*/ 774700 h 1282701"/>
              <a:gd name="connsiteX243" fmla="*/ 376953 w 1131888"/>
              <a:gd name="connsiteY243" fmla="*/ 766336 h 1282701"/>
              <a:gd name="connsiteX244" fmla="*/ 371684 w 1131888"/>
              <a:gd name="connsiteY244" fmla="*/ 772014 h 1282701"/>
              <a:gd name="connsiteX245" fmla="*/ 371212 w 1131888"/>
              <a:gd name="connsiteY245" fmla="*/ 771068 h 1282701"/>
              <a:gd name="connsiteX246" fmla="*/ 378142 w 1131888"/>
              <a:gd name="connsiteY246" fmla="*/ 765357 h 1282701"/>
              <a:gd name="connsiteX247" fmla="*/ 376953 w 1131888"/>
              <a:gd name="connsiteY247" fmla="*/ 766336 h 1282701"/>
              <a:gd name="connsiteX248" fmla="*/ 377832 w 1131888"/>
              <a:gd name="connsiteY248" fmla="*/ 765389 h 1282701"/>
              <a:gd name="connsiteX249" fmla="*/ 973137 w 1131888"/>
              <a:gd name="connsiteY249" fmla="*/ 738188 h 1282701"/>
              <a:gd name="connsiteX250" fmla="*/ 1000125 w 1131888"/>
              <a:gd name="connsiteY250" fmla="*/ 749301 h 1282701"/>
              <a:gd name="connsiteX251" fmla="*/ 973137 w 1131888"/>
              <a:gd name="connsiteY251" fmla="*/ 738188 h 1282701"/>
              <a:gd name="connsiteX252" fmla="*/ 118427 w 1131888"/>
              <a:gd name="connsiteY252" fmla="*/ 673100 h 1282701"/>
              <a:gd name="connsiteX253" fmla="*/ 122237 w 1131888"/>
              <a:gd name="connsiteY253" fmla="*/ 673100 h 1282701"/>
              <a:gd name="connsiteX254" fmla="*/ 118427 w 1131888"/>
              <a:gd name="connsiteY254" fmla="*/ 676804 h 1282701"/>
              <a:gd name="connsiteX255" fmla="*/ 84137 w 1131888"/>
              <a:gd name="connsiteY255" fmla="*/ 684213 h 1282701"/>
              <a:gd name="connsiteX256" fmla="*/ 84137 w 1131888"/>
              <a:gd name="connsiteY256" fmla="*/ 680509 h 1282701"/>
              <a:gd name="connsiteX257" fmla="*/ 118427 w 1131888"/>
              <a:gd name="connsiteY257" fmla="*/ 673100 h 1282701"/>
              <a:gd name="connsiteX258" fmla="*/ 250825 w 1131888"/>
              <a:gd name="connsiteY258" fmla="*/ 654579 h 1282701"/>
              <a:gd name="connsiteX259" fmla="*/ 234950 w 1131888"/>
              <a:gd name="connsiteY259" fmla="*/ 658284 h 1282701"/>
              <a:gd name="connsiteX260" fmla="*/ 250825 w 1131888"/>
              <a:gd name="connsiteY260" fmla="*/ 654579 h 1282701"/>
              <a:gd name="connsiteX261" fmla="*/ 275379 w 1131888"/>
              <a:gd name="connsiteY261" fmla="*/ 649010 h 1282701"/>
              <a:gd name="connsiteX262" fmla="*/ 288925 w 1131888"/>
              <a:gd name="connsiteY262" fmla="*/ 650558 h 1282701"/>
              <a:gd name="connsiteX263" fmla="*/ 273782 w 1131888"/>
              <a:gd name="connsiteY263" fmla="*/ 654368 h 1282701"/>
              <a:gd name="connsiteX264" fmla="*/ 275379 w 1131888"/>
              <a:gd name="connsiteY264" fmla="*/ 649010 h 1282701"/>
              <a:gd name="connsiteX265" fmla="*/ 976237 w 1131888"/>
              <a:gd name="connsiteY265" fmla="*/ 615768 h 1282701"/>
              <a:gd name="connsiteX266" fmla="*/ 988920 w 1131888"/>
              <a:gd name="connsiteY266" fmla="*/ 616347 h 1282701"/>
              <a:gd name="connsiteX267" fmla="*/ 1008063 w 1131888"/>
              <a:gd name="connsiteY267" fmla="*/ 619919 h 1282701"/>
              <a:gd name="connsiteX268" fmla="*/ 976237 w 1131888"/>
              <a:gd name="connsiteY268" fmla="*/ 615768 h 1282701"/>
              <a:gd name="connsiteX269" fmla="*/ 1030684 w 1131888"/>
              <a:gd name="connsiteY269" fmla="*/ 590550 h 1282701"/>
              <a:gd name="connsiteX270" fmla="*/ 1041400 w 1131888"/>
              <a:gd name="connsiteY270" fmla="*/ 593725 h 1282701"/>
              <a:gd name="connsiteX271" fmla="*/ 1030684 w 1131888"/>
              <a:gd name="connsiteY271" fmla="*/ 590550 h 1282701"/>
              <a:gd name="connsiteX272" fmla="*/ 295275 w 1131888"/>
              <a:gd name="connsiteY272" fmla="*/ 575204 h 1282701"/>
              <a:gd name="connsiteX273" fmla="*/ 311150 w 1131888"/>
              <a:gd name="connsiteY273" fmla="*/ 575204 h 1282701"/>
              <a:gd name="connsiteX274" fmla="*/ 295275 w 1131888"/>
              <a:gd name="connsiteY274" fmla="*/ 575204 h 1282701"/>
              <a:gd name="connsiteX275" fmla="*/ 1076325 w 1131888"/>
              <a:gd name="connsiteY275" fmla="*/ 566738 h 1282701"/>
              <a:gd name="connsiteX276" fmla="*/ 1079500 w 1131888"/>
              <a:gd name="connsiteY276" fmla="*/ 566738 h 1282701"/>
              <a:gd name="connsiteX277" fmla="*/ 1079500 w 1131888"/>
              <a:gd name="connsiteY277" fmla="*/ 574676 h 1282701"/>
              <a:gd name="connsiteX278" fmla="*/ 1076325 w 1131888"/>
              <a:gd name="connsiteY278" fmla="*/ 574676 h 1282701"/>
              <a:gd name="connsiteX279" fmla="*/ 1076325 w 1131888"/>
              <a:gd name="connsiteY279" fmla="*/ 566738 h 1282701"/>
              <a:gd name="connsiteX280" fmla="*/ 997131 w 1131888"/>
              <a:gd name="connsiteY280" fmla="*/ 554038 h 1282701"/>
              <a:gd name="connsiteX281" fmla="*/ 1019175 w 1131888"/>
              <a:gd name="connsiteY281" fmla="*/ 558800 h 1282701"/>
              <a:gd name="connsiteX282" fmla="*/ 977900 w 1131888"/>
              <a:gd name="connsiteY282" fmla="*/ 558800 h 1282701"/>
              <a:gd name="connsiteX283" fmla="*/ 997131 w 1131888"/>
              <a:gd name="connsiteY283" fmla="*/ 554038 h 1282701"/>
              <a:gd name="connsiteX284" fmla="*/ 1061085 w 1131888"/>
              <a:gd name="connsiteY284" fmla="*/ 552450 h 1282701"/>
              <a:gd name="connsiteX285" fmla="*/ 1080135 w 1131888"/>
              <a:gd name="connsiteY285" fmla="*/ 552450 h 1282701"/>
              <a:gd name="connsiteX286" fmla="*/ 1091565 w 1131888"/>
              <a:gd name="connsiteY286" fmla="*/ 552450 h 1282701"/>
              <a:gd name="connsiteX287" fmla="*/ 1095375 w 1131888"/>
              <a:gd name="connsiteY287" fmla="*/ 555625 h 1282701"/>
              <a:gd name="connsiteX288" fmla="*/ 1091565 w 1131888"/>
              <a:gd name="connsiteY288" fmla="*/ 558800 h 1282701"/>
              <a:gd name="connsiteX289" fmla="*/ 1080135 w 1131888"/>
              <a:gd name="connsiteY289" fmla="*/ 558800 h 1282701"/>
              <a:gd name="connsiteX290" fmla="*/ 1061085 w 1131888"/>
              <a:gd name="connsiteY290" fmla="*/ 558800 h 1282701"/>
              <a:gd name="connsiteX291" fmla="*/ 1057275 w 1131888"/>
              <a:gd name="connsiteY291" fmla="*/ 555625 h 1282701"/>
              <a:gd name="connsiteX292" fmla="*/ 1061085 w 1131888"/>
              <a:gd name="connsiteY292" fmla="*/ 552450 h 1282701"/>
              <a:gd name="connsiteX293" fmla="*/ 246063 w 1131888"/>
              <a:gd name="connsiteY293" fmla="*/ 552450 h 1282701"/>
              <a:gd name="connsiteX294" fmla="*/ 235347 w 1131888"/>
              <a:gd name="connsiteY294" fmla="*/ 558800 h 1282701"/>
              <a:gd name="connsiteX295" fmla="*/ 246063 w 1131888"/>
              <a:gd name="connsiteY295" fmla="*/ 552450 h 1282701"/>
              <a:gd name="connsiteX296" fmla="*/ 985185 w 1131888"/>
              <a:gd name="connsiteY296" fmla="*/ 543024 h 1282701"/>
              <a:gd name="connsiteX297" fmla="*/ 1000125 w 1131888"/>
              <a:gd name="connsiteY297" fmla="*/ 548481 h 1282701"/>
              <a:gd name="connsiteX298" fmla="*/ 973137 w 1131888"/>
              <a:gd name="connsiteY298" fmla="*/ 552450 h 1282701"/>
              <a:gd name="connsiteX299" fmla="*/ 985185 w 1131888"/>
              <a:gd name="connsiteY299" fmla="*/ 543024 h 1282701"/>
              <a:gd name="connsiteX300" fmla="*/ 1057275 w 1131888"/>
              <a:gd name="connsiteY300" fmla="*/ 537104 h 1282701"/>
              <a:gd name="connsiteX301" fmla="*/ 1030287 w 1131888"/>
              <a:gd name="connsiteY301" fmla="*/ 540809 h 1282701"/>
              <a:gd name="connsiteX302" fmla="*/ 1057275 w 1131888"/>
              <a:gd name="connsiteY302" fmla="*/ 537104 h 1282701"/>
              <a:gd name="connsiteX303" fmla="*/ 321526 w 1131888"/>
              <a:gd name="connsiteY303" fmla="*/ 536333 h 1282701"/>
              <a:gd name="connsiteX304" fmla="*/ 322500 w 1131888"/>
              <a:gd name="connsiteY304" fmla="*/ 537308 h 1282701"/>
              <a:gd name="connsiteX305" fmla="*/ 322500 w 1131888"/>
              <a:gd name="connsiteY305" fmla="*/ 536473 h 1282701"/>
              <a:gd name="connsiteX306" fmla="*/ 977900 w 1131888"/>
              <a:gd name="connsiteY306" fmla="*/ 525463 h 1282701"/>
              <a:gd name="connsiteX307" fmla="*/ 942975 w 1131888"/>
              <a:gd name="connsiteY307" fmla="*/ 533401 h 1282701"/>
              <a:gd name="connsiteX308" fmla="*/ 977900 w 1131888"/>
              <a:gd name="connsiteY308" fmla="*/ 525463 h 1282701"/>
              <a:gd name="connsiteX309" fmla="*/ 1109663 w 1131888"/>
              <a:gd name="connsiteY309" fmla="*/ 492125 h 1282701"/>
              <a:gd name="connsiteX310" fmla="*/ 1109663 w 1131888"/>
              <a:gd name="connsiteY310" fmla="*/ 495697 h 1282701"/>
              <a:gd name="connsiteX311" fmla="*/ 1026146 w 1131888"/>
              <a:gd name="connsiteY311" fmla="*/ 506413 h 1282701"/>
              <a:gd name="connsiteX312" fmla="*/ 1022350 w 1131888"/>
              <a:gd name="connsiteY312" fmla="*/ 502841 h 1282701"/>
              <a:gd name="connsiteX313" fmla="*/ 1026146 w 1131888"/>
              <a:gd name="connsiteY313" fmla="*/ 499269 h 1282701"/>
              <a:gd name="connsiteX314" fmla="*/ 1109663 w 1131888"/>
              <a:gd name="connsiteY314" fmla="*/ 492125 h 1282701"/>
              <a:gd name="connsiteX315" fmla="*/ 311785 w 1131888"/>
              <a:gd name="connsiteY315" fmla="*/ 465138 h 1282701"/>
              <a:gd name="connsiteX316" fmla="*/ 319405 w 1131888"/>
              <a:gd name="connsiteY316" fmla="*/ 484188 h 1282701"/>
              <a:gd name="connsiteX317" fmla="*/ 311785 w 1131888"/>
              <a:gd name="connsiteY317" fmla="*/ 465138 h 1282701"/>
              <a:gd name="connsiteX318" fmla="*/ 1128127 w 1131888"/>
              <a:gd name="connsiteY318" fmla="*/ 454025 h 1282701"/>
              <a:gd name="connsiteX319" fmla="*/ 1131888 w 1131888"/>
              <a:gd name="connsiteY319" fmla="*/ 454025 h 1282701"/>
              <a:gd name="connsiteX320" fmla="*/ 1128127 w 1131888"/>
              <a:gd name="connsiteY320" fmla="*/ 461509 h 1282701"/>
              <a:gd name="connsiteX321" fmla="*/ 962612 w 1131888"/>
              <a:gd name="connsiteY321" fmla="*/ 506413 h 1282701"/>
              <a:gd name="connsiteX322" fmla="*/ 958850 w 1131888"/>
              <a:gd name="connsiteY322" fmla="*/ 502671 h 1282701"/>
              <a:gd name="connsiteX323" fmla="*/ 962612 w 1131888"/>
              <a:gd name="connsiteY323" fmla="*/ 498929 h 1282701"/>
              <a:gd name="connsiteX324" fmla="*/ 1128127 w 1131888"/>
              <a:gd name="connsiteY324" fmla="*/ 454025 h 1282701"/>
              <a:gd name="connsiteX325" fmla="*/ 1041893 w 1131888"/>
              <a:gd name="connsiteY325" fmla="*/ 369082 h 1282701"/>
              <a:gd name="connsiteX326" fmla="*/ 1042367 w 1131888"/>
              <a:gd name="connsiteY326" fmla="*/ 370503 h 1282701"/>
              <a:gd name="connsiteX327" fmla="*/ 1046163 w 1131888"/>
              <a:gd name="connsiteY327" fmla="*/ 374292 h 1282701"/>
              <a:gd name="connsiteX328" fmla="*/ 966443 w 1131888"/>
              <a:gd name="connsiteY328" fmla="*/ 484188 h 1282701"/>
              <a:gd name="connsiteX329" fmla="*/ 962646 w 1131888"/>
              <a:gd name="connsiteY329" fmla="*/ 484188 h 1282701"/>
              <a:gd name="connsiteX330" fmla="*/ 962646 w 1131888"/>
              <a:gd name="connsiteY330" fmla="*/ 480399 h 1282701"/>
              <a:gd name="connsiteX331" fmla="*/ 1038571 w 1131888"/>
              <a:gd name="connsiteY331" fmla="*/ 370503 h 1282701"/>
              <a:gd name="connsiteX332" fmla="*/ 1041893 w 1131888"/>
              <a:gd name="connsiteY332" fmla="*/ 369082 h 1282701"/>
              <a:gd name="connsiteX333" fmla="*/ 106986 w 1131888"/>
              <a:gd name="connsiteY333" fmla="*/ 358775 h 1282701"/>
              <a:gd name="connsiteX334" fmla="*/ 205751 w 1131888"/>
              <a:gd name="connsiteY334" fmla="*/ 400977 h 1282701"/>
              <a:gd name="connsiteX335" fmla="*/ 209550 w 1131888"/>
              <a:gd name="connsiteY335" fmla="*/ 404813 h 1282701"/>
              <a:gd name="connsiteX336" fmla="*/ 205751 w 1131888"/>
              <a:gd name="connsiteY336" fmla="*/ 404813 h 1282701"/>
              <a:gd name="connsiteX337" fmla="*/ 106986 w 1131888"/>
              <a:gd name="connsiteY337" fmla="*/ 366448 h 1282701"/>
              <a:gd name="connsiteX338" fmla="*/ 103187 w 1131888"/>
              <a:gd name="connsiteY338" fmla="*/ 362612 h 1282701"/>
              <a:gd name="connsiteX339" fmla="*/ 106986 w 1131888"/>
              <a:gd name="connsiteY339" fmla="*/ 358775 h 1282701"/>
              <a:gd name="connsiteX340" fmla="*/ 327025 w 1131888"/>
              <a:gd name="connsiteY340" fmla="*/ 339725 h 1282701"/>
              <a:gd name="connsiteX341" fmla="*/ 344488 w 1131888"/>
              <a:gd name="connsiteY341" fmla="*/ 355600 h 1282701"/>
              <a:gd name="connsiteX342" fmla="*/ 327025 w 1131888"/>
              <a:gd name="connsiteY342" fmla="*/ 339725 h 1282701"/>
              <a:gd name="connsiteX343" fmla="*/ 46037 w 1131888"/>
              <a:gd name="connsiteY343" fmla="*/ 339725 h 1282701"/>
              <a:gd name="connsiteX344" fmla="*/ 53710 w 1131888"/>
              <a:gd name="connsiteY344" fmla="*/ 339725 h 1282701"/>
              <a:gd name="connsiteX345" fmla="*/ 57546 w 1131888"/>
              <a:gd name="connsiteY345" fmla="*/ 339725 h 1282701"/>
              <a:gd name="connsiteX346" fmla="*/ 65219 w 1131888"/>
              <a:gd name="connsiteY346" fmla="*/ 339725 h 1282701"/>
              <a:gd name="connsiteX347" fmla="*/ 69056 w 1131888"/>
              <a:gd name="connsiteY347" fmla="*/ 339725 h 1282701"/>
              <a:gd name="connsiteX348" fmla="*/ 72892 w 1131888"/>
              <a:gd name="connsiteY348" fmla="*/ 343581 h 1282701"/>
              <a:gd name="connsiteX349" fmla="*/ 76729 w 1131888"/>
              <a:gd name="connsiteY349" fmla="*/ 351291 h 1282701"/>
              <a:gd name="connsiteX350" fmla="*/ 92075 w 1131888"/>
              <a:gd name="connsiteY350" fmla="*/ 359002 h 1282701"/>
              <a:gd name="connsiteX351" fmla="*/ 92075 w 1131888"/>
              <a:gd name="connsiteY351" fmla="*/ 366713 h 1282701"/>
              <a:gd name="connsiteX352" fmla="*/ 88238 w 1131888"/>
              <a:gd name="connsiteY352" fmla="*/ 366713 h 1282701"/>
              <a:gd name="connsiteX353" fmla="*/ 72892 w 1131888"/>
              <a:gd name="connsiteY353" fmla="*/ 359002 h 1282701"/>
              <a:gd name="connsiteX354" fmla="*/ 64522 w 1131888"/>
              <a:gd name="connsiteY354" fmla="*/ 347786 h 1282701"/>
              <a:gd name="connsiteX355" fmla="*/ 65219 w 1131888"/>
              <a:gd name="connsiteY355" fmla="*/ 347436 h 1282701"/>
              <a:gd name="connsiteX356" fmla="*/ 65219 w 1131888"/>
              <a:gd name="connsiteY356" fmla="*/ 343581 h 1282701"/>
              <a:gd name="connsiteX357" fmla="*/ 61383 w 1131888"/>
              <a:gd name="connsiteY357" fmla="*/ 343581 h 1282701"/>
              <a:gd name="connsiteX358" fmla="*/ 64522 w 1131888"/>
              <a:gd name="connsiteY358" fmla="*/ 347786 h 1282701"/>
              <a:gd name="connsiteX359" fmla="*/ 57546 w 1131888"/>
              <a:gd name="connsiteY359" fmla="*/ 351291 h 1282701"/>
              <a:gd name="connsiteX360" fmla="*/ 46037 w 1131888"/>
              <a:gd name="connsiteY360" fmla="*/ 347436 h 1282701"/>
              <a:gd name="connsiteX361" fmla="*/ 46037 w 1131888"/>
              <a:gd name="connsiteY361" fmla="*/ 339725 h 1282701"/>
              <a:gd name="connsiteX362" fmla="*/ 387350 w 1131888"/>
              <a:gd name="connsiteY362" fmla="*/ 317500 h 1282701"/>
              <a:gd name="connsiteX363" fmla="*/ 391121 w 1131888"/>
              <a:gd name="connsiteY363" fmla="*/ 317500 h 1282701"/>
              <a:gd name="connsiteX364" fmla="*/ 417513 w 1131888"/>
              <a:gd name="connsiteY364" fmla="*/ 347663 h 1282701"/>
              <a:gd name="connsiteX365" fmla="*/ 413743 w 1131888"/>
              <a:gd name="connsiteY365" fmla="*/ 347663 h 1282701"/>
              <a:gd name="connsiteX366" fmla="*/ 387350 w 1131888"/>
              <a:gd name="connsiteY366" fmla="*/ 321271 h 1282701"/>
              <a:gd name="connsiteX367" fmla="*/ 387350 w 1131888"/>
              <a:gd name="connsiteY367" fmla="*/ 317500 h 1282701"/>
              <a:gd name="connsiteX368" fmla="*/ 924877 w 1131888"/>
              <a:gd name="connsiteY368" fmla="*/ 287338 h 1282701"/>
              <a:gd name="connsiteX369" fmla="*/ 928687 w 1131888"/>
              <a:gd name="connsiteY369" fmla="*/ 287338 h 1282701"/>
              <a:gd name="connsiteX370" fmla="*/ 928687 w 1131888"/>
              <a:gd name="connsiteY370" fmla="*/ 291042 h 1282701"/>
              <a:gd name="connsiteX371" fmla="*/ 894397 w 1131888"/>
              <a:gd name="connsiteY371" fmla="*/ 320676 h 1282701"/>
              <a:gd name="connsiteX372" fmla="*/ 890587 w 1131888"/>
              <a:gd name="connsiteY372" fmla="*/ 320676 h 1282701"/>
              <a:gd name="connsiteX373" fmla="*/ 890587 w 1131888"/>
              <a:gd name="connsiteY373" fmla="*/ 316972 h 1282701"/>
              <a:gd name="connsiteX374" fmla="*/ 924877 w 1131888"/>
              <a:gd name="connsiteY374" fmla="*/ 287338 h 1282701"/>
              <a:gd name="connsiteX375" fmla="*/ 390525 w 1131888"/>
              <a:gd name="connsiteY375" fmla="*/ 271992 h 1282701"/>
              <a:gd name="connsiteX376" fmla="*/ 412750 w 1131888"/>
              <a:gd name="connsiteY376" fmla="*/ 301626 h 1282701"/>
              <a:gd name="connsiteX377" fmla="*/ 390525 w 1131888"/>
              <a:gd name="connsiteY377" fmla="*/ 271992 h 1282701"/>
              <a:gd name="connsiteX378" fmla="*/ 311149 w 1131888"/>
              <a:gd name="connsiteY378" fmla="*/ 260350 h 1282701"/>
              <a:gd name="connsiteX379" fmla="*/ 327025 w 1131888"/>
              <a:gd name="connsiteY379" fmla="*/ 279400 h 1282701"/>
              <a:gd name="connsiteX380" fmla="*/ 311149 w 1131888"/>
              <a:gd name="connsiteY380" fmla="*/ 260350 h 1282701"/>
              <a:gd name="connsiteX381" fmla="*/ 731044 w 1131888"/>
              <a:gd name="connsiteY381" fmla="*/ 226021 h 1282701"/>
              <a:gd name="connsiteX382" fmla="*/ 727472 w 1131888"/>
              <a:gd name="connsiteY382" fmla="*/ 241102 h 1282701"/>
              <a:gd name="connsiteX383" fmla="*/ 727472 w 1131888"/>
              <a:gd name="connsiteY383" fmla="*/ 244872 h 1282701"/>
              <a:gd name="connsiteX384" fmla="*/ 728673 w 1131888"/>
              <a:gd name="connsiteY384" fmla="*/ 244872 h 1282701"/>
              <a:gd name="connsiteX385" fmla="*/ 734484 w 1131888"/>
              <a:gd name="connsiteY385" fmla="*/ 230642 h 1282701"/>
              <a:gd name="connsiteX386" fmla="*/ 734484 w 1131888"/>
              <a:gd name="connsiteY386" fmla="*/ 229791 h 1282701"/>
              <a:gd name="connsiteX387" fmla="*/ 731044 w 1131888"/>
              <a:gd name="connsiteY387" fmla="*/ 229791 h 1282701"/>
              <a:gd name="connsiteX388" fmla="*/ 731044 w 1131888"/>
              <a:gd name="connsiteY388" fmla="*/ 226021 h 1282701"/>
              <a:gd name="connsiteX389" fmla="*/ 508635 w 1131888"/>
              <a:gd name="connsiteY389" fmla="*/ 223441 h 1282701"/>
              <a:gd name="connsiteX390" fmla="*/ 516255 w 1131888"/>
              <a:gd name="connsiteY390" fmla="*/ 242293 h 1282701"/>
              <a:gd name="connsiteX391" fmla="*/ 508635 w 1131888"/>
              <a:gd name="connsiteY391" fmla="*/ 223441 h 1282701"/>
              <a:gd name="connsiteX392" fmla="*/ 276860 w 1131888"/>
              <a:gd name="connsiteY392" fmla="*/ 219075 h 1282701"/>
              <a:gd name="connsiteX393" fmla="*/ 280670 w 1131888"/>
              <a:gd name="connsiteY393" fmla="*/ 219075 h 1282701"/>
              <a:gd name="connsiteX394" fmla="*/ 303530 w 1131888"/>
              <a:gd name="connsiteY394" fmla="*/ 238258 h 1282701"/>
              <a:gd name="connsiteX395" fmla="*/ 326390 w 1131888"/>
              <a:gd name="connsiteY395" fmla="*/ 257440 h 1282701"/>
              <a:gd name="connsiteX396" fmla="*/ 326390 w 1131888"/>
              <a:gd name="connsiteY396" fmla="*/ 261277 h 1282701"/>
              <a:gd name="connsiteX397" fmla="*/ 322580 w 1131888"/>
              <a:gd name="connsiteY397" fmla="*/ 261277 h 1282701"/>
              <a:gd name="connsiteX398" fmla="*/ 299720 w 1131888"/>
              <a:gd name="connsiteY398" fmla="*/ 242094 h 1282701"/>
              <a:gd name="connsiteX399" fmla="*/ 276860 w 1131888"/>
              <a:gd name="connsiteY399" fmla="*/ 222912 h 1282701"/>
              <a:gd name="connsiteX400" fmla="*/ 276860 w 1131888"/>
              <a:gd name="connsiteY400" fmla="*/ 219075 h 1282701"/>
              <a:gd name="connsiteX401" fmla="*/ 693102 w 1131888"/>
              <a:gd name="connsiteY401" fmla="*/ 203200 h 1282701"/>
              <a:gd name="connsiteX402" fmla="*/ 696912 w 1131888"/>
              <a:gd name="connsiteY402" fmla="*/ 210873 h 1282701"/>
              <a:gd name="connsiteX403" fmla="*/ 685482 w 1131888"/>
              <a:gd name="connsiteY403" fmla="*/ 245402 h 1282701"/>
              <a:gd name="connsiteX404" fmla="*/ 681672 w 1131888"/>
              <a:gd name="connsiteY404" fmla="*/ 249238 h 1282701"/>
              <a:gd name="connsiteX405" fmla="*/ 677862 w 1131888"/>
              <a:gd name="connsiteY405" fmla="*/ 245402 h 1282701"/>
              <a:gd name="connsiteX406" fmla="*/ 689292 w 1131888"/>
              <a:gd name="connsiteY406" fmla="*/ 207037 h 1282701"/>
              <a:gd name="connsiteX407" fmla="*/ 693102 w 1131888"/>
              <a:gd name="connsiteY407" fmla="*/ 203200 h 1282701"/>
              <a:gd name="connsiteX408" fmla="*/ 193675 w 1131888"/>
              <a:gd name="connsiteY408" fmla="*/ 192088 h 1282701"/>
              <a:gd name="connsiteX409" fmla="*/ 197427 w 1131888"/>
              <a:gd name="connsiteY409" fmla="*/ 192088 h 1282701"/>
              <a:gd name="connsiteX410" fmla="*/ 234950 w 1131888"/>
              <a:gd name="connsiteY410" fmla="*/ 223133 h 1282701"/>
              <a:gd name="connsiteX411" fmla="*/ 234950 w 1131888"/>
              <a:gd name="connsiteY411" fmla="*/ 227013 h 1282701"/>
              <a:gd name="connsiteX412" fmla="*/ 193675 w 1131888"/>
              <a:gd name="connsiteY412" fmla="*/ 192088 h 1282701"/>
              <a:gd name="connsiteX413" fmla="*/ 508943 w 1131888"/>
              <a:gd name="connsiteY413" fmla="*/ 190649 h 1282701"/>
              <a:gd name="connsiteX414" fmla="*/ 511175 w 1131888"/>
              <a:gd name="connsiteY414" fmla="*/ 200025 h 1282701"/>
              <a:gd name="connsiteX415" fmla="*/ 508943 w 1131888"/>
              <a:gd name="connsiteY415" fmla="*/ 190649 h 1282701"/>
              <a:gd name="connsiteX416" fmla="*/ 401637 w 1131888"/>
              <a:gd name="connsiteY416" fmla="*/ 185738 h 1282701"/>
              <a:gd name="connsiteX417" fmla="*/ 420687 w 1131888"/>
              <a:gd name="connsiteY417" fmla="*/ 211138 h 1282701"/>
              <a:gd name="connsiteX418" fmla="*/ 401637 w 1131888"/>
              <a:gd name="connsiteY418" fmla="*/ 185738 h 1282701"/>
              <a:gd name="connsiteX419" fmla="*/ 753533 w 1131888"/>
              <a:gd name="connsiteY419" fmla="*/ 177800 h 1282701"/>
              <a:gd name="connsiteX420" fmla="*/ 757237 w 1131888"/>
              <a:gd name="connsiteY420" fmla="*/ 181542 h 1282701"/>
              <a:gd name="connsiteX421" fmla="*/ 738716 w 1131888"/>
              <a:gd name="connsiteY421" fmla="*/ 230188 h 1282701"/>
              <a:gd name="connsiteX422" fmla="*/ 737725 w 1131888"/>
              <a:gd name="connsiteY422" fmla="*/ 230188 h 1282701"/>
              <a:gd name="connsiteX423" fmla="*/ 738188 w 1131888"/>
              <a:gd name="connsiteY423" fmla="*/ 230642 h 1282701"/>
              <a:gd name="connsiteX424" fmla="*/ 734531 w 1131888"/>
              <a:gd name="connsiteY424" fmla="*/ 248553 h 1282701"/>
              <a:gd name="connsiteX425" fmla="*/ 734616 w 1131888"/>
              <a:gd name="connsiteY425" fmla="*/ 248643 h 1282701"/>
              <a:gd name="connsiteX426" fmla="*/ 734484 w 1131888"/>
              <a:gd name="connsiteY426" fmla="*/ 248782 h 1282701"/>
              <a:gd name="connsiteX427" fmla="*/ 734484 w 1131888"/>
              <a:gd name="connsiteY427" fmla="*/ 248785 h 1282701"/>
              <a:gd name="connsiteX428" fmla="*/ 734454 w 1131888"/>
              <a:gd name="connsiteY428" fmla="*/ 248813 h 1282701"/>
              <a:gd name="connsiteX429" fmla="*/ 734257 w 1131888"/>
              <a:gd name="connsiteY429" fmla="*/ 249021 h 1282701"/>
              <a:gd name="connsiteX430" fmla="*/ 735013 w 1131888"/>
              <a:gd name="connsiteY430" fmla="*/ 249815 h 1282701"/>
              <a:gd name="connsiteX431" fmla="*/ 724297 w 1131888"/>
              <a:gd name="connsiteY431" fmla="*/ 283586 h 1282701"/>
              <a:gd name="connsiteX432" fmla="*/ 724213 w 1131888"/>
              <a:gd name="connsiteY432" fmla="*/ 283674 h 1282701"/>
              <a:gd name="connsiteX433" fmla="*/ 727322 w 1131888"/>
              <a:gd name="connsiteY433" fmla="*/ 283674 h 1282701"/>
              <a:gd name="connsiteX434" fmla="*/ 734889 w 1131888"/>
              <a:gd name="connsiteY434" fmla="*/ 298817 h 1282701"/>
              <a:gd name="connsiteX435" fmla="*/ 852174 w 1131888"/>
              <a:gd name="connsiteY435" fmla="*/ 374528 h 1282701"/>
              <a:gd name="connsiteX436" fmla="*/ 852487 w 1131888"/>
              <a:gd name="connsiteY436" fmla="*/ 374528 h 1282701"/>
              <a:gd name="connsiteX437" fmla="*/ 852487 w 1131888"/>
              <a:gd name="connsiteY437" fmla="*/ 374197 h 1282701"/>
              <a:gd name="connsiteX438" fmla="*/ 863917 w 1131888"/>
              <a:gd name="connsiteY438" fmla="*/ 366486 h 1282701"/>
              <a:gd name="connsiteX439" fmla="*/ 882967 w 1131888"/>
              <a:gd name="connsiteY439" fmla="*/ 358776 h 1282701"/>
              <a:gd name="connsiteX440" fmla="*/ 886777 w 1131888"/>
              <a:gd name="connsiteY440" fmla="*/ 358776 h 1282701"/>
              <a:gd name="connsiteX441" fmla="*/ 886777 w 1131888"/>
              <a:gd name="connsiteY441" fmla="*/ 362631 h 1282701"/>
              <a:gd name="connsiteX442" fmla="*/ 890587 w 1131888"/>
              <a:gd name="connsiteY442" fmla="*/ 358776 h 1282701"/>
              <a:gd name="connsiteX443" fmla="*/ 886777 w 1131888"/>
              <a:gd name="connsiteY443" fmla="*/ 358776 h 1282701"/>
              <a:gd name="connsiteX444" fmla="*/ 902017 w 1131888"/>
              <a:gd name="connsiteY444" fmla="*/ 331788 h 1282701"/>
              <a:gd name="connsiteX445" fmla="*/ 909637 w 1131888"/>
              <a:gd name="connsiteY445" fmla="*/ 335643 h 1282701"/>
              <a:gd name="connsiteX446" fmla="*/ 905827 w 1131888"/>
              <a:gd name="connsiteY446" fmla="*/ 339499 h 1282701"/>
              <a:gd name="connsiteX447" fmla="*/ 894397 w 1131888"/>
              <a:gd name="connsiteY447" fmla="*/ 358776 h 1282701"/>
              <a:gd name="connsiteX448" fmla="*/ 894397 w 1131888"/>
              <a:gd name="connsiteY448" fmla="*/ 362631 h 1282701"/>
              <a:gd name="connsiteX449" fmla="*/ 890587 w 1131888"/>
              <a:gd name="connsiteY449" fmla="*/ 366486 h 1282701"/>
              <a:gd name="connsiteX450" fmla="*/ 886777 w 1131888"/>
              <a:gd name="connsiteY450" fmla="*/ 366486 h 1282701"/>
              <a:gd name="connsiteX451" fmla="*/ 882967 w 1131888"/>
              <a:gd name="connsiteY451" fmla="*/ 366486 h 1282701"/>
              <a:gd name="connsiteX452" fmla="*/ 871537 w 1131888"/>
              <a:gd name="connsiteY452" fmla="*/ 370342 h 1282701"/>
              <a:gd name="connsiteX453" fmla="*/ 861111 w 1131888"/>
              <a:gd name="connsiteY453" fmla="*/ 380892 h 1282701"/>
              <a:gd name="connsiteX454" fmla="*/ 863524 w 1131888"/>
              <a:gd name="connsiteY454" fmla="*/ 382099 h 1282701"/>
              <a:gd name="connsiteX455" fmla="*/ 863524 w 1131888"/>
              <a:gd name="connsiteY455" fmla="*/ 385885 h 1282701"/>
              <a:gd name="connsiteX456" fmla="*/ 871091 w 1131888"/>
              <a:gd name="connsiteY456" fmla="*/ 382099 h 1282701"/>
              <a:gd name="connsiteX457" fmla="*/ 875820 w 1131888"/>
              <a:gd name="connsiteY457" fmla="*/ 391090 h 1282701"/>
              <a:gd name="connsiteX458" fmla="*/ 885846 w 1131888"/>
              <a:gd name="connsiteY458" fmla="*/ 397018 h 1282701"/>
              <a:gd name="connsiteX459" fmla="*/ 909358 w 1131888"/>
              <a:gd name="connsiteY459" fmla="*/ 381795 h 1282701"/>
              <a:gd name="connsiteX460" fmla="*/ 931769 w 1131888"/>
              <a:gd name="connsiteY460" fmla="*/ 362447 h 1282701"/>
              <a:gd name="connsiteX461" fmla="*/ 931769 w 1131888"/>
              <a:gd name="connsiteY461" fmla="*/ 366316 h 1282701"/>
              <a:gd name="connsiteX462" fmla="*/ 935505 w 1131888"/>
              <a:gd name="connsiteY462" fmla="*/ 366316 h 1282701"/>
              <a:gd name="connsiteX463" fmla="*/ 931769 w 1131888"/>
              <a:gd name="connsiteY463" fmla="*/ 362447 h 1282701"/>
              <a:gd name="connsiteX464" fmla="*/ 929744 w 1131888"/>
              <a:gd name="connsiteY464" fmla="*/ 360349 h 1282701"/>
              <a:gd name="connsiteX465" fmla="*/ 920397 w 1131888"/>
              <a:gd name="connsiteY465" fmla="*/ 364173 h 1282701"/>
              <a:gd name="connsiteX466" fmla="*/ 908756 w 1131888"/>
              <a:gd name="connsiteY466" fmla="*/ 374650 h 1282701"/>
              <a:gd name="connsiteX467" fmla="*/ 904875 w 1131888"/>
              <a:gd name="connsiteY467" fmla="*/ 374650 h 1282701"/>
              <a:gd name="connsiteX468" fmla="*/ 904875 w 1131888"/>
              <a:gd name="connsiteY468" fmla="*/ 370840 h 1282701"/>
              <a:gd name="connsiteX469" fmla="*/ 917002 w 1131888"/>
              <a:gd name="connsiteY469" fmla="*/ 360363 h 1282701"/>
              <a:gd name="connsiteX470" fmla="*/ 930410 w 1131888"/>
              <a:gd name="connsiteY470" fmla="*/ 356116 h 1282701"/>
              <a:gd name="connsiteX471" fmla="*/ 935505 w 1131888"/>
              <a:gd name="connsiteY471" fmla="*/ 350838 h 1282701"/>
              <a:gd name="connsiteX472" fmla="*/ 935939 w 1131888"/>
              <a:gd name="connsiteY472" fmla="*/ 351288 h 1282701"/>
              <a:gd name="connsiteX473" fmla="*/ 946871 w 1131888"/>
              <a:gd name="connsiteY473" fmla="*/ 339726 h 1282701"/>
              <a:gd name="connsiteX474" fmla="*/ 965633 w 1131888"/>
              <a:gd name="connsiteY474" fmla="*/ 331788 h 1282701"/>
              <a:gd name="connsiteX475" fmla="*/ 969385 w 1131888"/>
              <a:gd name="connsiteY475" fmla="*/ 335757 h 1282701"/>
              <a:gd name="connsiteX476" fmla="*/ 969385 w 1131888"/>
              <a:gd name="connsiteY476" fmla="*/ 343694 h 1282701"/>
              <a:gd name="connsiteX477" fmla="*/ 950624 w 1131888"/>
              <a:gd name="connsiteY477" fmla="*/ 351632 h 1282701"/>
              <a:gd name="connsiteX478" fmla="*/ 943119 w 1131888"/>
              <a:gd name="connsiteY478" fmla="*/ 359569 h 1282701"/>
              <a:gd name="connsiteX479" fmla="*/ 942975 w 1131888"/>
              <a:gd name="connsiteY479" fmla="*/ 359646 h 1282701"/>
              <a:gd name="connsiteX480" fmla="*/ 942975 w 1131888"/>
              <a:gd name="connsiteY480" fmla="*/ 362447 h 1282701"/>
              <a:gd name="connsiteX481" fmla="*/ 942975 w 1131888"/>
              <a:gd name="connsiteY481" fmla="*/ 366316 h 1282701"/>
              <a:gd name="connsiteX482" fmla="*/ 942975 w 1131888"/>
              <a:gd name="connsiteY482" fmla="*/ 370186 h 1282701"/>
              <a:gd name="connsiteX483" fmla="*/ 913093 w 1131888"/>
              <a:gd name="connsiteY483" fmla="*/ 393403 h 1282701"/>
              <a:gd name="connsiteX484" fmla="*/ 891249 w 1131888"/>
              <a:gd name="connsiteY484" fmla="*/ 412261 h 1282701"/>
              <a:gd name="connsiteX485" fmla="*/ 899466 w 1131888"/>
              <a:gd name="connsiteY485" fmla="*/ 436517 h 1282701"/>
              <a:gd name="connsiteX486" fmla="*/ 908925 w 1131888"/>
              <a:gd name="connsiteY486" fmla="*/ 461596 h 1282701"/>
              <a:gd name="connsiteX487" fmla="*/ 916492 w 1131888"/>
              <a:gd name="connsiteY487" fmla="*/ 465382 h 1282701"/>
              <a:gd name="connsiteX488" fmla="*/ 927842 w 1131888"/>
              <a:gd name="connsiteY488" fmla="*/ 491881 h 1282701"/>
              <a:gd name="connsiteX489" fmla="*/ 942975 w 1131888"/>
              <a:gd name="connsiteY489" fmla="*/ 571378 h 1282701"/>
              <a:gd name="connsiteX490" fmla="*/ 912708 w 1131888"/>
              <a:gd name="connsiteY490" fmla="*/ 711445 h 1282701"/>
              <a:gd name="connsiteX491" fmla="*/ 871091 w 1131888"/>
              <a:gd name="connsiteY491" fmla="*/ 772014 h 1282701"/>
              <a:gd name="connsiteX492" fmla="*/ 886224 w 1131888"/>
              <a:gd name="connsiteY492" fmla="*/ 798513 h 1282701"/>
              <a:gd name="connsiteX493" fmla="*/ 863524 w 1131888"/>
              <a:gd name="connsiteY493" fmla="*/ 779585 h 1282701"/>
              <a:gd name="connsiteX494" fmla="*/ 761373 w 1131888"/>
              <a:gd name="connsiteY494" fmla="*/ 866654 h 1282701"/>
              <a:gd name="connsiteX495" fmla="*/ 640305 w 1131888"/>
              <a:gd name="connsiteY495" fmla="*/ 893153 h 1282701"/>
              <a:gd name="connsiteX496" fmla="*/ 639762 w 1131888"/>
              <a:gd name="connsiteY496" fmla="*/ 893153 h 1282701"/>
              <a:gd name="connsiteX497" fmla="*/ 639762 w 1131888"/>
              <a:gd name="connsiteY497" fmla="*/ 903941 h 1282701"/>
              <a:gd name="connsiteX498" fmla="*/ 639762 w 1131888"/>
              <a:gd name="connsiteY498" fmla="*/ 941294 h 1282701"/>
              <a:gd name="connsiteX499" fmla="*/ 639762 w 1131888"/>
              <a:gd name="connsiteY499" fmla="*/ 952500 h 1282701"/>
              <a:gd name="connsiteX500" fmla="*/ 636587 w 1131888"/>
              <a:gd name="connsiteY500" fmla="*/ 952500 h 1282701"/>
              <a:gd name="connsiteX501" fmla="*/ 636587 w 1131888"/>
              <a:gd name="connsiteY501" fmla="*/ 941294 h 1282701"/>
              <a:gd name="connsiteX502" fmla="*/ 636587 w 1131888"/>
              <a:gd name="connsiteY502" fmla="*/ 903941 h 1282701"/>
              <a:gd name="connsiteX503" fmla="*/ 636587 w 1131888"/>
              <a:gd name="connsiteY503" fmla="*/ 893153 h 1282701"/>
              <a:gd name="connsiteX504" fmla="*/ 636521 w 1131888"/>
              <a:gd name="connsiteY504" fmla="*/ 893153 h 1282701"/>
              <a:gd name="connsiteX505" fmla="*/ 636521 w 1131888"/>
              <a:gd name="connsiteY505" fmla="*/ 896938 h 1282701"/>
              <a:gd name="connsiteX506" fmla="*/ 632738 w 1131888"/>
              <a:gd name="connsiteY506" fmla="*/ 889367 h 1282701"/>
              <a:gd name="connsiteX507" fmla="*/ 610038 w 1131888"/>
              <a:gd name="connsiteY507" fmla="*/ 893153 h 1282701"/>
              <a:gd name="connsiteX508" fmla="*/ 609600 w 1131888"/>
              <a:gd name="connsiteY508" fmla="*/ 892715 h 1282701"/>
              <a:gd name="connsiteX509" fmla="*/ 609600 w 1131888"/>
              <a:gd name="connsiteY509" fmla="*/ 899760 h 1282701"/>
              <a:gd name="connsiteX510" fmla="*/ 609600 w 1131888"/>
              <a:gd name="connsiteY510" fmla="*/ 919163 h 1282701"/>
              <a:gd name="connsiteX511" fmla="*/ 606425 w 1131888"/>
              <a:gd name="connsiteY511" fmla="*/ 919163 h 1282701"/>
              <a:gd name="connsiteX512" fmla="*/ 603250 w 1131888"/>
              <a:gd name="connsiteY512" fmla="*/ 919163 h 1282701"/>
              <a:gd name="connsiteX513" fmla="*/ 606425 w 1131888"/>
              <a:gd name="connsiteY513" fmla="*/ 899760 h 1282701"/>
              <a:gd name="connsiteX514" fmla="*/ 606425 w 1131888"/>
              <a:gd name="connsiteY514" fmla="*/ 889538 h 1282701"/>
              <a:gd name="connsiteX515" fmla="*/ 606254 w 1131888"/>
              <a:gd name="connsiteY515" fmla="*/ 889367 h 1282701"/>
              <a:gd name="connsiteX516" fmla="*/ 606254 w 1131888"/>
              <a:gd name="connsiteY516" fmla="*/ 893153 h 1282701"/>
              <a:gd name="connsiteX517" fmla="*/ 541937 w 1131888"/>
              <a:gd name="connsiteY517" fmla="*/ 881796 h 1282701"/>
              <a:gd name="connsiteX518" fmla="*/ 540792 w 1131888"/>
              <a:gd name="connsiteY518" fmla="*/ 880651 h 1282701"/>
              <a:gd name="connsiteX519" fmla="*/ 535663 w 1131888"/>
              <a:gd name="connsiteY519" fmla="*/ 906596 h 1282701"/>
              <a:gd name="connsiteX520" fmla="*/ 527368 w 1131888"/>
              <a:gd name="connsiteY520" fmla="*/ 929747 h 1282701"/>
              <a:gd name="connsiteX521" fmla="*/ 527368 w 1131888"/>
              <a:gd name="connsiteY521" fmla="*/ 933451 h 1282701"/>
              <a:gd name="connsiteX522" fmla="*/ 523875 w 1131888"/>
              <a:gd name="connsiteY522" fmla="*/ 929747 h 1282701"/>
              <a:gd name="connsiteX523" fmla="*/ 532170 w 1131888"/>
              <a:gd name="connsiteY523" fmla="*/ 903817 h 1282701"/>
              <a:gd name="connsiteX524" fmla="*/ 537141 w 1131888"/>
              <a:gd name="connsiteY524" fmla="*/ 881107 h 1282701"/>
              <a:gd name="connsiteX525" fmla="*/ 514507 w 1131888"/>
              <a:gd name="connsiteY525" fmla="*/ 865707 h 1282701"/>
              <a:gd name="connsiteX526" fmla="*/ 485186 w 1131888"/>
              <a:gd name="connsiteY526" fmla="*/ 855297 h 1282701"/>
              <a:gd name="connsiteX527" fmla="*/ 473836 w 1131888"/>
              <a:gd name="connsiteY527" fmla="*/ 843940 h 1282701"/>
              <a:gd name="connsiteX528" fmla="*/ 452554 w 1131888"/>
              <a:gd name="connsiteY528" fmla="*/ 831164 h 1282701"/>
              <a:gd name="connsiteX529" fmla="*/ 428439 w 1131888"/>
              <a:gd name="connsiteY529" fmla="*/ 821228 h 1282701"/>
              <a:gd name="connsiteX530" fmla="*/ 412750 w 1131888"/>
              <a:gd name="connsiteY530" fmla="*/ 842963 h 1282701"/>
              <a:gd name="connsiteX531" fmla="*/ 412750 w 1131888"/>
              <a:gd name="connsiteY531" fmla="*/ 839193 h 1282701"/>
              <a:gd name="connsiteX532" fmla="*/ 414694 w 1131888"/>
              <a:gd name="connsiteY532" fmla="*/ 836307 h 1282701"/>
              <a:gd name="connsiteX533" fmla="*/ 410964 w 1131888"/>
              <a:gd name="connsiteY533" fmla="*/ 841058 h 1282701"/>
              <a:gd name="connsiteX534" fmla="*/ 398462 w 1131888"/>
              <a:gd name="connsiteY534" fmla="*/ 847725 h 1282701"/>
              <a:gd name="connsiteX535" fmla="*/ 418672 w 1131888"/>
              <a:gd name="connsiteY535" fmla="*/ 830403 h 1282701"/>
              <a:gd name="connsiteX536" fmla="*/ 427404 w 1131888"/>
              <a:gd name="connsiteY536" fmla="*/ 817441 h 1282701"/>
              <a:gd name="connsiteX537" fmla="*/ 425598 w 1131888"/>
              <a:gd name="connsiteY537" fmla="*/ 817441 h 1282701"/>
              <a:gd name="connsiteX538" fmla="*/ 424652 w 1131888"/>
              <a:gd name="connsiteY538" fmla="*/ 817441 h 1282701"/>
              <a:gd name="connsiteX539" fmla="*/ 424652 w 1131888"/>
              <a:gd name="connsiteY539" fmla="*/ 809870 h 1282701"/>
              <a:gd name="connsiteX540" fmla="*/ 405735 w 1131888"/>
              <a:gd name="connsiteY540" fmla="*/ 798513 h 1282701"/>
              <a:gd name="connsiteX541" fmla="*/ 386818 w 1131888"/>
              <a:gd name="connsiteY541" fmla="*/ 764443 h 1282701"/>
              <a:gd name="connsiteX542" fmla="*/ 378142 w 1131888"/>
              <a:gd name="connsiteY542" fmla="*/ 765357 h 1282701"/>
              <a:gd name="connsiteX543" fmla="*/ 379251 w 1131888"/>
              <a:gd name="connsiteY543" fmla="*/ 764443 h 1282701"/>
              <a:gd name="connsiteX544" fmla="*/ 360334 w 1131888"/>
              <a:gd name="connsiteY544" fmla="*/ 734158 h 1282701"/>
              <a:gd name="connsiteX545" fmla="*/ 337634 w 1131888"/>
              <a:gd name="connsiteY545" fmla="*/ 745515 h 1282701"/>
              <a:gd name="connsiteX546" fmla="*/ 345201 w 1131888"/>
              <a:gd name="connsiteY546" fmla="*/ 715230 h 1282701"/>
              <a:gd name="connsiteX547" fmla="*/ 337634 w 1131888"/>
              <a:gd name="connsiteY547" fmla="*/ 692517 h 1282701"/>
              <a:gd name="connsiteX548" fmla="*/ 330767 w 1131888"/>
              <a:gd name="connsiteY548" fmla="*/ 692517 h 1282701"/>
              <a:gd name="connsiteX549" fmla="*/ 299536 w 1131888"/>
              <a:gd name="connsiteY549" fmla="*/ 701651 h 1282701"/>
              <a:gd name="connsiteX550" fmla="*/ 265697 w 1131888"/>
              <a:gd name="connsiteY550" fmla="*/ 714376 h 1282701"/>
              <a:gd name="connsiteX551" fmla="*/ 261937 w 1131888"/>
              <a:gd name="connsiteY551" fmla="*/ 710606 h 1282701"/>
              <a:gd name="connsiteX552" fmla="*/ 261937 w 1131888"/>
              <a:gd name="connsiteY552" fmla="*/ 706835 h 1282701"/>
              <a:gd name="connsiteX553" fmla="*/ 329615 w 1131888"/>
              <a:gd name="connsiteY553" fmla="*/ 684213 h 1282701"/>
              <a:gd name="connsiteX554" fmla="*/ 330057 w 1131888"/>
              <a:gd name="connsiteY554" fmla="*/ 684656 h 1282701"/>
              <a:gd name="connsiteX555" fmla="*/ 328825 w 1131888"/>
              <a:gd name="connsiteY555" fmla="*/ 649042 h 1282701"/>
              <a:gd name="connsiteX556" fmla="*/ 319980 w 1131888"/>
              <a:gd name="connsiteY556" fmla="*/ 591083 h 1282701"/>
              <a:gd name="connsiteX557" fmla="*/ 318770 w 1131888"/>
              <a:gd name="connsiteY557" fmla="*/ 535937 h 1282701"/>
              <a:gd name="connsiteX558" fmla="*/ 309404 w 1131888"/>
              <a:gd name="connsiteY558" fmla="*/ 534592 h 1282701"/>
              <a:gd name="connsiteX559" fmla="*/ 292735 w 1131888"/>
              <a:gd name="connsiteY559" fmla="*/ 532607 h 1282701"/>
              <a:gd name="connsiteX560" fmla="*/ 292735 w 1131888"/>
              <a:gd name="connsiteY560" fmla="*/ 528638 h 1282701"/>
              <a:gd name="connsiteX561" fmla="*/ 309880 w 1131888"/>
              <a:gd name="connsiteY561" fmla="*/ 530623 h 1282701"/>
              <a:gd name="connsiteX562" fmla="*/ 322993 w 1131888"/>
              <a:gd name="connsiteY562" fmla="*/ 532140 h 1282701"/>
              <a:gd name="connsiteX563" fmla="*/ 327229 w 1131888"/>
              <a:gd name="connsiteY563" fmla="*/ 520273 h 1282701"/>
              <a:gd name="connsiteX564" fmla="*/ 326283 w 1131888"/>
              <a:gd name="connsiteY564" fmla="*/ 507023 h 1282701"/>
              <a:gd name="connsiteX565" fmla="*/ 371684 w 1131888"/>
              <a:gd name="connsiteY565" fmla="*/ 408598 h 1282701"/>
              <a:gd name="connsiteX566" fmla="*/ 428435 w 1131888"/>
              <a:gd name="connsiteY566" fmla="*/ 344243 h 1282701"/>
              <a:gd name="connsiteX567" fmla="*/ 507886 w 1131888"/>
              <a:gd name="connsiteY567" fmla="*/ 306388 h 1282701"/>
              <a:gd name="connsiteX568" fmla="*/ 511670 w 1131888"/>
              <a:gd name="connsiteY568" fmla="*/ 306388 h 1282701"/>
              <a:gd name="connsiteX569" fmla="*/ 512198 w 1131888"/>
              <a:gd name="connsiteY569" fmla="*/ 305859 h 1282701"/>
              <a:gd name="connsiteX570" fmla="*/ 511969 w 1131888"/>
              <a:gd name="connsiteY570" fmla="*/ 305859 h 1282701"/>
              <a:gd name="connsiteX571" fmla="*/ 492125 w 1131888"/>
              <a:gd name="connsiteY571" fmla="*/ 272521 h 1282701"/>
              <a:gd name="connsiteX572" fmla="*/ 492125 w 1131888"/>
              <a:gd name="connsiteY572" fmla="*/ 268817 h 1282701"/>
              <a:gd name="connsiteX573" fmla="*/ 496094 w 1131888"/>
              <a:gd name="connsiteY573" fmla="*/ 268817 h 1282701"/>
              <a:gd name="connsiteX574" fmla="*/ 515938 w 1131888"/>
              <a:gd name="connsiteY574" fmla="*/ 302155 h 1282701"/>
              <a:gd name="connsiteX575" fmla="*/ 515938 w 1131888"/>
              <a:gd name="connsiteY575" fmla="*/ 302440 h 1282701"/>
              <a:gd name="connsiteX576" fmla="*/ 526803 w 1131888"/>
              <a:gd name="connsiteY576" fmla="*/ 298817 h 1282701"/>
              <a:gd name="connsiteX577" fmla="*/ 538153 w 1131888"/>
              <a:gd name="connsiteY577" fmla="*/ 295031 h 1282701"/>
              <a:gd name="connsiteX578" fmla="*/ 530586 w 1131888"/>
              <a:gd name="connsiteY578" fmla="*/ 272317 h 1282701"/>
              <a:gd name="connsiteX579" fmla="*/ 538153 w 1131888"/>
              <a:gd name="connsiteY579" fmla="*/ 287460 h 1282701"/>
              <a:gd name="connsiteX580" fmla="*/ 632738 w 1131888"/>
              <a:gd name="connsiteY580" fmla="*/ 279889 h 1282701"/>
              <a:gd name="connsiteX581" fmla="*/ 636587 w 1131888"/>
              <a:gd name="connsiteY581" fmla="*/ 283740 h 1282701"/>
              <a:gd name="connsiteX582" fmla="*/ 636587 w 1131888"/>
              <a:gd name="connsiteY582" fmla="*/ 275696 h 1282701"/>
              <a:gd name="connsiteX583" fmla="*/ 636587 w 1131888"/>
              <a:gd name="connsiteY583" fmla="*/ 260879 h 1282701"/>
              <a:gd name="connsiteX584" fmla="*/ 636587 w 1131888"/>
              <a:gd name="connsiteY584" fmla="*/ 257175 h 1282701"/>
              <a:gd name="connsiteX585" fmla="*/ 640556 w 1131888"/>
              <a:gd name="connsiteY585" fmla="*/ 257175 h 1282701"/>
              <a:gd name="connsiteX586" fmla="*/ 644525 w 1131888"/>
              <a:gd name="connsiteY586" fmla="*/ 257175 h 1282701"/>
              <a:gd name="connsiteX587" fmla="*/ 644525 w 1131888"/>
              <a:gd name="connsiteY587" fmla="*/ 260879 h 1282701"/>
              <a:gd name="connsiteX588" fmla="*/ 640556 w 1131888"/>
              <a:gd name="connsiteY588" fmla="*/ 275696 h 1282701"/>
              <a:gd name="connsiteX589" fmla="*/ 641214 w 1131888"/>
              <a:gd name="connsiteY589" fmla="*/ 276924 h 1282701"/>
              <a:gd name="connsiteX590" fmla="*/ 643996 w 1131888"/>
              <a:gd name="connsiteY590" fmla="*/ 264319 h 1282701"/>
              <a:gd name="connsiteX591" fmla="*/ 648229 w 1131888"/>
              <a:gd name="connsiteY591" fmla="*/ 245137 h 1282701"/>
              <a:gd name="connsiteX592" fmla="*/ 648229 w 1131888"/>
              <a:gd name="connsiteY592" fmla="*/ 241300 h 1282701"/>
              <a:gd name="connsiteX593" fmla="*/ 652462 w 1131888"/>
              <a:gd name="connsiteY593" fmla="*/ 245137 h 1282701"/>
              <a:gd name="connsiteX594" fmla="*/ 652462 w 1131888"/>
              <a:gd name="connsiteY594" fmla="*/ 268156 h 1282701"/>
              <a:gd name="connsiteX595" fmla="*/ 645460 w 1131888"/>
              <a:gd name="connsiteY595" fmla="*/ 284021 h 1282701"/>
              <a:gd name="connsiteX596" fmla="*/ 650236 w 1131888"/>
              <a:gd name="connsiteY596" fmla="*/ 280835 h 1282701"/>
              <a:gd name="connsiteX597" fmla="*/ 651655 w 1131888"/>
              <a:gd name="connsiteY597" fmla="*/ 279889 h 1282701"/>
              <a:gd name="connsiteX598" fmla="*/ 700839 w 1131888"/>
              <a:gd name="connsiteY598" fmla="*/ 287460 h 1282701"/>
              <a:gd name="connsiteX599" fmla="*/ 715972 w 1131888"/>
              <a:gd name="connsiteY599" fmla="*/ 257175 h 1282701"/>
              <a:gd name="connsiteX600" fmla="*/ 712189 w 1131888"/>
              <a:gd name="connsiteY600" fmla="*/ 283674 h 1282701"/>
              <a:gd name="connsiteX601" fmla="*/ 719756 w 1131888"/>
              <a:gd name="connsiteY601" fmla="*/ 279889 h 1282701"/>
              <a:gd name="connsiteX602" fmla="*/ 721201 w 1131888"/>
              <a:gd name="connsiteY602" fmla="*/ 281335 h 1282701"/>
              <a:gd name="connsiteX603" fmla="*/ 727694 w 1131888"/>
              <a:gd name="connsiteY603" fmla="*/ 250645 h 1282701"/>
              <a:gd name="connsiteX604" fmla="*/ 723900 w 1131888"/>
              <a:gd name="connsiteY604" fmla="*/ 248643 h 1282701"/>
              <a:gd name="connsiteX605" fmla="*/ 723900 w 1131888"/>
              <a:gd name="connsiteY605" fmla="*/ 244872 h 1282701"/>
              <a:gd name="connsiteX606" fmla="*/ 723900 w 1131888"/>
              <a:gd name="connsiteY606" fmla="*/ 241102 h 1282701"/>
              <a:gd name="connsiteX607" fmla="*/ 727472 w 1131888"/>
              <a:gd name="connsiteY607" fmla="*/ 226021 h 1282701"/>
              <a:gd name="connsiteX608" fmla="*/ 731044 w 1131888"/>
              <a:gd name="connsiteY608" fmla="*/ 222250 h 1282701"/>
              <a:gd name="connsiteX609" fmla="*/ 735679 w 1131888"/>
              <a:gd name="connsiteY609" fmla="*/ 224696 h 1282701"/>
              <a:gd name="connsiteX610" fmla="*/ 502022 w 1131888"/>
              <a:gd name="connsiteY610" fmla="*/ 171541 h 1282701"/>
              <a:gd name="connsiteX611" fmla="*/ 504031 w 1131888"/>
              <a:gd name="connsiteY611" fmla="*/ 177271 h 1282701"/>
              <a:gd name="connsiteX612" fmla="*/ 502022 w 1131888"/>
              <a:gd name="connsiteY612" fmla="*/ 171541 h 1282701"/>
              <a:gd name="connsiteX613" fmla="*/ 174624 w 1131888"/>
              <a:gd name="connsiteY613" fmla="*/ 109538 h 1282701"/>
              <a:gd name="connsiteX614" fmla="*/ 182562 w 1131888"/>
              <a:gd name="connsiteY614" fmla="*/ 128059 h 1282701"/>
              <a:gd name="connsiteX615" fmla="*/ 174624 w 1131888"/>
              <a:gd name="connsiteY615" fmla="*/ 109538 h 1282701"/>
              <a:gd name="connsiteX616" fmla="*/ 174625 w 1131888"/>
              <a:gd name="connsiteY616" fmla="*/ 97440 h 1282701"/>
              <a:gd name="connsiteX617" fmla="*/ 178424 w 1131888"/>
              <a:gd name="connsiteY617" fmla="*/ 97440 h 1282701"/>
              <a:gd name="connsiteX618" fmla="*/ 277189 w 1131888"/>
              <a:gd name="connsiteY618" fmla="*/ 199424 h 1282701"/>
              <a:gd name="connsiteX619" fmla="*/ 277189 w 1131888"/>
              <a:gd name="connsiteY619" fmla="*/ 203201 h 1282701"/>
              <a:gd name="connsiteX620" fmla="*/ 273390 w 1131888"/>
              <a:gd name="connsiteY620" fmla="*/ 203201 h 1282701"/>
              <a:gd name="connsiteX621" fmla="*/ 174625 w 1131888"/>
              <a:gd name="connsiteY621" fmla="*/ 101217 h 1282701"/>
              <a:gd name="connsiteX622" fmla="*/ 174625 w 1131888"/>
              <a:gd name="connsiteY622" fmla="*/ 97440 h 1282701"/>
              <a:gd name="connsiteX623" fmla="*/ 432435 w 1131888"/>
              <a:gd name="connsiteY623" fmla="*/ 71438 h 1282701"/>
              <a:gd name="connsiteX624" fmla="*/ 447675 w 1131888"/>
              <a:gd name="connsiteY624" fmla="*/ 112713 h 1282701"/>
              <a:gd name="connsiteX625" fmla="*/ 443865 w 1131888"/>
              <a:gd name="connsiteY625" fmla="*/ 112713 h 1282701"/>
              <a:gd name="connsiteX626" fmla="*/ 428625 w 1131888"/>
              <a:gd name="connsiteY626" fmla="*/ 75190 h 1282701"/>
              <a:gd name="connsiteX627" fmla="*/ 432435 w 1131888"/>
              <a:gd name="connsiteY627" fmla="*/ 71438 h 1282701"/>
              <a:gd name="connsiteX628" fmla="*/ 166687 w 1131888"/>
              <a:gd name="connsiteY628" fmla="*/ 63500 h 1282701"/>
              <a:gd name="connsiteX629" fmla="*/ 170472 w 1131888"/>
              <a:gd name="connsiteY629" fmla="*/ 63500 h 1282701"/>
              <a:gd name="connsiteX630" fmla="*/ 215900 w 1131888"/>
              <a:gd name="connsiteY630" fmla="*/ 109538 h 1282701"/>
              <a:gd name="connsiteX631" fmla="*/ 212114 w 1131888"/>
              <a:gd name="connsiteY631" fmla="*/ 109538 h 1282701"/>
              <a:gd name="connsiteX632" fmla="*/ 166687 w 1131888"/>
              <a:gd name="connsiteY632" fmla="*/ 67337 h 1282701"/>
              <a:gd name="connsiteX633" fmla="*/ 155801 w 1131888"/>
              <a:gd name="connsiteY633" fmla="*/ 19050 h 1282701"/>
              <a:gd name="connsiteX634" fmla="*/ 155801 w 1131888"/>
              <a:gd name="connsiteY634" fmla="*/ 48684 h 1282701"/>
              <a:gd name="connsiteX635" fmla="*/ 141287 w 1131888"/>
              <a:gd name="connsiteY635" fmla="*/ 44980 h 1282701"/>
              <a:gd name="connsiteX636" fmla="*/ 367336 w 1131888"/>
              <a:gd name="connsiteY636" fmla="*/ 0 h 1282701"/>
              <a:gd name="connsiteX637" fmla="*/ 371135 w 1131888"/>
              <a:gd name="connsiteY637" fmla="*/ 3786 h 1282701"/>
              <a:gd name="connsiteX638" fmla="*/ 386329 w 1131888"/>
              <a:gd name="connsiteY638" fmla="*/ 34070 h 1282701"/>
              <a:gd name="connsiteX639" fmla="*/ 390128 w 1131888"/>
              <a:gd name="connsiteY639" fmla="*/ 49213 h 1282701"/>
              <a:gd name="connsiteX640" fmla="*/ 397725 w 1131888"/>
              <a:gd name="connsiteY640" fmla="*/ 71926 h 1282701"/>
              <a:gd name="connsiteX641" fmla="*/ 424316 w 1131888"/>
              <a:gd name="connsiteY641" fmla="*/ 109782 h 1282701"/>
              <a:gd name="connsiteX642" fmla="*/ 450907 w 1131888"/>
              <a:gd name="connsiteY642" fmla="*/ 143852 h 1282701"/>
              <a:gd name="connsiteX643" fmla="*/ 462303 w 1131888"/>
              <a:gd name="connsiteY643" fmla="*/ 177922 h 1282701"/>
              <a:gd name="connsiteX644" fmla="*/ 469900 w 1131888"/>
              <a:gd name="connsiteY644" fmla="*/ 185493 h 1282701"/>
              <a:gd name="connsiteX645" fmla="*/ 469900 w 1131888"/>
              <a:gd name="connsiteY645" fmla="*/ 193065 h 1282701"/>
              <a:gd name="connsiteX646" fmla="*/ 469900 w 1131888"/>
              <a:gd name="connsiteY646" fmla="*/ 196850 h 1282701"/>
              <a:gd name="connsiteX647" fmla="*/ 466102 w 1131888"/>
              <a:gd name="connsiteY647" fmla="*/ 193065 h 1282701"/>
              <a:gd name="connsiteX648" fmla="*/ 462303 w 1131888"/>
              <a:gd name="connsiteY648" fmla="*/ 185493 h 1282701"/>
              <a:gd name="connsiteX649" fmla="*/ 458504 w 1131888"/>
              <a:gd name="connsiteY649" fmla="*/ 181708 h 1282701"/>
              <a:gd name="connsiteX650" fmla="*/ 443309 w 1131888"/>
              <a:gd name="connsiteY650" fmla="*/ 143852 h 1282701"/>
              <a:gd name="connsiteX651" fmla="*/ 420517 w 1131888"/>
              <a:gd name="connsiteY651" fmla="*/ 113567 h 1282701"/>
              <a:gd name="connsiteX652" fmla="*/ 397725 w 1131888"/>
              <a:gd name="connsiteY652" fmla="*/ 83283 h 1282701"/>
              <a:gd name="connsiteX653" fmla="*/ 382531 w 1131888"/>
              <a:gd name="connsiteY653" fmla="*/ 49213 h 1282701"/>
              <a:gd name="connsiteX654" fmla="*/ 378732 w 1131888"/>
              <a:gd name="connsiteY654" fmla="*/ 34070 h 1282701"/>
              <a:gd name="connsiteX655" fmla="*/ 367336 w 1131888"/>
              <a:gd name="connsiteY655" fmla="*/ 3786 h 1282701"/>
              <a:gd name="connsiteX656" fmla="*/ 367336 w 1131888"/>
              <a:gd name="connsiteY656" fmla="*/ 0 h 1282701"/>
              <a:gd name="connsiteX657" fmla="*/ 334010 w 1131888"/>
              <a:gd name="connsiteY657" fmla="*/ 0 h 1282701"/>
              <a:gd name="connsiteX658" fmla="*/ 368300 w 1131888"/>
              <a:gd name="connsiteY658" fmla="*/ 60325 h 1282701"/>
              <a:gd name="connsiteX659" fmla="*/ 334010 w 1131888"/>
              <a:gd name="connsiteY659" fmla="*/ 0 h 1282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Lst>
            <a:rect l="l" t="t" r="r" b="b"/>
            <a:pathLst>
              <a:path w="1131888" h="1282701">
                <a:moveTo>
                  <a:pt x="428228" y="1258888"/>
                </a:moveTo>
                <a:cubicBezTo>
                  <a:pt x="431800" y="1258888"/>
                  <a:pt x="428228" y="1274763"/>
                  <a:pt x="428228" y="1282701"/>
                </a:cubicBezTo>
                <a:cubicBezTo>
                  <a:pt x="417512" y="1278732"/>
                  <a:pt x="428228" y="1266826"/>
                  <a:pt x="428228" y="1258888"/>
                </a:cubicBezTo>
                <a:close/>
                <a:moveTo>
                  <a:pt x="46038" y="1222375"/>
                </a:moveTo>
                <a:cubicBezTo>
                  <a:pt x="34528" y="1241085"/>
                  <a:pt x="15346" y="1256053"/>
                  <a:pt x="3836" y="1274763"/>
                </a:cubicBezTo>
                <a:lnTo>
                  <a:pt x="0" y="1274763"/>
                </a:lnTo>
                <a:cubicBezTo>
                  <a:pt x="0" y="1274763"/>
                  <a:pt x="0" y="1274763"/>
                  <a:pt x="0" y="1271021"/>
                </a:cubicBezTo>
                <a:cubicBezTo>
                  <a:pt x="15346" y="1252311"/>
                  <a:pt x="30692" y="1237343"/>
                  <a:pt x="46038" y="1222375"/>
                </a:cubicBezTo>
                <a:close/>
                <a:moveTo>
                  <a:pt x="811337" y="1149747"/>
                </a:moveTo>
                <a:cubicBezTo>
                  <a:pt x="812701" y="1148670"/>
                  <a:pt x="815182" y="1148443"/>
                  <a:pt x="819150" y="1150257"/>
                </a:cubicBezTo>
                <a:cubicBezTo>
                  <a:pt x="813197" y="1163864"/>
                  <a:pt x="807244" y="1152979"/>
                  <a:pt x="811337" y="1149747"/>
                </a:cubicBezTo>
                <a:close/>
                <a:moveTo>
                  <a:pt x="374967" y="1130300"/>
                </a:moveTo>
                <a:cubicBezTo>
                  <a:pt x="374967" y="1130300"/>
                  <a:pt x="378777" y="1130300"/>
                  <a:pt x="378777" y="1130300"/>
                </a:cubicBezTo>
                <a:cubicBezTo>
                  <a:pt x="378777" y="1130300"/>
                  <a:pt x="382587" y="1130300"/>
                  <a:pt x="378777" y="1134080"/>
                </a:cubicBezTo>
                <a:cubicBezTo>
                  <a:pt x="371157" y="1156758"/>
                  <a:pt x="355917" y="1183217"/>
                  <a:pt x="348297" y="1205895"/>
                </a:cubicBezTo>
                <a:cubicBezTo>
                  <a:pt x="348297" y="1205895"/>
                  <a:pt x="344487" y="1209675"/>
                  <a:pt x="344487" y="1205895"/>
                </a:cubicBezTo>
                <a:cubicBezTo>
                  <a:pt x="352107" y="1179437"/>
                  <a:pt x="367347" y="1156758"/>
                  <a:pt x="374967" y="1130300"/>
                </a:cubicBezTo>
                <a:close/>
                <a:moveTo>
                  <a:pt x="129117" y="1108075"/>
                </a:moveTo>
                <a:cubicBezTo>
                  <a:pt x="136525" y="1119641"/>
                  <a:pt x="121708" y="1131208"/>
                  <a:pt x="114300" y="1135063"/>
                </a:cubicBezTo>
                <a:cubicBezTo>
                  <a:pt x="118004" y="1123497"/>
                  <a:pt x="129117" y="1119641"/>
                  <a:pt x="129117" y="1108075"/>
                </a:cubicBezTo>
                <a:close/>
                <a:moveTo>
                  <a:pt x="1033462" y="1093788"/>
                </a:moveTo>
                <a:cubicBezTo>
                  <a:pt x="1045368" y="1097492"/>
                  <a:pt x="1049337" y="1104901"/>
                  <a:pt x="1049337" y="1116013"/>
                </a:cubicBezTo>
                <a:cubicBezTo>
                  <a:pt x="1033462" y="1116013"/>
                  <a:pt x="1037431" y="1104901"/>
                  <a:pt x="1033462" y="1093788"/>
                </a:cubicBezTo>
                <a:close/>
                <a:moveTo>
                  <a:pt x="833437" y="1074738"/>
                </a:moveTo>
                <a:cubicBezTo>
                  <a:pt x="837247" y="1074738"/>
                  <a:pt x="837247" y="1074738"/>
                  <a:pt x="837247" y="1074738"/>
                </a:cubicBezTo>
                <a:cubicBezTo>
                  <a:pt x="841057" y="1089706"/>
                  <a:pt x="852487" y="1104674"/>
                  <a:pt x="852487" y="1123384"/>
                </a:cubicBezTo>
                <a:cubicBezTo>
                  <a:pt x="852487" y="1127126"/>
                  <a:pt x="848677" y="1123384"/>
                  <a:pt x="848677" y="1123384"/>
                </a:cubicBezTo>
                <a:cubicBezTo>
                  <a:pt x="848677" y="1108416"/>
                  <a:pt x="833437" y="1093448"/>
                  <a:pt x="833437" y="1074738"/>
                </a:cubicBezTo>
                <a:close/>
                <a:moveTo>
                  <a:pt x="401955" y="1069975"/>
                </a:moveTo>
                <a:cubicBezTo>
                  <a:pt x="409575" y="1077516"/>
                  <a:pt x="398145" y="1088827"/>
                  <a:pt x="394335" y="1100138"/>
                </a:cubicBezTo>
                <a:cubicBezTo>
                  <a:pt x="390525" y="1092597"/>
                  <a:pt x="401955" y="1081286"/>
                  <a:pt x="401955" y="1069975"/>
                </a:cubicBezTo>
                <a:close/>
                <a:moveTo>
                  <a:pt x="636984" y="1058863"/>
                </a:moveTo>
                <a:cubicBezTo>
                  <a:pt x="640556" y="1058863"/>
                  <a:pt x="640556" y="1062655"/>
                  <a:pt x="640556" y="1062655"/>
                </a:cubicBezTo>
                <a:cubicBezTo>
                  <a:pt x="640556" y="1127126"/>
                  <a:pt x="640556" y="1195388"/>
                  <a:pt x="647700" y="1259859"/>
                </a:cubicBezTo>
                <a:cubicBezTo>
                  <a:pt x="647700" y="1259859"/>
                  <a:pt x="647700" y="1263651"/>
                  <a:pt x="644128" y="1263651"/>
                </a:cubicBezTo>
                <a:cubicBezTo>
                  <a:pt x="644128" y="1263651"/>
                  <a:pt x="640556" y="1259859"/>
                  <a:pt x="640556" y="1259859"/>
                </a:cubicBezTo>
                <a:cubicBezTo>
                  <a:pt x="633412" y="1195388"/>
                  <a:pt x="633412" y="1130918"/>
                  <a:pt x="633412" y="1062655"/>
                </a:cubicBezTo>
                <a:cubicBezTo>
                  <a:pt x="633412" y="1062655"/>
                  <a:pt x="636984" y="1058863"/>
                  <a:pt x="636984" y="1058863"/>
                </a:cubicBezTo>
                <a:close/>
                <a:moveTo>
                  <a:pt x="140653" y="1058863"/>
                </a:moveTo>
                <a:cubicBezTo>
                  <a:pt x="147638" y="1058863"/>
                  <a:pt x="137160" y="1066272"/>
                  <a:pt x="137160" y="1069976"/>
                </a:cubicBezTo>
                <a:cubicBezTo>
                  <a:pt x="130175" y="1066272"/>
                  <a:pt x="137160" y="1058863"/>
                  <a:pt x="140653" y="1058863"/>
                </a:cubicBezTo>
                <a:close/>
                <a:moveTo>
                  <a:pt x="852487" y="1054781"/>
                </a:moveTo>
                <a:cubicBezTo>
                  <a:pt x="860425" y="1050925"/>
                  <a:pt x="860425" y="1070202"/>
                  <a:pt x="868362" y="1074058"/>
                </a:cubicBezTo>
                <a:cubicBezTo>
                  <a:pt x="860425" y="1077913"/>
                  <a:pt x="856456" y="1058636"/>
                  <a:pt x="852487" y="1054781"/>
                </a:cubicBezTo>
                <a:close/>
                <a:moveTo>
                  <a:pt x="625475" y="1025525"/>
                </a:moveTo>
                <a:cubicBezTo>
                  <a:pt x="628650" y="1029335"/>
                  <a:pt x="628650" y="1036955"/>
                  <a:pt x="628650" y="1044575"/>
                </a:cubicBezTo>
                <a:cubicBezTo>
                  <a:pt x="622300" y="1044575"/>
                  <a:pt x="625475" y="1033145"/>
                  <a:pt x="625475" y="1025525"/>
                </a:cubicBezTo>
                <a:close/>
                <a:moveTo>
                  <a:pt x="1064260" y="1018117"/>
                </a:moveTo>
                <a:cubicBezTo>
                  <a:pt x="1068070" y="1019969"/>
                  <a:pt x="1070928" y="1019043"/>
                  <a:pt x="1073309" y="1018117"/>
                </a:cubicBezTo>
                <a:cubicBezTo>
                  <a:pt x="1075690" y="1017191"/>
                  <a:pt x="1077595" y="1016265"/>
                  <a:pt x="1079500" y="1018117"/>
                </a:cubicBezTo>
                <a:cubicBezTo>
                  <a:pt x="1075690" y="1025526"/>
                  <a:pt x="1079500" y="1032934"/>
                  <a:pt x="1071880" y="1036638"/>
                </a:cubicBezTo>
                <a:cubicBezTo>
                  <a:pt x="1060450" y="1036638"/>
                  <a:pt x="1064260" y="1025526"/>
                  <a:pt x="1064260" y="1018117"/>
                </a:cubicBezTo>
                <a:close/>
                <a:moveTo>
                  <a:pt x="1022350" y="1014413"/>
                </a:moveTo>
                <a:cubicBezTo>
                  <a:pt x="1022350" y="1014413"/>
                  <a:pt x="1026179" y="1014413"/>
                  <a:pt x="1030008" y="1014413"/>
                </a:cubicBezTo>
                <a:cubicBezTo>
                  <a:pt x="1052980" y="1033066"/>
                  <a:pt x="1072123" y="1055450"/>
                  <a:pt x="1087438" y="1081565"/>
                </a:cubicBezTo>
                <a:cubicBezTo>
                  <a:pt x="1087438" y="1081565"/>
                  <a:pt x="1087438" y="1085295"/>
                  <a:pt x="1087438" y="1085295"/>
                </a:cubicBezTo>
                <a:cubicBezTo>
                  <a:pt x="1083610" y="1089026"/>
                  <a:pt x="1079781" y="1085295"/>
                  <a:pt x="1079781" y="1085295"/>
                </a:cubicBezTo>
                <a:cubicBezTo>
                  <a:pt x="1064466" y="1059181"/>
                  <a:pt x="1045322" y="1040528"/>
                  <a:pt x="1022350" y="1021874"/>
                </a:cubicBezTo>
                <a:cubicBezTo>
                  <a:pt x="1022350" y="1021874"/>
                  <a:pt x="1022350" y="1018144"/>
                  <a:pt x="1022350" y="1014413"/>
                </a:cubicBezTo>
                <a:close/>
                <a:moveTo>
                  <a:pt x="885825" y="998992"/>
                </a:moveTo>
                <a:cubicBezTo>
                  <a:pt x="893445" y="995363"/>
                  <a:pt x="901065" y="1013506"/>
                  <a:pt x="904875" y="1017135"/>
                </a:cubicBezTo>
                <a:cubicBezTo>
                  <a:pt x="897255" y="1020763"/>
                  <a:pt x="893445" y="1002620"/>
                  <a:pt x="885825" y="998992"/>
                </a:cubicBezTo>
                <a:close/>
                <a:moveTo>
                  <a:pt x="647700" y="990600"/>
                </a:moveTo>
                <a:cubicBezTo>
                  <a:pt x="647700" y="990600"/>
                  <a:pt x="647700" y="990600"/>
                  <a:pt x="651669" y="990600"/>
                </a:cubicBezTo>
                <a:cubicBezTo>
                  <a:pt x="651669" y="990600"/>
                  <a:pt x="651669" y="990600"/>
                  <a:pt x="651669" y="994370"/>
                </a:cubicBezTo>
                <a:cubicBezTo>
                  <a:pt x="651669" y="1013222"/>
                  <a:pt x="655638" y="1032074"/>
                  <a:pt x="655638" y="1047155"/>
                </a:cubicBezTo>
                <a:cubicBezTo>
                  <a:pt x="655638" y="1050925"/>
                  <a:pt x="655638" y="1050925"/>
                  <a:pt x="651669" y="1050925"/>
                </a:cubicBezTo>
                <a:cubicBezTo>
                  <a:pt x="651669" y="1050925"/>
                  <a:pt x="651669" y="1050925"/>
                  <a:pt x="651669" y="1047155"/>
                </a:cubicBezTo>
                <a:cubicBezTo>
                  <a:pt x="651669" y="1032074"/>
                  <a:pt x="647700" y="1013222"/>
                  <a:pt x="647700" y="994370"/>
                </a:cubicBezTo>
                <a:cubicBezTo>
                  <a:pt x="647700" y="994370"/>
                  <a:pt x="647700" y="994370"/>
                  <a:pt x="647700" y="990600"/>
                </a:cubicBezTo>
                <a:close/>
                <a:moveTo>
                  <a:pt x="247054" y="990600"/>
                </a:moveTo>
                <a:cubicBezTo>
                  <a:pt x="247054" y="990600"/>
                  <a:pt x="247054" y="990600"/>
                  <a:pt x="250825" y="990600"/>
                </a:cubicBezTo>
                <a:cubicBezTo>
                  <a:pt x="231973" y="1013222"/>
                  <a:pt x="213122" y="1032074"/>
                  <a:pt x="194270" y="1050925"/>
                </a:cubicBezTo>
                <a:lnTo>
                  <a:pt x="190500" y="1050925"/>
                </a:lnTo>
                <a:cubicBezTo>
                  <a:pt x="209351" y="1032074"/>
                  <a:pt x="228203" y="1009452"/>
                  <a:pt x="247054" y="990600"/>
                </a:cubicBezTo>
                <a:close/>
                <a:moveTo>
                  <a:pt x="675580" y="988678"/>
                </a:moveTo>
                <a:cubicBezTo>
                  <a:pt x="675283" y="991506"/>
                  <a:pt x="672306" y="1004938"/>
                  <a:pt x="674687" y="990799"/>
                </a:cubicBezTo>
                <a:cubicBezTo>
                  <a:pt x="675481" y="987971"/>
                  <a:pt x="675679" y="987736"/>
                  <a:pt x="675580" y="988678"/>
                </a:cubicBezTo>
                <a:close/>
                <a:moveTo>
                  <a:pt x="780073" y="976313"/>
                </a:moveTo>
                <a:cubicBezTo>
                  <a:pt x="780073" y="976313"/>
                  <a:pt x="783858" y="976313"/>
                  <a:pt x="783858" y="976313"/>
                </a:cubicBezTo>
                <a:cubicBezTo>
                  <a:pt x="795215" y="1009991"/>
                  <a:pt x="810358" y="1043668"/>
                  <a:pt x="821715" y="1077346"/>
                </a:cubicBezTo>
                <a:cubicBezTo>
                  <a:pt x="821715" y="1081088"/>
                  <a:pt x="817929" y="1077346"/>
                  <a:pt x="817929" y="1077346"/>
                </a:cubicBezTo>
                <a:cubicBezTo>
                  <a:pt x="802787" y="1043668"/>
                  <a:pt x="791430" y="1009991"/>
                  <a:pt x="780073" y="980055"/>
                </a:cubicBezTo>
                <a:cubicBezTo>
                  <a:pt x="776287" y="976313"/>
                  <a:pt x="780073" y="976313"/>
                  <a:pt x="780073" y="976313"/>
                </a:cubicBezTo>
                <a:close/>
                <a:moveTo>
                  <a:pt x="277812" y="976313"/>
                </a:moveTo>
                <a:cubicBezTo>
                  <a:pt x="277812" y="976313"/>
                  <a:pt x="277812" y="976313"/>
                  <a:pt x="277812" y="980017"/>
                </a:cubicBezTo>
                <a:cubicBezTo>
                  <a:pt x="274002" y="987426"/>
                  <a:pt x="266382" y="991130"/>
                  <a:pt x="258762" y="998538"/>
                </a:cubicBezTo>
                <a:cubicBezTo>
                  <a:pt x="258762" y="998538"/>
                  <a:pt x="258762" y="998538"/>
                  <a:pt x="258762" y="994834"/>
                </a:cubicBezTo>
                <a:cubicBezTo>
                  <a:pt x="266382" y="991130"/>
                  <a:pt x="270192" y="983721"/>
                  <a:pt x="277812" y="976313"/>
                </a:cubicBezTo>
                <a:close/>
                <a:moveTo>
                  <a:pt x="519642" y="957263"/>
                </a:moveTo>
                <a:cubicBezTo>
                  <a:pt x="523875" y="957263"/>
                  <a:pt x="523875" y="960967"/>
                  <a:pt x="523875" y="960967"/>
                </a:cubicBezTo>
                <a:cubicBezTo>
                  <a:pt x="519642" y="968376"/>
                  <a:pt x="515409" y="979488"/>
                  <a:pt x="515409" y="986897"/>
                </a:cubicBezTo>
                <a:cubicBezTo>
                  <a:pt x="515409" y="986897"/>
                  <a:pt x="515409" y="990601"/>
                  <a:pt x="511175" y="990601"/>
                </a:cubicBezTo>
                <a:cubicBezTo>
                  <a:pt x="511175" y="990601"/>
                  <a:pt x="511175" y="986897"/>
                  <a:pt x="511175" y="986897"/>
                </a:cubicBezTo>
                <a:cubicBezTo>
                  <a:pt x="511175" y="975784"/>
                  <a:pt x="515409" y="968376"/>
                  <a:pt x="519642" y="960967"/>
                </a:cubicBezTo>
                <a:cubicBezTo>
                  <a:pt x="519642" y="957263"/>
                  <a:pt x="519642" y="957263"/>
                  <a:pt x="519642" y="957263"/>
                </a:cubicBezTo>
                <a:close/>
                <a:moveTo>
                  <a:pt x="958850" y="952500"/>
                </a:moveTo>
                <a:cubicBezTo>
                  <a:pt x="966259" y="960041"/>
                  <a:pt x="973667" y="971352"/>
                  <a:pt x="981075" y="978893"/>
                </a:cubicBezTo>
                <a:cubicBezTo>
                  <a:pt x="981075" y="978893"/>
                  <a:pt x="981075" y="978893"/>
                  <a:pt x="981075" y="982663"/>
                </a:cubicBezTo>
                <a:cubicBezTo>
                  <a:pt x="973667" y="975122"/>
                  <a:pt x="966259" y="963811"/>
                  <a:pt x="958850" y="956271"/>
                </a:cubicBezTo>
                <a:close/>
                <a:moveTo>
                  <a:pt x="455612" y="952500"/>
                </a:moveTo>
                <a:cubicBezTo>
                  <a:pt x="455612" y="952500"/>
                  <a:pt x="455612" y="952500"/>
                  <a:pt x="455612" y="956293"/>
                </a:cubicBezTo>
                <a:cubicBezTo>
                  <a:pt x="443971" y="975254"/>
                  <a:pt x="436209" y="998009"/>
                  <a:pt x="424568" y="1020763"/>
                </a:cubicBezTo>
                <a:lnTo>
                  <a:pt x="420687" y="1020763"/>
                </a:lnTo>
                <a:cubicBezTo>
                  <a:pt x="432329" y="998009"/>
                  <a:pt x="440090" y="971462"/>
                  <a:pt x="455612" y="952500"/>
                </a:cubicBezTo>
                <a:close/>
                <a:moveTo>
                  <a:pt x="1030865" y="949325"/>
                </a:moveTo>
                <a:cubicBezTo>
                  <a:pt x="1030865" y="949325"/>
                  <a:pt x="1030865" y="949325"/>
                  <a:pt x="1034617" y="949325"/>
                </a:cubicBezTo>
                <a:cubicBezTo>
                  <a:pt x="1045874" y="960755"/>
                  <a:pt x="1057130" y="972185"/>
                  <a:pt x="1068387" y="983615"/>
                </a:cubicBezTo>
                <a:cubicBezTo>
                  <a:pt x="1068387" y="983615"/>
                  <a:pt x="1068387" y="983615"/>
                  <a:pt x="1068387" y="987425"/>
                </a:cubicBezTo>
                <a:cubicBezTo>
                  <a:pt x="1068387" y="987425"/>
                  <a:pt x="1064635" y="987425"/>
                  <a:pt x="1064635" y="987425"/>
                </a:cubicBezTo>
                <a:cubicBezTo>
                  <a:pt x="1053378" y="975995"/>
                  <a:pt x="1042121" y="964565"/>
                  <a:pt x="1030865" y="953135"/>
                </a:cubicBezTo>
                <a:cubicBezTo>
                  <a:pt x="1027112" y="953135"/>
                  <a:pt x="1027112" y="953135"/>
                  <a:pt x="1030865" y="949325"/>
                </a:cubicBezTo>
                <a:close/>
                <a:moveTo>
                  <a:pt x="927735" y="946150"/>
                </a:moveTo>
                <a:cubicBezTo>
                  <a:pt x="927735" y="946150"/>
                  <a:pt x="931545" y="946150"/>
                  <a:pt x="931545" y="949936"/>
                </a:cubicBezTo>
                <a:cubicBezTo>
                  <a:pt x="939165" y="961293"/>
                  <a:pt x="950595" y="972649"/>
                  <a:pt x="962025" y="987792"/>
                </a:cubicBezTo>
                <a:cubicBezTo>
                  <a:pt x="962025" y="991578"/>
                  <a:pt x="962025" y="991578"/>
                  <a:pt x="962025" y="995363"/>
                </a:cubicBezTo>
                <a:cubicBezTo>
                  <a:pt x="958215" y="995363"/>
                  <a:pt x="958215" y="995363"/>
                  <a:pt x="954405" y="991578"/>
                </a:cubicBezTo>
                <a:cubicBezTo>
                  <a:pt x="946785" y="980221"/>
                  <a:pt x="931545" y="968864"/>
                  <a:pt x="923925" y="949936"/>
                </a:cubicBezTo>
                <a:cubicBezTo>
                  <a:pt x="923925" y="949936"/>
                  <a:pt x="923925" y="946150"/>
                  <a:pt x="927735" y="946150"/>
                </a:cubicBezTo>
                <a:close/>
                <a:moveTo>
                  <a:pt x="852488" y="942069"/>
                </a:moveTo>
                <a:cubicBezTo>
                  <a:pt x="864394" y="938213"/>
                  <a:pt x="868363" y="953635"/>
                  <a:pt x="864394" y="961346"/>
                </a:cubicBezTo>
                <a:cubicBezTo>
                  <a:pt x="844550" y="965201"/>
                  <a:pt x="844550" y="949779"/>
                  <a:pt x="852488" y="942069"/>
                </a:cubicBezTo>
                <a:close/>
                <a:moveTo>
                  <a:pt x="795337" y="941388"/>
                </a:moveTo>
                <a:cubicBezTo>
                  <a:pt x="802957" y="949099"/>
                  <a:pt x="814387" y="960665"/>
                  <a:pt x="810577" y="968376"/>
                </a:cubicBezTo>
                <a:cubicBezTo>
                  <a:pt x="799147" y="964521"/>
                  <a:pt x="799147" y="949099"/>
                  <a:pt x="795337" y="941388"/>
                </a:cubicBezTo>
                <a:close/>
                <a:moveTo>
                  <a:pt x="594784" y="941388"/>
                </a:moveTo>
                <a:cubicBezTo>
                  <a:pt x="598488" y="941388"/>
                  <a:pt x="598488" y="941388"/>
                  <a:pt x="598488" y="945225"/>
                </a:cubicBezTo>
                <a:cubicBezTo>
                  <a:pt x="594784" y="956734"/>
                  <a:pt x="594784" y="972080"/>
                  <a:pt x="591080" y="987426"/>
                </a:cubicBezTo>
                <a:cubicBezTo>
                  <a:pt x="591080" y="987426"/>
                  <a:pt x="587375" y="987426"/>
                  <a:pt x="587375" y="987426"/>
                </a:cubicBezTo>
                <a:cubicBezTo>
                  <a:pt x="591080" y="972080"/>
                  <a:pt x="591080" y="956734"/>
                  <a:pt x="594784" y="945225"/>
                </a:cubicBezTo>
                <a:cubicBezTo>
                  <a:pt x="594784" y="941388"/>
                  <a:pt x="594784" y="941388"/>
                  <a:pt x="594784" y="941388"/>
                </a:cubicBezTo>
                <a:close/>
                <a:moveTo>
                  <a:pt x="474133" y="930275"/>
                </a:moveTo>
                <a:cubicBezTo>
                  <a:pt x="474133" y="930275"/>
                  <a:pt x="474133" y="930275"/>
                  <a:pt x="477837" y="930275"/>
                </a:cubicBezTo>
                <a:cubicBezTo>
                  <a:pt x="474133" y="945284"/>
                  <a:pt x="466725" y="956541"/>
                  <a:pt x="459316" y="971550"/>
                </a:cubicBezTo>
                <a:cubicBezTo>
                  <a:pt x="455612" y="971550"/>
                  <a:pt x="455612" y="971550"/>
                  <a:pt x="455612" y="967798"/>
                </a:cubicBezTo>
                <a:cubicBezTo>
                  <a:pt x="463021" y="956541"/>
                  <a:pt x="470429" y="941532"/>
                  <a:pt x="474133" y="930275"/>
                </a:cubicBezTo>
                <a:close/>
                <a:moveTo>
                  <a:pt x="754697" y="927100"/>
                </a:moveTo>
                <a:cubicBezTo>
                  <a:pt x="758507" y="941917"/>
                  <a:pt x="766127" y="956733"/>
                  <a:pt x="769937" y="967846"/>
                </a:cubicBezTo>
                <a:cubicBezTo>
                  <a:pt x="769937" y="967846"/>
                  <a:pt x="769937" y="967846"/>
                  <a:pt x="766127" y="971550"/>
                </a:cubicBezTo>
                <a:cubicBezTo>
                  <a:pt x="762317" y="956733"/>
                  <a:pt x="754697" y="941917"/>
                  <a:pt x="750887" y="930804"/>
                </a:cubicBezTo>
                <a:close/>
                <a:moveTo>
                  <a:pt x="254938" y="927100"/>
                </a:moveTo>
                <a:cubicBezTo>
                  <a:pt x="258763" y="930880"/>
                  <a:pt x="258763" y="930880"/>
                  <a:pt x="254938" y="934660"/>
                </a:cubicBezTo>
                <a:cubicBezTo>
                  <a:pt x="231992" y="957338"/>
                  <a:pt x="209045" y="983797"/>
                  <a:pt x="182274" y="1006475"/>
                </a:cubicBezTo>
                <a:lnTo>
                  <a:pt x="180789" y="1006475"/>
                </a:lnTo>
                <a:lnTo>
                  <a:pt x="178468" y="1007514"/>
                </a:lnTo>
                <a:lnTo>
                  <a:pt x="164340" y="1027528"/>
                </a:lnTo>
                <a:cubicBezTo>
                  <a:pt x="156667" y="1034835"/>
                  <a:pt x="148034" y="1040680"/>
                  <a:pt x="140361" y="1044576"/>
                </a:cubicBezTo>
                <a:lnTo>
                  <a:pt x="136525" y="1044576"/>
                </a:lnTo>
                <a:cubicBezTo>
                  <a:pt x="136525" y="1044576"/>
                  <a:pt x="136525" y="1044576"/>
                  <a:pt x="140361" y="1040679"/>
                </a:cubicBezTo>
                <a:cubicBezTo>
                  <a:pt x="148034" y="1036783"/>
                  <a:pt x="155707" y="1030938"/>
                  <a:pt x="162421" y="1024119"/>
                </a:cubicBezTo>
                <a:lnTo>
                  <a:pt x="172592" y="1010143"/>
                </a:lnTo>
                <a:lnTo>
                  <a:pt x="167040" y="1012627"/>
                </a:lnTo>
                <a:cubicBezTo>
                  <a:pt x="162189" y="1016596"/>
                  <a:pt x="157338" y="1021557"/>
                  <a:pt x="151517" y="1025526"/>
                </a:cubicBezTo>
                <a:cubicBezTo>
                  <a:pt x="151517" y="1025526"/>
                  <a:pt x="151517" y="1025526"/>
                  <a:pt x="147637" y="1025526"/>
                </a:cubicBezTo>
                <a:cubicBezTo>
                  <a:pt x="147637" y="1025526"/>
                  <a:pt x="147637" y="1025526"/>
                  <a:pt x="147637" y="1021557"/>
                </a:cubicBezTo>
                <a:cubicBezTo>
                  <a:pt x="159279" y="1013620"/>
                  <a:pt x="167040" y="1001713"/>
                  <a:pt x="178681" y="1001713"/>
                </a:cubicBezTo>
                <a:lnTo>
                  <a:pt x="178726" y="1001713"/>
                </a:lnTo>
                <a:lnTo>
                  <a:pt x="179443" y="1001713"/>
                </a:lnTo>
                <a:lnTo>
                  <a:pt x="251114" y="930880"/>
                </a:lnTo>
                <a:cubicBezTo>
                  <a:pt x="251114" y="927100"/>
                  <a:pt x="254938" y="927100"/>
                  <a:pt x="254938" y="927100"/>
                </a:cubicBezTo>
                <a:close/>
                <a:moveTo>
                  <a:pt x="975085" y="910365"/>
                </a:moveTo>
                <a:cubicBezTo>
                  <a:pt x="976060" y="909902"/>
                  <a:pt x="977034" y="909902"/>
                  <a:pt x="977034" y="911754"/>
                </a:cubicBezTo>
                <a:cubicBezTo>
                  <a:pt x="992620" y="919163"/>
                  <a:pt x="1004310" y="933979"/>
                  <a:pt x="1016000" y="948796"/>
                </a:cubicBezTo>
                <a:cubicBezTo>
                  <a:pt x="1016000" y="948796"/>
                  <a:pt x="1016000" y="948796"/>
                  <a:pt x="1016000" y="952500"/>
                </a:cubicBezTo>
                <a:cubicBezTo>
                  <a:pt x="1016000" y="952500"/>
                  <a:pt x="1012104" y="952500"/>
                  <a:pt x="1012104" y="952500"/>
                </a:cubicBezTo>
                <a:cubicBezTo>
                  <a:pt x="1000414" y="937683"/>
                  <a:pt x="988724" y="926571"/>
                  <a:pt x="973137" y="915458"/>
                </a:cubicBezTo>
                <a:cubicBezTo>
                  <a:pt x="973137" y="915458"/>
                  <a:pt x="973137" y="911754"/>
                  <a:pt x="973137" y="911754"/>
                </a:cubicBezTo>
                <a:cubicBezTo>
                  <a:pt x="973137" y="911754"/>
                  <a:pt x="974111" y="910828"/>
                  <a:pt x="975085" y="910365"/>
                </a:cubicBezTo>
                <a:close/>
                <a:moveTo>
                  <a:pt x="964382" y="895608"/>
                </a:moveTo>
                <a:cubicBezTo>
                  <a:pt x="965002" y="895072"/>
                  <a:pt x="965498" y="895429"/>
                  <a:pt x="965994" y="896144"/>
                </a:cubicBezTo>
                <a:cubicBezTo>
                  <a:pt x="966986" y="897573"/>
                  <a:pt x="967979" y="900430"/>
                  <a:pt x="969963" y="900430"/>
                </a:cubicBezTo>
                <a:cubicBezTo>
                  <a:pt x="969963" y="908050"/>
                  <a:pt x="965994" y="896620"/>
                  <a:pt x="962025" y="900430"/>
                </a:cubicBezTo>
                <a:cubicBezTo>
                  <a:pt x="963017" y="897573"/>
                  <a:pt x="963762" y="896144"/>
                  <a:pt x="964382" y="895608"/>
                </a:cubicBezTo>
                <a:close/>
                <a:moveTo>
                  <a:pt x="556684" y="889000"/>
                </a:moveTo>
                <a:cubicBezTo>
                  <a:pt x="560388" y="896409"/>
                  <a:pt x="556684" y="922338"/>
                  <a:pt x="549275" y="922338"/>
                </a:cubicBezTo>
                <a:cubicBezTo>
                  <a:pt x="549275" y="911225"/>
                  <a:pt x="552980" y="903817"/>
                  <a:pt x="556684" y="889000"/>
                </a:cubicBezTo>
                <a:close/>
                <a:moveTo>
                  <a:pt x="387350" y="877888"/>
                </a:moveTo>
                <a:cubicBezTo>
                  <a:pt x="387350" y="885429"/>
                  <a:pt x="371929" y="900510"/>
                  <a:pt x="360362" y="908051"/>
                </a:cubicBezTo>
                <a:cubicBezTo>
                  <a:pt x="368073" y="896740"/>
                  <a:pt x="379639" y="889199"/>
                  <a:pt x="387350" y="877888"/>
                </a:cubicBezTo>
                <a:close/>
                <a:moveTo>
                  <a:pt x="155257" y="877888"/>
                </a:moveTo>
                <a:cubicBezTo>
                  <a:pt x="155257" y="885429"/>
                  <a:pt x="166687" y="904281"/>
                  <a:pt x="155257" y="908051"/>
                </a:cubicBezTo>
                <a:cubicBezTo>
                  <a:pt x="147637" y="904281"/>
                  <a:pt x="155257" y="885429"/>
                  <a:pt x="155257" y="877888"/>
                </a:cubicBezTo>
                <a:close/>
                <a:moveTo>
                  <a:pt x="258127" y="866246"/>
                </a:moveTo>
                <a:cubicBezTo>
                  <a:pt x="258127" y="866246"/>
                  <a:pt x="258127" y="866246"/>
                  <a:pt x="261937" y="866246"/>
                </a:cubicBezTo>
                <a:cubicBezTo>
                  <a:pt x="261937" y="866246"/>
                  <a:pt x="261937" y="866246"/>
                  <a:pt x="261937" y="869951"/>
                </a:cubicBezTo>
                <a:cubicBezTo>
                  <a:pt x="250507" y="881063"/>
                  <a:pt x="231457" y="899584"/>
                  <a:pt x="216217" y="903288"/>
                </a:cubicBezTo>
                <a:cubicBezTo>
                  <a:pt x="216217" y="903288"/>
                  <a:pt x="216217" y="903288"/>
                  <a:pt x="212407" y="903288"/>
                </a:cubicBezTo>
                <a:cubicBezTo>
                  <a:pt x="212407" y="903288"/>
                  <a:pt x="212407" y="903288"/>
                  <a:pt x="212407" y="899584"/>
                </a:cubicBezTo>
                <a:cubicBezTo>
                  <a:pt x="216217" y="899584"/>
                  <a:pt x="216217" y="899584"/>
                  <a:pt x="216217" y="899584"/>
                </a:cubicBezTo>
                <a:lnTo>
                  <a:pt x="215991" y="897648"/>
                </a:lnTo>
                <a:lnTo>
                  <a:pt x="238124" y="885693"/>
                </a:lnTo>
                <a:cubicBezTo>
                  <a:pt x="245744" y="879211"/>
                  <a:pt x="252412" y="871803"/>
                  <a:pt x="258127" y="866246"/>
                </a:cubicBezTo>
                <a:close/>
                <a:moveTo>
                  <a:pt x="208597" y="858838"/>
                </a:moveTo>
                <a:cubicBezTo>
                  <a:pt x="212407" y="864394"/>
                  <a:pt x="213359" y="871803"/>
                  <a:pt x="213836" y="879211"/>
                </a:cubicBezTo>
                <a:lnTo>
                  <a:pt x="215991" y="897648"/>
                </a:lnTo>
                <a:lnTo>
                  <a:pt x="212407" y="899584"/>
                </a:lnTo>
                <a:cubicBezTo>
                  <a:pt x="208597" y="888471"/>
                  <a:pt x="212407" y="869951"/>
                  <a:pt x="204787" y="862542"/>
                </a:cubicBezTo>
                <a:close/>
                <a:moveTo>
                  <a:pt x="1007110" y="842963"/>
                </a:moveTo>
                <a:cubicBezTo>
                  <a:pt x="1026160" y="854220"/>
                  <a:pt x="1041400" y="869229"/>
                  <a:pt x="1060450" y="880486"/>
                </a:cubicBezTo>
                <a:cubicBezTo>
                  <a:pt x="1060450" y="884238"/>
                  <a:pt x="1060450" y="884238"/>
                  <a:pt x="1060450" y="884238"/>
                </a:cubicBezTo>
                <a:cubicBezTo>
                  <a:pt x="1041400" y="872981"/>
                  <a:pt x="1022350" y="857972"/>
                  <a:pt x="1007110" y="846715"/>
                </a:cubicBezTo>
                <a:cubicBezTo>
                  <a:pt x="1003300" y="846715"/>
                  <a:pt x="1003300" y="842963"/>
                  <a:pt x="1007110" y="842963"/>
                </a:cubicBezTo>
                <a:close/>
                <a:moveTo>
                  <a:pt x="1117600" y="840106"/>
                </a:moveTo>
                <a:cubicBezTo>
                  <a:pt x="1117600" y="836613"/>
                  <a:pt x="1124744" y="847091"/>
                  <a:pt x="1131888" y="847091"/>
                </a:cubicBezTo>
                <a:cubicBezTo>
                  <a:pt x="1128316" y="854076"/>
                  <a:pt x="1121172" y="843598"/>
                  <a:pt x="1117600" y="840106"/>
                </a:cubicBezTo>
                <a:close/>
                <a:moveTo>
                  <a:pt x="353219" y="839788"/>
                </a:moveTo>
                <a:cubicBezTo>
                  <a:pt x="353219" y="839788"/>
                  <a:pt x="357188" y="839788"/>
                  <a:pt x="357188" y="839788"/>
                </a:cubicBezTo>
                <a:cubicBezTo>
                  <a:pt x="357188" y="843757"/>
                  <a:pt x="353219" y="843757"/>
                  <a:pt x="353219" y="847726"/>
                </a:cubicBezTo>
                <a:cubicBezTo>
                  <a:pt x="353219" y="847726"/>
                  <a:pt x="349250" y="847726"/>
                  <a:pt x="349250" y="847726"/>
                </a:cubicBezTo>
                <a:cubicBezTo>
                  <a:pt x="349250" y="843757"/>
                  <a:pt x="353219" y="843757"/>
                  <a:pt x="353219" y="839788"/>
                </a:cubicBezTo>
                <a:close/>
                <a:moveTo>
                  <a:pt x="1108968" y="834331"/>
                </a:moveTo>
                <a:cubicBezTo>
                  <a:pt x="1110456" y="834827"/>
                  <a:pt x="1112441" y="835819"/>
                  <a:pt x="1114425" y="835819"/>
                </a:cubicBezTo>
                <a:cubicBezTo>
                  <a:pt x="1110456" y="839788"/>
                  <a:pt x="1110456" y="835819"/>
                  <a:pt x="1106487" y="835819"/>
                </a:cubicBezTo>
                <a:cubicBezTo>
                  <a:pt x="1106487" y="833835"/>
                  <a:pt x="1107479" y="833835"/>
                  <a:pt x="1108968" y="834331"/>
                </a:cubicBezTo>
                <a:close/>
                <a:moveTo>
                  <a:pt x="1016000" y="820738"/>
                </a:moveTo>
                <a:cubicBezTo>
                  <a:pt x="1027113" y="828449"/>
                  <a:pt x="1045634" y="840015"/>
                  <a:pt x="1056746" y="847726"/>
                </a:cubicBezTo>
                <a:cubicBezTo>
                  <a:pt x="1041929" y="843871"/>
                  <a:pt x="1027113" y="832304"/>
                  <a:pt x="1016000" y="820738"/>
                </a:cubicBezTo>
                <a:close/>
                <a:moveTo>
                  <a:pt x="943610" y="820738"/>
                </a:moveTo>
                <a:cubicBezTo>
                  <a:pt x="943610" y="820738"/>
                  <a:pt x="943610" y="820738"/>
                  <a:pt x="947420" y="820738"/>
                </a:cubicBezTo>
                <a:cubicBezTo>
                  <a:pt x="974090" y="835679"/>
                  <a:pt x="989330" y="861826"/>
                  <a:pt x="1012190" y="876768"/>
                </a:cubicBezTo>
                <a:cubicBezTo>
                  <a:pt x="1012190" y="876768"/>
                  <a:pt x="1016000" y="880503"/>
                  <a:pt x="1012190" y="880503"/>
                </a:cubicBezTo>
                <a:cubicBezTo>
                  <a:pt x="1012190" y="884238"/>
                  <a:pt x="1012190" y="884238"/>
                  <a:pt x="1008380" y="880503"/>
                </a:cubicBezTo>
                <a:cubicBezTo>
                  <a:pt x="981710" y="865562"/>
                  <a:pt x="970280" y="839415"/>
                  <a:pt x="943610" y="824473"/>
                </a:cubicBezTo>
                <a:cubicBezTo>
                  <a:pt x="943610" y="824473"/>
                  <a:pt x="939800" y="820738"/>
                  <a:pt x="943610" y="820738"/>
                </a:cubicBezTo>
                <a:close/>
                <a:moveTo>
                  <a:pt x="431172" y="817441"/>
                </a:moveTo>
                <a:lnTo>
                  <a:pt x="428451" y="821211"/>
                </a:lnTo>
                <a:lnTo>
                  <a:pt x="432219" y="817441"/>
                </a:lnTo>
                <a:close/>
                <a:moveTo>
                  <a:pt x="890587" y="812800"/>
                </a:moveTo>
                <a:cubicBezTo>
                  <a:pt x="897731" y="816769"/>
                  <a:pt x="904875" y="816769"/>
                  <a:pt x="904875" y="828675"/>
                </a:cubicBezTo>
                <a:cubicBezTo>
                  <a:pt x="894159" y="828675"/>
                  <a:pt x="890587" y="824706"/>
                  <a:pt x="890587" y="812800"/>
                </a:cubicBezTo>
                <a:close/>
                <a:moveTo>
                  <a:pt x="882650" y="801688"/>
                </a:moveTo>
                <a:cubicBezTo>
                  <a:pt x="893763" y="801688"/>
                  <a:pt x="882650" y="817563"/>
                  <a:pt x="882650" y="801688"/>
                </a:cubicBezTo>
                <a:close/>
                <a:moveTo>
                  <a:pt x="291107" y="783705"/>
                </a:moveTo>
                <a:cubicBezTo>
                  <a:pt x="295076" y="782291"/>
                  <a:pt x="300037" y="783234"/>
                  <a:pt x="304006" y="787004"/>
                </a:cubicBezTo>
                <a:cubicBezTo>
                  <a:pt x="304006" y="794545"/>
                  <a:pt x="307975" y="802085"/>
                  <a:pt x="300037" y="805856"/>
                </a:cubicBezTo>
                <a:cubicBezTo>
                  <a:pt x="288131" y="809626"/>
                  <a:pt x="288131" y="802085"/>
                  <a:pt x="284162" y="794545"/>
                </a:cubicBezTo>
                <a:cubicBezTo>
                  <a:pt x="284162" y="788889"/>
                  <a:pt x="287138" y="785119"/>
                  <a:pt x="291107" y="783705"/>
                </a:cubicBezTo>
                <a:close/>
                <a:moveTo>
                  <a:pt x="954722" y="774700"/>
                </a:moveTo>
                <a:cubicBezTo>
                  <a:pt x="954722" y="778669"/>
                  <a:pt x="958532" y="778669"/>
                  <a:pt x="966152" y="778669"/>
                </a:cubicBezTo>
                <a:cubicBezTo>
                  <a:pt x="962342" y="782638"/>
                  <a:pt x="966152" y="786606"/>
                  <a:pt x="969962" y="786606"/>
                </a:cubicBezTo>
                <a:cubicBezTo>
                  <a:pt x="966152" y="790575"/>
                  <a:pt x="950912" y="786606"/>
                  <a:pt x="954722" y="774700"/>
                </a:cubicBezTo>
                <a:close/>
                <a:moveTo>
                  <a:pt x="363538" y="774700"/>
                </a:moveTo>
                <a:cubicBezTo>
                  <a:pt x="363538" y="778510"/>
                  <a:pt x="333375" y="793750"/>
                  <a:pt x="363538" y="774700"/>
                </a:cubicBezTo>
                <a:close/>
                <a:moveTo>
                  <a:pt x="376953" y="766336"/>
                </a:moveTo>
                <a:lnTo>
                  <a:pt x="371684" y="772014"/>
                </a:lnTo>
                <a:cubicBezTo>
                  <a:pt x="369793" y="775800"/>
                  <a:pt x="369793" y="773907"/>
                  <a:pt x="371212" y="771068"/>
                </a:cubicBezTo>
                <a:close/>
                <a:moveTo>
                  <a:pt x="378142" y="765357"/>
                </a:moveTo>
                <a:lnTo>
                  <a:pt x="376953" y="766336"/>
                </a:lnTo>
                <a:lnTo>
                  <a:pt x="377832" y="765389"/>
                </a:lnTo>
                <a:close/>
                <a:moveTo>
                  <a:pt x="973137" y="738188"/>
                </a:moveTo>
                <a:cubicBezTo>
                  <a:pt x="976993" y="738188"/>
                  <a:pt x="1000125" y="741892"/>
                  <a:pt x="1000125" y="749301"/>
                </a:cubicBezTo>
                <a:cubicBezTo>
                  <a:pt x="992414" y="745597"/>
                  <a:pt x="980848" y="741892"/>
                  <a:pt x="973137" y="738188"/>
                </a:cubicBezTo>
                <a:close/>
                <a:moveTo>
                  <a:pt x="118427" y="673100"/>
                </a:moveTo>
                <a:cubicBezTo>
                  <a:pt x="118427" y="673100"/>
                  <a:pt x="118427" y="673100"/>
                  <a:pt x="122237" y="673100"/>
                </a:cubicBezTo>
                <a:cubicBezTo>
                  <a:pt x="122237" y="673100"/>
                  <a:pt x="122237" y="673100"/>
                  <a:pt x="118427" y="676804"/>
                </a:cubicBezTo>
                <a:cubicBezTo>
                  <a:pt x="106997" y="680509"/>
                  <a:pt x="95567" y="680509"/>
                  <a:pt x="84137" y="684213"/>
                </a:cubicBezTo>
                <a:lnTo>
                  <a:pt x="84137" y="680509"/>
                </a:lnTo>
                <a:cubicBezTo>
                  <a:pt x="95567" y="676804"/>
                  <a:pt x="106997" y="676804"/>
                  <a:pt x="118427" y="673100"/>
                </a:cubicBezTo>
                <a:close/>
                <a:moveTo>
                  <a:pt x="250825" y="654579"/>
                </a:moveTo>
                <a:cubicBezTo>
                  <a:pt x="250825" y="661988"/>
                  <a:pt x="238919" y="658284"/>
                  <a:pt x="234950" y="658284"/>
                </a:cubicBezTo>
                <a:cubicBezTo>
                  <a:pt x="234950" y="650875"/>
                  <a:pt x="246856" y="658284"/>
                  <a:pt x="250825" y="654579"/>
                </a:cubicBezTo>
                <a:close/>
                <a:moveTo>
                  <a:pt x="275379" y="649010"/>
                </a:moveTo>
                <a:cubicBezTo>
                  <a:pt x="280171" y="648415"/>
                  <a:pt x="285139" y="648653"/>
                  <a:pt x="288925" y="650558"/>
                </a:cubicBezTo>
                <a:cubicBezTo>
                  <a:pt x="281354" y="654368"/>
                  <a:pt x="277568" y="654368"/>
                  <a:pt x="273782" y="654368"/>
                </a:cubicBezTo>
                <a:cubicBezTo>
                  <a:pt x="248229" y="660083"/>
                  <a:pt x="261006" y="650796"/>
                  <a:pt x="275379" y="649010"/>
                </a:cubicBezTo>
                <a:close/>
                <a:moveTo>
                  <a:pt x="976237" y="615768"/>
                </a:moveTo>
                <a:cubicBezTo>
                  <a:pt x="979049" y="615733"/>
                  <a:pt x="983177" y="615901"/>
                  <a:pt x="988920" y="616347"/>
                </a:cubicBezTo>
                <a:cubicBezTo>
                  <a:pt x="996577" y="616347"/>
                  <a:pt x="1000406" y="619919"/>
                  <a:pt x="1008063" y="619919"/>
                </a:cubicBezTo>
                <a:cubicBezTo>
                  <a:pt x="1001363" y="626170"/>
                  <a:pt x="956555" y="616012"/>
                  <a:pt x="976237" y="615768"/>
                </a:cubicBezTo>
                <a:close/>
                <a:moveTo>
                  <a:pt x="1030684" y="590550"/>
                </a:moveTo>
                <a:cubicBezTo>
                  <a:pt x="1034256" y="590550"/>
                  <a:pt x="1037828" y="590550"/>
                  <a:pt x="1041400" y="593725"/>
                </a:cubicBezTo>
                <a:cubicBezTo>
                  <a:pt x="1041400" y="596900"/>
                  <a:pt x="1027112" y="596900"/>
                  <a:pt x="1030684" y="590550"/>
                </a:cubicBezTo>
                <a:close/>
                <a:moveTo>
                  <a:pt x="295275" y="575204"/>
                </a:moveTo>
                <a:cubicBezTo>
                  <a:pt x="299244" y="571500"/>
                  <a:pt x="303212" y="571500"/>
                  <a:pt x="311150" y="575204"/>
                </a:cubicBezTo>
                <a:cubicBezTo>
                  <a:pt x="307181" y="578909"/>
                  <a:pt x="299244" y="582613"/>
                  <a:pt x="295275" y="575204"/>
                </a:cubicBezTo>
                <a:close/>
                <a:moveTo>
                  <a:pt x="1076325" y="566738"/>
                </a:moveTo>
                <a:cubicBezTo>
                  <a:pt x="1076325" y="566738"/>
                  <a:pt x="1079500" y="566738"/>
                  <a:pt x="1079500" y="566738"/>
                </a:cubicBezTo>
                <a:cubicBezTo>
                  <a:pt x="1079500" y="570707"/>
                  <a:pt x="1079500" y="570707"/>
                  <a:pt x="1079500" y="574676"/>
                </a:cubicBezTo>
                <a:cubicBezTo>
                  <a:pt x="1079500" y="574676"/>
                  <a:pt x="1076325" y="574676"/>
                  <a:pt x="1076325" y="574676"/>
                </a:cubicBezTo>
                <a:cubicBezTo>
                  <a:pt x="1076325" y="570707"/>
                  <a:pt x="1076325" y="570707"/>
                  <a:pt x="1076325" y="566738"/>
                </a:cubicBezTo>
                <a:close/>
                <a:moveTo>
                  <a:pt x="997131" y="554038"/>
                </a:moveTo>
                <a:cubicBezTo>
                  <a:pt x="1006042" y="554038"/>
                  <a:pt x="1015423" y="555625"/>
                  <a:pt x="1019175" y="558800"/>
                </a:cubicBezTo>
                <a:cubicBezTo>
                  <a:pt x="1004166" y="558800"/>
                  <a:pt x="992909" y="558800"/>
                  <a:pt x="977900" y="558800"/>
                </a:cubicBezTo>
                <a:cubicBezTo>
                  <a:pt x="979776" y="555625"/>
                  <a:pt x="988219" y="554038"/>
                  <a:pt x="997131" y="554038"/>
                </a:cubicBezTo>
                <a:close/>
                <a:moveTo>
                  <a:pt x="1061085" y="552450"/>
                </a:moveTo>
                <a:cubicBezTo>
                  <a:pt x="1064895" y="552450"/>
                  <a:pt x="1072515" y="552450"/>
                  <a:pt x="1080135" y="552450"/>
                </a:cubicBezTo>
                <a:cubicBezTo>
                  <a:pt x="1083945" y="552450"/>
                  <a:pt x="1087755" y="552450"/>
                  <a:pt x="1091565" y="552450"/>
                </a:cubicBezTo>
                <a:cubicBezTo>
                  <a:pt x="1095375" y="552450"/>
                  <a:pt x="1095375" y="555625"/>
                  <a:pt x="1095375" y="555625"/>
                </a:cubicBezTo>
                <a:cubicBezTo>
                  <a:pt x="1095375" y="558800"/>
                  <a:pt x="1091565" y="558800"/>
                  <a:pt x="1091565" y="558800"/>
                </a:cubicBezTo>
                <a:cubicBezTo>
                  <a:pt x="1087755" y="558800"/>
                  <a:pt x="1083945" y="558800"/>
                  <a:pt x="1080135" y="558800"/>
                </a:cubicBezTo>
                <a:cubicBezTo>
                  <a:pt x="1076325" y="558800"/>
                  <a:pt x="1068705" y="558800"/>
                  <a:pt x="1061085" y="558800"/>
                </a:cubicBezTo>
                <a:cubicBezTo>
                  <a:pt x="1057275" y="558800"/>
                  <a:pt x="1057275" y="558800"/>
                  <a:pt x="1057275" y="555625"/>
                </a:cubicBezTo>
                <a:cubicBezTo>
                  <a:pt x="1057275" y="555625"/>
                  <a:pt x="1057275" y="552450"/>
                  <a:pt x="1061085" y="552450"/>
                </a:cubicBezTo>
                <a:close/>
                <a:moveTo>
                  <a:pt x="246063" y="552450"/>
                </a:moveTo>
                <a:cubicBezTo>
                  <a:pt x="246063" y="555625"/>
                  <a:pt x="242491" y="558800"/>
                  <a:pt x="235347" y="558800"/>
                </a:cubicBezTo>
                <a:cubicBezTo>
                  <a:pt x="231775" y="552450"/>
                  <a:pt x="242491" y="552450"/>
                  <a:pt x="246063" y="552450"/>
                </a:cubicBezTo>
                <a:close/>
                <a:moveTo>
                  <a:pt x="985185" y="543024"/>
                </a:moveTo>
                <a:cubicBezTo>
                  <a:pt x="991451" y="541536"/>
                  <a:pt x="998198" y="542528"/>
                  <a:pt x="1000125" y="548481"/>
                </a:cubicBezTo>
                <a:cubicBezTo>
                  <a:pt x="992414" y="548481"/>
                  <a:pt x="984704" y="552450"/>
                  <a:pt x="973137" y="552450"/>
                </a:cubicBezTo>
                <a:cubicBezTo>
                  <a:pt x="973137" y="548481"/>
                  <a:pt x="978920" y="544513"/>
                  <a:pt x="985185" y="543024"/>
                </a:cubicBezTo>
                <a:close/>
                <a:moveTo>
                  <a:pt x="1057275" y="537104"/>
                </a:moveTo>
                <a:cubicBezTo>
                  <a:pt x="1053420" y="540809"/>
                  <a:pt x="1041854" y="544513"/>
                  <a:pt x="1030287" y="540809"/>
                </a:cubicBezTo>
                <a:cubicBezTo>
                  <a:pt x="1037998" y="533400"/>
                  <a:pt x="1045709" y="540809"/>
                  <a:pt x="1057275" y="537104"/>
                </a:cubicBezTo>
                <a:close/>
                <a:moveTo>
                  <a:pt x="321526" y="536333"/>
                </a:moveTo>
                <a:lnTo>
                  <a:pt x="322500" y="537308"/>
                </a:lnTo>
                <a:lnTo>
                  <a:pt x="322500" y="536473"/>
                </a:lnTo>
                <a:close/>
                <a:moveTo>
                  <a:pt x="977900" y="525463"/>
                </a:moveTo>
                <a:cubicBezTo>
                  <a:pt x="970139" y="533401"/>
                  <a:pt x="958497" y="533401"/>
                  <a:pt x="942975" y="533401"/>
                </a:cubicBezTo>
                <a:cubicBezTo>
                  <a:pt x="950736" y="529432"/>
                  <a:pt x="966259" y="529432"/>
                  <a:pt x="977900" y="525463"/>
                </a:cubicBezTo>
                <a:close/>
                <a:moveTo>
                  <a:pt x="1109663" y="492125"/>
                </a:moveTo>
                <a:cubicBezTo>
                  <a:pt x="1109663" y="495697"/>
                  <a:pt x="1109663" y="495697"/>
                  <a:pt x="1109663" y="495697"/>
                </a:cubicBezTo>
                <a:cubicBezTo>
                  <a:pt x="1083090" y="499269"/>
                  <a:pt x="1056516" y="502841"/>
                  <a:pt x="1026146" y="506413"/>
                </a:cubicBezTo>
                <a:cubicBezTo>
                  <a:pt x="1026146" y="506413"/>
                  <a:pt x="1022350" y="506413"/>
                  <a:pt x="1022350" y="502841"/>
                </a:cubicBezTo>
                <a:cubicBezTo>
                  <a:pt x="1022350" y="502841"/>
                  <a:pt x="1026146" y="499269"/>
                  <a:pt x="1026146" y="499269"/>
                </a:cubicBezTo>
                <a:cubicBezTo>
                  <a:pt x="1052720" y="499269"/>
                  <a:pt x="1079294" y="492125"/>
                  <a:pt x="1109663" y="492125"/>
                </a:cubicBezTo>
                <a:close/>
                <a:moveTo>
                  <a:pt x="311785" y="465138"/>
                </a:moveTo>
                <a:cubicBezTo>
                  <a:pt x="323215" y="465138"/>
                  <a:pt x="327025" y="484188"/>
                  <a:pt x="319405" y="484188"/>
                </a:cubicBezTo>
                <a:cubicBezTo>
                  <a:pt x="307975" y="484188"/>
                  <a:pt x="311785" y="472758"/>
                  <a:pt x="311785" y="465138"/>
                </a:cubicBezTo>
                <a:close/>
                <a:moveTo>
                  <a:pt x="1128127" y="454025"/>
                </a:moveTo>
                <a:cubicBezTo>
                  <a:pt x="1128127" y="454025"/>
                  <a:pt x="1131888" y="454025"/>
                  <a:pt x="1131888" y="454025"/>
                </a:cubicBezTo>
                <a:cubicBezTo>
                  <a:pt x="1131888" y="457767"/>
                  <a:pt x="1128127" y="457767"/>
                  <a:pt x="1128127" y="461509"/>
                </a:cubicBezTo>
                <a:cubicBezTo>
                  <a:pt x="1071701" y="468993"/>
                  <a:pt x="1019037" y="498929"/>
                  <a:pt x="962612" y="506413"/>
                </a:cubicBezTo>
                <a:cubicBezTo>
                  <a:pt x="962612" y="506413"/>
                  <a:pt x="958850" y="506413"/>
                  <a:pt x="958850" y="502671"/>
                </a:cubicBezTo>
                <a:cubicBezTo>
                  <a:pt x="958850" y="502671"/>
                  <a:pt x="958850" y="498929"/>
                  <a:pt x="962612" y="498929"/>
                </a:cubicBezTo>
                <a:cubicBezTo>
                  <a:pt x="1019037" y="495187"/>
                  <a:pt x="1071701" y="465251"/>
                  <a:pt x="1128127" y="454025"/>
                </a:cubicBezTo>
                <a:close/>
                <a:moveTo>
                  <a:pt x="1041893" y="369082"/>
                </a:moveTo>
                <a:cubicBezTo>
                  <a:pt x="1042367" y="368608"/>
                  <a:pt x="1042367" y="368608"/>
                  <a:pt x="1042367" y="370503"/>
                </a:cubicBezTo>
                <a:cubicBezTo>
                  <a:pt x="1046163" y="370503"/>
                  <a:pt x="1046163" y="370503"/>
                  <a:pt x="1046163" y="374292"/>
                </a:cubicBezTo>
                <a:cubicBezTo>
                  <a:pt x="1019590" y="412187"/>
                  <a:pt x="993016" y="446293"/>
                  <a:pt x="966443" y="484188"/>
                </a:cubicBezTo>
                <a:cubicBezTo>
                  <a:pt x="966443" y="484188"/>
                  <a:pt x="962646" y="484188"/>
                  <a:pt x="962646" y="484188"/>
                </a:cubicBezTo>
                <a:cubicBezTo>
                  <a:pt x="962646" y="480399"/>
                  <a:pt x="958850" y="480399"/>
                  <a:pt x="962646" y="480399"/>
                </a:cubicBezTo>
                <a:cubicBezTo>
                  <a:pt x="989220" y="442503"/>
                  <a:pt x="1015794" y="408398"/>
                  <a:pt x="1038571" y="370503"/>
                </a:cubicBezTo>
                <a:cubicBezTo>
                  <a:pt x="1040469" y="370503"/>
                  <a:pt x="1041418" y="369555"/>
                  <a:pt x="1041893" y="369082"/>
                </a:cubicBezTo>
                <a:close/>
                <a:moveTo>
                  <a:pt x="106986" y="358775"/>
                </a:moveTo>
                <a:cubicBezTo>
                  <a:pt x="141174" y="374121"/>
                  <a:pt x="175362" y="389467"/>
                  <a:pt x="205751" y="400977"/>
                </a:cubicBezTo>
                <a:cubicBezTo>
                  <a:pt x="209550" y="400977"/>
                  <a:pt x="209550" y="400977"/>
                  <a:pt x="209550" y="404813"/>
                </a:cubicBezTo>
                <a:cubicBezTo>
                  <a:pt x="209550" y="404813"/>
                  <a:pt x="205751" y="404813"/>
                  <a:pt x="205751" y="404813"/>
                </a:cubicBezTo>
                <a:cubicBezTo>
                  <a:pt x="175362" y="393304"/>
                  <a:pt x="137375" y="377958"/>
                  <a:pt x="106986" y="366448"/>
                </a:cubicBezTo>
                <a:cubicBezTo>
                  <a:pt x="103187" y="366448"/>
                  <a:pt x="103187" y="362612"/>
                  <a:pt x="103187" y="362612"/>
                </a:cubicBezTo>
                <a:cubicBezTo>
                  <a:pt x="103187" y="358775"/>
                  <a:pt x="106986" y="358775"/>
                  <a:pt x="106986" y="358775"/>
                </a:cubicBezTo>
                <a:close/>
                <a:moveTo>
                  <a:pt x="327025" y="339725"/>
                </a:moveTo>
                <a:cubicBezTo>
                  <a:pt x="334010" y="339725"/>
                  <a:pt x="340996" y="347663"/>
                  <a:pt x="344488" y="355600"/>
                </a:cubicBezTo>
                <a:cubicBezTo>
                  <a:pt x="337503" y="351631"/>
                  <a:pt x="334010" y="343694"/>
                  <a:pt x="327025" y="339725"/>
                </a:cubicBezTo>
                <a:close/>
                <a:moveTo>
                  <a:pt x="46037" y="339725"/>
                </a:moveTo>
                <a:cubicBezTo>
                  <a:pt x="49873" y="339725"/>
                  <a:pt x="49873" y="339725"/>
                  <a:pt x="53710" y="339725"/>
                </a:cubicBezTo>
                <a:cubicBezTo>
                  <a:pt x="53710" y="339725"/>
                  <a:pt x="53710" y="339725"/>
                  <a:pt x="57546" y="339725"/>
                </a:cubicBezTo>
                <a:cubicBezTo>
                  <a:pt x="57546" y="339725"/>
                  <a:pt x="61383" y="339725"/>
                  <a:pt x="65219" y="339725"/>
                </a:cubicBezTo>
                <a:cubicBezTo>
                  <a:pt x="65219" y="339725"/>
                  <a:pt x="65219" y="339725"/>
                  <a:pt x="69056" y="339725"/>
                </a:cubicBezTo>
                <a:cubicBezTo>
                  <a:pt x="69056" y="339725"/>
                  <a:pt x="69056" y="339725"/>
                  <a:pt x="72892" y="343581"/>
                </a:cubicBezTo>
                <a:cubicBezTo>
                  <a:pt x="72892" y="347436"/>
                  <a:pt x="72892" y="351291"/>
                  <a:pt x="76729" y="351291"/>
                </a:cubicBezTo>
                <a:cubicBezTo>
                  <a:pt x="80565" y="355147"/>
                  <a:pt x="84402" y="355147"/>
                  <a:pt x="92075" y="359002"/>
                </a:cubicBezTo>
                <a:cubicBezTo>
                  <a:pt x="92075" y="359002"/>
                  <a:pt x="92075" y="362858"/>
                  <a:pt x="92075" y="366713"/>
                </a:cubicBezTo>
                <a:cubicBezTo>
                  <a:pt x="92075" y="366713"/>
                  <a:pt x="88238" y="366713"/>
                  <a:pt x="88238" y="366713"/>
                </a:cubicBezTo>
                <a:cubicBezTo>
                  <a:pt x="80565" y="366713"/>
                  <a:pt x="76729" y="362858"/>
                  <a:pt x="72892" y="359002"/>
                </a:cubicBezTo>
                <a:lnTo>
                  <a:pt x="64522" y="347786"/>
                </a:lnTo>
                <a:lnTo>
                  <a:pt x="65219" y="347436"/>
                </a:lnTo>
                <a:cubicBezTo>
                  <a:pt x="65219" y="343581"/>
                  <a:pt x="65219" y="343581"/>
                  <a:pt x="65219" y="343581"/>
                </a:cubicBezTo>
                <a:cubicBezTo>
                  <a:pt x="61383" y="343581"/>
                  <a:pt x="61383" y="343581"/>
                  <a:pt x="61383" y="343581"/>
                </a:cubicBezTo>
                <a:lnTo>
                  <a:pt x="64522" y="347786"/>
                </a:lnTo>
                <a:lnTo>
                  <a:pt x="57546" y="351291"/>
                </a:lnTo>
                <a:cubicBezTo>
                  <a:pt x="53710" y="351291"/>
                  <a:pt x="49873" y="347436"/>
                  <a:pt x="46037" y="347436"/>
                </a:cubicBezTo>
                <a:cubicBezTo>
                  <a:pt x="46037" y="343581"/>
                  <a:pt x="46037" y="343581"/>
                  <a:pt x="46037" y="339725"/>
                </a:cubicBezTo>
                <a:close/>
                <a:moveTo>
                  <a:pt x="387350" y="317500"/>
                </a:moveTo>
                <a:cubicBezTo>
                  <a:pt x="387350" y="317500"/>
                  <a:pt x="387350" y="317500"/>
                  <a:pt x="391121" y="317500"/>
                </a:cubicBezTo>
                <a:cubicBezTo>
                  <a:pt x="398661" y="325041"/>
                  <a:pt x="409972" y="336352"/>
                  <a:pt x="417513" y="347663"/>
                </a:cubicBezTo>
                <a:cubicBezTo>
                  <a:pt x="417513" y="347663"/>
                  <a:pt x="417513" y="347663"/>
                  <a:pt x="413743" y="347663"/>
                </a:cubicBezTo>
                <a:cubicBezTo>
                  <a:pt x="406202" y="336352"/>
                  <a:pt x="398661" y="328811"/>
                  <a:pt x="387350" y="321271"/>
                </a:cubicBezTo>
                <a:cubicBezTo>
                  <a:pt x="387350" y="321271"/>
                  <a:pt x="387350" y="321271"/>
                  <a:pt x="387350" y="317500"/>
                </a:cubicBezTo>
                <a:close/>
                <a:moveTo>
                  <a:pt x="924877" y="287338"/>
                </a:moveTo>
                <a:cubicBezTo>
                  <a:pt x="924877" y="287338"/>
                  <a:pt x="924877" y="287338"/>
                  <a:pt x="928687" y="287338"/>
                </a:cubicBezTo>
                <a:cubicBezTo>
                  <a:pt x="928687" y="287338"/>
                  <a:pt x="928687" y="287338"/>
                  <a:pt x="928687" y="291042"/>
                </a:cubicBezTo>
                <a:cubicBezTo>
                  <a:pt x="917257" y="302155"/>
                  <a:pt x="902017" y="309563"/>
                  <a:pt x="894397" y="320676"/>
                </a:cubicBezTo>
                <a:lnTo>
                  <a:pt x="890587" y="320676"/>
                </a:lnTo>
                <a:cubicBezTo>
                  <a:pt x="890587" y="320676"/>
                  <a:pt x="890587" y="320676"/>
                  <a:pt x="890587" y="316972"/>
                </a:cubicBezTo>
                <a:cubicBezTo>
                  <a:pt x="902017" y="305859"/>
                  <a:pt x="917257" y="298451"/>
                  <a:pt x="924877" y="287338"/>
                </a:cubicBezTo>
                <a:close/>
                <a:moveTo>
                  <a:pt x="390525" y="271992"/>
                </a:moveTo>
                <a:cubicBezTo>
                  <a:pt x="390525" y="268288"/>
                  <a:pt x="405342" y="294218"/>
                  <a:pt x="412750" y="301626"/>
                </a:cubicBezTo>
                <a:cubicBezTo>
                  <a:pt x="409046" y="301626"/>
                  <a:pt x="394229" y="283105"/>
                  <a:pt x="390525" y="271992"/>
                </a:cubicBezTo>
                <a:close/>
                <a:moveTo>
                  <a:pt x="311149" y="260350"/>
                </a:moveTo>
                <a:cubicBezTo>
                  <a:pt x="315118" y="264160"/>
                  <a:pt x="323056" y="271780"/>
                  <a:pt x="327025" y="279400"/>
                </a:cubicBezTo>
                <a:cubicBezTo>
                  <a:pt x="319087" y="271780"/>
                  <a:pt x="303212" y="267970"/>
                  <a:pt x="311149" y="260350"/>
                </a:cubicBezTo>
                <a:close/>
                <a:moveTo>
                  <a:pt x="731044" y="226021"/>
                </a:moveTo>
                <a:cubicBezTo>
                  <a:pt x="731044" y="229791"/>
                  <a:pt x="727472" y="237332"/>
                  <a:pt x="727472" y="241102"/>
                </a:cubicBezTo>
                <a:cubicBezTo>
                  <a:pt x="727472" y="244872"/>
                  <a:pt x="727472" y="244872"/>
                  <a:pt x="727472" y="244872"/>
                </a:cubicBezTo>
                <a:lnTo>
                  <a:pt x="728673" y="244872"/>
                </a:lnTo>
                <a:lnTo>
                  <a:pt x="734484" y="230642"/>
                </a:lnTo>
                <a:lnTo>
                  <a:pt x="734484" y="229791"/>
                </a:lnTo>
                <a:lnTo>
                  <a:pt x="731044" y="229791"/>
                </a:lnTo>
                <a:cubicBezTo>
                  <a:pt x="731044" y="229791"/>
                  <a:pt x="731044" y="229791"/>
                  <a:pt x="731044" y="226021"/>
                </a:cubicBezTo>
                <a:close/>
                <a:moveTo>
                  <a:pt x="508635" y="223441"/>
                </a:moveTo>
                <a:cubicBezTo>
                  <a:pt x="504825" y="215900"/>
                  <a:pt x="523875" y="246063"/>
                  <a:pt x="516255" y="242293"/>
                </a:cubicBezTo>
                <a:cubicBezTo>
                  <a:pt x="516255" y="234752"/>
                  <a:pt x="508635" y="234752"/>
                  <a:pt x="508635" y="223441"/>
                </a:cubicBezTo>
                <a:close/>
                <a:moveTo>
                  <a:pt x="276860" y="219075"/>
                </a:moveTo>
                <a:cubicBezTo>
                  <a:pt x="276860" y="219075"/>
                  <a:pt x="280670" y="219075"/>
                  <a:pt x="280670" y="219075"/>
                </a:cubicBezTo>
                <a:cubicBezTo>
                  <a:pt x="284480" y="226748"/>
                  <a:pt x="295910" y="230585"/>
                  <a:pt x="303530" y="238258"/>
                </a:cubicBezTo>
                <a:cubicBezTo>
                  <a:pt x="311150" y="242094"/>
                  <a:pt x="322580" y="249767"/>
                  <a:pt x="326390" y="257440"/>
                </a:cubicBezTo>
                <a:cubicBezTo>
                  <a:pt x="330200" y="261277"/>
                  <a:pt x="326390" y="261277"/>
                  <a:pt x="326390" y="261277"/>
                </a:cubicBezTo>
                <a:cubicBezTo>
                  <a:pt x="326390" y="265113"/>
                  <a:pt x="322580" y="265113"/>
                  <a:pt x="322580" y="261277"/>
                </a:cubicBezTo>
                <a:cubicBezTo>
                  <a:pt x="318770" y="253604"/>
                  <a:pt x="307340" y="245931"/>
                  <a:pt x="299720" y="242094"/>
                </a:cubicBezTo>
                <a:cubicBezTo>
                  <a:pt x="292100" y="238258"/>
                  <a:pt x="280670" y="230585"/>
                  <a:pt x="276860" y="222912"/>
                </a:cubicBezTo>
                <a:cubicBezTo>
                  <a:pt x="273050" y="222912"/>
                  <a:pt x="273050" y="219075"/>
                  <a:pt x="276860" y="219075"/>
                </a:cubicBezTo>
                <a:close/>
                <a:moveTo>
                  <a:pt x="693102" y="203200"/>
                </a:moveTo>
                <a:cubicBezTo>
                  <a:pt x="693102" y="207037"/>
                  <a:pt x="696912" y="207037"/>
                  <a:pt x="696912" y="210873"/>
                </a:cubicBezTo>
                <a:cubicBezTo>
                  <a:pt x="693102" y="222383"/>
                  <a:pt x="689292" y="233892"/>
                  <a:pt x="685482" y="245402"/>
                </a:cubicBezTo>
                <a:cubicBezTo>
                  <a:pt x="685482" y="249238"/>
                  <a:pt x="681672" y="249238"/>
                  <a:pt x="681672" y="249238"/>
                </a:cubicBezTo>
                <a:cubicBezTo>
                  <a:pt x="677862" y="249238"/>
                  <a:pt x="677862" y="245402"/>
                  <a:pt x="677862" y="245402"/>
                </a:cubicBezTo>
                <a:cubicBezTo>
                  <a:pt x="681672" y="233892"/>
                  <a:pt x="685482" y="218546"/>
                  <a:pt x="689292" y="207037"/>
                </a:cubicBezTo>
                <a:cubicBezTo>
                  <a:pt x="689292" y="207037"/>
                  <a:pt x="689292" y="203200"/>
                  <a:pt x="693102" y="203200"/>
                </a:cubicBezTo>
                <a:close/>
                <a:moveTo>
                  <a:pt x="193675" y="192088"/>
                </a:moveTo>
                <a:cubicBezTo>
                  <a:pt x="193675" y="192088"/>
                  <a:pt x="193675" y="192088"/>
                  <a:pt x="197427" y="192088"/>
                </a:cubicBezTo>
                <a:cubicBezTo>
                  <a:pt x="212436" y="199849"/>
                  <a:pt x="219941" y="215371"/>
                  <a:pt x="234950" y="223133"/>
                </a:cubicBezTo>
                <a:cubicBezTo>
                  <a:pt x="234950" y="223133"/>
                  <a:pt x="234950" y="223133"/>
                  <a:pt x="234950" y="227013"/>
                </a:cubicBezTo>
                <a:cubicBezTo>
                  <a:pt x="219941" y="219252"/>
                  <a:pt x="208684" y="203730"/>
                  <a:pt x="193675" y="192088"/>
                </a:cubicBezTo>
                <a:close/>
                <a:moveTo>
                  <a:pt x="508943" y="190649"/>
                </a:moveTo>
                <a:cubicBezTo>
                  <a:pt x="509588" y="191691"/>
                  <a:pt x="510382" y="194469"/>
                  <a:pt x="511175" y="200025"/>
                </a:cubicBezTo>
                <a:cubicBezTo>
                  <a:pt x="506413" y="200025"/>
                  <a:pt x="507008" y="187524"/>
                  <a:pt x="508943" y="190649"/>
                </a:cubicBezTo>
                <a:close/>
                <a:moveTo>
                  <a:pt x="401637" y="185738"/>
                </a:moveTo>
                <a:cubicBezTo>
                  <a:pt x="413067" y="189367"/>
                  <a:pt x="416877" y="200252"/>
                  <a:pt x="420687" y="211138"/>
                </a:cubicBezTo>
                <a:cubicBezTo>
                  <a:pt x="413067" y="203881"/>
                  <a:pt x="405447" y="192995"/>
                  <a:pt x="401637" y="185738"/>
                </a:cubicBezTo>
                <a:close/>
                <a:moveTo>
                  <a:pt x="753533" y="177800"/>
                </a:moveTo>
                <a:cubicBezTo>
                  <a:pt x="757237" y="177800"/>
                  <a:pt x="757237" y="177800"/>
                  <a:pt x="757237" y="181542"/>
                </a:cubicBezTo>
                <a:cubicBezTo>
                  <a:pt x="749829" y="196510"/>
                  <a:pt x="746125" y="215220"/>
                  <a:pt x="738716" y="230188"/>
                </a:cubicBezTo>
                <a:lnTo>
                  <a:pt x="737725" y="230188"/>
                </a:lnTo>
                <a:lnTo>
                  <a:pt x="738188" y="230642"/>
                </a:lnTo>
                <a:lnTo>
                  <a:pt x="734531" y="248553"/>
                </a:lnTo>
                <a:lnTo>
                  <a:pt x="734616" y="248643"/>
                </a:lnTo>
                <a:lnTo>
                  <a:pt x="734484" y="248782"/>
                </a:lnTo>
                <a:lnTo>
                  <a:pt x="734484" y="248785"/>
                </a:lnTo>
                <a:lnTo>
                  <a:pt x="734454" y="248813"/>
                </a:lnTo>
                <a:lnTo>
                  <a:pt x="734257" y="249021"/>
                </a:lnTo>
                <a:lnTo>
                  <a:pt x="735013" y="249815"/>
                </a:lnTo>
                <a:cubicBezTo>
                  <a:pt x="731441" y="261072"/>
                  <a:pt x="727869" y="272329"/>
                  <a:pt x="724297" y="283586"/>
                </a:cubicBezTo>
                <a:lnTo>
                  <a:pt x="724213" y="283674"/>
                </a:lnTo>
                <a:lnTo>
                  <a:pt x="727322" y="283674"/>
                </a:lnTo>
                <a:cubicBezTo>
                  <a:pt x="723539" y="291245"/>
                  <a:pt x="734889" y="291245"/>
                  <a:pt x="734889" y="298817"/>
                </a:cubicBezTo>
                <a:cubicBezTo>
                  <a:pt x="784073" y="310173"/>
                  <a:pt x="821907" y="336672"/>
                  <a:pt x="852174" y="374528"/>
                </a:cubicBezTo>
                <a:lnTo>
                  <a:pt x="852487" y="374528"/>
                </a:lnTo>
                <a:lnTo>
                  <a:pt x="852487" y="374197"/>
                </a:lnTo>
                <a:cubicBezTo>
                  <a:pt x="856297" y="374197"/>
                  <a:pt x="860107" y="366486"/>
                  <a:pt x="863917" y="366486"/>
                </a:cubicBezTo>
                <a:cubicBezTo>
                  <a:pt x="871537" y="362631"/>
                  <a:pt x="875347" y="358776"/>
                  <a:pt x="882967" y="358776"/>
                </a:cubicBezTo>
                <a:lnTo>
                  <a:pt x="886777" y="358776"/>
                </a:lnTo>
                <a:cubicBezTo>
                  <a:pt x="886777" y="362631"/>
                  <a:pt x="886777" y="362631"/>
                  <a:pt x="886777" y="362631"/>
                </a:cubicBezTo>
                <a:cubicBezTo>
                  <a:pt x="890587" y="358776"/>
                  <a:pt x="890587" y="358776"/>
                  <a:pt x="890587" y="358776"/>
                </a:cubicBezTo>
                <a:cubicBezTo>
                  <a:pt x="890587" y="358776"/>
                  <a:pt x="890587" y="358776"/>
                  <a:pt x="886777" y="358776"/>
                </a:cubicBezTo>
                <a:cubicBezTo>
                  <a:pt x="886777" y="347210"/>
                  <a:pt x="894397" y="339499"/>
                  <a:pt x="902017" y="331788"/>
                </a:cubicBezTo>
                <a:cubicBezTo>
                  <a:pt x="905827" y="331788"/>
                  <a:pt x="909637" y="331788"/>
                  <a:pt x="909637" y="335643"/>
                </a:cubicBezTo>
                <a:cubicBezTo>
                  <a:pt x="909637" y="335643"/>
                  <a:pt x="909637" y="339499"/>
                  <a:pt x="905827" y="339499"/>
                </a:cubicBezTo>
                <a:cubicBezTo>
                  <a:pt x="902017" y="343354"/>
                  <a:pt x="894397" y="351065"/>
                  <a:pt x="894397" y="358776"/>
                </a:cubicBezTo>
                <a:cubicBezTo>
                  <a:pt x="894397" y="358776"/>
                  <a:pt x="894397" y="358776"/>
                  <a:pt x="894397" y="362631"/>
                </a:cubicBezTo>
                <a:cubicBezTo>
                  <a:pt x="894397" y="362631"/>
                  <a:pt x="890587" y="366486"/>
                  <a:pt x="890587" y="366486"/>
                </a:cubicBezTo>
                <a:cubicBezTo>
                  <a:pt x="890587" y="366486"/>
                  <a:pt x="890587" y="366486"/>
                  <a:pt x="886777" y="366486"/>
                </a:cubicBezTo>
                <a:cubicBezTo>
                  <a:pt x="886777" y="366486"/>
                  <a:pt x="882967" y="366486"/>
                  <a:pt x="882967" y="366486"/>
                </a:cubicBezTo>
                <a:cubicBezTo>
                  <a:pt x="879157" y="366486"/>
                  <a:pt x="875347" y="366486"/>
                  <a:pt x="871537" y="370342"/>
                </a:cubicBezTo>
                <a:lnTo>
                  <a:pt x="861111" y="380892"/>
                </a:lnTo>
                <a:lnTo>
                  <a:pt x="863524" y="382099"/>
                </a:lnTo>
                <a:cubicBezTo>
                  <a:pt x="863524" y="382099"/>
                  <a:pt x="863524" y="385885"/>
                  <a:pt x="863524" y="385885"/>
                </a:cubicBezTo>
                <a:cubicBezTo>
                  <a:pt x="863524" y="393456"/>
                  <a:pt x="874874" y="385885"/>
                  <a:pt x="871091" y="382099"/>
                </a:cubicBezTo>
                <a:cubicBezTo>
                  <a:pt x="872982" y="383992"/>
                  <a:pt x="873928" y="387778"/>
                  <a:pt x="875820" y="391090"/>
                </a:cubicBezTo>
                <a:lnTo>
                  <a:pt x="885846" y="397018"/>
                </a:lnTo>
                <a:lnTo>
                  <a:pt x="909358" y="381795"/>
                </a:lnTo>
                <a:cubicBezTo>
                  <a:pt x="916828" y="377925"/>
                  <a:pt x="924299" y="370186"/>
                  <a:pt x="931769" y="362447"/>
                </a:cubicBezTo>
                <a:cubicBezTo>
                  <a:pt x="931769" y="366316"/>
                  <a:pt x="931769" y="366316"/>
                  <a:pt x="931769" y="366316"/>
                </a:cubicBezTo>
                <a:cubicBezTo>
                  <a:pt x="935505" y="366316"/>
                  <a:pt x="935505" y="366316"/>
                  <a:pt x="935505" y="366316"/>
                </a:cubicBezTo>
                <a:cubicBezTo>
                  <a:pt x="931769" y="362447"/>
                  <a:pt x="931769" y="362447"/>
                  <a:pt x="931769" y="362447"/>
                </a:cubicBezTo>
                <a:lnTo>
                  <a:pt x="929744" y="360349"/>
                </a:lnTo>
                <a:lnTo>
                  <a:pt x="920397" y="364173"/>
                </a:lnTo>
                <a:cubicBezTo>
                  <a:pt x="916517" y="367030"/>
                  <a:pt x="912636" y="370840"/>
                  <a:pt x="908756" y="374650"/>
                </a:cubicBezTo>
                <a:cubicBezTo>
                  <a:pt x="908756" y="374650"/>
                  <a:pt x="904875" y="374650"/>
                  <a:pt x="904875" y="374650"/>
                </a:cubicBezTo>
                <a:cubicBezTo>
                  <a:pt x="904875" y="370840"/>
                  <a:pt x="904875" y="370840"/>
                  <a:pt x="904875" y="370840"/>
                </a:cubicBezTo>
                <a:cubicBezTo>
                  <a:pt x="908756" y="367030"/>
                  <a:pt x="912636" y="363220"/>
                  <a:pt x="917002" y="360363"/>
                </a:cubicBezTo>
                <a:lnTo>
                  <a:pt x="930410" y="356116"/>
                </a:lnTo>
                <a:lnTo>
                  <a:pt x="935505" y="350838"/>
                </a:lnTo>
                <a:lnTo>
                  <a:pt x="935939" y="351288"/>
                </a:lnTo>
                <a:lnTo>
                  <a:pt x="946871" y="339726"/>
                </a:lnTo>
                <a:cubicBezTo>
                  <a:pt x="954376" y="339726"/>
                  <a:pt x="958128" y="335757"/>
                  <a:pt x="965633" y="331788"/>
                </a:cubicBezTo>
                <a:cubicBezTo>
                  <a:pt x="965633" y="331788"/>
                  <a:pt x="969385" y="331788"/>
                  <a:pt x="969385" y="335757"/>
                </a:cubicBezTo>
                <a:cubicBezTo>
                  <a:pt x="973137" y="335757"/>
                  <a:pt x="973137" y="339726"/>
                  <a:pt x="969385" y="343694"/>
                </a:cubicBezTo>
                <a:cubicBezTo>
                  <a:pt x="961880" y="347663"/>
                  <a:pt x="958128" y="347663"/>
                  <a:pt x="950624" y="351632"/>
                </a:cubicBezTo>
                <a:cubicBezTo>
                  <a:pt x="946871" y="355601"/>
                  <a:pt x="943119" y="355601"/>
                  <a:pt x="943119" y="359569"/>
                </a:cubicBezTo>
                <a:lnTo>
                  <a:pt x="942975" y="359646"/>
                </a:lnTo>
                <a:lnTo>
                  <a:pt x="942975" y="362447"/>
                </a:lnTo>
                <a:cubicBezTo>
                  <a:pt x="942975" y="366316"/>
                  <a:pt x="942975" y="366316"/>
                  <a:pt x="942975" y="366316"/>
                </a:cubicBezTo>
                <a:cubicBezTo>
                  <a:pt x="942975" y="366316"/>
                  <a:pt x="942975" y="366316"/>
                  <a:pt x="942975" y="370186"/>
                </a:cubicBezTo>
                <a:cubicBezTo>
                  <a:pt x="931769" y="381795"/>
                  <a:pt x="924299" y="389534"/>
                  <a:pt x="913093" y="393403"/>
                </a:cubicBezTo>
                <a:lnTo>
                  <a:pt x="891249" y="412261"/>
                </a:lnTo>
                <a:lnTo>
                  <a:pt x="899466" y="436517"/>
                </a:lnTo>
                <a:cubicBezTo>
                  <a:pt x="903250" y="444561"/>
                  <a:pt x="907033" y="452133"/>
                  <a:pt x="908925" y="461596"/>
                </a:cubicBezTo>
                <a:cubicBezTo>
                  <a:pt x="908925" y="465382"/>
                  <a:pt x="912708" y="465382"/>
                  <a:pt x="916492" y="465382"/>
                </a:cubicBezTo>
                <a:cubicBezTo>
                  <a:pt x="920275" y="476739"/>
                  <a:pt x="920275" y="488096"/>
                  <a:pt x="927842" y="491881"/>
                </a:cubicBezTo>
                <a:cubicBezTo>
                  <a:pt x="916492" y="522166"/>
                  <a:pt x="942975" y="541094"/>
                  <a:pt x="942975" y="571378"/>
                </a:cubicBezTo>
                <a:cubicBezTo>
                  <a:pt x="942975" y="616805"/>
                  <a:pt x="916492" y="662232"/>
                  <a:pt x="912708" y="711445"/>
                </a:cubicBezTo>
                <a:cubicBezTo>
                  <a:pt x="893791" y="726587"/>
                  <a:pt x="882441" y="749301"/>
                  <a:pt x="871091" y="772014"/>
                </a:cubicBezTo>
                <a:cubicBezTo>
                  <a:pt x="874874" y="783371"/>
                  <a:pt x="890008" y="783371"/>
                  <a:pt x="886224" y="798513"/>
                </a:cubicBezTo>
                <a:cubicBezTo>
                  <a:pt x="871091" y="798513"/>
                  <a:pt x="874874" y="783371"/>
                  <a:pt x="863524" y="779585"/>
                </a:cubicBezTo>
                <a:cubicBezTo>
                  <a:pt x="833257" y="809870"/>
                  <a:pt x="795423" y="836369"/>
                  <a:pt x="761373" y="866654"/>
                </a:cubicBezTo>
                <a:cubicBezTo>
                  <a:pt x="715972" y="881796"/>
                  <a:pt x="681922" y="881796"/>
                  <a:pt x="640305" y="893153"/>
                </a:cubicBezTo>
                <a:lnTo>
                  <a:pt x="639762" y="893153"/>
                </a:lnTo>
                <a:lnTo>
                  <a:pt x="639762" y="903941"/>
                </a:lnTo>
                <a:cubicBezTo>
                  <a:pt x="639762" y="918882"/>
                  <a:pt x="639762" y="930088"/>
                  <a:pt x="639762" y="941294"/>
                </a:cubicBezTo>
                <a:cubicBezTo>
                  <a:pt x="639762" y="945030"/>
                  <a:pt x="639762" y="948765"/>
                  <a:pt x="639762" y="952500"/>
                </a:cubicBezTo>
                <a:cubicBezTo>
                  <a:pt x="639762" y="952500"/>
                  <a:pt x="639762" y="952500"/>
                  <a:pt x="636587" y="952500"/>
                </a:cubicBezTo>
                <a:cubicBezTo>
                  <a:pt x="636587" y="948765"/>
                  <a:pt x="636587" y="945030"/>
                  <a:pt x="636587" y="941294"/>
                </a:cubicBezTo>
                <a:cubicBezTo>
                  <a:pt x="636587" y="926353"/>
                  <a:pt x="636587" y="915147"/>
                  <a:pt x="636587" y="903941"/>
                </a:cubicBezTo>
                <a:lnTo>
                  <a:pt x="636587" y="893153"/>
                </a:lnTo>
                <a:lnTo>
                  <a:pt x="636521" y="893153"/>
                </a:lnTo>
                <a:cubicBezTo>
                  <a:pt x="636521" y="896938"/>
                  <a:pt x="636521" y="896938"/>
                  <a:pt x="636521" y="896938"/>
                </a:cubicBezTo>
                <a:cubicBezTo>
                  <a:pt x="632738" y="896938"/>
                  <a:pt x="636521" y="893153"/>
                  <a:pt x="632738" y="889367"/>
                </a:cubicBezTo>
                <a:cubicBezTo>
                  <a:pt x="628954" y="885581"/>
                  <a:pt x="621388" y="893153"/>
                  <a:pt x="610038" y="893153"/>
                </a:cubicBezTo>
                <a:lnTo>
                  <a:pt x="609600" y="892715"/>
                </a:lnTo>
                <a:lnTo>
                  <a:pt x="609600" y="899760"/>
                </a:lnTo>
                <a:cubicBezTo>
                  <a:pt x="609600" y="903641"/>
                  <a:pt x="609600" y="911402"/>
                  <a:pt x="609600" y="919163"/>
                </a:cubicBezTo>
                <a:cubicBezTo>
                  <a:pt x="609600" y="919163"/>
                  <a:pt x="606425" y="919163"/>
                  <a:pt x="606425" y="919163"/>
                </a:cubicBezTo>
                <a:cubicBezTo>
                  <a:pt x="606425" y="919163"/>
                  <a:pt x="603250" y="919163"/>
                  <a:pt x="603250" y="919163"/>
                </a:cubicBezTo>
                <a:cubicBezTo>
                  <a:pt x="606425" y="911402"/>
                  <a:pt x="606425" y="903641"/>
                  <a:pt x="606425" y="899760"/>
                </a:cubicBezTo>
                <a:lnTo>
                  <a:pt x="606425" y="889538"/>
                </a:lnTo>
                <a:lnTo>
                  <a:pt x="606254" y="889367"/>
                </a:lnTo>
                <a:cubicBezTo>
                  <a:pt x="606254" y="893153"/>
                  <a:pt x="606254" y="893153"/>
                  <a:pt x="606254" y="893153"/>
                </a:cubicBezTo>
                <a:cubicBezTo>
                  <a:pt x="587337" y="885581"/>
                  <a:pt x="564637" y="874225"/>
                  <a:pt x="541937" y="881796"/>
                </a:cubicBezTo>
                <a:lnTo>
                  <a:pt x="540792" y="880651"/>
                </a:lnTo>
                <a:lnTo>
                  <a:pt x="535663" y="906596"/>
                </a:lnTo>
                <a:cubicBezTo>
                  <a:pt x="532607" y="914930"/>
                  <a:pt x="529114" y="922338"/>
                  <a:pt x="527368" y="929747"/>
                </a:cubicBezTo>
                <a:cubicBezTo>
                  <a:pt x="527368" y="933451"/>
                  <a:pt x="527368" y="933451"/>
                  <a:pt x="527368" y="933451"/>
                </a:cubicBezTo>
                <a:cubicBezTo>
                  <a:pt x="523875" y="933451"/>
                  <a:pt x="523875" y="929747"/>
                  <a:pt x="523875" y="929747"/>
                </a:cubicBezTo>
                <a:cubicBezTo>
                  <a:pt x="525622" y="920486"/>
                  <a:pt x="529114" y="912152"/>
                  <a:pt x="532170" y="903817"/>
                </a:cubicBezTo>
                <a:lnTo>
                  <a:pt x="537141" y="881107"/>
                </a:lnTo>
                <a:lnTo>
                  <a:pt x="514507" y="865707"/>
                </a:lnTo>
                <a:cubicBezTo>
                  <a:pt x="505049" y="862868"/>
                  <a:pt x="494644" y="860975"/>
                  <a:pt x="485186" y="855297"/>
                </a:cubicBezTo>
                <a:cubicBezTo>
                  <a:pt x="481402" y="855297"/>
                  <a:pt x="477619" y="843940"/>
                  <a:pt x="473836" y="843940"/>
                </a:cubicBezTo>
                <a:cubicBezTo>
                  <a:pt x="464377" y="840154"/>
                  <a:pt x="458702" y="835423"/>
                  <a:pt x="452554" y="831164"/>
                </a:cubicBezTo>
                <a:lnTo>
                  <a:pt x="428439" y="821228"/>
                </a:lnTo>
                <a:lnTo>
                  <a:pt x="412750" y="842963"/>
                </a:lnTo>
                <a:cubicBezTo>
                  <a:pt x="412750" y="842963"/>
                  <a:pt x="412750" y="842963"/>
                  <a:pt x="412750" y="839193"/>
                </a:cubicBezTo>
                <a:lnTo>
                  <a:pt x="414694" y="836307"/>
                </a:lnTo>
                <a:lnTo>
                  <a:pt x="410964" y="841058"/>
                </a:lnTo>
                <a:cubicBezTo>
                  <a:pt x="407723" y="844868"/>
                  <a:pt x="404019" y="847725"/>
                  <a:pt x="398462" y="847725"/>
                </a:cubicBezTo>
                <a:lnTo>
                  <a:pt x="418672" y="830403"/>
                </a:lnTo>
                <a:lnTo>
                  <a:pt x="427404" y="817441"/>
                </a:lnTo>
                <a:lnTo>
                  <a:pt x="425598" y="817441"/>
                </a:lnTo>
                <a:cubicBezTo>
                  <a:pt x="424652" y="817441"/>
                  <a:pt x="424652" y="817441"/>
                  <a:pt x="424652" y="817441"/>
                </a:cubicBezTo>
                <a:cubicBezTo>
                  <a:pt x="424652" y="813655"/>
                  <a:pt x="424652" y="813655"/>
                  <a:pt x="424652" y="809870"/>
                </a:cubicBezTo>
                <a:cubicBezTo>
                  <a:pt x="417085" y="806084"/>
                  <a:pt x="417085" y="794727"/>
                  <a:pt x="405735" y="798513"/>
                </a:cubicBezTo>
                <a:cubicBezTo>
                  <a:pt x="401951" y="783371"/>
                  <a:pt x="390601" y="779585"/>
                  <a:pt x="386818" y="764443"/>
                </a:cubicBezTo>
                <a:lnTo>
                  <a:pt x="378142" y="765357"/>
                </a:lnTo>
                <a:lnTo>
                  <a:pt x="379251" y="764443"/>
                </a:lnTo>
                <a:cubicBezTo>
                  <a:pt x="375468" y="753086"/>
                  <a:pt x="367901" y="745515"/>
                  <a:pt x="360334" y="734158"/>
                </a:cubicBezTo>
                <a:cubicBezTo>
                  <a:pt x="352767" y="737944"/>
                  <a:pt x="352767" y="749301"/>
                  <a:pt x="337634" y="745515"/>
                </a:cubicBezTo>
                <a:cubicBezTo>
                  <a:pt x="330067" y="737944"/>
                  <a:pt x="333851" y="719016"/>
                  <a:pt x="345201" y="715230"/>
                </a:cubicBezTo>
                <a:cubicBezTo>
                  <a:pt x="341417" y="707659"/>
                  <a:pt x="341417" y="700088"/>
                  <a:pt x="337634" y="692517"/>
                </a:cubicBezTo>
                <a:lnTo>
                  <a:pt x="330767" y="692517"/>
                </a:lnTo>
                <a:lnTo>
                  <a:pt x="299536" y="701651"/>
                </a:lnTo>
                <a:cubicBezTo>
                  <a:pt x="288256" y="705893"/>
                  <a:pt x="276977" y="710606"/>
                  <a:pt x="265697" y="714376"/>
                </a:cubicBezTo>
                <a:cubicBezTo>
                  <a:pt x="261937" y="714376"/>
                  <a:pt x="261937" y="714376"/>
                  <a:pt x="261937" y="710606"/>
                </a:cubicBezTo>
                <a:cubicBezTo>
                  <a:pt x="261937" y="710606"/>
                  <a:pt x="261937" y="710606"/>
                  <a:pt x="261937" y="706835"/>
                </a:cubicBezTo>
                <a:cubicBezTo>
                  <a:pt x="284496" y="699295"/>
                  <a:pt x="307055" y="691754"/>
                  <a:pt x="329615" y="684213"/>
                </a:cubicBezTo>
                <a:lnTo>
                  <a:pt x="330057" y="684656"/>
                </a:lnTo>
                <a:lnTo>
                  <a:pt x="328825" y="649042"/>
                </a:lnTo>
                <a:cubicBezTo>
                  <a:pt x="326609" y="630321"/>
                  <a:pt x="322663" y="610669"/>
                  <a:pt x="319980" y="591083"/>
                </a:cubicBezTo>
                <a:lnTo>
                  <a:pt x="318770" y="535937"/>
                </a:lnTo>
                <a:lnTo>
                  <a:pt x="309404" y="534592"/>
                </a:lnTo>
                <a:cubicBezTo>
                  <a:pt x="304165" y="534592"/>
                  <a:pt x="298450" y="534592"/>
                  <a:pt x="292735" y="532607"/>
                </a:cubicBezTo>
                <a:cubicBezTo>
                  <a:pt x="292735" y="532607"/>
                  <a:pt x="288925" y="528638"/>
                  <a:pt x="292735" y="528638"/>
                </a:cubicBezTo>
                <a:cubicBezTo>
                  <a:pt x="298450" y="530623"/>
                  <a:pt x="304165" y="530623"/>
                  <a:pt x="309880" y="530623"/>
                </a:cubicBezTo>
                <a:lnTo>
                  <a:pt x="322993" y="532140"/>
                </a:lnTo>
                <a:lnTo>
                  <a:pt x="327229" y="520273"/>
                </a:lnTo>
                <a:cubicBezTo>
                  <a:pt x="328175" y="514595"/>
                  <a:pt x="328175" y="508916"/>
                  <a:pt x="326283" y="507023"/>
                </a:cubicBezTo>
                <a:cubicBezTo>
                  <a:pt x="341417" y="472953"/>
                  <a:pt x="356551" y="442669"/>
                  <a:pt x="371684" y="408598"/>
                </a:cubicBezTo>
                <a:cubicBezTo>
                  <a:pt x="394385" y="393456"/>
                  <a:pt x="413302" y="370743"/>
                  <a:pt x="428435" y="344243"/>
                </a:cubicBezTo>
                <a:cubicBezTo>
                  <a:pt x="458702" y="340458"/>
                  <a:pt x="485186" y="325316"/>
                  <a:pt x="507886" y="306388"/>
                </a:cubicBezTo>
                <a:cubicBezTo>
                  <a:pt x="511670" y="306388"/>
                  <a:pt x="511670" y="306388"/>
                  <a:pt x="511670" y="306388"/>
                </a:cubicBezTo>
                <a:lnTo>
                  <a:pt x="512198" y="305859"/>
                </a:lnTo>
                <a:lnTo>
                  <a:pt x="511969" y="305859"/>
                </a:lnTo>
                <a:cubicBezTo>
                  <a:pt x="500063" y="294746"/>
                  <a:pt x="500063" y="283634"/>
                  <a:pt x="492125" y="272521"/>
                </a:cubicBezTo>
                <a:cubicBezTo>
                  <a:pt x="492125" y="268817"/>
                  <a:pt x="492125" y="268817"/>
                  <a:pt x="492125" y="268817"/>
                </a:cubicBezTo>
                <a:cubicBezTo>
                  <a:pt x="496094" y="265113"/>
                  <a:pt x="496094" y="268817"/>
                  <a:pt x="496094" y="268817"/>
                </a:cubicBezTo>
                <a:cubicBezTo>
                  <a:pt x="504032" y="279930"/>
                  <a:pt x="508001" y="294746"/>
                  <a:pt x="515938" y="302155"/>
                </a:cubicBezTo>
                <a:lnTo>
                  <a:pt x="515938" y="302440"/>
                </a:lnTo>
                <a:lnTo>
                  <a:pt x="526803" y="298817"/>
                </a:lnTo>
                <a:cubicBezTo>
                  <a:pt x="530586" y="296924"/>
                  <a:pt x="534370" y="295031"/>
                  <a:pt x="538153" y="295031"/>
                </a:cubicBezTo>
                <a:cubicBezTo>
                  <a:pt x="534370" y="287460"/>
                  <a:pt x="534370" y="279889"/>
                  <a:pt x="530586" y="272317"/>
                </a:cubicBezTo>
                <a:cubicBezTo>
                  <a:pt x="538153" y="276103"/>
                  <a:pt x="534370" y="283674"/>
                  <a:pt x="538153" y="287460"/>
                </a:cubicBezTo>
                <a:cubicBezTo>
                  <a:pt x="575987" y="287460"/>
                  <a:pt x="606254" y="287460"/>
                  <a:pt x="632738" y="279889"/>
                </a:cubicBezTo>
                <a:lnTo>
                  <a:pt x="636587" y="283740"/>
                </a:lnTo>
                <a:lnTo>
                  <a:pt x="636587" y="275696"/>
                </a:lnTo>
                <a:cubicBezTo>
                  <a:pt x="636587" y="268288"/>
                  <a:pt x="636587" y="264584"/>
                  <a:pt x="636587" y="260879"/>
                </a:cubicBezTo>
                <a:cubicBezTo>
                  <a:pt x="636587" y="260879"/>
                  <a:pt x="636587" y="260879"/>
                  <a:pt x="636587" y="257175"/>
                </a:cubicBezTo>
                <a:cubicBezTo>
                  <a:pt x="636587" y="257175"/>
                  <a:pt x="636587" y="257175"/>
                  <a:pt x="640556" y="257175"/>
                </a:cubicBezTo>
                <a:cubicBezTo>
                  <a:pt x="640556" y="257175"/>
                  <a:pt x="644525" y="257175"/>
                  <a:pt x="644525" y="257175"/>
                </a:cubicBezTo>
                <a:cubicBezTo>
                  <a:pt x="644525" y="257175"/>
                  <a:pt x="644525" y="257175"/>
                  <a:pt x="644525" y="260879"/>
                </a:cubicBezTo>
                <a:cubicBezTo>
                  <a:pt x="644525" y="264584"/>
                  <a:pt x="640556" y="271992"/>
                  <a:pt x="640556" y="275696"/>
                </a:cubicBezTo>
                <a:lnTo>
                  <a:pt x="641214" y="276924"/>
                </a:lnTo>
                <a:lnTo>
                  <a:pt x="643996" y="264319"/>
                </a:lnTo>
                <a:cubicBezTo>
                  <a:pt x="648229" y="260483"/>
                  <a:pt x="643996" y="252810"/>
                  <a:pt x="648229" y="245137"/>
                </a:cubicBezTo>
                <a:cubicBezTo>
                  <a:pt x="648229" y="245137"/>
                  <a:pt x="648229" y="241300"/>
                  <a:pt x="648229" y="241300"/>
                </a:cubicBezTo>
                <a:cubicBezTo>
                  <a:pt x="652462" y="241300"/>
                  <a:pt x="652462" y="245137"/>
                  <a:pt x="652462" y="245137"/>
                </a:cubicBezTo>
                <a:cubicBezTo>
                  <a:pt x="652462" y="252810"/>
                  <a:pt x="652462" y="260483"/>
                  <a:pt x="652462" y="268156"/>
                </a:cubicBezTo>
                <a:lnTo>
                  <a:pt x="645460" y="284021"/>
                </a:lnTo>
                <a:lnTo>
                  <a:pt x="650236" y="280835"/>
                </a:lnTo>
                <a:cubicBezTo>
                  <a:pt x="651655" y="279889"/>
                  <a:pt x="651655" y="279889"/>
                  <a:pt x="651655" y="279889"/>
                </a:cubicBezTo>
                <a:cubicBezTo>
                  <a:pt x="670572" y="283674"/>
                  <a:pt x="681922" y="279889"/>
                  <a:pt x="700839" y="287460"/>
                </a:cubicBezTo>
                <a:cubicBezTo>
                  <a:pt x="712189" y="279889"/>
                  <a:pt x="712189" y="268532"/>
                  <a:pt x="715972" y="257175"/>
                </a:cubicBezTo>
                <a:cubicBezTo>
                  <a:pt x="723539" y="264746"/>
                  <a:pt x="712189" y="272317"/>
                  <a:pt x="712189" y="283674"/>
                </a:cubicBezTo>
                <a:cubicBezTo>
                  <a:pt x="715972" y="283674"/>
                  <a:pt x="715972" y="279889"/>
                  <a:pt x="719756" y="279889"/>
                </a:cubicBezTo>
                <a:lnTo>
                  <a:pt x="721201" y="281335"/>
                </a:lnTo>
                <a:lnTo>
                  <a:pt x="727694" y="250645"/>
                </a:lnTo>
                <a:lnTo>
                  <a:pt x="723900" y="248643"/>
                </a:lnTo>
                <a:cubicBezTo>
                  <a:pt x="723900" y="248643"/>
                  <a:pt x="723900" y="248643"/>
                  <a:pt x="723900" y="244872"/>
                </a:cubicBezTo>
                <a:cubicBezTo>
                  <a:pt x="723900" y="244872"/>
                  <a:pt x="723900" y="244872"/>
                  <a:pt x="723900" y="241102"/>
                </a:cubicBezTo>
                <a:cubicBezTo>
                  <a:pt x="723900" y="237332"/>
                  <a:pt x="727472" y="229791"/>
                  <a:pt x="727472" y="226021"/>
                </a:cubicBezTo>
                <a:cubicBezTo>
                  <a:pt x="727472" y="226021"/>
                  <a:pt x="727472" y="226021"/>
                  <a:pt x="731044" y="222250"/>
                </a:cubicBezTo>
                <a:lnTo>
                  <a:pt x="735679" y="224696"/>
                </a:lnTo>
                <a:close/>
                <a:moveTo>
                  <a:pt x="502022" y="171541"/>
                </a:moveTo>
                <a:cubicBezTo>
                  <a:pt x="502692" y="172409"/>
                  <a:pt x="509389" y="188384"/>
                  <a:pt x="504031" y="177271"/>
                </a:cubicBezTo>
                <a:cubicBezTo>
                  <a:pt x="502245" y="172641"/>
                  <a:pt x="501799" y="171252"/>
                  <a:pt x="502022" y="171541"/>
                </a:cubicBezTo>
                <a:close/>
                <a:moveTo>
                  <a:pt x="174624" y="109538"/>
                </a:moveTo>
                <a:cubicBezTo>
                  <a:pt x="182562" y="109538"/>
                  <a:pt x="178593" y="120651"/>
                  <a:pt x="182562" y="128059"/>
                </a:cubicBezTo>
                <a:cubicBezTo>
                  <a:pt x="166687" y="131763"/>
                  <a:pt x="166687" y="116946"/>
                  <a:pt x="174624" y="109538"/>
                </a:cubicBezTo>
                <a:close/>
                <a:moveTo>
                  <a:pt x="174625" y="97440"/>
                </a:moveTo>
                <a:cubicBezTo>
                  <a:pt x="178424" y="93663"/>
                  <a:pt x="178424" y="93663"/>
                  <a:pt x="178424" y="97440"/>
                </a:cubicBezTo>
                <a:cubicBezTo>
                  <a:pt x="205014" y="135212"/>
                  <a:pt x="250598" y="161652"/>
                  <a:pt x="277189" y="199424"/>
                </a:cubicBezTo>
                <a:cubicBezTo>
                  <a:pt x="280988" y="199424"/>
                  <a:pt x="280988" y="203201"/>
                  <a:pt x="277189" y="203201"/>
                </a:cubicBezTo>
                <a:cubicBezTo>
                  <a:pt x="277189" y="203201"/>
                  <a:pt x="277189" y="203201"/>
                  <a:pt x="273390" y="203201"/>
                </a:cubicBezTo>
                <a:cubicBezTo>
                  <a:pt x="246800" y="165429"/>
                  <a:pt x="201216" y="138989"/>
                  <a:pt x="174625" y="101217"/>
                </a:cubicBezTo>
                <a:cubicBezTo>
                  <a:pt x="174625" y="97440"/>
                  <a:pt x="174625" y="97440"/>
                  <a:pt x="174625" y="97440"/>
                </a:cubicBezTo>
                <a:close/>
                <a:moveTo>
                  <a:pt x="432435" y="71438"/>
                </a:moveTo>
                <a:cubicBezTo>
                  <a:pt x="440055" y="82695"/>
                  <a:pt x="443865" y="97704"/>
                  <a:pt x="447675" y="112713"/>
                </a:cubicBezTo>
                <a:cubicBezTo>
                  <a:pt x="447675" y="112713"/>
                  <a:pt x="447675" y="112713"/>
                  <a:pt x="443865" y="112713"/>
                </a:cubicBezTo>
                <a:cubicBezTo>
                  <a:pt x="440055" y="97704"/>
                  <a:pt x="436245" y="86447"/>
                  <a:pt x="428625" y="75190"/>
                </a:cubicBezTo>
                <a:cubicBezTo>
                  <a:pt x="428625" y="71438"/>
                  <a:pt x="428625" y="71438"/>
                  <a:pt x="432435" y="71438"/>
                </a:cubicBezTo>
                <a:close/>
                <a:moveTo>
                  <a:pt x="166687" y="63500"/>
                </a:moveTo>
                <a:cubicBezTo>
                  <a:pt x="166687" y="63500"/>
                  <a:pt x="166687" y="63500"/>
                  <a:pt x="170472" y="63500"/>
                </a:cubicBezTo>
                <a:cubicBezTo>
                  <a:pt x="185615" y="75010"/>
                  <a:pt x="200757" y="94192"/>
                  <a:pt x="215900" y="109538"/>
                </a:cubicBezTo>
                <a:cubicBezTo>
                  <a:pt x="215900" y="109538"/>
                  <a:pt x="215900" y="109538"/>
                  <a:pt x="212114" y="109538"/>
                </a:cubicBezTo>
                <a:cubicBezTo>
                  <a:pt x="196972" y="98029"/>
                  <a:pt x="185615" y="78846"/>
                  <a:pt x="166687" y="67337"/>
                </a:cubicBezTo>
                <a:close/>
                <a:moveTo>
                  <a:pt x="155801" y="19050"/>
                </a:moveTo>
                <a:cubicBezTo>
                  <a:pt x="166687" y="26459"/>
                  <a:pt x="163058" y="44980"/>
                  <a:pt x="155801" y="48684"/>
                </a:cubicBezTo>
                <a:cubicBezTo>
                  <a:pt x="148544" y="52388"/>
                  <a:pt x="148544" y="44980"/>
                  <a:pt x="141287" y="44980"/>
                </a:cubicBezTo>
                <a:close/>
                <a:moveTo>
                  <a:pt x="367336" y="0"/>
                </a:moveTo>
                <a:cubicBezTo>
                  <a:pt x="371135" y="0"/>
                  <a:pt x="371135" y="0"/>
                  <a:pt x="371135" y="3786"/>
                </a:cubicBezTo>
                <a:cubicBezTo>
                  <a:pt x="374933" y="11357"/>
                  <a:pt x="378732" y="22714"/>
                  <a:pt x="386329" y="34070"/>
                </a:cubicBezTo>
                <a:cubicBezTo>
                  <a:pt x="386329" y="37856"/>
                  <a:pt x="390128" y="41641"/>
                  <a:pt x="390128" y="49213"/>
                </a:cubicBezTo>
                <a:cubicBezTo>
                  <a:pt x="393927" y="52998"/>
                  <a:pt x="393927" y="64355"/>
                  <a:pt x="397725" y="71926"/>
                </a:cubicBezTo>
                <a:cubicBezTo>
                  <a:pt x="405323" y="87068"/>
                  <a:pt x="412920" y="102211"/>
                  <a:pt x="424316" y="109782"/>
                </a:cubicBezTo>
                <a:cubicBezTo>
                  <a:pt x="435712" y="117353"/>
                  <a:pt x="443309" y="128710"/>
                  <a:pt x="450907" y="143852"/>
                </a:cubicBezTo>
                <a:cubicBezTo>
                  <a:pt x="454706" y="155209"/>
                  <a:pt x="458504" y="166566"/>
                  <a:pt x="462303" y="177922"/>
                </a:cubicBezTo>
                <a:cubicBezTo>
                  <a:pt x="466102" y="177922"/>
                  <a:pt x="466102" y="181708"/>
                  <a:pt x="469900" y="185493"/>
                </a:cubicBezTo>
                <a:cubicBezTo>
                  <a:pt x="469900" y="189279"/>
                  <a:pt x="469900" y="189279"/>
                  <a:pt x="469900" y="193065"/>
                </a:cubicBezTo>
                <a:cubicBezTo>
                  <a:pt x="469900" y="193065"/>
                  <a:pt x="469900" y="196850"/>
                  <a:pt x="469900" y="196850"/>
                </a:cubicBezTo>
                <a:cubicBezTo>
                  <a:pt x="466102" y="196850"/>
                  <a:pt x="466102" y="196850"/>
                  <a:pt x="466102" y="193065"/>
                </a:cubicBezTo>
                <a:cubicBezTo>
                  <a:pt x="462303" y="193065"/>
                  <a:pt x="462303" y="189279"/>
                  <a:pt x="462303" y="185493"/>
                </a:cubicBezTo>
                <a:cubicBezTo>
                  <a:pt x="462303" y="185493"/>
                  <a:pt x="458504" y="185493"/>
                  <a:pt x="458504" y="181708"/>
                </a:cubicBezTo>
                <a:cubicBezTo>
                  <a:pt x="450907" y="170351"/>
                  <a:pt x="447108" y="155209"/>
                  <a:pt x="443309" y="143852"/>
                </a:cubicBezTo>
                <a:cubicBezTo>
                  <a:pt x="439511" y="132495"/>
                  <a:pt x="431913" y="121139"/>
                  <a:pt x="420517" y="113567"/>
                </a:cubicBezTo>
                <a:cubicBezTo>
                  <a:pt x="409121" y="105996"/>
                  <a:pt x="405323" y="98425"/>
                  <a:pt x="397725" y="83283"/>
                </a:cubicBezTo>
                <a:cubicBezTo>
                  <a:pt x="390128" y="71926"/>
                  <a:pt x="386329" y="60569"/>
                  <a:pt x="382531" y="49213"/>
                </a:cubicBezTo>
                <a:cubicBezTo>
                  <a:pt x="382531" y="45427"/>
                  <a:pt x="378732" y="37856"/>
                  <a:pt x="378732" y="34070"/>
                </a:cubicBezTo>
                <a:cubicBezTo>
                  <a:pt x="374933" y="26499"/>
                  <a:pt x="371135" y="15142"/>
                  <a:pt x="367336" y="3786"/>
                </a:cubicBezTo>
                <a:cubicBezTo>
                  <a:pt x="363537" y="3786"/>
                  <a:pt x="367336" y="0"/>
                  <a:pt x="367336" y="0"/>
                </a:cubicBezTo>
                <a:close/>
                <a:moveTo>
                  <a:pt x="334010" y="0"/>
                </a:moveTo>
                <a:cubicBezTo>
                  <a:pt x="360680" y="7541"/>
                  <a:pt x="364490" y="33933"/>
                  <a:pt x="368300" y="60325"/>
                </a:cubicBezTo>
                <a:cubicBezTo>
                  <a:pt x="334010" y="90488"/>
                  <a:pt x="330200" y="30163"/>
                  <a:pt x="334010" y="0"/>
                </a:cubicBezTo>
                <a:close/>
              </a:path>
            </a:pathLst>
          </a:custGeom>
          <a:solidFill>
            <a:srgbClr val="FFFFFF"/>
          </a:solidFill>
          <a:ln>
            <a:noFill/>
          </a:ln>
        </p:spPr>
        <p:txBody>
          <a:bodyPr lIns="288000" tIns="0" rIns="0" bIns="216000" anchor="ctr">
            <a:normAutofit/>
          </a:bodyPr>
          <a:lstStyle/>
          <a:p>
            <a:pPr algn="ctr">
              <a:defRPr/>
            </a:pPr>
            <a:r>
              <a:rPr lang="zh-CN" altLang="en-US" sz="4400" dirty="0">
                <a:solidFill>
                  <a:schemeClr val="tx2">
                    <a:lumMod val="75000"/>
                  </a:schemeClr>
                </a:solidFill>
              </a:rPr>
              <a:t>目录</a:t>
            </a:r>
            <a:endParaRPr lang="en-US" altLang="zh-CN" sz="4400" dirty="0">
              <a:solidFill>
                <a:schemeClr val="tx2">
                  <a:lumMod val="75000"/>
                </a:schemeClr>
              </a:solidFill>
            </a:endParaRPr>
          </a:p>
        </p:txBody>
      </p:sp>
      <p:grpSp>
        <p:nvGrpSpPr>
          <p:cNvPr id="8" name="组合 7"/>
          <p:cNvGrpSpPr/>
          <p:nvPr/>
        </p:nvGrpSpPr>
        <p:grpSpPr>
          <a:xfrm>
            <a:off x="5528073" y="1132114"/>
            <a:ext cx="4544615" cy="842988"/>
            <a:chOff x="5528073" y="1132114"/>
            <a:chExt cx="4544615" cy="842988"/>
          </a:xfrm>
        </p:grpSpPr>
        <p:sp>
          <p:nvSpPr>
            <p:cNvPr id="2052" name="矩形 6"/>
            <p:cNvSpPr>
              <a:spLocks noChangeArrowheads="1"/>
            </p:cNvSpPr>
            <p:nvPr>
              <p:custDataLst>
                <p:tags r:id="rId2"/>
              </p:custDataLst>
            </p:nvPr>
          </p:nvSpPr>
          <p:spPr bwMode="auto">
            <a:xfrm>
              <a:off x="6096000" y="1138477"/>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rgbClr val="FFFFFF"/>
                  </a:solidFill>
                  <a:latin typeface="华文新魏" panose="02010800040101010101" pitchFamily="2" charset="-122"/>
                  <a:ea typeface="华文新魏" panose="02010800040101010101" pitchFamily="2" charset="-122"/>
                </a:rPr>
                <a:t>中国教师节简介</a:t>
              </a:r>
              <a:endParaRPr lang="zh-CN" altLang="en-US" sz="2800" dirty="0">
                <a:solidFill>
                  <a:srgbClr val="FFFFFF"/>
                </a:solidFill>
                <a:latin typeface="华文新魏" panose="02010800040101010101" pitchFamily="2" charset="-122"/>
                <a:ea typeface="华文新魏" panose="02010800040101010101" pitchFamily="2" charset="-122"/>
              </a:endParaRPr>
            </a:p>
          </p:txBody>
        </p:sp>
        <p:grpSp>
          <p:nvGrpSpPr>
            <p:cNvPr id="4" name="组合 3"/>
            <p:cNvGrpSpPr/>
            <p:nvPr/>
          </p:nvGrpSpPr>
          <p:grpSpPr>
            <a:xfrm>
              <a:off x="5528073" y="1132114"/>
              <a:ext cx="409575" cy="842988"/>
              <a:chOff x="5528073" y="1132114"/>
              <a:chExt cx="409575" cy="842988"/>
            </a:xfrm>
          </p:grpSpPr>
          <p:sp>
            <p:nvSpPr>
              <p:cNvPr id="2051" name="Freeform 133"/>
              <p:cNvSpPr/>
              <p:nvPr>
                <p:custDataLst>
                  <p:tags r:id="rId3"/>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lgn="ctr"/>
                <a:endParaRPr lang="zh-CN" altLang="en-US"/>
              </a:p>
            </p:txBody>
          </p:sp>
          <p:sp>
            <p:nvSpPr>
              <p:cNvPr id="12" name="矩形 6"/>
              <p:cNvSpPr>
                <a:spLocks noChangeArrowheads="1"/>
              </p:cNvSpPr>
              <p:nvPr>
                <p:custDataLst>
                  <p:tags r:id="rId4"/>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01</a:t>
                </a:r>
                <a:endParaRPr lang="zh-CN" altLang="en-US" sz="2000" dirty="0">
                  <a:latin typeface="华文新魏" panose="02010800040101010101" pitchFamily="2" charset="-122"/>
                  <a:ea typeface="华文新魏" panose="02010800040101010101" pitchFamily="2" charset="-122"/>
                </a:endParaRPr>
              </a:p>
            </p:txBody>
          </p:sp>
        </p:grpSp>
      </p:grpSp>
      <p:grpSp>
        <p:nvGrpSpPr>
          <p:cNvPr id="5" name="组合 4"/>
          <p:cNvGrpSpPr/>
          <p:nvPr/>
        </p:nvGrpSpPr>
        <p:grpSpPr>
          <a:xfrm>
            <a:off x="5528071" y="2132843"/>
            <a:ext cx="4544617" cy="842988"/>
            <a:chOff x="5528071" y="2132843"/>
            <a:chExt cx="4544617" cy="842988"/>
          </a:xfrm>
        </p:grpSpPr>
        <p:sp>
          <p:nvSpPr>
            <p:cNvPr id="2054" name="矩形 9"/>
            <p:cNvSpPr>
              <a:spLocks noChangeArrowheads="1"/>
            </p:cNvSpPr>
            <p:nvPr>
              <p:custDataLst>
                <p:tags r:id="rId5"/>
              </p:custDataLst>
            </p:nvPr>
          </p:nvSpPr>
          <p:spPr bwMode="auto">
            <a:xfrm>
              <a:off x="6096000" y="2139206"/>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sz="2800" dirty="0">
                  <a:solidFill>
                    <a:schemeClr val="bg1"/>
                  </a:solidFill>
                  <a:latin typeface="华文新魏" panose="02010800040101010101" pitchFamily="2" charset="-122"/>
                  <a:ea typeface="华文新魏" panose="02010800040101010101" pitchFamily="2" charset="-122"/>
                </a:rPr>
                <a:t>中国教师节由来</a:t>
              </a:r>
              <a:endParaRPr lang="zh-CN" altLang="zh-CN" sz="2800" dirty="0">
                <a:solidFill>
                  <a:schemeClr val="bg1"/>
                </a:solidFill>
                <a:effectLst/>
                <a:latin typeface="华文新魏" panose="02010800040101010101" pitchFamily="2" charset="-122"/>
                <a:ea typeface="华文新魏" panose="02010800040101010101" pitchFamily="2" charset="-122"/>
              </a:endParaRPr>
            </a:p>
          </p:txBody>
        </p:sp>
        <p:grpSp>
          <p:nvGrpSpPr>
            <p:cNvPr id="14" name="组合 13"/>
            <p:cNvGrpSpPr/>
            <p:nvPr/>
          </p:nvGrpSpPr>
          <p:grpSpPr>
            <a:xfrm>
              <a:off x="5528071" y="2132843"/>
              <a:ext cx="409575" cy="842988"/>
              <a:chOff x="5528073" y="1132114"/>
              <a:chExt cx="409575" cy="842988"/>
            </a:xfrm>
          </p:grpSpPr>
          <p:sp>
            <p:nvSpPr>
              <p:cNvPr id="15" name="Freeform 133"/>
              <p:cNvSpPr/>
              <p:nvPr>
                <p:custDataLst>
                  <p:tags r:id="rId6"/>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lgn="ctr"/>
                <a:endParaRPr lang="zh-CN" altLang="en-US"/>
              </a:p>
            </p:txBody>
          </p:sp>
          <p:sp>
            <p:nvSpPr>
              <p:cNvPr id="16" name="矩形 6"/>
              <p:cNvSpPr>
                <a:spLocks noChangeArrowheads="1"/>
              </p:cNvSpPr>
              <p:nvPr>
                <p:custDataLst>
                  <p:tags r:id="rId7"/>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02</a:t>
                </a:r>
                <a:endParaRPr lang="zh-CN" altLang="en-US" sz="2000" dirty="0">
                  <a:latin typeface="华文新魏" panose="02010800040101010101" pitchFamily="2" charset="-122"/>
                  <a:ea typeface="华文新魏" panose="02010800040101010101" pitchFamily="2" charset="-122"/>
                </a:endParaRPr>
              </a:p>
            </p:txBody>
          </p:sp>
        </p:grpSp>
      </p:grpSp>
      <p:grpSp>
        <p:nvGrpSpPr>
          <p:cNvPr id="6" name="组合 5"/>
          <p:cNvGrpSpPr/>
          <p:nvPr/>
        </p:nvGrpSpPr>
        <p:grpSpPr>
          <a:xfrm>
            <a:off x="5528071" y="3083504"/>
            <a:ext cx="4544617" cy="842988"/>
            <a:chOff x="5528071" y="3083504"/>
            <a:chExt cx="4544617" cy="842988"/>
          </a:xfrm>
        </p:grpSpPr>
        <p:sp>
          <p:nvSpPr>
            <p:cNvPr id="2056" name="矩形 12"/>
            <p:cNvSpPr>
              <a:spLocks noChangeArrowheads="1"/>
            </p:cNvSpPr>
            <p:nvPr>
              <p:custDataLst>
                <p:tags r:id="rId8"/>
              </p:custDataLst>
            </p:nvPr>
          </p:nvSpPr>
          <p:spPr bwMode="auto">
            <a:xfrm>
              <a:off x="6096000" y="3090661"/>
              <a:ext cx="397668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chemeClr val="bg1"/>
                  </a:solidFill>
                  <a:latin typeface="华文新魏" panose="02010800040101010101" pitchFamily="2" charset="-122"/>
                  <a:ea typeface="华文新魏" panose="02010800040101010101" pitchFamily="2" charset="-122"/>
                </a:rPr>
                <a:t>中国古代的“教师节”</a:t>
              </a:r>
              <a:endParaRPr lang="zh-CN" altLang="en-US" sz="2800" dirty="0">
                <a:solidFill>
                  <a:schemeClr val="bg1"/>
                </a:solidFill>
                <a:latin typeface="华文新魏" panose="02010800040101010101" pitchFamily="2" charset="-122"/>
                <a:ea typeface="华文新魏" panose="02010800040101010101" pitchFamily="2" charset="-122"/>
              </a:endParaRPr>
            </a:p>
          </p:txBody>
        </p:sp>
        <p:grpSp>
          <p:nvGrpSpPr>
            <p:cNvPr id="17" name="组合 16"/>
            <p:cNvGrpSpPr/>
            <p:nvPr/>
          </p:nvGrpSpPr>
          <p:grpSpPr>
            <a:xfrm>
              <a:off x="5528071" y="3083504"/>
              <a:ext cx="409575" cy="842988"/>
              <a:chOff x="5528073" y="1132114"/>
              <a:chExt cx="409575" cy="842988"/>
            </a:xfrm>
          </p:grpSpPr>
          <p:sp>
            <p:nvSpPr>
              <p:cNvPr id="18" name="Freeform 133"/>
              <p:cNvSpPr/>
              <p:nvPr>
                <p:custDataLst>
                  <p:tags r:id="rId9"/>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lgn="ctr"/>
                <a:endParaRPr lang="zh-CN" altLang="en-US"/>
              </a:p>
            </p:txBody>
          </p:sp>
          <p:sp>
            <p:nvSpPr>
              <p:cNvPr id="19" name="矩形 6"/>
              <p:cNvSpPr>
                <a:spLocks noChangeArrowheads="1"/>
              </p:cNvSpPr>
              <p:nvPr>
                <p:custDataLst>
                  <p:tags r:id="rId10"/>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03</a:t>
                </a:r>
                <a:endParaRPr lang="zh-CN" altLang="en-US" sz="2000" dirty="0">
                  <a:latin typeface="华文新魏" panose="02010800040101010101" pitchFamily="2" charset="-122"/>
                  <a:ea typeface="华文新魏" panose="02010800040101010101" pitchFamily="2" charset="-122"/>
                </a:endParaRPr>
              </a:p>
            </p:txBody>
          </p:sp>
        </p:grpSp>
      </p:grpSp>
      <p:grpSp>
        <p:nvGrpSpPr>
          <p:cNvPr id="7" name="组合 6"/>
          <p:cNvGrpSpPr/>
          <p:nvPr/>
        </p:nvGrpSpPr>
        <p:grpSpPr>
          <a:xfrm>
            <a:off x="5528071" y="4105526"/>
            <a:ext cx="4544617" cy="842988"/>
            <a:chOff x="5528071" y="4105526"/>
            <a:chExt cx="4544617" cy="842988"/>
          </a:xfrm>
        </p:grpSpPr>
        <p:sp>
          <p:nvSpPr>
            <p:cNvPr id="2058" name="矩形 15"/>
            <p:cNvSpPr>
              <a:spLocks noChangeArrowheads="1"/>
            </p:cNvSpPr>
            <p:nvPr>
              <p:custDataLst>
                <p:tags r:id="rId11"/>
              </p:custDataLst>
            </p:nvPr>
          </p:nvSpPr>
          <p:spPr bwMode="auto">
            <a:xfrm>
              <a:off x="6096000" y="4111889"/>
              <a:ext cx="39766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chemeClr val="bg1"/>
                  </a:solidFill>
                  <a:latin typeface="华文新魏" panose="02010800040101010101" pitchFamily="2" charset="-122"/>
                  <a:ea typeface="华文新魏" panose="02010800040101010101" pitchFamily="2" charset="-122"/>
                </a:rPr>
                <a:t>风格各异的各国教师节</a:t>
              </a:r>
              <a:endParaRPr lang="zh-CN" altLang="en-US" sz="2800" dirty="0">
                <a:solidFill>
                  <a:schemeClr val="bg1"/>
                </a:solidFill>
                <a:latin typeface="华文新魏" panose="02010800040101010101" pitchFamily="2" charset="-122"/>
                <a:ea typeface="华文新魏" panose="02010800040101010101" pitchFamily="2" charset="-122"/>
              </a:endParaRPr>
            </a:p>
          </p:txBody>
        </p:sp>
        <p:grpSp>
          <p:nvGrpSpPr>
            <p:cNvPr id="20" name="组合 19"/>
            <p:cNvGrpSpPr/>
            <p:nvPr/>
          </p:nvGrpSpPr>
          <p:grpSpPr>
            <a:xfrm>
              <a:off x="5528071" y="4105526"/>
              <a:ext cx="409575" cy="842988"/>
              <a:chOff x="5528073" y="1132114"/>
              <a:chExt cx="409575" cy="842988"/>
            </a:xfrm>
          </p:grpSpPr>
          <p:sp>
            <p:nvSpPr>
              <p:cNvPr id="21" name="Freeform 133"/>
              <p:cNvSpPr/>
              <p:nvPr>
                <p:custDataLst>
                  <p:tags r:id="rId12"/>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lgn="ctr"/>
                <a:endParaRPr lang="zh-CN" altLang="en-US"/>
              </a:p>
            </p:txBody>
          </p:sp>
          <p:sp>
            <p:nvSpPr>
              <p:cNvPr id="22" name="矩形 6"/>
              <p:cNvSpPr>
                <a:spLocks noChangeArrowheads="1"/>
              </p:cNvSpPr>
              <p:nvPr>
                <p:custDataLst>
                  <p:tags r:id="rId13"/>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04</a:t>
                </a:r>
                <a:endParaRPr lang="zh-CN" altLang="en-US" sz="2000" dirty="0">
                  <a:latin typeface="华文新魏" panose="02010800040101010101" pitchFamily="2" charset="-122"/>
                  <a:ea typeface="华文新魏" panose="02010800040101010101" pitchFamily="2" charset="-122"/>
                </a:endParaRPr>
              </a:p>
            </p:txBody>
          </p:sp>
        </p:grpSp>
      </p:grpSp>
      <p:sp>
        <p:nvSpPr>
          <p:cNvPr id="2" name="文本框 1"/>
          <p:cNvSpPr txBox="1"/>
          <p:nvPr/>
        </p:nvSpPr>
        <p:spPr>
          <a:xfrm>
            <a:off x="4678532" y="328474"/>
            <a:ext cx="2521258" cy="338554"/>
          </a:xfrm>
          <a:prstGeom prst="rect">
            <a:avLst/>
          </a:prstGeom>
          <a:noFill/>
        </p:spPr>
        <p:txBody>
          <a:bodyPr wrap="square" rtlCol="0">
            <a:spAutoFit/>
          </a:bodyPr>
          <a:lstStyle/>
          <a:p>
            <a:r>
              <a:rPr lang="en-US" altLang="zh-CN" sz="1600" dirty="0">
                <a:solidFill>
                  <a:srgbClr val="333C41"/>
                </a:solidFill>
              </a:rPr>
              <a:t>https://www.ypppt.com/</a:t>
            </a:r>
            <a:endParaRPr lang="zh-CN" altLang="en-US" sz="1600" dirty="0">
              <a:solidFill>
                <a:srgbClr val="333C41"/>
              </a:solidFill>
            </a:endParaRPr>
          </a:p>
        </p:txBody>
      </p:sp>
    </p:spTree>
    <p:custDataLst>
      <p:tags r:id="rId1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6"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组合 3"/>
          <p:cNvGrpSpPr/>
          <p:nvPr>
            <p:custDataLst>
              <p:tags r:id="rId1"/>
            </p:custDataLst>
          </p:nvPr>
        </p:nvGrpSpPr>
        <p:grpSpPr>
          <a:xfrm>
            <a:off x="690800" y="2410709"/>
            <a:ext cx="3026440" cy="1535506"/>
            <a:chOff x="690800" y="2410709"/>
            <a:chExt cx="3026440" cy="1535506"/>
          </a:xfrm>
        </p:grpSpPr>
        <p:sp>
          <p:nvSpPr>
            <p:cNvPr id="293" name="PA-ïṡ1îďé"/>
            <p:cNvSpPr/>
            <p:nvPr>
              <p:custDataLst>
                <p:tags r:id="rId2"/>
              </p:custDataLst>
            </p:nvPr>
          </p:nvSpPr>
          <p:spPr>
            <a:xfrm>
              <a:off x="2872136" y="3422995"/>
              <a:ext cx="845104" cy="523220"/>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2800" b="1" dirty="0">
                  <a:solidFill>
                    <a:schemeClr val="bg1"/>
                  </a:solidFill>
                </a:rPr>
                <a:t>01</a:t>
              </a:r>
              <a:endParaRPr lang="en-US" altLang="zh-CN" sz="2800" b="1" dirty="0">
                <a:solidFill>
                  <a:schemeClr val="bg1"/>
                </a:solidFill>
              </a:endParaRPr>
            </a:p>
          </p:txBody>
        </p:sp>
        <p:sp>
          <p:nvSpPr>
            <p:cNvPr id="317" name="PA-îs1íḋe"/>
            <p:cNvSpPr txBox="1"/>
            <p:nvPr>
              <p:custDataLst>
                <p:tags r:id="rId3"/>
              </p:custDataLst>
            </p:nvPr>
          </p:nvSpPr>
          <p:spPr>
            <a:xfrm>
              <a:off x="690800" y="2410709"/>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印度</a:t>
              </a:r>
              <a:endParaRPr lang="zh-CN" altLang="en-US" sz="1600" b="1" dirty="0">
                <a:solidFill>
                  <a:schemeClr val="bg1"/>
                </a:solidFill>
              </a:endParaRPr>
            </a:p>
          </p:txBody>
        </p:sp>
        <p:sp>
          <p:nvSpPr>
            <p:cNvPr id="318" name="PA-ïṧḷíḓè"/>
            <p:cNvSpPr/>
            <p:nvPr>
              <p:custDataLst>
                <p:tags r:id="rId4"/>
              </p:custDataLst>
            </p:nvPr>
          </p:nvSpPr>
          <p:spPr bwMode="auto">
            <a:xfrm>
              <a:off x="690801" y="2857404"/>
              <a:ext cx="2181336"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每年</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日定为教师节，而每年</a:t>
              </a:r>
              <a:r>
                <a:rPr lang="en-US" altLang="zh-CN" sz="1200" dirty="0">
                  <a:solidFill>
                    <a:schemeClr val="bg1"/>
                  </a:solidFill>
                </a:rPr>
                <a:t>11</a:t>
              </a:r>
              <a:r>
                <a:rPr lang="zh-CN" altLang="en-US" sz="1200" dirty="0">
                  <a:solidFill>
                    <a:schemeClr val="bg1"/>
                  </a:solidFill>
                </a:rPr>
                <a:t>月</a:t>
              </a:r>
              <a:r>
                <a:rPr lang="en-US" altLang="zh-CN" sz="1200" dirty="0">
                  <a:solidFill>
                    <a:schemeClr val="bg1"/>
                  </a:solidFill>
                </a:rPr>
                <a:t>14</a:t>
              </a:r>
              <a:r>
                <a:rPr lang="zh-CN" altLang="en-US" sz="1200" dirty="0">
                  <a:solidFill>
                    <a:schemeClr val="bg1"/>
                  </a:solidFill>
                </a:rPr>
                <a:t>日的印度儿童节同时定为印度儿童教育工作者的节日。</a:t>
              </a:r>
              <a:endParaRPr lang="zh-CN" altLang="en-US" sz="1200" dirty="0">
                <a:solidFill>
                  <a:schemeClr val="bg1"/>
                </a:solidFill>
              </a:endParaRPr>
            </a:p>
          </p:txBody>
        </p:sp>
      </p:grpSp>
      <p:grpSp>
        <p:nvGrpSpPr>
          <p:cNvPr id="5" name="PA-组合 4"/>
          <p:cNvGrpSpPr/>
          <p:nvPr>
            <p:custDataLst>
              <p:tags r:id="rId5"/>
            </p:custDataLst>
          </p:nvPr>
        </p:nvGrpSpPr>
        <p:grpSpPr>
          <a:xfrm>
            <a:off x="4013614" y="1195174"/>
            <a:ext cx="2315089" cy="1915464"/>
            <a:chOff x="4013614" y="1195174"/>
            <a:chExt cx="2315089" cy="1915464"/>
          </a:xfrm>
        </p:grpSpPr>
        <p:sp>
          <p:nvSpPr>
            <p:cNvPr id="291" name="PA-ís1íďé"/>
            <p:cNvSpPr/>
            <p:nvPr>
              <p:custDataLst>
                <p:tags r:id="rId6"/>
              </p:custDataLst>
            </p:nvPr>
          </p:nvSpPr>
          <p:spPr>
            <a:xfrm>
              <a:off x="4719626" y="2464307"/>
              <a:ext cx="1031052" cy="646331"/>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3600" b="1" dirty="0">
                  <a:solidFill>
                    <a:schemeClr val="bg1"/>
                  </a:solidFill>
                </a:rPr>
                <a:t>02</a:t>
              </a:r>
              <a:endParaRPr lang="en-US" altLang="zh-CN" sz="3600" b="1" dirty="0">
                <a:solidFill>
                  <a:schemeClr val="bg1"/>
                </a:solidFill>
              </a:endParaRPr>
            </a:p>
          </p:txBody>
        </p:sp>
        <p:sp>
          <p:nvSpPr>
            <p:cNvPr id="315" name="PA-iSḻide"/>
            <p:cNvSpPr txBox="1"/>
            <p:nvPr>
              <p:custDataLst>
                <p:tags r:id="rId7"/>
              </p:custDataLst>
            </p:nvPr>
          </p:nvSpPr>
          <p:spPr>
            <a:xfrm>
              <a:off x="4013614" y="1195174"/>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蒙古</a:t>
              </a:r>
              <a:endParaRPr lang="zh-CN" altLang="en-US" sz="1600" b="1" dirty="0">
                <a:solidFill>
                  <a:schemeClr val="bg1"/>
                </a:solidFill>
              </a:endParaRPr>
            </a:p>
          </p:txBody>
        </p:sp>
        <p:sp>
          <p:nvSpPr>
            <p:cNvPr id="316" name="PA-ïṩļîḍè"/>
            <p:cNvSpPr/>
            <p:nvPr>
              <p:custDataLst>
                <p:tags r:id="rId8"/>
              </p:custDataLst>
            </p:nvPr>
          </p:nvSpPr>
          <p:spPr bwMode="auto">
            <a:xfrm>
              <a:off x="4013614" y="1641869"/>
              <a:ext cx="2315089"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从</a:t>
              </a:r>
              <a:r>
                <a:rPr lang="en-US" altLang="zh-CN" sz="1200" dirty="0">
                  <a:solidFill>
                    <a:schemeClr val="bg1"/>
                  </a:solidFill>
                </a:rPr>
                <a:t>1967</a:t>
              </a:r>
              <a:r>
                <a:rPr lang="zh-CN" altLang="en-US" sz="1200" dirty="0">
                  <a:solidFill>
                    <a:schemeClr val="bg1"/>
                  </a:solidFill>
                </a:rPr>
                <a:t>年起，把每年</a:t>
              </a:r>
              <a:r>
                <a:rPr lang="en-US" altLang="zh-CN" sz="1200" dirty="0">
                  <a:solidFill>
                    <a:schemeClr val="bg1"/>
                  </a:solidFill>
                </a:rPr>
                <a:t>2</a:t>
              </a:r>
              <a:r>
                <a:rPr lang="zh-CN" altLang="en-US" sz="1200" dirty="0">
                  <a:solidFill>
                    <a:schemeClr val="bg1"/>
                  </a:solidFill>
                </a:rPr>
                <a:t>月的第一个星期日定为教师日。</a:t>
              </a:r>
              <a:endParaRPr lang="zh-CN" altLang="en-US" sz="1200" dirty="0">
                <a:solidFill>
                  <a:schemeClr val="bg1"/>
                </a:solidFill>
              </a:endParaRPr>
            </a:p>
          </p:txBody>
        </p:sp>
      </p:grpSp>
      <p:grpSp>
        <p:nvGrpSpPr>
          <p:cNvPr id="6" name="PA-组合 5"/>
          <p:cNvGrpSpPr/>
          <p:nvPr>
            <p:custDataLst>
              <p:tags r:id="rId9"/>
            </p:custDataLst>
          </p:nvPr>
        </p:nvGrpSpPr>
        <p:grpSpPr>
          <a:xfrm>
            <a:off x="6058797" y="2064614"/>
            <a:ext cx="2513707" cy="1844837"/>
            <a:chOff x="6058797" y="2064614"/>
            <a:chExt cx="2513707" cy="1844837"/>
          </a:xfrm>
        </p:grpSpPr>
        <p:sp>
          <p:nvSpPr>
            <p:cNvPr id="292" name="PA-ïṥ1idè"/>
            <p:cNvSpPr/>
            <p:nvPr>
              <p:custDataLst>
                <p:tags r:id="rId10"/>
              </p:custDataLst>
            </p:nvPr>
          </p:nvSpPr>
          <p:spPr>
            <a:xfrm>
              <a:off x="6814253" y="3447786"/>
              <a:ext cx="750526" cy="46166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2400" b="1" dirty="0">
                  <a:solidFill>
                    <a:schemeClr val="bg1"/>
                  </a:solidFill>
                </a:rPr>
                <a:t>03</a:t>
              </a:r>
              <a:endParaRPr lang="en-US" altLang="zh-CN" sz="2400" b="1" dirty="0">
                <a:solidFill>
                  <a:schemeClr val="bg1"/>
                </a:solidFill>
              </a:endParaRPr>
            </a:p>
          </p:txBody>
        </p:sp>
        <p:sp>
          <p:nvSpPr>
            <p:cNvPr id="313" name="PA-išľïḋe"/>
            <p:cNvSpPr txBox="1"/>
            <p:nvPr>
              <p:custDataLst>
                <p:tags r:id="rId11"/>
              </p:custDataLst>
            </p:nvPr>
          </p:nvSpPr>
          <p:spPr>
            <a:xfrm>
              <a:off x="6058797" y="2064614"/>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阿尔巴尼亚</a:t>
              </a:r>
              <a:endParaRPr lang="zh-CN" altLang="en-US" sz="1600" b="1" dirty="0">
                <a:solidFill>
                  <a:schemeClr val="bg1"/>
                </a:solidFill>
              </a:endParaRPr>
            </a:p>
          </p:txBody>
        </p:sp>
        <p:sp>
          <p:nvSpPr>
            <p:cNvPr id="314" name="PA-iṧļiḓê"/>
            <p:cNvSpPr/>
            <p:nvPr>
              <p:custDataLst>
                <p:tags r:id="rId12"/>
              </p:custDataLst>
            </p:nvPr>
          </p:nvSpPr>
          <p:spPr bwMode="auto">
            <a:xfrm>
              <a:off x="6058797" y="2444461"/>
              <a:ext cx="2513707"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教师节为</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11</a:t>
              </a:r>
              <a:r>
                <a:rPr lang="zh-CN" altLang="en-US" sz="1200" dirty="0">
                  <a:solidFill>
                    <a:schemeClr val="bg1"/>
                  </a:solidFill>
                </a:rPr>
                <a:t>日，这个节日是在</a:t>
              </a:r>
              <a:r>
                <a:rPr lang="en-US" altLang="zh-CN" sz="1200" dirty="0">
                  <a:solidFill>
                    <a:schemeClr val="bg1"/>
                  </a:solidFill>
                </a:rPr>
                <a:t>1943</a:t>
              </a:r>
              <a:r>
                <a:rPr lang="zh-CN" altLang="en-US" sz="1200" dirty="0">
                  <a:solidFill>
                    <a:schemeClr val="bg1"/>
                  </a:solidFill>
                </a:rPr>
                <a:t>年巴拿马所举行的泛美教育会议</a:t>
              </a:r>
              <a:r>
                <a:rPr lang="en-US" altLang="zh-CN" sz="1200" dirty="0">
                  <a:solidFill>
                    <a:schemeClr val="bg1"/>
                  </a:solidFill>
                </a:rPr>
                <a:t>(Interamerican Conference on Education)</a:t>
              </a:r>
              <a:r>
                <a:rPr lang="zh-CN" altLang="en-US" sz="1200" dirty="0">
                  <a:solidFill>
                    <a:schemeClr val="bg1"/>
                  </a:solidFill>
                </a:rPr>
                <a:t>上所制定的。</a:t>
              </a:r>
              <a:endParaRPr lang="zh-CN" altLang="en-US" sz="1200" dirty="0">
                <a:solidFill>
                  <a:schemeClr val="bg1"/>
                </a:solidFill>
              </a:endParaRPr>
            </a:p>
          </p:txBody>
        </p:sp>
      </p:grpSp>
      <p:grpSp>
        <p:nvGrpSpPr>
          <p:cNvPr id="7" name="PA-组合 6"/>
          <p:cNvGrpSpPr/>
          <p:nvPr>
            <p:custDataLst>
              <p:tags r:id="rId13"/>
            </p:custDataLst>
          </p:nvPr>
        </p:nvGrpSpPr>
        <p:grpSpPr>
          <a:xfrm>
            <a:off x="8572504" y="2381367"/>
            <a:ext cx="3124196" cy="1409952"/>
            <a:chOff x="8572504" y="2381367"/>
            <a:chExt cx="3124196" cy="1409952"/>
          </a:xfrm>
        </p:grpSpPr>
        <p:sp>
          <p:nvSpPr>
            <p:cNvPr id="294" name="PA-ïṧ1îḑê"/>
            <p:cNvSpPr/>
            <p:nvPr>
              <p:custDataLst>
                <p:tags r:id="rId14"/>
              </p:custDataLst>
            </p:nvPr>
          </p:nvSpPr>
          <p:spPr>
            <a:xfrm>
              <a:off x="8572504" y="3206544"/>
              <a:ext cx="936475" cy="5847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3200" b="1" dirty="0">
                  <a:solidFill>
                    <a:schemeClr val="bg1"/>
                  </a:solidFill>
                </a:rPr>
                <a:t>04</a:t>
              </a:r>
              <a:endParaRPr lang="en-US" altLang="zh-CN" sz="3200" b="1" dirty="0">
                <a:solidFill>
                  <a:schemeClr val="bg1"/>
                </a:solidFill>
              </a:endParaRPr>
            </a:p>
          </p:txBody>
        </p:sp>
        <p:sp>
          <p:nvSpPr>
            <p:cNvPr id="311" name="PA-îṩlïḋe"/>
            <p:cNvSpPr txBox="1"/>
            <p:nvPr>
              <p:custDataLst>
                <p:tags r:id="rId15"/>
              </p:custDataLst>
            </p:nvPr>
          </p:nvSpPr>
          <p:spPr>
            <a:xfrm>
              <a:off x="9381611" y="2381367"/>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拉丁美洲</a:t>
              </a:r>
              <a:endParaRPr lang="zh-CN" altLang="en-US" sz="1600" b="1" dirty="0">
                <a:solidFill>
                  <a:schemeClr val="bg1"/>
                </a:solidFill>
              </a:endParaRPr>
            </a:p>
          </p:txBody>
        </p:sp>
        <p:sp>
          <p:nvSpPr>
            <p:cNvPr id="312" name="PA-îṥļîḓê"/>
            <p:cNvSpPr/>
            <p:nvPr>
              <p:custDataLst>
                <p:tags r:id="rId16"/>
              </p:custDataLst>
            </p:nvPr>
          </p:nvSpPr>
          <p:spPr bwMode="auto">
            <a:xfrm>
              <a:off x="9381611" y="2828062"/>
              <a:ext cx="2315089"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每年的</a:t>
              </a:r>
              <a:r>
                <a:rPr lang="en-US" altLang="zh-CN" sz="1200" dirty="0">
                  <a:solidFill>
                    <a:schemeClr val="bg1"/>
                  </a:solidFill>
                </a:rPr>
                <a:t>3</a:t>
              </a:r>
              <a:r>
                <a:rPr lang="zh-CN" altLang="en-US" sz="1200" dirty="0">
                  <a:solidFill>
                    <a:schemeClr val="bg1"/>
                  </a:solidFill>
                </a:rPr>
                <a:t>月</a:t>
              </a:r>
              <a:r>
                <a:rPr lang="en-US" altLang="zh-CN" sz="1200" dirty="0">
                  <a:solidFill>
                    <a:schemeClr val="bg1"/>
                  </a:solidFill>
                </a:rPr>
                <a:t>7</a:t>
              </a:r>
              <a:r>
                <a:rPr lang="zh-CN" altLang="en-US" sz="1200" dirty="0">
                  <a:solidFill>
                    <a:schemeClr val="bg1"/>
                  </a:solidFill>
                </a:rPr>
                <a:t>日，正好在妇女节的前一天。在教师节这天，阿尔巴尼亚放假一天。</a:t>
              </a:r>
              <a:endParaRPr lang="zh-CN" altLang="en-US" sz="1200" dirty="0">
                <a:solidFill>
                  <a:schemeClr val="bg1"/>
                </a:solidFill>
              </a:endParaRPr>
            </a:p>
          </p:txBody>
        </p:sp>
      </p:grpSp>
      <p:sp>
        <p:nvSpPr>
          <p:cNvPr id="347" name="矩形 346"/>
          <p:cNvSpPr/>
          <p:nvPr/>
        </p:nvSpPr>
        <p:spPr>
          <a:xfrm>
            <a:off x="4387840" y="343565"/>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3" name="PA-图片 2" descr="图片包含 物体&#10;&#10;描述已自动生成"/>
          <p:cNvPicPr>
            <a:picLocks noChangeAspect="1"/>
          </p:cNvPicPr>
          <p:nvPr>
            <p:custDataLst>
              <p:tags r:id="rId17"/>
            </p:custDataLst>
          </p:nvPr>
        </p:nvPicPr>
        <p:blipFill>
          <a:blip r:embed="rId18" cstate="print">
            <a:extLst>
              <a:ext uri="{28A0092B-C50C-407E-A947-70E740481C1C}">
                <a14:useLocalDpi xmlns:a14="http://schemas.microsoft.com/office/drawing/2010/main" val="0"/>
              </a:ext>
            </a:extLst>
          </a:blip>
          <a:stretch>
            <a:fillRect/>
          </a:stretch>
        </p:blipFill>
        <p:spPr>
          <a:xfrm>
            <a:off x="3505687" y="3408097"/>
            <a:ext cx="5180626" cy="36998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900" decel="100000" fill="hold"/>
                                        <p:tgtEl>
                                          <p:spTgt spid="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900" decel="100000" fill="hold"/>
                                        <p:tgtEl>
                                          <p:spTgt spid="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900" decel="100000" fill="hold"/>
                                        <p:tgtEl>
                                          <p:spTgt spid="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p:cNvSpPr/>
          <p:nvPr/>
        </p:nvSpPr>
        <p:spPr>
          <a:xfrm>
            <a:off x="4387840" y="424996"/>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85" name="PA-图片 84"/>
          <p:cNvPicPr>
            <a:picLocks noChangeAspect="1"/>
          </p:cNvPicPr>
          <p:nvPr>
            <p:custDataLst>
              <p:tags r:id="rId1"/>
            </p:custDataLst>
          </p:nvPr>
        </p:nvPicPr>
        <p:blipFill>
          <a:blip r:embed="rId2" cstate="print">
            <a:lum bright="70000" contrast="-70000"/>
            <a:extLst>
              <a:ext uri="{28A0092B-C50C-407E-A947-70E740481C1C}">
                <a14:useLocalDpi xmlns:a14="http://schemas.microsoft.com/office/drawing/2010/main" val="0"/>
              </a:ext>
            </a:extLst>
          </a:blip>
          <a:stretch>
            <a:fillRect/>
          </a:stretch>
        </p:blipFill>
        <p:spPr>
          <a:xfrm>
            <a:off x="4330660" y="2986476"/>
            <a:ext cx="3460393" cy="2154621"/>
          </a:xfrm>
          <a:prstGeom prst="rect">
            <a:avLst/>
          </a:prstGeom>
          <a:ln>
            <a:noFill/>
          </a:ln>
          <a:effectLst>
            <a:outerShdw blurRad="190500" algn="tl" rotWithShape="0">
              <a:srgbClr val="000000">
                <a:alpha val="70000"/>
              </a:srgbClr>
            </a:outerShdw>
          </a:effectLst>
        </p:spPr>
      </p:pic>
      <p:pic>
        <p:nvPicPr>
          <p:cNvPr id="88" name="PA-图片 87"/>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9428781" y="3078977"/>
            <a:ext cx="2179230" cy="1964450"/>
          </a:xfrm>
          <a:prstGeom prst="rect">
            <a:avLst/>
          </a:prstGeom>
        </p:spPr>
      </p:pic>
      <p:pic>
        <p:nvPicPr>
          <p:cNvPr id="89" name="PA-图片 88"/>
          <p:cNvPicPr>
            <a:picLocks noChangeAspect="1"/>
          </p:cNvPicPr>
          <p:nvPr>
            <p:custDataLst>
              <p:tags r:id="rId5"/>
            </p:custDataLst>
          </p:nvPr>
        </p:nvPicPr>
        <p:blipFill>
          <a:blip r:embed="rId4" cstate="print">
            <a:extLst>
              <a:ext uri="{28A0092B-C50C-407E-A947-70E740481C1C}">
                <a14:useLocalDpi xmlns:a14="http://schemas.microsoft.com/office/drawing/2010/main" val="0"/>
              </a:ext>
            </a:extLst>
          </a:blip>
          <a:stretch>
            <a:fillRect/>
          </a:stretch>
        </p:blipFill>
        <p:spPr>
          <a:xfrm>
            <a:off x="530555" y="3078977"/>
            <a:ext cx="2179230" cy="1964450"/>
          </a:xfrm>
          <a:prstGeom prst="rect">
            <a:avLst/>
          </a:prstGeom>
        </p:spPr>
      </p:pic>
      <p:grpSp>
        <p:nvGrpSpPr>
          <p:cNvPr id="6" name="PA-组合 5"/>
          <p:cNvGrpSpPr/>
          <p:nvPr>
            <p:custDataLst>
              <p:tags r:id="rId6"/>
            </p:custDataLst>
          </p:nvPr>
        </p:nvGrpSpPr>
        <p:grpSpPr>
          <a:xfrm>
            <a:off x="583987" y="1317094"/>
            <a:ext cx="11024025" cy="1964450"/>
            <a:chOff x="583987" y="1317094"/>
            <a:chExt cx="11024025" cy="1964450"/>
          </a:xfrm>
        </p:grpSpPr>
        <p:grpSp>
          <p:nvGrpSpPr>
            <p:cNvPr id="86" name="组合 85"/>
            <p:cNvGrpSpPr/>
            <p:nvPr/>
          </p:nvGrpSpPr>
          <p:grpSpPr>
            <a:xfrm>
              <a:off x="583987" y="1512442"/>
              <a:ext cx="11024025" cy="1284357"/>
              <a:chOff x="651655" y="2369031"/>
              <a:chExt cx="11024025" cy="1284357"/>
            </a:xfrm>
          </p:grpSpPr>
          <p:grpSp>
            <p:nvGrpSpPr>
              <p:cNvPr id="66" name="ïṥľïďé"/>
              <p:cNvGrpSpPr/>
              <p:nvPr/>
            </p:nvGrpSpPr>
            <p:grpSpPr>
              <a:xfrm>
                <a:off x="651655" y="2369031"/>
                <a:ext cx="2470165" cy="1284357"/>
                <a:chOff x="719137" y="2442364"/>
                <a:chExt cx="5376847" cy="1378371"/>
              </a:xfrm>
            </p:grpSpPr>
            <p:sp>
              <p:nvSpPr>
                <p:cNvPr id="67" name="PA-íṩḻíḓè"/>
                <p:cNvSpPr/>
                <p:nvPr>
                  <p:custDataLst>
                    <p:tags r:id="rId7"/>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从</a:t>
                  </a:r>
                  <a:r>
                    <a:rPr lang="en-US" altLang="zh-CN" sz="1100" dirty="0">
                      <a:solidFill>
                        <a:schemeClr val="bg1"/>
                      </a:solidFill>
                    </a:rPr>
                    <a:t>1971</a:t>
                  </a:r>
                  <a:r>
                    <a:rPr lang="zh-CN" altLang="en-US" sz="1100" dirty="0">
                      <a:solidFill>
                        <a:schemeClr val="bg1"/>
                      </a:solidFill>
                    </a:rPr>
                    <a:t>年</a:t>
                  </a:r>
                  <a:r>
                    <a:rPr lang="en-US" altLang="zh-CN" sz="1100" dirty="0">
                      <a:solidFill>
                        <a:schemeClr val="bg1"/>
                      </a:solidFill>
                    </a:rPr>
                    <a:t>2</a:t>
                  </a:r>
                  <a:r>
                    <a:rPr lang="zh-CN" altLang="en-US" sz="1100" dirty="0">
                      <a:solidFill>
                        <a:schemeClr val="bg1"/>
                      </a:solidFill>
                    </a:rPr>
                    <a:t>月</a:t>
                  </a:r>
                  <a:r>
                    <a:rPr lang="en-US" altLang="zh-CN" sz="1100" dirty="0">
                      <a:solidFill>
                        <a:schemeClr val="bg1"/>
                      </a:solidFill>
                    </a:rPr>
                    <a:t>24</a:t>
                  </a:r>
                  <a:r>
                    <a:rPr lang="zh-CN" altLang="en-US" sz="1100" dirty="0">
                      <a:solidFill>
                        <a:schemeClr val="bg1"/>
                      </a:solidFill>
                    </a:rPr>
                    <a:t>日起，全国实行教育改革，将这天定为教师节。中、小学一律放假一天，以示庆祝和纪念。</a:t>
                  </a:r>
                  <a:endParaRPr lang="zh-CN" altLang="en-US" sz="1100" dirty="0">
                    <a:solidFill>
                      <a:schemeClr val="bg1"/>
                    </a:solidFill>
                  </a:endParaRPr>
                </a:p>
              </p:txBody>
            </p:sp>
            <p:sp>
              <p:nvSpPr>
                <p:cNvPr id="68" name="PA-í$ļíḋê"/>
                <p:cNvSpPr txBox="1"/>
                <p:nvPr>
                  <p:custDataLst>
                    <p:tags r:id="rId8"/>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rPr>
                    <a:t>德国</a:t>
                  </a:r>
                  <a:endParaRPr lang="zh-CN" altLang="en-US" sz="2000" b="1" dirty="0">
                    <a:solidFill>
                      <a:schemeClr val="bg1"/>
                    </a:solidFill>
                  </a:endParaRPr>
                </a:p>
              </p:txBody>
            </p:sp>
          </p:grpSp>
          <p:grpSp>
            <p:nvGrpSpPr>
              <p:cNvPr id="48" name="ïṡ1iḑe"/>
              <p:cNvGrpSpPr/>
              <p:nvPr/>
            </p:nvGrpSpPr>
            <p:grpSpPr>
              <a:xfrm>
                <a:off x="3502942" y="2369031"/>
                <a:ext cx="2470165" cy="1284357"/>
                <a:chOff x="719137" y="2442364"/>
                <a:chExt cx="5376847" cy="1378371"/>
              </a:xfrm>
            </p:grpSpPr>
            <p:sp>
              <p:nvSpPr>
                <p:cNvPr id="49" name="PA-ïṩľiḑê"/>
                <p:cNvSpPr/>
                <p:nvPr>
                  <p:custDataLst>
                    <p:tags r:id="rId9"/>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3</a:t>
                  </a:r>
                  <a:r>
                    <a:rPr lang="zh-CN" altLang="en-US" sz="1100" dirty="0">
                      <a:solidFill>
                        <a:schemeClr val="bg1"/>
                      </a:solidFill>
                    </a:rPr>
                    <a:t>月</a:t>
                  </a:r>
                  <a:r>
                    <a:rPr lang="en-US" altLang="zh-CN" sz="1100" dirty="0">
                      <a:solidFill>
                        <a:schemeClr val="bg1"/>
                      </a:solidFill>
                    </a:rPr>
                    <a:t>28</a:t>
                  </a:r>
                  <a:r>
                    <a:rPr lang="zh-CN" altLang="en-US" sz="1100" dirty="0">
                      <a:solidFill>
                        <a:schemeClr val="bg1"/>
                      </a:solidFill>
                    </a:rPr>
                    <a:t>日定为教师节。这天前后的一周之内，全国广泛而隆重地举行尊师重教活动。国家向优秀教师颁发勋章或授予荣誉称号等。</a:t>
                  </a:r>
                  <a:endParaRPr lang="zh-CN" altLang="en-US" sz="1100" dirty="0">
                    <a:solidFill>
                      <a:schemeClr val="bg1"/>
                    </a:solidFill>
                  </a:endParaRPr>
                </a:p>
              </p:txBody>
            </p:sp>
            <p:sp>
              <p:nvSpPr>
                <p:cNvPr id="50" name="PA-ïŝḷïḍè"/>
                <p:cNvSpPr txBox="1"/>
                <p:nvPr>
                  <p:custDataLst>
                    <p:tags r:id="rId10"/>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rPr>
                    <a:t>捷克、斯洛伐克</a:t>
                  </a:r>
                  <a:endParaRPr lang="zh-CN" altLang="en-US" sz="2000" b="1" dirty="0">
                    <a:solidFill>
                      <a:schemeClr val="bg1"/>
                    </a:solidFill>
                  </a:endParaRPr>
                </a:p>
              </p:txBody>
            </p:sp>
          </p:grpSp>
          <p:grpSp>
            <p:nvGrpSpPr>
              <p:cNvPr id="30" name="íş1iḍê"/>
              <p:cNvGrpSpPr/>
              <p:nvPr/>
            </p:nvGrpSpPr>
            <p:grpSpPr>
              <a:xfrm>
                <a:off x="6354228" y="2369031"/>
                <a:ext cx="2470165" cy="1284357"/>
                <a:chOff x="719137" y="2442364"/>
                <a:chExt cx="5376847" cy="1378371"/>
              </a:xfrm>
            </p:grpSpPr>
            <p:sp>
              <p:nvSpPr>
                <p:cNvPr id="31" name="PA-íšlîḓe"/>
                <p:cNvSpPr/>
                <p:nvPr>
                  <p:custDataLst>
                    <p:tags r:id="rId11"/>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6</a:t>
                  </a:r>
                  <a:r>
                    <a:rPr lang="zh-CN" altLang="en-US" sz="1100" dirty="0">
                      <a:solidFill>
                        <a:schemeClr val="bg1"/>
                      </a:solidFill>
                    </a:rPr>
                    <a:t>月的第一个周一定为教师节。节前，国家要召开教师代表大会，表彰和命名一批优秀的教育工作者，有的还颁以重奖。</a:t>
                  </a:r>
                  <a:endParaRPr lang="zh-CN" altLang="en-US" sz="1100" dirty="0">
                    <a:solidFill>
                      <a:schemeClr val="bg1"/>
                    </a:solidFill>
                  </a:endParaRPr>
                </a:p>
              </p:txBody>
            </p:sp>
            <p:sp>
              <p:nvSpPr>
                <p:cNvPr id="32" name="PA-iśḻiḍè"/>
                <p:cNvSpPr txBox="1"/>
                <p:nvPr>
                  <p:custDataLst>
                    <p:tags r:id="rId12"/>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rPr>
                    <a:t>匈牙利</a:t>
                  </a:r>
                  <a:endParaRPr lang="zh-CN" altLang="en-US" sz="2000" b="1" dirty="0">
                    <a:solidFill>
                      <a:schemeClr val="bg1"/>
                    </a:solidFill>
                  </a:endParaRPr>
                </a:p>
              </p:txBody>
            </p:sp>
          </p:grpSp>
          <p:grpSp>
            <p:nvGrpSpPr>
              <p:cNvPr id="12" name="isľïḓe"/>
              <p:cNvGrpSpPr/>
              <p:nvPr/>
            </p:nvGrpSpPr>
            <p:grpSpPr>
              <a:xfrm>
                <a:off x="9205515" y="2369031"/>
                <a:ext cx="2470165" cy="1284357"/>
                <a:chOff x="719137" y="2442364"/>
                <a:chExt cx="5376847" cy="1378371"/>
              </a:xfrm>
            </p:grpSpPr>
            <p:sp>
              <p:nvSpPr>
                <p:cNvPr id="13" name="PA-işľíḓè"/>
                <p:cNvSpPr/>
                <p:nvPr>
                  <p:custDataLst>
                    <p:tags r:id="rId13"/>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6</a:t>
                  </a:r>
                  <a:r>
                    <a:rPr lang="zh-CN" altLang="en-US" sz="1100" dirty="0">
                      <a:solidFill>
                        <a:schemeClr val="bg1"/>
                      </a:solidFill>
                    </a:rPr>
                    <a:t>月</a:t>
                  </a:r>
                  <a:r>
                    <a:rPr lang="en-US" altLang="zh-CN" sz="1100" dirty="0">
                      <a:solidFill>
                        <a:schemeClr val="bg1"/>
                      </a:solidFill>
                    </a:rPr>
                    <a:t>12</a:t>
                  </a:r>
                  <a:r>
                    <a:rPr lang="zh-CN" altLang="en-US" sz="1100" dirty="0">
                      <a:solidFill>
                        <a:schemeClr val="bg1"/>
                      </a:solidFill>
                    </a:rPr>
                    <a:t>日定为教师节。各地开展尊师敬师活动。</a:t>
                  </a:r>
                  <a:endParaRPr lang="zh-CN" altLang="en-US" sz="1100" dirty="0">
                    <a:solidFill>
                      <a:schemeClr val="bg1"/>
                    </a:solidFill>
                  </a:endParaRPr>
                </a:p>
              </p:txBody>
            </p:sp>
            <p:sp>
              <p:nvSpPr>
                <p:cNvPr id="14" name="PA-iṣlïḓè"/>
                <p:cNvSpPr txBox="1"/>
                <p:nvPr>
                  <p:custDataLst>
                    <p:tags r:id="rId14"/>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rPr>
                    <a:t>苏丹</a:t>
                  </a:r>
                  <a:endParaRPr lang="zh-CN" altLang="en-US" sz="2000" b="1" dirty="0">
                    <a:solidFill>
                      <a:schemeClr val="bg1"/>
                    </a:solidFill>
                  </a:endParaRPr>
                </a:p>
              </p:txBody>
            </p:sp>
          </p:grpSp>
        </p:grpSp>
        <p:grpSp>
          <p:nvGrpSpPr>
            <p:cNvPr id="5" name="组合 4"/>
            <p:cNvGrpSpPr/>
            <p:nvPr/>
          </p:nvGrpSpPr>
          <p:grpSpPr>
            <a:xfrm>
              <a:off x="3293185" y="1317094"/>
              <a:ext cx="5728470" cy="1964450"/>
              <a:chOff x="3293185" y="1317094"/>
              <a:chExt cx="5728470" cy="1964450"/>
            </a:xfrm>
          </p:grpSpPr>
          <p:cxnSp>
            <p:nvCxnSpPr>
              <p:cNvPr id="9" name="PA-直接连接符 8"/>
              <p:cNvCxnSpPr/>
              <p:nvPr>
                <p:custDataLst>
                  <p:tags r:id="rId15"/>
                </p:custDataLst>
              </p:nvPr>
            </p:nvCxnSpPr>
            <p:spPr>
              <a:xfrm>
                <a:off x="6131144" y="1317094"/>
                <a:ext cx="0" cy="196445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293185" y="1317094"/>
                <a:ext cx="5728470" cy="1964450"/>
                <a:chOff x="3293185" y="115613"/>
                <a:chExt cx="5728470" cy="5019675"/>
              </a:xfrm>
            </p:grpSpPr>
            <p:cxnSp>
              <p:nvCxnSpPr>
                <p:cNvPr id="8" name="PA-直接连接符 7"/>
                <p:cNvCxnSpPr/>
                <p:nvPr>
                  <p:custDataLst>
                    <p:tags r:id="rId16"/>
                  </p:custDataLst>
                </p:nvPr>
              </p:nvCxnSpPr>
              <p:spPr>
                <a:xfrm>
                  <a:off x="3293185" y="115613"/>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0" name="PA-直接连接符 9"/>
                <p:cNvCxnSpPr/>
                <p:nvPr>
                  <p:custDataLst>
                    <p:tags r:id="rId17"/>
                  </p:custDataLst>
                </p:nvPr>
              </p:nvCxnSpPr>
              <p:spPr>
                <a:xfrm>
                  <a:off x="9021655" y="115613"/>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wipe(left)">
                                      <p:cBhvr>
                                        <p:cTn id="13" dur="500"/>
                                        <p:tgtEl>
                                          <p:spTgt spid="88"/>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1000"/>
                                        <p:tgtEl>
                                          <p:spTgt spid="89"/>
                                        </p:tgtEl>
                                      </p:cBhvr>
                                    </p:animEffect>
                                    <p:anim calcmode="lin" valueType="num">
                                      <p:cBhvr>
                                        <p:cTn id="18" dur="1000" fill="hold"/>
                                        <p:tgtEl>
                                          <p:spTgt spid="89"/>
                                        </p:tgtEl>
                                        <p:attrNameLst>
                                          <p:attrName>ppt_x</p:attrName>
                                        </p:attrNameLst>
                                      </p:cBhvr>
                                      <p:tavLst>
                                        <p:tav tm="0">
                                          <p:val>
                                            <p:strVal val="#ppt_x"/>
                                          </p:val>
                                        </p:tav>
                                        <p:tav tm="100000">
                                          <p:val>
                                            <p:strVal val="#ppt_x"/>
                                          </p:val>
                                        </p:tav>
                                      </p:tavLst>
                                    </p:anim>
                                    <p:anim calcmode="lin" valueType="num">
                                      <p:cBhvr>
                                        <p:cTn id="19" dur="1000" fill="hold"/>
                                        <p:tgtEl>
                                          <p:spTgt spid="8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578427" y="1901478"/>
            <a:ext cx="9035143" cy="1756122"/>
          </a:xfrm>
          <a:prstGeom prst="rect">
            <a:avLst/>
          </a:prstGeom>
        </p:spPr>
        <p:txBody>
          <a:bodyPr wrap="square">
            <a:spAutoFit/>
          </a:bodyPr>
          <a:lstStyle/>
          <a:p>
            <a:pPr algn="ctr">
              <a:lnSpc>
                <a:spcPts val="3300"/>
              </a:lnSpc>
            </a:pPr>
            <a:r>
              <a:rPr lang="zh-CN" altLang="en-US" sz="2400" dirty="0">
                <a:solidFill>
                  <a:schemeClr val="bg1"/>
                </a:solidFill>
                <a:latin typeface="微软雅黑" panose="020B0503020204020204" charset="-122"/>
                <a:ea typeface="微软雅黑" panose="020B0503020204020204" charset="-122"/>
                <a:cs typeface="+mn-ea"/>
                <a:sym typeface="+mn-lt"/>
              </a:rPr>
              <a:t>凡学之道   严师为难</a:t>
            </a:r>
            <a:endParaRPr lang="en-US" altLang="zh-CN" sz="2400" dirty="0">
              <a:solidFill>
                <a:schemeClr val="bg1"/>
              </a:solidFill>
              <a:latin typeface="微软雅黑" panose="020B0503020204020204" charset="-122"/>
              <a:ea typeface="微软雅黑" panose="020B0503020204020204" charset="-122"/>
              <a:cs typeface="+mn-ea"/>
              <a:sym typeface="+mn-lt"/>
            </a:endParaRPr>
          </a:p>
          <a:p>
            <a:pPr algn="ctr">
              <a:lnSpc>
                <a:spcPts val="3300"/>
              </a:lnSpc>
            </a:pPr>
            <a:r>
              <a:rPr lang="zh-CN" altLang="en-US" sz="2400" dirty="0">
                <a:solidFill>
                  <a:schemeClr val="bg1"/>
                </a:solidFill>
                <a:latin typeface="微软雅黑" panose="020B0503020204020204" charset="-122"/>
                <a:ea typeface="微软雅黑" panose="020B0503020204020204" charset="-122"/>
                <a:cs typeface="+mn-ea"/>
                <a:sym typeface="+mn-lt"/>
              </a:rPr>
              <a:t>师严然后道尊，道尊然后民知敬学。”</a:t>
            </a:r>
            <a:endParaRPr lang="en-US" altLang="zh-CN" sz="2400" dirty="0">
              <a:solidFill>
                <a:schemeClr val="bg1"/>
              </a:solidFill>
              <a:latin typeface="微软雅黑" panose="020B0503020204020204" charset="-122"/>
              <a:ea typeface="微软雅黑" panose="020B0503020204020204" charset="-122"/>
              <a:cs typeface="+mn-ea"/>
              <a:sym typeface="+mn-lt"/>
            </a:endParaRPr>
          </a:p>
          <a:p>
            <a:pPr algn="ctr">
              <a:lnSpc>
                <a:spcPts val="3300"/>
              </a:lnSpc>
            </a:pPr>
            <a:r>
              <a:rPr lang="zh-CN" altLang="en-US" sz="2400" dirty="0">
                <a:solidFill>
                  <a:schemeClr val="bg1"/>
                </a:solidFill>
                <a:latin typeface="微软雅黑" panose="020B0503020204020204" charset="-122"/>
                <a:ea typeface="微软雅黑" panose="020B0503020204020204" charset="-122"/>
                <a:cs typeface="+mn-ea"/>
                <a:sym typeface="+mn-lt"/>
              </a:rPr>
              <a:t>求学路上，尊师是最难的，却也是最重要的。</a:t>
            </a:r>
            <a:endParaRPr lang="en-US" altLang="zh-CN" sz="2400" dirty="0">
              <a:solidFill>
                <a:schemeClr val="bg1"/>
              </a:solidFill>
              <a:latin typeface="微软雅黑" panose="020B0503020204020204" charset="-122"/>
              <a:ea typeface="微软雅黑" panose="020B0503020204020204" charset="-122"/>
              <a:cs typeface="+mn-ea"/>
              <a:sym typeface="+mn-lt"/>
            </a:endParaRPr>
          </a:p>
          <a:p>
            <a:pPr algn="ctr">
              <a:lnSpc>
                <a:spcPts val="3300"/>
              </a:lnSpc>
            </a:pPr>
            <a:r>
              <a:rPr lang="zh-CN" altLang="en-US" sz="2400" dirty="0">
                <a:solidFill>
                  <a:schemeClr val="bg1"/>
                </a:solidFill>
                <a:latin typeface="微软雅黑" panose="020B0503020204020204" charset="-122"/>
                <a:ea typeface="微软雅黑" panose="020B0503020204020204" charset="-122"/>
                <a:cs typeface="+mn-ea"/>
                <a:sym typeface="+mn-lt"/>
              </a:rPr>
              <a:t>教师节将至，祝所有辛勤工作的老师们，节日快乐！</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 name="矩形 3"/>
          <p:cNvSpPr/>
          <p:nvPr/>
        </p:nvSpPr>
        <p:spPr>
          <a:xfrm>
            <a:off x="5080337" y="575101"/>
            <a:ext cx="2031325" cy="830997"/>
          </a:xfrm>
          <a:prstGeom prst="rect">
            <a:avLst/>
          </a:prstGeom>
        </p:spPr>
        <p:txBody>
          <a:bodyPr wrap="none">
            <a:spAutoFit/>
          </a:bodyPr>
          <a:lstStyle/>
          <a:p>
            <a:pPr>
              <a:spcBef>
                <a:spcPct val="0"/>
              </a:spcBef>
            </a:pPr>
            <a:r>
              <a:rPr lang="zh-CN" altLang="en-US" sz="4800" b="1" dirty="0">
                <a:solidFill>
                  <a:schemeClr val="bg1"/>
                </a:solidFill>
              </a:rPr>
              <a:t>结束语</a:t>
            </a:r>
            <a:endParaRPr lang="zh-CN" altLang="en-US" sz="48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 calcmode="lin" valueType="num">
                                      <p:cBhvr additive="base">
                                        <p:cTn id="1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8">
                                            <p:txEl>
                                              <p:pRg st="1" end="1"/>
                                            </p:txEl>
                                          </p:spTgt>
                                        </p:tgtEl>
                                        <p:attrNameLst>
                                          <p:attrName>style.visibility</p:attrName>
                                        </p:attrNameLst>
                                      </p:cBhvr>
                                      <p:to>
                                        <p:strVal val="visible"/>
                                      </p:to>
                                    </p:set>
                                    <p:anim calcmode="lin" valueType="num">
                                      <p:cBhvr additive="base">
                                        <p:cTn id="16"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anim calcmode="lin" valueType="num">
                                      <p:cBhvr additive="base">
                                        <p:cTn id="21"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8">
                                            <p:txEl>
                                              <p:pRg st="3" end="3"/>
                                            </p:txEl>
                                          </p:spTgt>
                                        </p:tgtEl>
                                        <p:attrNameLst>
                                          <p:attrName>style.visibility</p:attrName>
                                        </p:attrNameLst>
                                      </p:cBhvr>
                                      <p:to>
                                        <p:strVal val="visible"/>
                                      </p:to>
                                    </p:set>
                                    <p:anim calcmode="lin" valueType="num">
                                      <p:cBhvr additive="base">
                                        <p:cTn id="26"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图片 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2370220" y="309718"/>
            <a:ext cx="7218947" cy="3322910"/>
          </a:xfrm>
          <a:prstGeom prst="rect">
            <a:avLst/>
          </a:prstGeom>
        </p:spPr>
      </p:pic>
      <p:pic>
        <p:nvPicPr>
          <p:cNvPr id="10" name="PA-图片 9"/>
          <p:cNvPicPr>
            <a:picLocks noChangeAspect="1"/>
          </p:cNvPicPr>
          <p:nvPr>
            <p:custDataLst>
              <p:tags r:id="rId3"/>
            </p:custDataLst>
          </p:nvPr>
        </p:nvPicPr>
        <p:blipFill rotWithShape="1">
          <a:blip r:embed="rId4" cstate="print">
            <a:extLst>
              <a:ext uri="{28A0092B-C50C-407E-A947-70E740481C1C}">
                <a14:useLocalDpi xmlns:a14="http://schemas.microsoft.com/office/drawing/2010/main" val="0"/>
              </a:ext>
            </a:extLst>
          </a:blip>
          <a:srcRect l="76184" t="32264" b="25849"/>
          <a:stretch>
            <a:fillRect/>
          </a:stretch>
        </p:blipFill>
        <p:spPr>
          <a:xfrm>
            <a:off x="9252281" y="2117559"/>
            <a:ext cx="2903622" cy="2671012"/>
          </a:xfrm>
          <a:prstGeom prst="rect">
            <a:avLst/>
          </a:prstGeom>
        </p:spPr>
      </p:pic>
      <p:pic>
        <p:nvPicPr>
          <p:cNvPr id="12" name="PA-图片 11"/>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31578" r="33389" b="86997"/>
          <a:stretch>
            <a:fillRect/>
          </a:stretch>
        </p:blipFill>
        <p:spPr>
          <a:xfrm>
            <a:off x="3850104" y="0"/>
            <a:ext cx="4271211" cy="842211"/>
          </a:xfrm>
          <a:prstGeom prst="rect">
            <a:avLst/>
          </a:prstGeom>
        </p:spPr>
      </p:pic>
      <p:pic>
        <p:nvPicPr>
          <p:cNvPr id="14" name="PA-图片 13"/>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l="4145" t="41118" r="88553" b="27697"/>
          <a:stretch>
            <a:fillRect/>
          </a:stretch>
        </p:blipFill>
        <p:spPr>
          <a:xfrm>
            <a:off x="288758" y="2442411"/>
            <a:ext cx="1031213" cy="2201782"/>
          </a:xfrm>
          <a:prstGeom prst="rect">
            <a:avLst/>
          </a:prstGeom>
        </p:spPr>
      </p:pic>
      <p:sp>
        <p:nvSpPr>
          <p:cNvPr id="2" name="PA-文本框 1"/>
          <p:cNvSpPr txBox="1"/>
          <p:nvPr>
            <p:custDataLst>
              <p:tags r:id="rId9"/>
            </p:custDataLst>
          </p:nvPr>
        </p:nvSpPr>
        <p:spPr>
          <a:xfrm>
            <a:off x="4691739" y="4019130"/>
            <a:ext cx="5816410" cy="769441"/>
          </a:xfrm>
          <a:prstGeom prst="rect">
            <a:avLst/>
          </a:prstGeom>
          <a:noFill/>
        </p:spPr>
        <p:txBody>
          <a:bodyPr wrap="square" rtlCol="0">
            <a:spAutoFit/>
          </a:bodyPr>
          <a:lstStyle/>
          <a:p>
            <a:r>
              <a:rPr lang="zh-CN" altLang="en-US" sz="4400" dirty="0">
                <a:solidFill>
                  <a:srgbClr val="FAFAFA"/>
                </a:solidFill>
                <a:latin typeface="方正舒体" panose="02010601030101010101" pitchFamily="2" charset="-122"/>
                <a:ea typeface="方正舒体" panose="02010601030101010101" pitchFamily="2" charset="-122"/>
              </a:rPr>
              <a:t>谢谢观看</a:t>
            </a:r>
            <a:endParaRPr lang="zh-CN" altLang="en-US" sz="4400" dirty="0">
              <a:solidFill>
                <a:srgbClr val="FAFAFA"/>
              </a:solidFill>
              <a:latin typeface="方正舒体" panose="02010601030101010101" pitchFamily="2" charset="-122"/>
              <a:ea typeface="方正舒体" panose="02010601030101010101" pitchFamily="2" charset="-122"/>
            </a:endParaRPr>
          </a:p>
        </p:txBody>
      </p:sp>
    </p:spTree>
  </p:cSld>
  <p:clrMapOvr>
    <a:masterClrMapping/>
  </p:clrMapOvr>
  <p:transition spd="slow" advTm="1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
                                        </p:tgtEl>
                                        <p:attrNameLst>
                                          <p:attrName>style.visibility</p:attrName>
                                        </p:attrNameLst>
                                      </p:cBhvr>
                                      <p:to>
                                        <p:strVal val="visible"/>
                                      </p:to>
                                    </p:set>
                                    <p:anim by="(-#ppt_w*2)" calcmode="lin" valueType="num">
                                      <p:cBhvr rctx="PPT">
                                        <p:cTn id="28" dur="500" autoRev="1" fill="hold">
                                          <p:stCondLst>
                                            <p:cond delay="0"/>
                                          </p:stCondLst>
                                        </p:cTn>
                                        <p:tgtEl>
                                          <p:spTgt spid="2"/>
                                        </p:tgtEl>
                                        <p:attrNameLst>
                                          <p:attrName>ppt_w</p:attrName>
                                        </p:attrNameLst>
                                      </p:cBhvr>
                                    </p:anim>
                                    <p:anim by="(#ppt_w*0.50)" calcmode="lin" valueType="num">
                                      <p:cBhvr>
                                        <p:cTn id="29" dur="500" decel="50000" autoRev="1" fill="hold">
                                          <p:stCondLst>
                                            <p:cond delay="0"/>
                                          </p:stCondLst>
                                        </p:cTn>
                                        <p:tgtEl>
                                          <p:spTgt spid="2"/>
                                        </p:tgtEl>
                                        <p:attrNameLst>
                                          <p:attrName>ppt_x</p:attrName>
                                        </p:attrNameLst>
                                      </p:cBhvr>
                                    </p:anim>
                                    <p:anim from="(-#ppt_h/2)" to="(#ppt_y)" calcmode="lin" valueType="num">
                                      <p:cBhvr>
                                        <p:cTn id="30" dur="1000" fill="hold">
                                          <p:stCondLst>
                                            <p:cond delay="0"/>
                                          </p:stCondLst>
                                        </p:cTn>
                                        <p:tgtEl>
                                          <p:spTgt spid="2"/>
                                        </p:tgtEl>
                                        <p:attrNameLst>
                                          <p:attrName>ppt_y</p:attrName>
                                        </p:attrNameLst>
                                      </p:cBhvr>
                                    </p:anim>
                                    <p:animRot by="21600000">
                                      <p:cBhvr>
                                        <p:cTn id="31"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p:cNvSpPr/>
          <p:nvPr>
            <p:custDataLst>
              <p:tags r:id="rId1"/>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p:cNvSpPr txBox="1">
            <a:spLocks noChangeArrowheads="1"/>
          </p:cNvSpPr>
          <p:nvPr>
            <p:custDataLst>
              <p:tags r:id="rId2"/>
            </p:custDataLst>
          </p:nvPr>
        </p:nvSpPr>
        <p:spPr bwMode="auto">
          <a:xfrm rot="5400000">
            <a:off x="4573077" y="2444800"/>
            <a:ext cx="12017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one</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p:cNvSpPr txBox="1">
            <a:spLocks noChangeArrowheads="1"/>
          </p:cNvSpPr>
          <p:nvPr>
            <p:custDataLst>
              <p:tags r:id="rId3"/>
            </p:custDataLst>
          </p:nvPr>
        </p:nvSpPr>
        <p:spPr bwMode="auto">
          <a:xfrm>
            <a:off x="4469505" y="1745078"/>
            <a:ext cx="615950" cy="159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第一部分</a:t>
            </a:r>
            <a:endPar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endParaRPr>
          </a:p>
        </p:txBody>
      </p:sp>
      <p:sp>
        <p:nvSpPr>
          <p:cNvPr id="3077" name="PA-文本框 21"/>
          <p:cNvSpPr txBox="1">
            <a:spLocks noChangeArrowheads="1"/>
          </p:cNvSpPr>
          <p:nvPr>
            <p:custDataLst>
              <p:tags r:id="rId4"/>
            </p:custDataLst>
          </p:nvPr>
        </p:nvSpPr>
        <p:spPr bwMode="auto">
          <a:xfrm>
            <a:off x="6333103" y="1166100"/>
            <a:ext cx="904875" cy="31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中国教师节简介</a:t>
            </a:r>
            <a:endParaRPr lang="zh-CN" altLang="en-US" sz="3200" dirty="0">
              <a:solidFill>
                <a:schemeClr val="bg1"/>
              </a:solidFill>
              <a:latin typeface="华文新魏" panose="02010800040101010101" pitchFamily="2" charset="-122"/>
              <a:ea typeface="华文新魏" panose="02010800040101010101" pitchFamily="2" charset="-122"/>
            </a:endParaRPr>
          </a:p>
        </p:txBody>
      </p:sp>
      <p:sp>
        <p:nvSpPr>
          <p:cNvPr id="23" name="PA-任意多边形 13"/>
          <p:cNvSpPr/>
          <p:nvPr>
            <p:custDataLst>
              <p:tags r:id="rId5"/>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p:cNvSpPr/>
          <p:nvPr>
            <p:custDataLst>
              <p:tags r:id="rId6"/>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399"/>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899"/>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399"/>
                            </p:stCondLst>
                            <p:childTnLst>
                              <p:par>
                                <p:cTn id="33" presetID="2" presetClass="entr" presetSubtype="6" fill="hold" grpId="0" nodeType="afterEffect">
                                  <p:stCondLst>
                                    <p:cond delay="0"/>
                                  </p:stCondLst>
                                  <p:iterate type="lt">
                                    <p:tmPct val="10000"/>
                                  </p:iterate>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075" grpId="0"/>
      <p:bldP spid="3076" grpId="0"/>
      <p:bldP spid="3077"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A-图片 9" descr="图片包含 玩具, 玩偶, LEGO&#10;&#10;描述已自动生成"/>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1785217" y="0"/>
            <a:ext cx="4430161" cy="5537701"/>
          </a:xfrm>
          <a:prstGeom prst="rect">
            <a:avLst/>
          </a:prstGeom>
        </p:spPr>
      </p:pic>
      <p:sp>
        <p:nvSpPr>
          <p:cNvPr id="11" name="矩形 10"/>
          <p:cNvSpPr/>
          <p:nvPr/>
        </p:nvSpPr>
        <p:spPr>
          <a:xfrm>
            <a:off x="4746912" y="33390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中国教师节简介</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
        <p:nvSpPr>
          <p:cNvPr id="2" name="PA-线性标注 1 (Accent Bar) 1"/>
          <p:cNvSpPr/>
          <p:nvPr>
            <p:custDataLst>
              <p:tags r:id="rId3"/>
            </p:custDataLst>
          </p:nvPr>
        </p:nvSpPr>
        <p:spPr>
          <a:xfrm>
            <a:off x="7445087" y="1896491"/>
            <a:ext cx="3433421" cy="1984454"/>
          </a:xfrm>
          <a:prstGeom prst="accentCallout1">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ïṣļidé"/>
          <p:cNvSpPr/>
          <p:nvPr>
            <p:custDataLst>
              <p:tags r:id="rId4"/>
            </p:custDataLst>
          </p:nvPr>
        </p:nvSpPr>
        <p:spPr>
          <a:xfrm>
            <a:off x="7827217" y="1976905"/>
            <a:ext cx="2669161" cy="1904040"/>
          </a:xfrm>
          <a:prstGeom prst="rect">
            <a:avLst/>
          </a:prstGeom>
        </p:spPr>
        <p:txBody>
          <a:bodyPr wrap="square" lIns="91440" tIns="45720" rIns="91440" bIns="45720">
            <a:noAutofit/>
          </a:bodyPr>
          <a:lstStyle/>
          <a:p>
            <a:pPr algn="just">
              <a:lnSpc>
                <a:spcPct val="120000"/>
              </a:lnSpc>
            </a:pPr>
            <a:r>
              <a:rPr lang="zh-CN" altLang="en-US" sz="1400" dirty="0"/>
              <a:t>教师节，旨在肯定教师为教育事业所做的贡献。在中国近现代史上，多次以不同的日期作为过教师节。直至</a:t>
            </a:r>
            <a:r>
              <a:rPr lang="en-US" altLang="zh-CN" sz="1400" dirty="0"/>
              <a:t>1985</a:t>
            </a:r>
            <a:r>
              <a:rPr lang="zh-CN" altLang="en-US" sz="1400" dirty="0"/>
              <a:t>年，第六届全国人大常委会第九次会议通过了国务院关于建立教师节的议案，才真正确定了。</a:t>
            </a:r>
            <a:endParaRPr lang="zh-CN" altLang="en-US" sz="1400" dirty="0"/>
          </a:p>
        </p:txBody>
      </p:sp>
      <p:cxnSp>
        <p:nvCxnSpPr>
          <p:cNvPr id="13" name="直接连接符 12"/>
          <p:cNvCxnSpPr/>
          <p:nvPr/>
        </p:nvCxnSpPr>
        <p:spPr>
          <a:xfrm flipH="1">
            <a:off x="5444360" y="4120055"/>
            <a:ext cx="65164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14651" y="3723472"/>
            <a:ext cx="954107" cy="430374"/>
          </a:xfrm>
          <a:prstGeom prst="rect">
            <a:avLst/>
          </a:prstGeom>
        </p:spPr>
        <p:txBody>
          <a:bodyPr wrap="none">
            <a:spAutoFit/>
          </a:bodyPr>
          <a:lstStyle/>
          <a:p>
            <a:pPr>
              <a:lnSpc>
                <a:spcPct val="120000"/>
              </a:lnSpc>
            </a:pPr>
            <a:r>
              <a:rPr lang="zh-CN" altLang="en-US" sz="2000" dirty="0">
                <a:solidFill>
                  <a:schemeClr val="bg1"/>
                </a:solidFill>
                <a:latin typeface="方正清刻本悦宋简体" panose="02000000000000000000" pitchFamily="2" charset="-122"/>
                <a:ea typeface="方正清刻本悦宋简体" panose="02000000000000000000" pitchFamily="2" charset="-122"/>
                <a:cs typeface="+mn-ea"/>
                <a:sym typeface="+mn-lt"/>
              </a:rPr>
              <a:t>教师节</a:t>
            </a:r>
            <a:endParaRPr lang="zh-CN" altLang="en-US" sz="20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745073" y="348289"/>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中国教师节简介</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grpSp>
        <p:nvGrpSpPr>
          <p:cNvPr id="3" name="PA-132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06809" y="1010069"/>
            <a:ext cx="11378382" cy="3211454"/>
            <a:chOff x="1363250" y="1622572"/>
            <a:chExt cx="11378382" cy="3211454"/>
          </a:xfrm>
        </p:grpSpPr>
        <p:sp>
          <p:nvSpPr>
            <p:cNvPr id="25" name="PA-išlïḓè"/>
            <p:cNvSpPr/>
            <p:nvPr>
              <p:custDataLst>
                <p:tags r:id="rId2"/>
              </p:custDataLst>
            </p:nvPr>
          </p:nvSpPr>
          <p:spPr>
            <a:xfrm>
              <a:off x="1363250" y="3539669"/>
              <a:ext cx="4097708" cy="618633"/>
            </a:xfrm>
            <a:prstGeom prst="rect">
              <a:avLst/>
            </a:prstGeom>
          </p:spPr>
          <p:txBody>
            <a:bodyPr wrap="square" lIns="90000" tIns="46800" rIns="90000" bIns="46800" anchor="t">
              <a:noAutofit/>
            </a:bodyPr>
            <a:lstStyle/>
            <a:p>
              <a:pPr marL="171450" indent="-171450" algn="just">
                <a:lnSpc>
                  <a:spcPct val="170000"/>
                </a:lnSpc>
                <a:spcBef>
                  <a:spcPct val="0"/>
                </a:spcBef>
                <a:buFont typeface="Arial" panose="020B0604020202020204" pitchFamily="34" charset="0"/>
                <a:buChar char="•"/>
              </a:pPr>
              <a:r>
                <a:rPr lang="zh-CN" altLang="en-US" sz="1200" dirty="0">
                  <a:solidFill>
                    <a:schemeClr val="bg1"/>
                  </a:solidFill>
                </a:rPr>
                <a:t>就是提高人们对教师为教育事业所做贡献的认识和评价。</a:t>
              </a:r>
              <a:r>
                <a:rPr lang="en-US" altLang="zh-CN" sz="1200" dirty="0">
                  <a:solidFill>
                    <a:schemeClr val="bg1"/>
                  </a:solidFill>
                </a:rPr>
                <a:t>1931</a:t>
              </a:r>
              <a:r>
                <a:rPr lang="zh-CN" altLang="en-US" sz="1200" dirty="0">
                  <a:solidFill>
                    <a:schemeClr val="bg1"/>
                  </a:solidFill>
                </a:rPr>
                <a:t>年，教育家邰爽秋、程其保等在南京中央大学集会，发表要求“改善教师待遇，保障教师工作和增进教师修养”的宣言，并议定</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日为教师节，也称双六节。</a:t>
              </a:r>
              <a:endParaRPr lang="zh-CN" altLang="en-US" sz="1200" dirty="0">
                <a:solidFill>
                  <a:schemeClr val="bg1"/>
                </a:solidFill>
              </a:endParaRPr>
            </a:p>
          </p:txBody>
        </p:sp>
        <p:sp>
          <p:nvSpPr>
            <p:cNvPr id="23" name="PA-î$ḷïḋê"/>
            <p:cNvSpPr/>
            <p:nvPr>
              <p:custDataLst>
                <p:tags r:id="rId3"/>
              </p:custDataLst>
            </p:nvPr>
          </p:nvSpPr>
          <p:spPr>
            <a:xfrm>
              <a:off x="7955940" y="3230352"/>
              <a:ext cx="4785692" cy="618633"/>
            </a:xfrm>
            <a:prstGeom prst="rect">
              <a:avLst/>
            </a:prstGeom>
          </p:spPr>
          <p:txBody>
            <a:bodyPr wrap="square" lIns="90000" tIns="46800" rIns="90000" bIns="46800" anchor="t">
              <a:noAutofit/>
            </a:bodyPr>
            <a:lstStyle/>
            <a:p>
              <a:pPr marL="171450" indent="-171450" algn="just">
                <a:lnSpc>
                  <a:spcPct val="170000"/>
                </a:lnSpc>
                <a:spcBef>
                  <a:spcPct val="0"/>
                </a:spcBef>
                <a:buFont typeface="Arial" panose="020B0604020202020204" pitchFamily="34" charset="0"/>
                <a:buChar char="•"/>
              </a:pP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21</a:t>
              </a:r>
              <a:r>
                <a:rPr lang="zh-CN" altLang="en-US" sz="1200" dirty="0">
                  <a:solidFill>
                    <a:schemeClr val="bg1"/>
                  </a:solidFill>
                </a:rPr>
                <a:t>日，第六届全国人大常委会第九次会议作出决议，将每年的</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日定为我国的教师节。</a:t>
              </a: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日，是中国恢复建立第一个教师节，从此以后，教师们便有了自己的节日。</a:t>
              </a:r>
              <a:endParaRPr lang="zh-CN" altLang="en-US" sz="1200" dirty="0">
                <a:solidFill>
                  <a:schemeClr val="bg1"/>
                </a:solidFill>
              </a:endParaRPr>
            </a:p>
          </p:txBody>
        </p:sp>
        <p:grpSp>
          <p:nvGrpSpPr>
            <p:cNvPr id="6" name="iŝ1iḍê"/>
            <p:cNvGrpSpPr/>
            <p:nvPr/>
          </p:nvGrpSpPr>
          <p:grpSpPr>
            <a:xfrm>
              <a:off x="5975259" y="2544411"/>
              <a:ext cx="1758436" cy="2289615"/>
              <a:chOff x="5936488" y="2711240"/>
              <a:chExt cx="1758436" cy="2289615"/>
            </a:xfrm>
          </p:grpSpPr>
          <p:sp>
            <p:nvSpPr>
              <p:cNvPr id="13" name="PA-í$ļide"/>
              <p:cNvSpPr/>
              <p:nvPr>
                <p:custDataLst>
                  <p:tags r:id="rId4"/>
                </p:custDataLst>
              </p:nvPr>
            </p:nvSpPr>
            <p:spPr>
              <a:xfrm rot="18000000">
                <a:off x="5246427" y="3403402"/>
                <a:ext cx="1665886" cy="285764"/>
              </a:xfrm>
              <a:custGeom>
                <a:avLst/>
                <a:gdLst>
                  <a:gd name="connsiteX0" fmla="*/ 2842225 w 3123083"/>
                  <a:gd name="connsiteY0" fmla="*/ 0 h 280859"/>
                  <a:gd name="connsiteX1" fmla="*/ 3123083 w 3123083"/>
                  <a:gd name="connsiteY1" fmla="*/ 280859 h 280859"/>
                  <a:gd name="connsiteX2" fmla="*/ 0 w 3123083"/>
                  <a:gd name="connsiteY2" fmla="*/ 280859 h 280859"/>
                  <a:gd name="connsiteX3" fmla="*/ 0 w 3123083"/>
                  <a:gd name="connsiteY3" fmla="*/ 140430 h 280859"/>
                  <a:gd name="connsiteX4" fmla="*/ 2842225 w 3123083"/>
                  <a:gd name="connsiteY4" fmla="*/ 140430 h 280859"/>
                  <a:gd name="connsiteX0-1" fmla="*/ 2833202 w 3123083"/>
                  <a:gd name="connsiteY0-2" fmla="*/ 0 h 285176"/>
                  <a:gd name="connsiteX1-3" fmla="*/ 3123083 w 3123083"/>
                  <a:gd name="connsiteY1-4" fmla="*/ 285176 h 285176"/>
                  <a:gd name="connsiteX2-5" fmla="*/ 0 w 3123083"/>
                  <a:gd name="connsiteY2-6" fmla="*/ 285176 h 285176"/>
                  <a:gd name="connsiteX3-7" fmla="*/ 0 w 3123083"/>
                  <a:gd name="connsiteY3-8" fmla="*/ 144747 h 285176"/>
                  <a:gd name="connsiteX4-9" fmla="*/ 2842225 w 3123083"/>
                  <a:gd name="connsiteY4-10" fmla="*/ 144747 h 285176"/>
                  <a:gd name="connsiteX5" fmla="*/ 2833202 w 3123083"/>
                  <a:gd name="connsiteY5" fmla="*/ 0 h 285176"/>
                  <a:gd name="connsiteX0-11" fmla="*/ 2833203 w 3123083"/>
                  <a:gd name="connsiteY0-12" fmla="*/ 0 h 285176"/>
                  <a:gd name="connsiteX1-13" fmla="*/ 3123083 w 3123083"/>
                  <a:gd name="connsiteY1-14" fmla="*/ 285176 h 285176"/>
                  <a:gd name="connsiteX2-15" fmla="*/ 0 w 3123083"/>
                  <a:gd name="connsiteY2-16" fmla="*/ 285176 h 285176"/>
                  <a:gd name="connsiteX3-17" fmla="*/ 0 w 3123083"/>
                  <a:gd name="connsiteY3-18" fmla="*/ 144747 h 285176"/>
                  <a:gd name="connsiteX4-19" fmla="*/ 2842225 w 3123083"/>
                  <a:gd name="connsiteY4-20" fmla="*/ 144747 h 285176"/>
                  <a:gd name="connsiteX5-21" fmla="*/ 2833203 w 3123083"/>
                  <a:gd name="connsiteY5-22" fmla="*/ 0 h 285176"/>
                  <a:gd name="connsiteX0-23" fmla="*/ 2823294 w 3123083"/>
                  <a:gd name="connsiteY0-24" fmla="*/ 0 h 282090"/>
                  <a:gd name="connsiteX1-25" fmla="*/ 3123083 w 3123083"/>
                  <a:gd name="connsiteY1-26" fmla="*/ 282090 h 282090"/>
                  <a:gd name="connsiteX2-27" fmla="*/ 0 w 3123083"/>
                  <a:gd name="connsiteY2-28" fmla="*/ 282090 h 282090"/>
                  <a:gd name="connsiteX3-29" fmla="*/ 0 w 3123083"/>
                  <a:gd name="connsiteY3-30" fmla="*/ 141661 h 282090"/>
                  <a:gd name="connsiteX4-31" fmla="*/ 2842225 w 3123083"/>
                  <a:gd name="connsiteY4-32" fmla="*/ 141661 h 282090"/>
                  <a:gd name="connsiteX5-33" fmla="*/ 2823294 w 3123083"/>
                  <a:gd name="connsiteY5-34" fmla="*/ 0 h 282090"/>
                  <a:gd name="connsiteX0-35" fmla="*/ 2823294 w 3123083"/>
                  <a:gd name="connsiteY0-36" fmla="*/ 0 h 282090"/>
                  <a:gd name="connsiteX1-37" fmla="*/ 3123083 w 3123083"/>
                  <a:gd name="connsiteY1-38" fmla="*/ 282090 h 282090"/>
                  <a:gd name="connsiteX2-39" fmla="*/ 0 w 3123083"/>
                  <a:gd name="connsiteY2-40" fmla="*/ 282090 h 282090"/>
                  <a:gd name="connsiteX3-41" fmla="*/ 194791 w 3123083"/>
                  <a:gd name="connsiteY3-42" fmla="*/ 141576 h 282090"/>
                  <a:gd name="connsiteX4-43" fmla="*/ 2842225 w 3123083"/>
                  <a:gd name="connsiteY4-44" fmla="*/ 141661 h 282090"/>
                  <a:gd name="connsiteX5-45" fmla="*/ 2823294 w 3123083"/>
                  <a:gd name="connsiteY5-46" fmla="*/ 0 h 282090"/>
                  <a:gd name="connsiteX0-47" fmla="*/ 2794152 w 3093941"/>
                  <a:gd name="connsiteY0-48" fmla="*/ 0 h 286303"/>
                  <a:gd name="connsiteX1-49" fmla="*/ 3093941 w 3093941"/>
                  <a:gd name="connsiteY1-50" fmla="*/ 282090 h 286303"/>
                  <a:gd name="connsiteX2-51" fmla="*/ 0 w 3093941"/>
                  <a:gd name="connsiteY2-52" fmla="*/ 286303 h 286303"/>
                  <a:gd name="connsiteX3-53" fmla="*/ 165649 w 3093941"/>
                  <a:gd name="connsiteY3-54" fmla="*/ 141576 h 286303"/>
                  <a:gd name="connsiteX4-55" fmla="*/ 2813083 w 3093941"/>
                  <a:gd name="connsiteY4-56" fmla="*/ 141661 h 286303"/>
                  <a:gd name="connsiteX5-57" fmla="*/ 2794152 w 3093941"/>
                  <a:gd name="connsiteY5-58" fmla="*/ 0 h 2863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3093941" h="286303">
                    <a:moveTo>
                      <a:pt x="2794152" y="0"/>
                    </a:moveTo>
                    <a:lnTo>
                      <a:pt x="3093941" y="282090"/>
                    </a:lnTo>
                    <a:lnTo>
                      <a:pt x="0" y="286303"/>
                    </a:lnTo>
                    <a:lnTo>
                      <a:pt x="165649" y="141576"/>
                    </a:lnTo>
                    <a:lnTo>
                      <a:pt x="2813083" y="141661"/>
                    </a:lnTo>
                    <a:cubicBezTo>
                      <a:pt x="2813083" y="94851"/>
                      <a:pt x="2794152" y="46810"/>
                      <a:pt x="2794152"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PA-ïSḻïḍè"/>
              <p:cNvSpPr/>
              <p:nvPr>
                <p:custDataLst>
                  <p:tags r:id="rId5"/>
                </p:custDataLst>
              </p:nvPr>
            </p:nvSpPr>
            <p:spPr>
              <a:xfrm rot="3600000" flipH="1">
                <a:off x="6713356" y="3411249"/>
                <a:ext cx="1681578" cy="281559"/>
              </a:xfrm>
              <a:custGeom>
                <a:avLst/>
                <a:gdLst>
                  <a:gd name="connsiteX0" fmla="*/ 2842225 w 3123083"/>
                  <a:gd name="connsiteY0" fmla="*/ 0 h 280859"/>
                  <a:gd name="connsiteX1" fmla="*/ 3123083 w 3123083"/>
                  <a:gd name="connsiteY1" fmla="*/ 280859 h 280859"/>
                  <a:gd name="connsiteX2" fmla="*/ 0 w 3123083"/>
                  <a:gd name="connsiteY2" fmla="*/ 280859 h 280859"/>
                  <a:gd name="connsiteX3" fmla="*/ 0 w 3123083"/>
                  <a:gd name="connsiteY3" fmla="*/ 140430 h 280859"/>
                  <a:gd name="connsiteX4" fmla="*/ 2842225 w 3123083"/>
                  <a:gd name="connsiteY4" fmla="*/ 140430 h 280859"/>
                  <a:gd name="connsiteX0-1" fmla="*/ 2833202 w 3123083"/>
                  <a:gd name="connsiteY0-2" fmla="*/ 0 h 285176"/>
                  <a:gd name="connsiteX1-3" fmla="*/ 3123083 w 3123083"/>
                  <a:gd name="connsiteY1-4" fmla="*/ 285176 h 285176"/>
                  <a:gd name="connsiteX2-5" fmla="*/ 0 w 3123083"/>
                  <a:gd name="connsiteY2-6" fmla="*/ 285176 h 285176"/>
                  <a:gd name="connsiteX3-7" fmla="*/ 0 w 3123083"/>
                  <a:gd name="connsiteY3-8" fmla="*/ 144747 h 285176"/>
                  <a:gd name="connsiteX4-9" fmla="*/ 2842225 w 3123083"/>
                  <a:gd name="connsiteY4-10" fmla="*/ 144747 h 285176"/>
                  <a:gd name="connsiteX5" fmla="*/ 2833202 w 3123083"/>
                  <a:gd name="connsiteY5" fmla="*/ 0 h 285176"/>
                  <a:gd name="connsiteX0-11" fmla="*/ 2833203 w 3123083"/>
                  <a:gd name="connsiteY0-12" fmla="*/ 0 h 285176"/>
                  <a:gd name="connsiteX1-13" fmla="*/ 3123083 w 3123083"/>
                  <a:gd name="connsiteY1-14" fmla="*/ 285176 h 285176"/>
                  <a:gd name="connsiteX2-15" fmla="*/ 0 w 3123083"/>
                  <a:gd name="connsiteY2-16" fmla="*/ 285176 h 285176"/>
                  <a:gd name="connsiteX3-17" fmla="*/ 0 w 3123083"/>
                  <a:gd name="connsiteY3-18" fmla="*/ 144747 h 285176"/>
                  <a:gd name="connsiteX4-19" fmla="*/ 2842225 w 3123083"/>
                  <a:gd name="connsiteY4-20" fmla="*/ 144747 h 285176"/>
                  <a:gd name="connsiteX5-21" fmla="*/ 2833203 w 3123083"/>
                  <a:gd name="connsiteY5-22" fmla="*/ 0 h 285176"/>
                  <a:gd name="connsiteX0-23" fmla="*/ 2823294 w 3123083"/>
                  <a:gd name="connsiteY0-24" fmla="*/ 0 h 282090"/>
                  <a:gd name="connsiteX1-25" fmla="*/ 3123083 w 3123083"/>
                  <a:gd name="connsiteY1-26" fmla="*/ 282090 h 282090"/>
                  <a:gd name="connsiteX2-27" fmla="*/ 0 w 3123083"/>
                  <a:gd name="connsiteY2-28" fmla="*/ 282090 h 282090"/>
                  <a:gd name="connsiteX3-29" fmla="*/ 0 w 3123083"/>
                  <a:gd name="connsiteY3-30" fmla="*/ 141661 h 282090"/>
                  <a:gd name="connsiteX4-31" fmla="*/ 2842225 w 3123083"/>
                  <a:gd name="connsiteY4-32" fmla="*/ 141661 h 282090"/>
                  <a:gd name="connsiteX5-33" fmla="*/ 2823294 w 3123083"/>
                  <a:gd name="connsiteY5-34" fmla="*/ 0 h 282090"/>
                  <a:gd name="connsiteX0-35" fmla="*/ 2823294 w 3123083"/>
                  <a:gd name="connsiteY0-36" fmla="*/ 0 h 282090"/>
                  <a:gd name="connsiteX1-37" fmla="*/ 3123083 w 3123083"/>
                  <a:gd name="connsiteY1-38" fmla="*/ 282090 h 282090"/>
                  <a:gd name="connsiteX2-39" fmla="*/ 0 w 3123083"/>
                  <a:gd name="connsiteY2-40" fmla="*/ 282090 h 282090"/>
                  <a:gd name="connsiteX3-41" fmla="*/ 194791 w 3123083"/>
                  <a:gd name="connsiteY3-42" fmla="*/ 141576 h 282090"/>
                  <a:gd name="connsiteX4-43" fmla="*/ 2842225 w 3123083"/>
                  <a:gd name="connsiteY4-44" fmla="*/ 141661 h 282090"/>
                  <a:gd name="connsiteX5-45" fmla="*/ 2823294 w 3123083"/>
                  <a:gd name="connsiteY5-46" fmla="*/ 0 h 282090"/>
                  <a:gd name="connsiteX0-47" fmla="*/ 2823294 w 3123083"/>
                  <a:gd name="connsiteY0-48" fmla="*/ 0 h 282090"/>
                  <a:gd name="connsiteX1-49" fmla="*/ 3123083 w 3123083"/>
                  <a:gd name="connsiteY1-50" fmla="*/ 282090 h 282090"/>
                  <a:gd name="connsiteX2-51" fmla="*/ 0 w 3123083"/>
                  <a:gd name="connsiteY2-52" fmla="*/ 282090 h 282090"/>
                  <a:gd name="connsiteX3-53" fmla="*/ 183133 w 3123083"/>
                  <a:gd name="connsiteY3-54" fmla="*/ 139892 h 282090"/>
                  <a:gd name="connsiteX4-55" fmla="*/ 2842225 w 3123083"/>
                  <a:gd name="connsiteY4-56" fmla="*/ 141661 h 282090"/>
                  <a:gd name="connsiteX5-57" fmla="*/ 2823294 w 3123083"/>
                  <a:gd name="connsiteY5-58" fmla="*/ 0 h 282090"/>
                  <a:gd name="connsiteX0-59" fmla="*/ 2823294 w 3123083"/>
                  <a:gd name="connsiteY0-60" fmla="*/ 0 h 282090"/>
                  <a:gd name="connsiteX1-61" fmla="*/ 3123083 w 3123083"/>
                  <a:gd name="connsiteY1-62" fmla="*/ 282090 h 282090"/>
                  <a:gd name="connsiteX2-63" fmla="*/ 0 w 3123083"/>
                  <a:gd name="connsiteY2-64" fmla="*/ 282090 h 282090"/>
                  <a:gd name="connsiteX3-65" fmla="*/ 144222 w 3123083"/>
                  <a:gd name="connsiteY3-66" fmla="*/ 138058 h 282090"/>
                  <a:gd name="connsiteX4-67" fmla="*/ 2842225 w 3123083"/>
                  <a:gd name="connsiteY4-68" fmla="*/ 141661 h 282090"/>
                  <a:gd name="connsiteX5-69" fmla="*/ 2823294 w 3123083"/>
                  <a:gd name="connsiteY5-70" fmla="*/ 0 h 282090"/>
                  <a:gd name="connsiteX0-71" fmla="*/ 2823294 w 3123083"/>
                  <a:gd name="connsiteY0-72" fmla="*/ 0 h 282090"/>
                  <a:gd name="connsiteX1-73" fmla="*/ 3123083 w 3123083"/>
                  <a:gd name="connsiteY1-74" fmla="*/ 282090 h 282090"/>
                  <a:gd name="connsiteX2-75" fmla="*/ 0 w 3123083"/>
                  <a:gd name="connsiteY2-76" fmla="*/ 282090 h 282090"/>
                  <a:gd name="connsiteX3-77" fmla="*/ 124397 w 3123083"/>
                  <a:gd name="connsiteY3-78" fmla="*/ 140247 h 282090"/>
                  <a:gd name="connsiteX4-79" fmla="*/ 2842225 w 3123083"/>
                  <a:gd name="connsiteY4-80" fmla="*/ 141661 h 282090"/>
                  <a:gd name="connsiteX5-81" fmla="*/ 2823294 w 3123083"/>
                  <a:gd name="connsiteY5-82" fmla="*/ 0 h 282090"/>
                  <a:gd name="connsiteX0-83" fmla="*/ 2823294 w 3123083"/>
                  <a:gd name="connsiteY0-84" fmla="*/ 0 h 282090"/>
                  <a:gd name="connsiteX1-85" fmla="*/ 3123083 w 3123083"/>
                  <a:gd name="connsiteY1-86" fmla="*/ 282090 h 282090"/>
                  <a:gd name="connsiteX2-87" fmla="*/ 0 w 3123083"/>
                  <a:gd name="connsiteY2-88" fmla="*/ 282090 h 282090"/>
                  <a:gd name="connsiteX3-89" fmla="*/ 139112 w 3123083"/>
                  <a:gd name="connsiteY3-90" fmla="*/ 143638 h 282090"/>
                  <a:gd name="connsiteX4-91" fmla="*/ 2842225 w 3123083"/>
                  <a:gd name="connsiteY4-92" fmla="*/ 141661 h 282090"/>
                  <a:gd name="connsiteX5-93" fmla="*/ 2823294 w 3123083"/>
                  <a:gd name="connsiteY5-94" fmla="*/ 0 h 28209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3123083" h="282090">
                    <a:moveTo>
                      <a:pt x="2823294" y="0"/>
                    </a:moveTo>
                    <a:lnTo>
                      <a:pt x="3123083" y="282090"/>
                    </a:lnTo>
                    <a:lnTo>
                      <a:pt x="0" y="282090"/>
                    </a:lnTo>
                    <a:lnTo>
                      <a:pt x="139112" y="143638"/>
                    </a:lnTo>
                    <a:lnTo>
                      <a:pt x="2842225" y="141661"/>
                    </a:lnTo>
                    <a:cubicBezTo>
                      <a:pt x="2842225" y="94851"/>
                      <a:pt x="2823294" y="46810"/>
                      <a:pt x="2823294"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5" name="PA-íṣ1iḓe"/>
              <p:cNvSpPr/>
              <p:nvPr>
                <p:custDataLst>
                  <p:tags r:id="rId6"/>
                </p:custDataLst>
              </p:nvPr>
            </p:nvSpPr>
            <p:spPr>
              <a:xfrm rot="10800000" flipH="1">
                <a:off x="5969798" y="4719296"/>
                <a:ext cx="1693303" cy="281559"/>
              </a:xfrm>
              <a:custGeom>
                <a:avLst/>
                <a:gdLst>
                  <a:gd name="connsiteX0" fmla="*/ 0 w 2246592"/>
                  <a:gd name="connsiteY0" fmla="*/ 348239 h 348239"/>
                  <a:gd name="connsiteX1" fmla="*/ 166774 w 2246592"/>
                  <a:gd name="connsiteY1" fmla="*/ 348239 h 348239"/>
                  <a:gd name="connsiteX2" fmla="*/ 2079818 w 2246592"/>
                  <a:gd name="connsiteY2" fmla="*/ 348239 h 348239"/>
                  <a:gd name="connsiteX3" fmla="*/ 2246592 w 2246592"/>
                  <a:gd name="connsiteY3" fmla="*/ 348239 h 348239"/>
                  <a:gd name="connsiteX4" fmla="*/ 2046948 w 2246592"/>
                  <a:gd name="connsiteY4" fmla="*/ 0 h 348239"/>
                  <a:gd name="connsiteX5" fmla="*/ 2059555 w 2246592"/>
                  <a:gd name="connsiteY5" fmla="*/ 174880 h 348239"/>
                  <a:gd name="connsiteX6" fmla="*/ 1950171 w 2246592"/>
                  <a:gd name="connsiteY6" fmla="*/ 174874 h 348239"/>
                  <a:gd name="connsiteX7" fmla="*/ 1950097 w 2246592"/>
                  <a:gd name="connsiteY7" fmla="*/ 174775 h 348239"/>
                  <a:gd name="connsiteX8" fmla="*/ 1123296 w 2246592"/>
                  <a:gd name="connsiteY8" fmla="*/ 174824 h 348239"/>
                  <a:gd name="connsiteX9" fmla="*/ 296495 w 2246592"/>
                  <a:gd name="connsiteY9" fmla="*/ 174775 h 348239"/>
                  <a:gd name="connsiteX10" fmla="*/ 296422 w 2246592"/>
                  <a:gd name="connsiteY10" fmla="*/ 174874 h 348239"/>
                  <a:gd name="connsiteX11" fmla="*/ 187038 w 2246592"/>
                  <a:gd name="connsiteY11" fmla="*/ 174880 h 348239"/>
                  <a:gd name="connsiteX12" fmla="*/ 199645 w 2246592"/>
                  <a:gd name="connsiteY12" fmla="*/ 0 h 348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46592" h="348239">
                    <a:moveTo>
                      <a:pt x="0" y="348239"/>
                    </a:moveTo>
                    <a:lnTo>
                      <a:pt x="166774" y="348239"/>
                    </a:lnTo>
                    <a:lnTo>
                      <a:pt x="2079818" y="348239"/>
                    </a:lnTo>
                    <a:lnTo>
                      <a:pt x="2246592" y="348239"/>
                    </a:lnTo>
                    <a:lnTo>
                      <a:pt x="2046948" y="0"/>
                    </a:lnTo>
                    <a:cubicBezTo>
                      <a:pt x="2046948" y="57787"/>
                      <a:pt x="2059555" y="117093"/>
                      <a:pt x="2059555" y="174880"/>
                    </a:cubicBezTo>
                    <a:lnTo>
                      <a:pt x="1950171" y="174874"/>
                    </a:lnTo>
                    <a:lnTo>
                      <a:pt x="1950097" y="174775"/>
                    </a:lnTo>
                    <a:lnTo>
                      <a:pt x="1123296" y="174824"/>
                    </a:lnTo>
                    <a:lnTo>
                      <a:pt x="296495" y="174775"/>
                    </a:lnTo>
                    <a:lnTo>
                      <a:pt x="296422" y="174874"/>
                    </a:lnTo>
                    <a:lnTo>
                      <a:pt x="187038" y="174880"/>
                    </a:lnTo>
                    <a:cubicBezTo>
                      <a:pt x="187038" y="117093"/>
                      <a:pt x="199645" y="57787"/>
                      <a:pt x="199645"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11" name="PA-íṧḷîďè"/>
            <p:cNvSpPr/>
            <p:nvPr>
              <p:custDataLst>
                <p:tags r:id="rId7"/>
              </p:custDataLst>
            </p:nvPr>
          </p:nvSpPr>
          <p:spPr>
            <a:xfrm>
              <a:off x="5032330" y="1622572"/>
              <a:ext cx="3769682" cy="618633"/>
            </a:xfrm>
            <a:prstGeom prst="rect">
              <a:avLst/>
            </a:prstGeom>
          </p:spPr>
          <p:txBody>
            <a:bodyPr wrap="square" lIns="90000" tIns="46800" rIns="90000" bIns="46800" anchor="t">
              <a:noAutofit/>
            </a:bodyPr>
            <a:lstStyle/>
            <a:p>
              <a:pPr algn="just">
                <a:lnSpc>
                  <a:spcPct val="170000"/>
                </a:lnSpc>
                <a:spcBef>
                  <a:spcPct val="0"/>
                </a:spcBef>
              </a:pPr>
              <a:r>
                <a:rPr lang="zh-CN" altLang="en-US" sz="1200" dirty="0">
                  <a:solidFill>
                    <a:schemeClr val="bg1"/>
                  </a:solidFill>
                </a:rPr>
                <a:t>不久，国民党政府先是同意</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日为教师节，后又将教师节改为</a:t>
              </a:r>
              <a:r>
                <a:rPr lang="en-US" altLang="zh-CN" sz="1200" dirty="0">
                  <a:solidFill>
                    <a:schemeClr val="bg1"/>
                  </a:solidFill>
                </a:rPr>
                <a:t>8</a:t>
              </a:r>
              <a:r>
                <a:rPr lang="zh-CN" altLang="en-US" sz="1200" dirty="0">
                  <a:solidFill>
                    <a:schemeClr val="bg1"/>
                  </a:solidFill>
                </a:rPr>
                <a:t>月</a:t>
              </a:r>
              <a:r>
                <a:rPr lang="en-US" altLang="zh-CN" sz="1200" dirty="0">
                  <a:solidFill>
                    <a:schemeClr val="bg1"/>
                  </a:solidFill>
                </a:rPr>
                <a:t>27</a:t>
              </a:r>
              <a:r>
                <a:rPr lang="zh-CN" altLang="en-US" sz="1200" dirty="0">
                  <a:solidFill>
                    <a:schemeClr val="bg1"/>
                  </a:solidFill>
                </a:rPr>
                <a:t>日 </a:t>
              </a:r>
              <a:r>
                <a:rPr lang="en-US" altLang="zh-CN" sz="1200" dirty="0">
                  <a:solidFill>
                    <a:schemeClr val="bg1"/>
                  </a:solidFill>
                </a:rPr>
                <a:t>(</a:t>
              </a:r>
              <a:r>
                <a:rPr lang="zh-CN" altLang="en-US" sz="1200" dirty="0">
                  <a:solidFill>
                    <a:schemeClr val="bg1"/>
                  </a:solidFill>
                </a:rPr>
                <a:t>孔子生日</a:t>
              </a:r>
              <a:r>
                <a:rPr lang="en-US" altLang="zh-CN" sz="1200" dirty="0">
                  <a:solidFill>
                    <a:schemeClr val="bg1"/>
                  </a:solidFill>
                </a:rPr>
                <a:t>)</a:t>
              </a:r>
              <a:r>
                <a:rPr lang="zh-CN" altLang="en-US" sz="1200" dirty="0">
                  <a:solidFill>
                    <a:schemeClr val="bg1"/>
                  </a:solidFill>
                </a:rPr>
                <a:t>。</a:t>
              </a:r>
              <a:endParaRPr lang="zh-CN" altLang="en-US" sz="1200" dirty="0">
                <a:solidFill>
                  <a:schemeClr val="bg1"/>
                </a:solidFill>
              </a:endParaRPr>
            </a:p>
          </p:txBody>
        </p:sp>
        <p:sp>
          <p:nvSpPr>
            <p:cNvPr id="9" name="PA-iṣ1îḋè"/>
            <p:cNvSpPr txBox="1"/>
            <p:nvPr>
              <p:custDataLst>
                <p:tags r:id="rId8"/>
              </p:custDataLst>
            </p:nvPr>
          </p:nvSpPr>
          <p:spPr>
            <a:xfrm>
              <a:off x="2380742" y="2043316"/>
              <a:ext cx="413883" cy="395777"/>
            </a:xfrm>
            <a:prstGeom prst="rect">
              <a:avLst/>
            </a:prstGeom>
            <a:noFill/>
          </p:spPr>
          <p:txBody>
            <a:bodyPr wrap="square" lIns="90000" tIns="46800" rIns="90000" bIns="46800" anchor="ctr">
              <a:prstTxWarp prst="textPlain">
                <a:avLst/>
              </a:prstTxWarp>
              <a:normAutofit fontScale="47500" lnSpcReduction="20000"/>
            </a:bodyPr>
            <a:lstStyle/>
            <a:p>
              <a:r>
                <a:rPr lang="en-US" sz="4800" dirty="0">
                  <a:solidFill>
                    <a:schemeClr val="bg1">
                      <a:lumMod val="85000"/>
                    </a:schemeClr>
                  </a:solidFill>
                </a:rPr>
                <a:t>“</a:t>
              </a:r>
              <a:endParaRPr lang="en-US" sz="4800" dirty="0">
                <a:solidFill>
                  <a:schemeClr val="bg1">
                    <a:lumMod val="85000"/>
                  </a:schemeClr>
                </a:solidFill>
              </a:endParaRPr>
            </a:p>
          </p:txBody>
        </p:sp>
      </p:grpSp>
      <p:pic>
        <p:nvPicPr>
          <p:cNvPr id="8" name="PA-图片 7"/>
          <p:cNvPicPr>
            <a:picLocks noChangeAspect="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7233158" y="2283100"/>
            <a:ext cx="420179" cy="420179"/>
          </a:xfrm>
          <a:prstGeom prst="rect">
            <a:avLst/>
          </a:prstGeom>
        </p:spPr>
      </p:pic>
      <p:pic>
        <p:nvPicPr>
          <p:cNvPr id="29" name="PA-图片 28"/>
          <p:cNvPicPr>
            <a:picLocks noChangeAspect="1"/>
          </p:cNvPicPr>
          <p:nvPr>
            <p:custDataLst>
              <p:tags r:id="rId11"/>
            </p:custDataLst>
          </p:nvPr>
        </p:nvPicPr>
        <p:blipFill>
          <a:blip r:embed="rId12" cstate="print">
            <a:extLst>
              <a:ext uri="{28A0092B-C50C-407E-A947-70E740481C1C}">
                <a14:useLocalDpi xmlns:a14="http://schemas.microsoft.com/office/drawing/2010/main" val="0"/>
              </a:ext>
            </a:extLst>
          </a:blip>
          <a:stretch>
            <a:fillRect/>
          </a:stretch>
        </p:blipFill>
        <p:spPr>
          <a:xfrm>
            <a:off x="4896767" y="2118054"/>
            <a:ext cx="2103469" cy="2103469"/>
          </a:xfrm>
          <a:prstGeom prst="rect">
            <a:avLst/>
          </a:prstGeom>
        </p:spPr>
      </p:pic>
      <p:pic>
        <p:nvPicPr>
          <p:cNvPr id="30" name="PA-图片 29"/>
          <p:cNvPicPr>
            <a:picLocks noChangeAspect="1"/>
          </p:cNvPicPr>
          <p:nvPr>
            <p:custDataLst>
              <p:tags r:id="rId13"/>
            </p:custDataLst>
          </p:nvPr>
        </p:nvPicPr>
        <p:blipFill>
          <a:blip r:embed="rId10" cstate="print">
            <a:extLst>
              <a:ext uri="{28A0092B-C50C-407E-A947-70E740481C1C}">
                <a14:useLocalDpi xmlns:a14="http://schemas.microsoft.com/office/drawing/2010/main" val="0"/>
              </a:ext>
            </a:extLst>
          </a:blip>
          <a:stretch>
            <a:fillRect/>
          </a:stretch>
        </p:blipFill>
        <p:spPr>
          <a:xfrm>
            <a:off x="3655710" y="1171163"/>
            <a:ext cx="420179" cy="420179"/>
          </a:xfrm>
          <a:prstGeom prst="rect">
            <a:avLst/>
          </a:prstGeom>
        </p:spPr>
      </p:pic>
      <p:pic>
        <p:nvPicPr>
          <p:cNvPr id="31" name="PA-图片 30"/>
          <p:cNvPicPr>
            <a:picLocks noChangeAspect="1"/>
          </p:cNvPicPr>
          <p:nvPr>
            <p:custDataLst>
              <p:tags r:id="rId14"/>
            </p:custDataLst>
          </p:nvPr>
        </p:nvPicPr>
        <p:blipFill>
          <a:blip r:embed="rId10" cstate="print">
            <a:extLst>
              <a:ext uri="{28A0092B-C50C-407E-A947-70E740481C1C}">
                <a14:useLocalDpi xmlns:a14="http://schemas.microsoft.com/office/drawing/2010/main" val="0"/>
              </a:ext>
            </a:extLst>
          </a:blip>
          <a:stretch>
            <a:fillRect/>
          </a:stretch>
        </p:blipFill>
        <p:spPr>
          <a:xfrm>
            <a:off x="729710" y="2407759"/>
            <a:ext cx="420179" cy="4201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900" decel="100000" fill="hold"/>
                                        <p:tgtEl>
                                          <p:spTgt spid="29"/>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900" decel="100000" fill="hold"/>
                                        <p:tgtEl>
                                          <p:spTgt spid="8"/>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900" decel="100000" fill="hold"/>
                                        <p:tgtEl>
                                          <p:spTgt spid="30"/>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p:cNvSpPr/>
          <p:nvPr>
            <p:custDataLst>
              <p:tags r:id="rId1"/>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p:cNvSpPr txBox="1">
            <a:spLocks noChangeArrowheads="1"/>
          </p:cNvSpPr>
          <p:nvPr>
            <p:custDataLst>
              <p:tags r:id="rId2"/>
            </p:custDataLst>
          </p:nvPr>
        </p:nvSpPr>
        <p:spPr bwMode="auto">
          <a:xfrm rot="5400000">
            <a:off x="4527794" y="2444799"/>
            <a:ext cx="12017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two</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p:cNvSpPr txBox="1">
            <a:spLocks noChangeArrowheads="1"/>
          </p:cNvSpPr>
          <p:nvPr>
            <p:custDataLst>
              <p:tags r:id="rId3"/>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第二部分</a:t>
            </a:r>
            <a:endPar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endParaRPr>
          </a:p>
        </p:txBody>
      </p:sp>
      <p:sp>
        <p:nvSpPr>
          <p:cNvPr id="3077" name="PA-文本框 21"/>
          <p:cNvSpPr txBox="1">
            <a:spLocks noChangeArrowheads="1"/>
          </p:cNvSpPr>
          <p:nvPr>
            <p:custDataLst>
              <p:tags r:id="rId4"/>
            </p:custDataLst>
          </p:nvPr>
        </p:nvSpPr>
        <p:spPr bwMode="auto">
          <a:xfrm>
            <a:off x="6328748" y="1079014"/>
            <a:ext cx="904875"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中国教师节由来</a:t>
            </a:r>
            <a:endParaRPr lang="zh-CN" altLang="en-US" sz="3200" dirty="0">
              <a:solidFill>
                <a:schemeClr val="bg1"/>
              </a:solidFill>
              <a:latin typeface="华文新魏" panose="02010800040101010101" pitchFamily="2" charset="-122"/>
              <a:ea typeface="华文新魏" panose="02010800040101010101" pitchFamily="2" charset="-122"/>
            </a:endParaRPr>
          </a:p>
        </p:txBody>
      </p:sp>
      <p:sp>
        <p:nvSpPr>
          <p:cNvPr id="23" name="PA-任意多边形 13"/>
          <p:cNvSpPr/>
          <p:nvPr>
            <p:custDataLst>
              <p:tags r:id="rId5"/>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p:cNvSpPr/>
          <p:nvPr>
            <p:custDataLst>
              <p:tags r:id="rId6"/>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399"/>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899"/>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399"/>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1306020" y="1188776"/>
            <a:ext cx="2675926" cy="2468824"/>
            <a:chOff x="7563603" y="1621412"/>
            <a:chExt cx="2675926" cy="2468824"/>
          </a:xfrm>
        </p:grpSpPr>
        <p:sp>
          <p:nvSpPr>
            <p:cNvPr id="29" name="PA-iślíḑe"/>
            <p:cNvSpPr/>
            <p:nvPr>
              <p:custDataLst>
                <p:tags r:id="rId2"/>
              </p:custDataLst>
            </p:nvPr>
          </p:nvSpPr>
          <p:spPr bwMode="auto">
            <a:xfrm>
              <a:off x="8031991" y="2273972"/>
              <a:ext cx="2207538" cy="1816264"/>
            </a:xfrm>
            <a:custGeom>
              <a:avLst/>
              <a:gdLst>
                <a:gd name="T0" fmla="*/ 968 w 1031"/>
                <a:gd name="T1" fmla="*/ 424 h 848"/>
                <a:gd name="T2" fmla="*/ 402 w 1031"/>
                <a:gd name="T3" fmla="*/ 848 h 848"/>
                <a:gd name="T4" fmla="*/ 63 w 1031"/>
                <a:gd name="T5" fmla="*/ 424 h 848"/>
                <a:gd name="T6" fmla="*/ 629 w 1031"/>
                <a:gd name="T7" fmla="*/ 0 h 848"/>
                <a:gd name="T8" fmla="*/ 968 w 1031"/>
                <a:gd name="T9" fmla="*/ 424 h 848"/>
              </a:gdLst>
              <a:ahLst/>
              <a:cxnLst>
                <a:cxn ang="0">
                  <a:pos x="T0" y="T1"/>
                </a:cxn>
                <a:cxn ang="0">
                  <a:pos x="T2" y="T3"/>
                </a:cxn>
                <a:cxn ang="0">
                  <a:pos x="T4" y="T5"/>
                </a:cxn>
                <a:cxn ang="0">
                  <a:pos x="T6" y="T7"/>
                </a:cxn>
                <a:cxn ang="0">
                  <a:pos x="T8" y="T9"/>
                </a:cxn>
              </a:cxnLst>
              <a:rect l="0" t="0" r="r" b="b"/>
              <a:pathLst>
                <a:path w="1031" h="848">
                  <a:moveTo>
                    <a:pt x="968" y="424"/>
                  </a:moveTo>
                  <a:cubicBezTo>
                    <a:pt x="905" y="658"/>
                    <a:pt x="652" y="848"/>
                    <a:pt x="402" y="848"/>
                  </a:cubicBezTo>
                  <a:cubicBezTo>
                    <a:pt x="152" y="848"/>
                    <a:pt x="0" y="658"/>
                    <a:pt x="63" y="424"/>
                  </a:cubicBezTo>
                  <a:cubicBezTo>
                    <a:pt x="126" y="190"/>
                    <a:pt x="379" y="0"/>
                    <a:pt x="629" y="0"/>
                  </a:cubicBezTo>
                  <a:cubicBezTo>
                    <a:pt x="879" y="0"/>
                    <a:pt x="1031" y="190"/>
                    <a:pt x="968" y="424"/>
                  </a:cubicBezTo>
                  <a:close/>
                </a:path>
              </a:pathLst>
            </a:custGeom>
            <a:solidFill>
              <a:schemeClr val="bg1">
                <a:lumMod val="95000"/>
              </a:schemeClr>
            </a:solidFill>
            <a:ln>
              <a:noFill/>
            </a:ln>
          </p:spPr>
          <p:txBody>
            <a:bodyPr wrap="square" lIns="91440" tIns="45720" rIns="91440" bIns="45720" anchor="ctr">
              <a:normAutofit/>
            </a:bodyPr>
            <a:lstStyle/>
            <a:p>
              <a:pPr algn="ctr"/>
            </a:p>
          </p:txBody>
        </p:sp>
        <p:sp>
          <p:nvSpPr>
            <p:cNvPr id="30" name="PA-íṡļíḋe"/>
            <p:cNvSpPr/>
            <p:nvPr>
              <p:custDataLst>
                <p:tags r:id="rId3"/>
              </p:custDataLst>
            </p:nvPr>
          </p:nvSpPr>
          <p:spPr bwMode="auto">
            <a:xfrm>
              <a:off x="8269934" y="2464919"/>
              <a:ext cx="1732556" cy="1435275"/>
            </a:xfrm>
            <a:custGeom>
              <a:avLst/>
              <a:gdLst>
                <a:gd name="T0" fmla="*/ 759 w 809"/>
                <a:gd name="T1" fmla="*/ 335 h 670"/>
                <a:gd name="T2" fmla="*/ 315 w 809"/>
                <a:gd name="T3" fmla="*/ 670 h 670"/>
                <a:gd name="T4" fmla="*/ 50 w 809"/>
                <a:gd name="T5" fmla="*/ 335 h 670"/>
                <a:gd name="T6" fmla="*/ 494 w 809"/>
                <a:gd name="T7" fmla="*/ 0 h 670"/>
                <a:gd name="T8" fmla="*/ 759 w 809"/>
                <a:gd name="T9" fmla="*/ 335 h 670"/>
              </a:gdLst>
              <a:ahLst/>
              <a:cxnLst>
                <a:cxn ang="0">
                  <a:pos x="T0" y="T1"/>
                </a:cxn>
                <a:cxn ang="0">
                  <a:pos x="T2" y="T3"/>
                </a:cxn>
                <a:cxn ang="0">
                  <a:pos x="T4" y="T5"/>
                </a:cxn>
                <a:cxn ang="0">
                  <a:pos x="T6" y="T7"/>
                </a:cxn>
                <a:cxn ang="0">
                  <a:pos x="T8" y="T9"/>
                </a:cxn>
              </a:cxnLst>
              <a:rect l="0" t="0" r="r" b="b"/>
              <a:pathLst>
                <a:path w="809" h="670">
                  <a:moveTo>
                    <a:pt x="759" y="335"/>
                  </a:moveTo>
                  <a:cubicBezTo>
                    <a:pt x="710" y="520"/>
                    <a:pt x="511" y="670"/>
                    <a:pt x="315" y="670"/>
                  </a:cubicBezTo>
                  <a:cubicBezTo>
                    <a:pt x="119" y="670"/>
                    <a:pt x="0" y="520"/>
                    <a:pt x="50" y="335"/>
                  </a:cubicBezTo>
                  <a:cubicBezTo>
                    <a:pt x="99" y="150"/>
                    <a:pt x="298" y="0"/>
                    <a:pt x="494" y="0"/>
                  </a:cubicBezTo>
                  <a:cubicBezTo>
                    <a:pt x="690" y="0"/>
                    <a:pt x="809" y="150"/>
                    <a:pt x="759" y="335"/>
                  </a:cubicBezTo>
                  <a:close/>
                </a:path>
              </a:pathLst>
            </a:custGeom>
            <a:solidFill>
              <a:schemeClr val="bg1">
                <a:lumMod val="75000"/>
              </a:schemeClr>
            </a:solidFill>
            <a:ln>
              <a:noFill/>
            </a:ln>
          </p:spPr>
          <p:txBody>
            <a:bodyPr wrap="square" lIns="91440" tIns="45720" rIns="91440" bIns="45720" anchor="ctr">
              <a:normAutofit/>
            </a:bodyPr>
            <a:lstStyle/>
            <a:p>
              <a:pPr algn="ctr"/>
            </a:p>
          </p:txBody>
        </p:sp>
        <p:sp>
          <p:nvSpPr>
            <p:cNvPr id="31" name="PA-ïṧļidè"/>
            <p:cNvSpPr/>
            <p:nvPr>
              <p:custDataLst>
                <p:tags r:id="rId4"/>
              </p:custDataLst>
            </p:nvPr>
          </p:nvSpPr>
          <p:spPr bwMode="auto">
            <a:xfrm>
              <a:off x="8503354" y="2651341"/>
              <a:ext cx="1265716" cy="1062429"/>
            </a:xfrm>
            <a:custGeom>
              <a:avLst/>
              <a:gdLst>
                <a:gd name="T0" fmla="*/ 555 w 591"/>
                <a:gd name="T1" fmla="*/ 248 h 496"/>
                <a:gd name="T2" fmla="*/ 229 w 591"/>
                <a:gd name="T3" fmla="*/ 496 h 496"/>
                <a:gd name="T4" fmla="*/ 36 w 591"/>
                <a:gd name="T5" fmla="*/ 248 h 496"/>
                <a:gd name="T6" fmla="*/ 362 w 591"/>
                <a:gd name="T7" fmla="*/ 0 h 496"/>
                <a:gd name="T8" fmla="*/ 555 w 591"/>
                <a:gd name="T9" fmla="*/ 248 h 496"/>
              </a:gdLst>
              <a:ahLst/>
              <a:cxnLst>
                <a:cxn ang="0">
                  <a:pos x="T0" y="T1"/>
                </a:cxn>
                <a:cxn ang="0">
                  <a:pos x="T2" y="T3"/>
                </a:cxn>
                <a:cxn ang="0">
                  <a:pos x="T4" y="T5"/>
                </a:cxn>
                <a:cxn ang="0">
                  <a:pos x="T6" y="T7"/>
                </a:cxn>
                <a:cxn ang="0">
                  <a:pos x="T8" y="T9"/>
                </a:cxn>
              </a:cxnLst>
              <a:rect l="0" t="0" r="r" b="b"/>
              <a:pathLst>
                <a:path w="591" h="496">
                  <a:moveTo>
                    <a:pt x="555" y="248"/>
                  </a:moveTo>
                  <a:cubicBezTo>
                    <a:pt x="518" y="385"/>
                    <a:pt x="372" y="496"/>
                    <a:pt x="229" y="496"/>
                  </a:cubicBezTo>
                  <a:cubicBezTo>
                    <a:pt x="86" y="496"/>
                    <a:pt x="0" y="385"/>
                    <a:pt x="36" y="248"/>
                  </a:cubicBezTo>
                  <a:cubicBezTo>
                    <a:pt x="73" y="111"/>
                    <a:pt x="219" y="0"/>
                    <a:pt x="362" y="0"/>
                  </a:cubicBezTo>
                  <a:cubicBezTo>
                    <a:pt x="505" y="0"/>
                    <a:pt x="591" y="111"/>
                    <a:pt x="555" y="248"/>
                  </a:cubicBezTo>
                  <a:close/>
                </a:path>
              </a:pathLst>
            </a:custGeom>
            <a:solidFill>
              <a:schemeClr val="bg1">
                <a:lumMod val="95000"/>
              </a:schemeClr>
            </a:solidFill>
            <a:ln>
              <a:noFill/>
            </a:ln>
          </p:spPr>
          <p:txBody>
            <a:bodyPr wrap="square" lIns="91440" tIns="45720" rIns="91440" bIns="45720" anchor="ctr">
              <a:normAutofit/>
            </a:bodyPr>
            <a:lstStyle/>
            <a:p>
              <a:pPr algn="ctr"/>
            </a:p>
          </p:txBody>
        </p:sp>
        <p:sp>
          <p:nvSpPr>
            <p:cNvPr id="32" name="PA-iṡļiďé"/>
            <p:cNvSpPr/>
            <p:nvPr>
              <p:custDataLst>
                <p:tags r:id="rId5"/>
              </p:custDataLst>
            </p:nvPr>
          </p:nvSpPr>
          <p:spPr bwMode="auto">
            <a:xfrm>
              <a:off x="8832676" y="2933691"/>
              <a:ext cx="608883" cy="499540"/>
            </a:xfrm>
            <a:custGeom>
              <a:avLst/>
              <a:gdLst>
                <a:gd name="T0" fmla="*/ 266 w 284"/>
                <a:gd name="T1" fmla="*/ 116 h 233"/>
                <a:gd name="T2" fmla="*/ 110 w 284"/>
                <a:gd name="T3" fmla="*/ 233 h 233"/>
                <a:gd name="T4" fmla="*/ 17 w 284"/>
                <a:gd name="T5" fmla="*/ 116 h 233"/>
                <a:gd name="T6" fmla="*/ 173 w 284"/>
                <a:gd name="T7" fmla="*/ 0 h 233"/>
                <a:gd name="T8" fmla="*/ 266 w 284"/>
                <a:gd name="T9" fmla="*/ 116 h 233"/>
              </a:gdLst>
              <a:ahLst/>
              <a:cxnLst>
                <a:cxn ang="0">
                  <a:pos x="T0" y="T1"/>
                </a:cxn>
                <a:cxn ang="0">
                  <a:pos x="T2" y="T3"/>
                </a:cxn>
                <a:cxn ang="0">
                  <a:pos x="T4" y="T5"/>
                </a:cxn>
                <a:cxn ang="0">
                  <a:pos x="T6" y="T7"/>
                </a:cxn>
                <a:cxn ang="0">
                  <a:pos x="T8" y="T9"/>
                </a:cxn>
              </a:cxnLst>
              <a:rect l="0" t="0" r="r" b="b"/>
              <a:pathLst>
                <a:path w="284" h="233">
                  <a:moveTo>
                    <a:pt x="266" y="116"/>
                  </a:moveTo>
                  <a:cubicBezTo>
                    <a:pt x="249" y="180"/>
                    <a:pt x="179" y="233"/>
                    <a:pt x="110" y="233"/>
                  </a:cubicBezTo>
                  <a:cubicBezTo>
                    <a:pt x="41" y="233"/>
                    <a:pt x="0" y="180"/>
                    <a:pt x="17" y="116"/>
                  </a:cubicBezTo>
                  <a:cubicBezTo>
                    <a:pt x="34" y="52"/>
                    <a:pt x="104" y="0"/>
                    <a:pt x="173" y="0"/>
                  </a:cubicBezTo>
                  <a:cubicBezTo>
                    <a:pt x="242" y="0"/>
                    <a:pt x="284" y="52"/>
                    <a:pt x="266" y="116"/>
                  </a:cubicBezTo>
                  <a:close/>
                </a:path>
              </a:pathLst>
            </a:custGeom>
            <a:solidFill>
              <a:schemeClr val="accent1"/>
            </a:solidFill>
            <a:ln>
              <a:noFill/>
            </a:ln>
          </p:spPr>
          <p:txBody>
            <a:bodyPr wrap="square" lIns="91440" tIns="45720" rIns="91440" bIns="45720" anchor="ctr">
              <a:normAutofit/>
            </a:bodyPr>
            <a:lstStyle/>
            <a:p>
              <a:pPr algn="ctr"/>
            </a:p>
          </p:txBody>
        </p:sp>
        <p:sp>
          <p:nvSpPr>
            <p:cNvPr id="33" name="PA-ï$ḻíḑê"/>
            <p:cNvSpPr/>
            <p:nvPr>
              <p:custDataLst>
                <p:tags r:id="rId6"/>
              </p:custDataLst>
            </p:nvPr>
          </p:nvSpPr>
          <p:spPr bwMode="auto">
            <a:xfrm>
              <a:off x="8759549" y="2812959"/>
              <a:ext cx="185659" cy="192306"/>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p:spPr>
          <p:txBody>
            <a:bodyPr wrap="square" lIns="91440" tIns="45720" rIns="91440" bIns="45720" anchor="ctr">
              <a:normAutofit fontScale="40000" lnSpcReduction="20000"/>
            </a:bodyPr>
            <a:lstStyle/>
            <a:p>
              <a:pPr algn="ctr"/>
            </a:p>
          </p:txBody>
        </p:sp>
        <p:sp>
          <p:nvSpPr>
            <p:cNvPr id="34" name="PA-isḷiḑê"/>
            <p:cNvSpPr/>
            <p:nvPr>
              <p:custDataLst>
                <p:tags r:id="rId7"/>
              </p:custDataLst>
            </p:nvPr>
          </p:nvSpPr>
          <p:spPr bwMode="auto">
            <a:xfrm>
              <a:off x="8337340" y="2356702"/>
              <a:ext cx="464619" cy="536384"/>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p:spPr>
          <p:txBody>
            <a:bodyPr wrap="square" lIns="91440" tIns="45720" rIns="91440" bIns="45720" anchor="ctr">
              <a:normAutofit/>
            </a:bodyPr>
            <a:lstStyle/>
            <a:p>
              <a:pPr algn="ctr"/>
            </a:p>
          </p:txBody>
        </p:sp>
        <p:sp>
          <p:nvSpPr>
            <p:cNvPr id="35" name="PA-ïṧľïdè"/>
            <p:cNvSpPr/>
            <p:nvPr>
              <p:custDataLst>
                <p:tags r:id="rId8"/>
              </p:custDataLst>
            </p:nvPr>
          </p:nvSpPr>
          <p:spPr bwMode="auto">
            <a:xfrm>
              <a:off x="8327914" y="2348217"/>
              <a:ext cx="130055" cy="20739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p:spPr>
          <p:txBody>
            <a:bodyPr wrap="square" lIns="91440" tIns="45720" rIns="91440" bIns="45720" anchor="ctr">
              <a:normAutofit fontScale="47500" lnSpcReduction="20000"/>
            </a:bodyPr>
            <a:lstStyle/>
            <a:p>
              <a:pPr algn="ctr"/>
            </a:p>
          </p:txBody>
        </p:sp>
        <p:sp>
          <p:nvSpPr>
            <p:cNvPr id="40" name="PA-íṧ1ïḍè"/>
            <p:cNvSpPr/>
            <p:nvPr>
              <p:custDataLst>
                <p:tags r:id="rId9"/>
              </p:custDataLst>
            </p:nvPr>
          </p:nvSpPr>
          <p:spPr bwMode="auto">
            <a:xfrm>
              <a:off x="7563603" y="1621412"/>
              <a:ext cx="853844" cy="876691"/>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p>
          </p:txBody>
        </p:sp>
        <p:sp>
          <p:nvSpPr>
            <p:cNvPr id="41" name="PA-i$ľiḑè"/>
            <p:cNvSpPr/>
            <p:nvPr>
              <p:custDataLst>
                <p:tags r:id="rId10"/>
              </p:custDataLst>
            </p:nvPr>
          </p:nvSpPr>
          <p:spPr bwMode="auto">
            <a:xfrm>
              <a:off x="9865443" y="3106609"/>
              <a:ext cx="178789" cy="185191"/>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p:spPr>
          <p:txBody>
            <a:bodyPr wrap="square" lIns="91440" tIns="45720" rIns="91440" bIns="45720" anchor="ctr">
              <a:normAutofit fontScale="40000" lnSpcReduction="20000"/>
            </a:bodyPr>
            <a:lstStyle/>
            <a:p>
              <a:pPr algn="ctr"/>
            </a:p>
          </p:txBody>
        </p:sp>
        <p:sp>
          <p:nvSpPr>
            <p:cNvPr id="42" name="PA-iŝľîḍe"/>
            <p:cNvSpPr/>
            <p:nvPr>
              <p:custDataLst>
                <p:tags r:id="rId11"/>
              </p:custDataLst>
            </p:nvPr>
          </p:nvSpPr>
          <p:spPr bwMode="auto">
            <a:xfrm>
              <a:off x="9458857" y="2667237"/>
              <a:ext cx="447426" cy="51653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p:spPr>
          <p:txBody>
            <a:bodyPr wrap="square" lIns="91440" tIns="45720" rIns="91440" bIns="45720" anchor="ctr">
              <a:normAutofit/>
            </a:bodyPr>
            <a:lstStyle/>
            <a:p>
              <a:pPr algn="ctr"/>
            </a:p>
          </p:txBody>
        </p:sp>
        <p:sp>
          <p:nvSpPr>
            <p:cNvPr id="43" name="PA-išľîḑê"/>
            <p:cNvSpPr/>
            <p:nvPr>
              <p:custDataLst>
                <p:tags r:id="rId12"/>
              </p:custDataLst>
            </p:nvPr>
          </p:nvSpPr>
          <p:spPr bwMode="auto">
            <a:xfrm>
              <a:off x="9449781" y="2659067"/>
              <a:ext cx="125243" cy="199715"/>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p:spPr>
          <p:txBody>
            <a:bodyPr wrap="square" lIns="91440" tIns="45720" rIns="91440" bIns="45720" anchor="ctr">
              <a:normAutofit fontScale="40000" lnSpcReduction="20000"/>
            </a:bodyPr>
            <a:lstStyle/>
            <a:p>
              <a:pPr algn="ctr"/>
            </a:p>
          </p:txBody>
        </p:sp>
        <p:sp>
          <p:nvSpPr>
            <p:cNvPr id="48" name="PA-ïṡļîḓè"/>
            <p:cNvSpPr/>
            <p:nvPr>
              <p:custDataLst>
                <p:tags r:id="rId13"/>
              </p:custDataLst>
            </p:nvPr>
          </p:nvSpPr>
          <p:spPr bwMode="auto">
            <a:xfrm>
              <a:off x="8713753" y="1959156"/>
              <a:ext cx="822247" cy="844250"/>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p>
          </p:txBody>
        </p:sp>
        <p:sp>
          <p:nvSpPr>
            <p:cNvPr id="49" name="PA-îšlíḍê"/>
            <p:cNvSpPr/>
            <p:nvPr>
              <p:custDataLst>
                <p:tags r:id="rId14"/>
              </p:custDataLst>
            </p:nvPr>
          </p:nvSpPr>
          <p:spPr bwMode="auto">
            <a:xfrm>
              <a:off x="9013204" y="3574503"/>
              <a:ext cx="176931" cy="183265"/>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p:spPr>
          <p:txBody>
            <a:bodyPr wrap="square" lIns="91440" tIns="45720" rIns="91440" bIns="45720" anchor="ctr">
              <a:normAutofit fontScale="40000" lnSpcReduction="20000"/>
            </a:bodyPr>
            <a:lstStyle/>
            <a:p>
              <a:pPr algn="ctr"/>
            </a:p>
          </p:txBody>
        </p:sp>
        <p:sp>
          <p:nvSpPr>
            <p:cNvPr id="50" name="PA-ïSľíḓê"/>
            <p:cNvSpPr/>
            <p:nvPr>
              <p:custDataLst>
                <p:tags r:id="rId15"/>
              </p:custDataLst>
            </p:nvPr>
          </p:nvSpPr>
          <p:spPr bwMode="auto">
            <a:xfrm>
              <a:off x="8610846" y="3139697"/>
              <a:ext cx="442775" cy="511166"/>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p:spPr>
          <p:txBody>
            <a:bodyPr wrap="square" lIns="91440" tIns="45720" rIns="91440" bIns="45720" anchor="ctr">
              <a:normAutofit/>
            </a:bodyPr>
            <a:lstStyle/>
            <a:p>
              <a:pPr algn="ctr"/>
            </a:p>
          </p:txBody>
        </p:sp>
        <p:sp>
          <p:nvSpPr>
            <p:cNvPr id="51" name="PA-iŝḻíḓè"/>
            <p:cNvSpPr/>
            <p:nvPr>
              <p:custDataLst>
                <p:tags r:id="rId16"/>
              </p:custDataLst>
            </p:nvPr>
          </p:nvSpPr>
          <p:spPr bwMode="auto">
            <a:xfrm>
              <a:off x="8601864" y="3131612"/>
              <a:ext cx="123942" cy="197639"/>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p:spPr>
          <p:txBody>
            <a:bodyPr wrap="square" lIns="91440" tIns="45720" rIns="91440" bIns="45720" anchor="ctr">
              <a:normAutofit fontScale="40000" lnSpcReduction="20000"/>
            </a:bodyPr>
            <a:lstStyle/>
            <a:p>
              <a:pPr algn="ctr"/>
            </a:p>
          </p:txBody>
        </p:sp>
        <p:sp>
          <p:nvSpPr>
            <p:cNvPr id="56" name="PA-iṩļíďé"/>
            <p:cNvSpPr/>
            <p:nvPr>
              <p:custDataLst>
                <p:tags r:id="rId17"/>
              </p:custDataLst>
            </p:nvPr>
          </p:nvSpPr>
          <p:spPr bwMode="auto">
            <a:xfrm>
              <a:off x="7873487" y="2438978"/>
              <a:ext cx="813699" cy="835473"/>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p>
          </p:txBody>
        </p:sp>
      </p:grpSp>
      <p:grpSp>
        <p:nvGrpSpPr>
          <p:cNvPr id="3" name="PA-组合 2"/>
          <p:cNvGrpSpPr/>
          <p:nvPr>
            <p:custDataLst>
              <p:tags r:id="rId18"/>
            </p:custDataLst>
          </p:nvPr>
        </p:nvGrpSpPr>
        <p:grpSpPr>
          <a:xfrm>
            <a:off x="4725215" y="1028912"/>
            <a:ext cx="6888715" cy="3558786"/>
            <a:chOff x="6875128" y="713476"/>
            <a:chExt cx="4010852" cy="3558786"/>
          </a:xfrm>
        </p:grpSpPr>
        <p:grpSp>
          <p:nvGrpSpPr>
            <p:cNvPr id="10" name="íŝ1ïḑé"/>
            <p:cNvGrpSpPr/>
            <p:nvPr/>
          </p:nvGrpSpPr>
          <p:grpSpPr>
            <a:xfrm>
              <a:off x="6887803" y="1017350"/>
              <a:ext cx="175705" cy="224738"/>
              <a:chOff x="2700338" y="2987675"/>
              <a:chExt cx="136525" cy="174625"/>
            </a:xfrm>
            <a:solidFill>
              <a:schemeClr val="bg1"/>
            </a:solidFill>
          </p:grpSpPr>
          <p:sp>
            <p:nvSpPr>
              <p:cNvPr id="20" name="PA-ïśļíďé"/>
              <p:cNvSpPr/>
              <p:nvPr>
                <p:custDataLst>
                  <p:tags r:id="rId19"/>
                </p:custDataLst>
              </p:nvPr>
            </p:nvSpPr>
            <p:spPr bwMode="auto">
              <a:xfrm>
                <a:off x="2754313" y="2987675"/>
                <a:ext cx="82550" cy="174625"/>
              </a:xfrm>
              <a:custGeom>
                <a:avLst/>
                <a:gdLst/>
                <a:ahLst/>
                <a:cxnLst>
                  <a:cxn ang="0">
                    <a:pos x="36" y="72"/>
                  </a:cxn>
                  <a:cxn ang="0">
                    <a:pos x="32" y="75"/>
                  </a:cxn>
                  <a:cxn ang="0">
                    <a:pos x="5" y="61"/>
                  </a:cxn>
                  <a:cxn ang="0">
                    <a:pos x="0" y="53"/>
                  </a:cxn>
                  <a:cxn ang="0">
                    <a:pos x="0" y="23"/>
                  </a:cxn>
                  <a:cxn ang="0">
                    <a:pos x="5" y="15"/>
                  </a:cxn>
                  <a:cxn ang="0">
                    <a:pos x="32" y="2"/>
                  </a:cxn>
                  <a:cxn ang="0">
                    <a:pos x="36" y="4"/>
                  </a:cxn>
                  <a:cxn ang="0">
                    <a:pos x="36" y="72"/>
                  </a:cxn>
                </a:cxnLst>
                <a:rect l="0" t="0" r="r" b="b"/>
                <a:pathLst>
                  <a:path w="36" h="76">
                    <a:moveTo>
                      <a:pt x="36" y="72"/>
                    </a:moveTo>
                    <a:cubicBezTo>
                      <a:pt x="36" y="75"/>
                      <a:pt x="35" y="76"/>
                      <a:pt x="32" y="75"/>
                    </a:cubicBezTo>
                    <a:cubicBezTo>
                      <a:pt x="5" y="61"/>
                      <a:pt x="5" y="61"/>
                      <a:pt x="5" y="61"/>
                    </a:cubicBezTo>
                    <a:cubicBezTo>
                      <a:pt x="2" y="60"/>
                      <a:pt x="0" y="56"/>
                      <a:pt x="0" y="53"/>
                    </a:cubicBezTo>
                    <a:cubicBezTo>
                      <a:pt x="0" y="23"/>
                      <a:pt x="0" y="23"/>
                      <a:pt x="0" y="23"/>
                    </a:cubicBezTo>
                    <a:cubicBezTo>
                      <a:pt x="0" y="20"/>
                      <a:pt x="2" y="17"/>
                      <a:pt x="5" y="15"/>
                    </a:cubicBezTo>
                    <a:cubicBezTo>
                      <a:pt x="32" y="2"/>
                      <a:pt x="32" y="2"/>
                      <a:pt x="32" y="2"/>
                    </a:cubicBezTo>
                    <a:cubicBezTo>
                      <a:pt x="35" y="0"/>
                      <a:pt x="36" y="1"/>
                      <a:pt x="36" y="4"/>
                    </a:cubicBezTo>
                    <a:lnTo>
                      <a:pt x="36" y="72"/>
                    </a:lnTo>
                    <a:close/>
                  </a:path>
                </a:pathLst>
              </a:custGeom>
              <a:grpFill/>
              <a:ln w="9525">
                <a:noFill/>
                <a:round/>
              </a:ln>
            </p:spPr>
            <p:txBody>
              <a:bodyPr wrap="square" lIns="91440" tIns="45720" rIns="91440" bIns="45720" anchor="ctr">
                <a:normAutofit fontScale="55000" lnSpcReduction="20000"/>
              </a:bodyPr>
              <a:lstStyle/>
              <a:p>
                <a:pPr algn="ctr"/>
              </a:p>
            </p:txBody>
          </p:sp>
          <p:sp>
            <p:nvSpPr>
              <p:cNvPr id="21" name="PA-îslïḑe"/>
              <p:cNvSpPr/>
              <p:nvPr>
                <p:custDataLst>
                  <p:tags r:id="rId20"/>
                </p:custDataLst>
              </p:nvPr>
            </p:nvSpPr>
            <p:spPr bwMode="auto">
              <a:xfrm>
                <a:off x="2700338" y="3028949"/>
                <a:ext cx="39687" cy="93663"/>
              </a:xfrm>
              <a:custGeom>
                <a:avLst/>
                <a:gdLst/>
                <a:ahLst/>
                <a:cxnLst>
                  <a:cxn ang="0">
                    <a:pos x="17" y="35"/>
                  </a:cxn>
                  <a:cxn ang="0">
                    <a:pos x="12" y="41"/>
                  </a:cxn>
                  <a:cxn ang="0">
                    <a:pos x="5" y="41"/>
                  </a:cxn>
                  <a:cxn ang="0">
                    <a:pos x="0" y="35"/>
                  </a:cxn>
                  <a:cxn ang="0">
                    <a:pos x="0" y="5"/>
                  </a:cxn>
                  <a:cxn ang="0">
                    <a:pos x="5" y="0"/>
                  </a:cxn>
                  <a:cxn ang="0">
                    <a:pos x="12" y="0"/>
                  </a:cxn>
                  <a:cxn ang="0">
                    <a:pos x="17" y="5"/>
                  </a:cxn>
                  <a:cxn ang="0">
                    <a:pos x="17" y="35"/>
                  </a:cxn>
                </a:cxnLst>
                <a:rect l="0" t="0" r="r" b="b"/>
                <a:pathLst>
                  <a:path w="17" h="41">
                    <a:moveTo>
                      <a:pt x="17" y="35"/>
                    </a:moveTo>
                    <a:cubicBezTo>
                      <a:pt x="17" y="38"/>
                      <a:pt x="14" y="41"/>
                      <a:pt x="12" y="41"/>
                    </a:cubicBezTo>
                    <a:cubicBezTo>
                      <a:pt x="5" y="41"/>
                      <a:pt x="5" y="41"/>
                      <a:pt x="5" y="41"/>
                    </a:cubicBezTo>
                    <a:cubicBezTo>
                      <a:pt x="2" y="41"/>
                      <a:pt x="0" y="38"/>
                      <a:pt x="0" y="35"/>
                    </a:cubicBezTo>
                    <a:cubicBezTo>
                      <a:pt x="0" y="5"/>
                      <a:pt x="0" y="5"/>
                      <a:pt x="0" y="5"/>
                    </a:cubicBezTo>
                    <a:cubicBezTo>
                      <a:pt x="0" y="2"/>
                      <a:pt x="2" y="0"/>
                      <a:pt x="5" y="0"/>
                    </a:cubicBezTo>
                    <a:cubicBezTo>
                      <a:pt x="12" y="0"/>
                      <a:pt x="12" y="0"/>
                      <a:pt x="12" y="0"/>
                    </a:cubicBezTo>
                    <a:cubicBezTo>
                      <a:pt x="14" y="0"/>
                      <a:pt x="17" y="2"/>
                      <a:pt x="17" y="5"/>
                    </a:cubicBezTo>
                    <a:lnTo>
                      <a:pt x="17" y="35"/>
                    </a:lnTo>
                    <a:close/>
                  </a:path>
                </a:pathLst>
              </a:custGeom>
              <a:grpFill/>
              <a:ln w="9525">
                <a:noFill/>
                <a:round/>
              </a:ln>
            </p:spPr>
            <p:txBody>
              <a:bodyPr wrap="square" lIns="91440" tIns="45720" rIns="91440" bIns="45720" anchor="ctr">
                <a:normAutofit fontScale="25000" lnSpcReduction="20000"/>
              </a:bodyPr>
              <a:lstStyle/>
              <a:p>
                <a:pPr algn="ctr"/>
              </a:p>
            </p:txBody>
          </p:sp>
        </p:grpSp>
        <p:grpSp>
          <p:nvGrpSpPr>
            <p:cNvPr id="61" name="组合 60"/>
            <p:cNvGrpSpPr/>
            <p:nvPr/>
          </p:nvGrpSpPr>
          <p:grpSpPr>
            <a:xfrm>
              <a:off x="6875128" y="713476"/>
              <a:ext cx="4010852" cy="3558786"/>
              <a:chOff x="2190335" y="1778972"/>
              <a:chExt cx="4010852" cy="3558786"/>
            </a:xfrm>
          </p:grpSpPr>
          <p:grpSp>
            <p:nvGrpSpPr>
              <p:cNvPr id="11" name="iŝ1îḋé"/>
              <p:cNvGrpSpPr/>
              <p:nvPr/>
            </p:nvGrpSpPr>
            <p:grpSpPr>
              <a:xfrm>
                <a:off x="2716178" y="1778972"/>
                <a:ext cx="3485009" cy="827026"/>
                <a:chOff x="8747280" y="2537250"/>
                <a:chExt cx="3485009" cy="827026"/>
              </a:xfrm>
            </p:grpSpPr>
            <p:sp>
              <p:nvSpPr>
                <p:cNvPr id="18" name="PA-îšḻïḍê"/>
                <p:cNvSpPr txBox="1"/>
                <p:nvPr>
                  <p:custDataLst>
                    <p:tags r:id="rId21"/>
                  </p:custDataLst>
                </p:nvPr>
              </p:nvSpPr>
              <p:spPr bwMode="auto">
                <a:xfrm>
                  <a:off x="8747280" y="2537250"/>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01</a:t>
                  </a:r>
                  <a:endParaRPr lang="zh-CN" altLang="en-US" sz="1600" b="1" dirty="0">
                    <a:solidFill>
                      <a:schemeClr val="bg1"/>
                    </a:solidFill>
                    <a:effectLst/>
                  </a:endParaRPr>
                </a:p>
              </p:txBody>
            </p:sp>
            <p:sp>
              <p:nvSpPr>
                <p:cNvPr id="19" name="PA-išḷïďè"/>
                <p:cNvSpPr txBox="1"/>
                <p:nvPr>
                  <p:custDataLst>
                    <p:tags r:id="rId22"/>
                  </p:custDataLst>
                </p:nvPr>
              </p:nvSpPr>
              <p:spPr bwMode="auto">
                <a:xfrm>
                  <a:off x="8747280" y="280809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1981</a:t>
                  </a:r>
                  <a:r>
                    <a:rPr lang="zh-CN" altLang="en-US" sz="1200" dirty="0">
                      <a:solidFill>
                        <a:schemeClr val="bg1"/>
                      </a:solidFill>
                    </a:rPr>
                    <a:t>年</a:t>
                  </a:r>
                  <a:r>
                    <a:rPr lang="en-US" altLang="zh-CN" sz="1200" dirty="0">
                      <a:solidFill>
                        <a:schemeClr val="bg1"/>
                      </a:solidFill>
                    </a:rPr>
                    <a:t>3</a:t>
                  </a:r>
                  <a:r>
                    <a:rPr lang="zh-CN" altLang="en-US" sz="1200" dirty="0">
                      <a:solidFill>
                        <a:schemeClr val="bg1"/>
                      </a:solidFill>
                    </a:rPr>
                    <a:t>月，中国人民政治协商会议第五届全国委员会第四次会议上，中国民主促进会的</a:t>
                  </a:r>
                  <a:r>
                    <a:rPr lang="en-US" altLang="zh-CN" sz="1200" dirty="0">
                      <a:solidFill>
                        <a:schemeClr val="bg1"/>
                      </a:solidFill>
                    </a:rPr>
                    <a:t>17</a:t>
                  </a:r>
                  <a:r>
                    <a:rPr lang="zh-CN" altLang="en-US" sz="1200" dirty="0">
                      <a:solidFill>
                        <a:schemeClr val="bg1"/>
                      </a:solidFill>
                    </a:rPr>
                    <a:t>位政协委员联名提交了一份提案：建议确定全国教师节日期及活动内容案。提案指出，教师担负着培养四化建设人才的重任，应当享有崇高的社会地位。</a:t>
                  </a:r>
                  <a:endParaRPr lang="zh-CN" altLang="en-US" sz="1200" dirty="0">
                    <a:solidFill>
                      <a:schemeClr val="bg1"/>
                    </a:solidFill>
                  </a:endParaRPr>
                </a:p>
              </p:txBody>
            </p:sp>
          </p:grpSp>
          <p:grpSp>
            <p:nvGrpSpPr>
              <p:cNvPr id="57" name="组合 56"/>
              <p:cNvGrpSpPr/>
              <p:nvPr/>
            </p:nvGrpSpPr>
            <p:grpSpPr>
              <a:xfrm>
                <a:off x="2190336" y="3216184"/>
                <a:ext cx="3999205" cy="827027"/>
                <a:chOff x="2190336" y="3291247"/>
                <a:chExt cx="3999205" cy="827027"/>
              </a:xfrm>
            </p:grpSpPr>
            <p:sp>
              <p:nvSpPr>
                <p:cNvPr id="6" name="PA-îŝlïḑê"/>
                <p:cNvSpPr/>
                <p:nvPr>
                  <p:custDataLst>
                    <p:tags r:id="rId23"/>
                  </p:custDataLst>
                </p:nvPr>
              </p:nvSpPr>
              <p:spPr bwMode="auto">
                <a:xfrm>
                  <a:off x="2190336" y="3549480"/>
                  <a:ext cx="240279" cy="341194"/>
                </a:xfrm>
                <a:custGeom>
                  <a:avLst/>
                  <a:gdLst/>
                  <a:ahLst/>
                  <a:cxnLst>
                    <a:cxn ang="0">
                      <a:pos x="86" y="58"/>
                    </a:cxn>
                    <a:cxn ang="0">
                      <a:pos x="76" y="55"/>
                    </a:cxn>
                    <a:cxn ang="0">
                      <a:pos x="76" y="54"/>
                    </a:cxn>
                    <a:cxn ang="0">
                      <a:pos x="71" y="47"/>
                    </a:cxn>
                    <a:cxn ang="0">
                      <a:pos x="76" y="68"/>
                    </a:cxn>
                    <a:cxn ang="0">
                      <a:pos x="76" y="59"/>
                    </a:cxn>
                    <a:cxn ang="0">
                      <a:pos x="81" y="59"/>
                    </a:cxn>
                    <a:cxn ang="0">
                      <a:pos x="86" y="68"/>
                    </a:cxn>
                    <a:cxn ang="0">
                      <a:pos x="65" y="59"/>
                    </a:cxn>
                    <a:cxn ang="0">
                      <a:pos x="58" y="47"/>
                    </a:cxn>
                    <a:cxn ang="0">
                      <a:pos x="50" y="63"/>
                    </a:cxn>
                    <a:cxn ang="0">
                      <a:pos x="60" y="68"/>
                    </a:cxn>
                    <a:cxn ang="0">
                      <a:pos x="65" y="63"/>
                    </a:cxn>
                    <a:cxn ang="0">
                      <a:pos x="67" y="59"/>
                    </a:cxn>
                    <a:cxn ang="0">
                      <a:pos x="39" y="64"/>
                    </a:cxn>
                    <a:cxn ang="0">
                      <a:pos x="40" y="46"/>
                    </a:cxn>
                    <a:cxn ang="0">
                      <a:pos x="37" y="54"/>
                    </a:cxn>
                    <a:cxn ang="0">
                      <a:pos x="42" y="54"/>
                    </a:cxn>
                    <a:cxn ang="0">
                      <a:pos x="33" y="68"/>
                    </a:cxn>
                    <a:cxn ang="0">
                      <a:pos x="48" y="64"/>
                    </a:cxn>
                    <a:cxn ang="0">
                      <a:pos x="60" y="89"/>
                    </a:cxn>
                    <a:cxn ang="0">
                      <a:pos x="60" y="27"/>
                    </a:cxn>
                    <a:cxn ang="0">
                      <a:pos x="59" y="54"/>
                    </a:cxn>
                    <a:cxn ang="0">
                      <a:pos x="55" y="59"/>
                    </a:cxn>
                    <a:cxn ang="0">
                      <a:pos x="60" y="54"/>
                    </a:cxn>
                    <a:cxn ang="0">
                      <a:pos x="60" y="52"/>
                    </a:cxn>
                    <a:cxn ang="0">
                      <a:pos x="109" y="28"/>
                    </a:cxn>
                    <a:cxn ang="0">
                      <a:pos x="5" y="40"/>
                    </a:cxn>
                    <a:cxn ang="0">
                      <a:pos x="6" y="46"/>
                    </a:cxn>
                    <a:cxn ang="0">
                      <a:pos x="60" y="12"/>
                    </a:cxn>
                    <a:cxn ang="0">
                      <a:pos x="90" y="33"/>
                    </a:cxn>
                    <a:cxn ang="0">
                      <a:pos x="104" y="50"/>
                    </a:cxn>
                    <a:cxn ang="0">
                      <a:pos x="112" y="55"/>
                    </a:cxn>
                    <a:cxn ang="0">
                      <a:pos x="119" y="28"/>
                    </a:cxn>
                    <a:cxn ang="0">
                      <a:pos x="109" y="28"/>
                    </a:cxn>
                    <a:cxn ang="0">
                      <a:pos x="114" y="76"/>
                    </a:cxn>
                    <a:cxn ang="0">
                      <a:pos x="11" y="89"/>
                    </a:cxn>
                    <a:cxn ang="0">
                      <a:pos x="3" y="90"/>
                    </a:cxn>
                    <a:cxn ang="0">
                      <a:pos x="6" y="66"/>
                    </a:cxn>
                    <a:cxn ang="0">
                      <a:pos x="10" y="60"/>
                    </a:cxn>
                    <a:cxn ang="0">
                      <a:pos x="30" y="79"/>
                    </a:cxn>
                    <a:cxn ang="0">
                      <a:pos x="22" y="85"/>
                    </a:cxn>
                    <a:cxn ang="0">
                      <a:pos x="103" y="72"/>
                    </a:cxn>
                  </a:cxnLst>
                  <a:rect l="0" t="0" r="r" b="b"/>
                  <a:pathLst>
                    <a:path w="119" h="115">
                      <a:moveTo>
                        <a:pt x="86" y="68"/>
                      </a:moveTo>
                      <a:cubicBezTo>
                        <a:pt x="86" y="58"/>
                        <a:pt x="86" y="58"/>
                        <a:pt x="86" y="58"/>
                      </a:cubicBezTo>
                      <a:cubicBezTo>
                        <a:pt x="86" y="54"/>
                        <a:pt x="83" y="52"/>
                        <a:pt x="80" y="52"/>
                      </a:cubicBezTo>
                      <a:cubicBezTo>
                        <a:pt x="78" y="52"/>
                        <a:pt x="77" y="53"/>
                        <a:pt x="76" y="55"/>
                      </a:cubicBezTo>
                      <a:cubicBezTo>
                        <a:pt x="76" y="55"/>
                        <a:pt x="76" y="55"/>
                        <a:pt x="76" y="55"/>
                      </a:cubicBezTo>
                      <a:cubicBezTo>
                        <a:pt x="76" y="55"/>
                        <a:pt x="76" y="54"/>
                        <a:pt x="76" y="54"/>
                      </a:cubicBezTo>
                      <a:cubicBezTo>
                        <a:pt x="76" y="47"/>
                        <a:pt x="76" y="47"/>
                        <a:pt x="76" y="47"/>
                      </a:cubicBezTo>
                      <a:cubicBezTo>
                        <a:pt x="71" y="47"/>
                        <a:pt x="71" y="47"/>
                        <a:pt x="71" y="47"/>
                      </a:cubicBezTo>
                      <a:cubicBezTo>
                        <a:pt x="71" y="68"/>
                        <a:pt x="71" y="68"/>
                        <a:pt x="71" y="68"/>
                      </a:cubicBezTo>
                      <a:cubicBezTo>
                        <a:pt x="76" y="68"/>
                        <a:pt x="76" y="68"/>
                        <a:pt x="76" y="68"/>
                      </a:cubicBezTo>
                      <a:cubicBezTo>
                        <a:pt x="76" y="61"/>
                        <a:pt x="76" y="61"/>
                        <a:pt x="76" y="61"/>
                      </a:cubicBezTo>
                      <a:cubicBezTo>
                        <a:pt x="76" y="61"/>
                        <a:pt x="76" y="60"/>
                        <a:pt x="76" y="59"/>
                      </a:cubicBezTo>
                      <a:cubicBezTo>
                        <a:pt x="76" y="58"/>
                        <a:pt x="77" y="57"/>
                        <a:pt x="79" y="57"/>
                      </a:cubicBezTo>
                      <a:cubicBezTo>
                        <a:pt x="80" y="57"/>
                        <a:pt x="81" y="58"/>
                        <a:pt x="81" y="59"/>
                      </a:cubicBezTo>
                      <a:cubicBezTo>
                        <a:pt x="81" y="68"/>
                        <a:pt x="81" y="68"/>
                        <a:pt x="81" y="68"/>
                      </a:cubicBezTo>
                      <a:lnTo>
                        <a:pt x="86" y="68"/>
                      </a:lnTo>
                      <a:close/>
                      <a:moveTo>
                        <a:pt x="67" y="59"/>
                      </a:moveTo>
                      <a:cubicBezTo>
                        <a:pt x="65" y="59"/>
                        <a:pt x="65" y="59"/>
                        <a:pt x="65" y="59"/>
                      </a:cubicBezTo>
                      <a:cubicBezTo>
                        <a:pt x="65" y="47"/>
                        <a:pt x="65" y="47"/>
                        <a:pt x="65" y="47"/>
                      </a:cubicBezTo>
                      <a:cubicBezTo>
                        <a:pt x="58" y="47"/>
                        <a:pt x="58" y="47"/>
                        <a:pt x="58" y="47"/>
                      </a:cubicBezTo>
                      <a:cubicBezTo>
                        <a:pt x="50" y="60"/>
                        <a:pt x="50" y="60"/>
                        <a:pt x="50" y="60"/>
                      </a:cubicBezTo>
                      <a:cubicBezTo>
                        <a:pt x="50" y="63"/>
                        <a:pt x="50" y="63"/>
                        <a:pt x="50" y="63"/>
                      </a:cubicBezTo>
                      <a:cubicBezTo>
                        <a:pt x="60" y="63"/>
                        <a:pt x="60" y="63"/>
                        <a:pt x="60" y="63"/>
                      </a:cubicBezTo>
                      <a:cubicBezTo>
                        <a:pt x="60" y="68"/>
                        <a:pt x="60" y="68"/>
                        <a:pt x="60" y="68"/>
                      </a:cubicBezTo>
                      <a:cubicBezTo>
                        <a:pt x="65" y="68"/>
                        <a:pt x="65" y="68"/>
                        <a:pt x="65" y="68"/>
                      </a:cubicBezTo>
                      <a:cubicBezTo>
                        <a:pt x="65" y="63"/>
                        <a:pt x="65" y="63"/>
                        <a:pt x="65" y="63"/>
                      </a:cubicBezTo>
                      <a:cubicBezTo>
                        <a:pt x="67" y="63"/>
                        <a:pt x="67" y="63"/>
                        <a:pt x="67" y="63"/>
                      </a:cubicBezTo>
                      <a:lnTo>
                        <a:pt x="67" y="59"/>
                      </a:lnTo>
                      <a:close/>
                      <a:moveTo>
                        <a:pt x="48" y="64"/>
                      </a:moveTo>
                      <a:cubicBezTo>
                        <a:pt x="39" y="64"/>
                        <a:pt x="39" y="64"/>
                        <a:pt x="39" y="64"/>
                      </a:cubicBezTo>
                      <a:cubicBezTo>
                        <a:pt x="39" y="61"/>
                        <a:pt x="48" y="60"/>
                        <a:pt x="48" y="53"/>
                      </a:cubicBezTo>
                      <a:cubicBezTo>
                        <a:pt x="48" y="48"/>
                        <a:pt x="44" y="46"/>
                        <a:pt x="40" y="46"/>
                      </a:cubicBezTo>
                      <a:cubicBezTo>
                        <a:pt x="35" y="46"/>
                        <a:pt x="33" y="51"/>
                        <a:pt x="33" y="51"/>
                      </a:cubicBezTo>
                      <a:cubicBezTo>
                        <a:pt x="37" y="54"/>
                        <a:pt x="37" y="54"/>
                        <a:pt x="37" y="54"/>
                      </a:cubicBezTo>
                      <a:cubicBezTo>
                        <a:pt x="37" y="54"/>
                        <a:pt x="38" y="51"/>
                        <a:pt x="40" y="51"/>
                      </a:cubicBezTo>
                      <a:cubicBezTo>
                        <a:pt x="41" y="51"/>
                        <a:pt x="42" y="52"/>
                        <a:pt x="42" y="54"/>
                      </a:cubicBezTo>
                      <a:cubicBezTo>
                        <a:pt x="42" y="57"/>
                        <a:pt x="33" y="58"/>
                        <a:pt x="33" y="66"/>
                      </a:cubicBezTo>
                      <a:cubicBezTo>
                        <a:pt x="33" y="67"/>
                        <a:pt x="33" y="67"/>
                        <a:pt x="33" y="68"/>
                      </a:cubicBezTo>
                      <a:cubicBezTo>
                        <a:pt x="48" y="68"/>
                        <a:pt x="48" y="68"/>
                        <a:pt x="48" y="68"/>
                      </a:cubicBezTo>
                      <a:lnTo>
                        <a:pt x="48" y="64"/>
                      </a:lnTo>
                      <a:close/>
                      <a:moveTo>
                        <a:pt x="90" y="58"/>
                      </a:moveTo>
                      <a:cubicBezTo>
                        <a:pt x="90" y="75"/>
                        <a:pt x="77" y="89"/>
                        <a:pt x="60" y="89"/>
                      </a:cubicBezTo>
                      <a:cubicBezTo>
                        <a:pt x="43" y="89"/>
                        <a:pt x="29" y="75"/>
                        <a:pt x="29" y="58"/>
                      </a:cubicBezTo>
                      <a:cubicBezTo>
                        <a:pt x="29" y="41"/>
                        <a:pt x="43" y="27"/>
                        <a:pt x="60" y="27"/>
                      </a:cubicBezTo>
                      <a:cubicBezTo>
                        <a:pt x="77" y="27"/>
                        <a:pt x="90" y="41"/>
                        <a:pt x="90" y="58"/>
                      </a:cubicBezTo>
                      <a:moveTo>
                        <a:pt x="59" y="54"/>
                      </a:moveTo>
                      <a:cubicBezTo>
                        <a:pt x="55" y="59"/>
                        <a:pt x="55" y="59"/>
                        <a:pt x="55" y="59"/>
                      </a:cubicBezTo>
                      <a:cubicBezTo>
                        <a:pt x="55" y="59"/>
                        <a:pt x="55" y="59"/>
                        <a:pt x="55" y="59"/>
                      </a:cubicBezTo>
                      <a:cubicBezTo>
                        <a:pt x="60" y="59"/>
                        <a:pt x="60" y="59"/>
                        <a:pt x="60" y="59"/>
                      </a:cubicBezTo>
                      <a:cubicBezTo>
                        <a:pt x="60" y="54"/>
                        <a:pt x="60" y="54"/>
                        <a:pt x="60" y="54"/>
                      </a:cubicBezTo>
                      <a:cubicBezTo>
                        <a:pt x="60" y="53"/>
                        <a:pt x="60" y="52"/>
                        <a:pt x="60" y="52"/>
                      </a:cubicBezTo>
                      <a:cubicBezTo>
                        <a:pt x="60" y="52"/>
                        <a:pt x="60" y="52"/>
                        <a:pt x="60" y="52"/>
                      </a:cubicBezTo>
                      <a:cubicBezTo>
                        <a:pt x="60" y="52"/>
                        <a:pt x="59" y="53"/>
                        <a:pt x="59" y="54"/>
                      </a:cubicBezTo>
                      <a:moveTo>
                        <a:pt x="109" y="28"/>
                      </a:moveTo>
                      <a:cubicBezTo>
                        <a:pt x="98" y="11"/>
                        <a:pt x="80" y="0"/>
                        <a:pt x="60" y="0"/>
                      </a:cubicBezTo>
                      <a:cubicBezTo>
                        <a:pt x="34" y="0"/>
                        <a:pt x="12" y="17"/>
                        <a:pt x="5" y="40"/>
                      </a:cubicBezTo>
                      <a:cubicBezTo>
                        <a:pt x="4" y="42"/>
                        <a:pt x="5" y="44"/>
                        <a:pt x="6" y="46"/>
                      </a:cubicBezTo>
                      <a:cubicBezTo>
                        <a:pt x="6" y="46"/>
                        <a:pt x="6" y="46"/>
                        <a:pt x="6" y="46"/>
                      </a:cubicBezTo>
                      <a:cubicBezTo>
                        <a:pt x="9" y="49"/>
                        <a:pt x="14" y="48"/>
                        <a:pt x="16" y="44"/>
                      </a:cubicBezTo>
                      <a:cubicBezTo>
                        <a:pt x="22" y="25"/>
                        <a:pt x="39" y="12"/>
                        <a:pt x="60" y="12"/>
                      </a:cubicBezTo>
                      <a:cubicBezTo>
                        <a:pt x="75" y="12"/>
                        <a:pt x="89" y="19"/>
                        <a:pt x="97" y="31"/>
                      </a:cubicBezTo>
                      <a:cubicBezTo>
                        <a:pt x="90" y="33"/>
                        <a:pt x="90" y="33"/>
                        <a:pt x="90" y="33"/>
                      </a:cubicBezTo>
                      <a:cubicBezTo>
                        <a:pt x="89" y="34"/>
                        <a:pt x="88" y="35"/>
                        <a:pt x="89" y="37"/>
                      </a:cubicBezTo>
                      <a:cubicBezTo>
                        <a:pt x="104" y="50"/>
                        <a:pt x="104" y="50"/>
                        <a:pt x="104" y="50"/>
                      </a:cubicBezTo>
                      <a:cubicBezTo>
                        <a:pt x="109" y="56"/>
                        <a:pt x="109" y="56"/>
                        <a:pt x="109" y="56"/>
                      </a:cubicBezTo>
                      <a:cubicBezTo>
                        <a:pt x="110" y="57"/>
                        <a:pt x="112" y="56"/>
                        <a:pt x="112" y="55"/>
                      </a:cubicBezTo>
                      <a:cubicBezTo>
                        <a:pt x="113" y="50"/>
                        <a:pt x="113" y="50"/>
                        <a:pt x="113" y="50"/>
                      </a:cubicBezTo>
                      <a:cubicBezTo>
                        <a:pt x="119" y="28"/>
                        <a:pt x="119" y="28"/>
                        <a:pt x="119" y="28"/>
                      </a:cubicBezTo>
                      <a:cubicBezTo>
                        <a:pt x="119" y="27"/>
                        <a:pt x="118" y="25"/>
                        <a:pt x="116" y="26"/>
                      </a:cubicBezTo>
                      <a:lnTo>
                        <a:pt x="109" y="28"/>
                      </a:lnTo>
                      <a:close/>
                      <a:moveTo>
                        <a:pt x="113" y="70"/>
                      </a:moveTo>
                      <a:cubicBezTo>
                        <a:pt x="114" y="71"/>
                        <a:pt x="115" y="74"/>
                        <a:pt x="114" y="76"/>
                      </a:cubicBezTo>
                      <a:cubicBezTo>
                        <a:pt x="107" y="99"/>
                        <a:pt x="85" y="115"/>
                        <a:pt x="60" y="115"/>
                      </a:cubicBezTo>
                      <a:cubicBezTo>
                        <a:pt x="40" y="115"/>
                        <a:pt x="22" y="105"/>
                        <a:pt x="11" y="89"/>
                      </a:cubicBezTo>
                      <a:cubicBezTo>
                        <a:pt x="11" y="88"/>
                        <a:pt x="10" y="88"/>
                        <a:pt x="9" y="88"/>
                      </a:cubicBezTo>
                      <a:cubicBezTo>
                        <a:pt x="3" y="90"/>
                        <a:pt x="3" y="90"/>
                        <a:pt x="3" y="90"/>
                      </a:cubicBezTo>
                      <a:cubicBezTo>
                        <a:pt x="1" y="90"/>
                        <a:pt x="0" y="89"/>
                        <a:pt x="0" y="88"/>
                      </a:cubicBezTo>
                      <a:cubicBezTo>
                        <a:pt x="6" y="66"/>
                        <a:pt x="6" y="66"/>
                        <a:pt x="6" y="66"/>
                      </a:cubicBezTo>
                      <a:cubicBezTo>
                        <a:pt x="7" y="61"/>
                        <a:pt x="7" y="61"/>
                        <a:pt x="7" y="61"/>
                      </a:cubicBezTo>
                      <a:cubicBezTo>
                        <a:pt x="7" y="60"/>
                        <a:pt x="9" y="59"/>
                        <a:pt x="10" y="60"/>
                      </a:cubicBezTo>
                      <a:cubicBezTo>
                        <a:pt x="16" y="66"/>
                        <a:pt x="16" y="66"/>
                        <a:pt x="16" y="66"/>
                      </a:cubicBezTo>
                      <a:cubicBezTo>
                        <a:pt x="30" y="79"/>
                        <a:pt x="30" y="79"/>
                        <a:pt x="30" y="79"/>
                      </a:cubicBezTo>
                      <a:cubicBezTo>
                        <a:pt x="31" y="80"/>
                        <a:pt x="30" y="82"/>
                        <a:pt x="29" y="83"/>
                      </a:cubicBezTo>
                      <a:cubicBezTo>
                        <a:pt x="22" y="85"/>
                        <a:pt x="22" y="85"/>
                        <a:pt x="22" y="85"/>
                      </a:cubicBezTo>
                      <a:cubicBezTo>
                        <a:pt x="31" y="97"/>
                        <a:pt x="44" y="104"/>
                        <a:pt x="60" y="104"/>
                      </a:cubicBezTo>
                      <a:cubicBezTo>
                        <a:pt x="80" y="104"/>
                        <a:pt x="97" y="91"/>
                        <a:pt x="103" y="72"/>
                      </a:cubicBezTo>
                      <a:cubicBezTo>
                        <a:pt x="105" y="68"/>
                        <a:pt x="110" y="67"/>
                        <a:pt x="113" y="70"/>
                      </a:cubicBezTo>
                      <a:close/>
                    </a:path>
                  </a:pathLst>
                </a:custGeom>
                <a:solidFill>
                  <a:schemeClr val="bg1"/>
                </a:solidFill>
                <a:ln w="9525">
                  <a:noFill/>
                  <a:round/>
                </a:ln>
              </p:spPr>
              <p:txBody>
                <a:bodyPr wrap="square" lIns="91440" tIns="45720" rIns="91440" bIns="45720" anchor="ctr">
                  <a:normAutofit lnSpcReduction="10000"/>
                </a:bodyPr>
                <a:lstStyle/>
                <a:p>
                  <a:pPr algn="ctr"/>
                </a:p>
              </p:txBody>
            </p:sp>
            <p:grpSp>
              <p:nvGrpSpPr>
                <p:cNvPr id="12" name="íŝļídé"/>
                <p:cNvGrpSpPr/>
                <p:nvPr/>
              </p:nvGrpSpPr>
              <p:grpSpPr>
                <a:xfrm>
                  <a:off x="2704532" y="3291247"/>
                  <a:ext cx="3485009" cy="827027"/>
                  <a:chOff x="8747280" y="3998259"/>
                  <a:chExt cx="3485009" cy="827027"/>
                </a:xfrm>
              </p:grpSpPr>
              <p:sp>
                <p:nvSpPr>
                  <p:cNvPr id="16" name="PA-iṥlídê"/>
                  <p:cNvSpPr txBox="1"/>
                  <p:nvPr>
                    <p:custDataLst>
                      <p:tags r:id="rId24"/>
                    </p:custDataLst>
                  </p:nvPr>
                </p:nvSpPr>
                <p:spPr bwMode="auto">
                  <a:xfrm>
                    <a:off x="8747280" y="3998259"/>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02</a:t>
                    </a:r>
                    <a:endParaRPr lang="zh-CN" altLang="en-US" sz="1600" b="1" dirty="0">
                      <a:solidFill>
                        <a:schemeClr val="bg1"/>
                      </a:solidFill>
                      <a:effectLst/>
                    </a:endParaRPr>
                  </a:p>
                </p:txBody>
              </p:sp>
              <p:sp>
                <p:nvSpPr>
                  <p:cNvPr id="17" name="PA-íşľïḋé"/>
                  <p:cNvSpPr txBox="1"/>
                  <p:nvPr>
                    <p:custDataLst>
                      <p:tags r:id="rId25"/>
                    </p:custDataLst>
                  </p:nvPr>
                </p:nvSpPr>
                <p:spPr bwMode="auto">
                  <a:xfrm>
                    <a:off x="8747280" y="426910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1982</a:t>
                    </a:r>
                    <a:r>
                      <a:rPr lang="zh-CN" altLang="en-US" sz="1200" dirty="0">
                        <a:solidFill>
                          <a:schemeClr val="bg1"/>
                        </a:solidFill>
                      </a:rPr>
                      <a:t>年</a:t>
                    </a:r>
                    <a:r>
                      <a:rPr lang="en-US" altLang="zh-CN" sz="1200" dirty="0">
                        <a:solidFill>
                          <a:schemeClr val="bg1"/>
                        </a:solidFill>
                      </a:rPr>
                      <a:t>4</a:t>
                    </a:r>
                    <a:r>
                      <a:rPr lang="zh-CN" altLang="en-US" sz="1200" dirty="0">
                        <a:solidFill>
                          <a:schemeClr val="bg1"/>
                        </a:solidFill>
                      </a:rPr>
                      <a:t>月，教育部党组和全国教育工会分党组联合，由张承先和方明共同签发的“关于恢复‘教师节’的请示报告”送中央书记处，报告中并建议以马克思的诞辰日</a:t>
                    </a:r>
                    <a:r>
                      <a:rPr lang="en-US" altLang="zh-CN" sz="1200" dirty="0">
                        <a:solidFill>
                          <a:schemeClr val="bg1"/>
                        </a:solidFill>
                      </a:rPr>
                      <a:t>5</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日为教师节。</a:t>
                    </a:r>
                    <a:endParaRPr lang="zh-CN" altLang="en-US" sz="1200" dirty="0">
                      <a:solidFill>
                        <a:schemeClr val="bg1"/>
                      </a:solidFill>
                    </a:endParaRPr>
                  </a:p>
                </p:txBody>
              </p:sp>
            </p:grpSp>
          </p:grpSp>
          <p:grpSp>
            <p:nvGrpSpPr>
              <p:cNvPr id="58" name="组合 57"/>
              <p:cNvGrpSpPr/>
              <p:nvPr/>
            </p:nvGrpSpPr>
            <p:grpSpPr>
              <a:xfrm>
                <a:off x="2190335" y="4510731"/>
                <a:ext cx="3999206" cy="827027"/>
                <a:chOff x="2190335" y="4601948"/>
                <a:chExt cx="3999206" cy="827027"/>
              </a:xfrm>
            </p:grpSpPr>
            <p:sp>
              <p:nvSpPr>
                <p:cNvPr id="8" name="PA-ïşḻïḑê"/>
                <p:cNvSpPr/>
                <p:nvPr>
                  <p:custDataLst>
                    <p:tags r:id="rId26"/>
                  </p:custDataLst>
                </p:nvPr>
              </p:nvSpPr>
              <p:spPr bwMode="auto">
                <a:xfrm>
                  <a:off x="2190335" y="4809235"/>
                  <a:ext cx="240280" cy="414856"/>
                </a:xfrm>
                <a:custGeom>
                  <a:avLst/>
                  <a:gdLst/>
                  <a:ahLst/>
                  <a:cxnLst>
                    <a:cxn ang="0">
                      <a:pos x="19" y="108"/>
                    </a:cxn>
                    <a:cxn ang="0">
                      <a:pos x="17" y="104"/>
                    </a:cxn>
                    <a:cxn ang="0">
                      <a:pos x="58" y="102"/>
                    </a:cxn>
                    <a:cxn ang="0">
                      <a:pos x="60" y="106"/>
                    </a:cxn>
                    <a:cxn ang="0">
                      <a:pos x="62" y="90"/>
                    </a:cxn>
                    <a:cxn ang="0">
                      <a:pos x="17" y="87"/>
                    </a:cxn>
                    <a:cxn ang="0">
                      <a:pos x="19" y="83"/>
                    </a:cxn>
                    <a:cxn ang="0">
                      <a:pos x="65" y="85"/>
                    </a:cxn>
                    <a:cxn ang="0">
                      <a:pos x="62" y="90"/>
                    </a:cxn>
                    <a:cxn ang="0">
                      <a:pos x="19" y="54"/>
                    </a:cxn>
                    <a:cxn ang="0">
                      <a:pos x="17" y="50"/>
                    </a:cxn>
                    <a:cxn ang="0">
                      <a:pos x="73" y="48"/>
                    </a:cxn>
                    <a:cxn ang="0">
                      <a:pos x="75" y="52"/>
                    </a:cxn>
                    <a:cxn ang="0">
                      <a:pos x="73" y="73"/>
                    </a:cxn>
                    <a:cxn ang="0">
                      <a:pos x="17" y="71"/>
                    </a:cxn>
                    <a:cxn ang="0">
                      <a:pos x="19" y="67"/>
                    </a:cxn>
                    <a:cxn ang="0">
                      <a:pos x="75" y="69"/>
                    </a:cxn>
                    <a:cxn ang="0">
                      <a:pos x="73" y="73"/>
                    </a:cxn>
                    <a:cxn ang="0">
                      <a:pos x="93" y="132"/>
                    </a:cxn>
                    <a:cxn ang="0">
                      <a:pos x="87" y="132"/>
                    </a:cxn>
                    <a:cxn ang="0">
                      <a:pos x="76" y="118"/>
                    </a:cxn>
                    <a:cxn ang="0">
                      <a:pos x="89" y="123"/>
                    </a:cxn>
                    <a:cxn ang="0">
                      <a:pos x="109" y="107"/>
                    </a:cxn>
                    <a:cxn ang="0">
                      <a:pos x="92" y="92"/>
                    </a:cxn>
                    <a:cxn ang="0">
                      <a:pos x="92" y="146"/>
                    </a:cxn>
                    <a:cxn ang="0">
                      <a:pos x="92" y="92"/>
                    </a:cxn>
                    <a:cxn ang="0">
                      <a:pos x="8" y="131"/>
                    </a:cxn>
                    <a:cxn ang="0">
                      <a:pos x="0" y="23"/>
                    </a:cxn>
                    <a:cxn ang="0">
                      <a:pos x="23" y="15"/>
                    </a:cxn>
                    <a:cxn ang="0">
                      <a:pos x="33" y="27"/>
                    </a:cxn>
                    <a:cxn ang="0">
                      <a:pos x="71" y="17"/>
                    </a:cxn>
                    <a:cxn ang="0">
                      <a:pos x="83" y="15"/>
                    </a:cxn>
                    <a:cxn ang="0">
                      <a:pos x="94" y="86"/>
                    </a:cxn>
                    <a:cxn ang="0">
                      <a:pos x="83" y="87"/>
                    </a:cxn>
                    <a:cxn ang="0">
                      <a:pos x="11" y="38"/>
                    </a:cxn>
                    <a:cxn ang="0">
                      <a:pos x="58" y="121"/>
                    </a:cxn>
                    <a:cxn ang="0">
                      <a:pos x="47" y="11"/>
                    </a:cxn>
                    <a:cxn ang="0">
                      <a:pos x="47" y="4"/>
                    </a:cxn>
                    <a:cxn ang="0">
                      <a:pos x="47" y="11"/>
                    </a:cxn>
                    <a:cxn ang="0">
                      <a:pos x="57" y="11"/>
                    </a:cxn>
                    <a:cxn ang="0">
                      <a:pos x="54" y="7"/>
                    </a:cxn>
                    <a:cxn ang="0">
                      <a:pos x="47" y="0"/>
                    </a:cxn>
                    <a:cxn ang="0">
                      <a:pos x="40" y="7"/>
                    </a:cxn>
                    <a:cxn ang="0">
                      <a:pos x="33" y="11"/>
                    </a:cxn>
                    <a:cxn ang="0">
                      <a:pos x="27" y="17"/>
                    </a:cxn>
                    <a:cxn ang="0">
                      <a:pos x="60" y="23"/>
                    </a:cxn>
                    <a:cxn ang="0">
                      <a:pos x="67" y="17"/>
                    </a:cxn>
                  </a:cxnLst>
                  <a:rect l="0" t="0" r="r" b="b"/>
                  <a:pathLst>
                    <a:path w="119" h="146">
                      <a:moveTo>
                        <a:pt x="58" y="108"/>
                      </a:moveTo>
                      <a:cubicBezTo>
                        <a:pt x="19" y="108"/>
                        <a:pt x="19" y="108"/>
                        <a:pt x="19" y="108"/>
                      </a:cubicBezTo>
                      <a:cubicBezTo>
                        <a:pt x="18" y="108"/>
                        <a:pt x="17" y="107"/>
                        <a:pt x="17" y="106"/>
                      </a:cubicBezTo>
                      <a:cubicBezTo>
                        <a:pt x="17" y="104"/>
                        <a:pt x="17" y="104"/>
                        <a:pt x="17" y="104"/>
                      </a:cubicBezTo>
                      <a:cubicBezTo>
                        <a:pt x="17" y="103"/>
                        <a:pt x="18" y="102"/>
                        <a:pt x="19" y="102"/>
                      </a:cubicBezTo>
                      <a:cubicBezTo>
                        <a:pt x="58" y="102"/>
                        <a:pt x="58" y="102"/>
                        <a:pt x="58" y="102"/>
                      </a:cubicBezTo>
                      <a:cubicBezTo>
                        <a:pt x="59" y="102"/>
                        <a:pt x="60" y="103"/>
                        <a:pt x="60" y="104"/>
                      </a:cubicBezTo>
                      <a:cubicBezTo>
                        <a:pt x="60" y="106"/>
                        <a:pt x="60" y="106"/>
                        <a:pt x="60" y="106"/>
                      </a:cubicBezTo>
                      <a:cubicBezTo>
                        <a:pt x="60" y="107"/>
                        <a:pt x="59" y="108"/>
                        <a:pt x="58" y="108"/>
                      </a:cubicBezTo>
                      <a:moveTo>
                        <a:pt x="62" y="90"/>
                      </a:moveTo>
                      <a:cubicBezTo>
                        <a:pt x="19" y="90"/>
                        <a:pt x="19" y="90"/>
                        <a:pt x="19" y="90"/>
                      </a:cubicBezTo>
                      <a:cubicBezTo>
                        <a:pt x="18" y="90"/>
                        <a:pt x="17" y="89"/>
                        <a:pt x="17" y="87"/>
                      </a:cubicBezTo>
                      <a:cubicBezTo>
                        <a:pt x="17" y="85"/>
                        <a:pt x="17" y="85"/>
                        <a:pt x="17" y="85"/>
                      </a:cubicBezTo>
                      <a:cubicBezTo>
                        <a:pt x="17" y="84"/>
                        <a:pt x="18" y="83"/>
                        <a:pt x="19" y="83"/>
                      </a:cubicBezTo>
                      <a:cubicBezTo>
                        <a:pt x="62" y="83"/>
                        <a:pt x="62" y="83"/>
                        <a:pt x="62" y="83"/>
                      </a:cubicBezTo>
                      <a:cubicBezTo>
                        <a:pt x="64" y="83"/>
                        <a:pt x="65" y="84"/>
                        <a:pt x="65" y="85"/>
                      </a:cubicBezTo>
                      <a:cubicBezTo>
                        <a:pt x="65" y="87"/>
                        <a:pt x="65" y="87"/>
                        <a:pt x="65" y="87"/>
                      </a:cubicBezTo>
                      <a:cubicBezTo>
                        <a:pt x="65" y="89"/>
                        <a:pt x="64" y="90"/>
                        <a:pt x="62" y="90"/>
                      </a:cubicBezTo>
                      <a:moveTo>
                        <a:pt x="73" y="54"/>
                      </a:moveTo>
                      <a:cubicBezTo>
                        <a:pt x="19" y="54"/>
                        <a:pt x="19" y="54"/>
                        <a:pt x="19" y="54"/>
                      </a:cubicBezTo>
                      <a:cubicBezTo>
                        <a:pt x="18" y="54"/>
                        <a:pt x="17" y="53"/>
                        <a:pt x="17" y="52"/>
                      </a:cubicBezTo>
                      <a:cubicBezTo>
                        <a:pt x="17" y="50"/>
                        <a:pt x="17" y="50"/>
                        <a:pt x="17" y="50"/>
                      </a:cubicBezTo>
                      <a:cubicBezTo>
                        <a:pt x="17" y="49"/>
                        <a:pt x="18" y="48"/>
                        <a:pt x="19" y="48"/>
                      </a:cubicBezTo>
                      <a:cubicBezTo>
                        <a:pt x="73" y="48"/>
                        <a:pt x="73" y="48"/>
                        <a:pt x="73" y="48"/>
                      </a:cubicBezTo>
                      <a:cubicBezTo>
                        <a:pt x="74" y="48"/>
                        <a:pt x="75" y="49"/>
                        <a:pt x="75" y="50"/>
                      </a:cubicBezTo>
                      <a:cubicBezTo>
                        <a:pt x="75" y="52"/>
                        <a:pt x="75" y="52"/>
                        <a:pt x="75" y="52"/>
                      </a:cubicBezTo>
                      <a:cubicBezTo>
                        <a:pt x="75" y="53"/>
                        <a:pt x="74" y="54"/>
                        <a:pt x="73" y="54"/>
                      </a:cubicBezTo>
                      <a:moveTo>
                        <a:pt x="73" y="73"/>
                      </a:moveTo>
                      <a:cubicBezTo>
                        <a:pt x="19" y="73"/>
                        <a:pt x="19" y="73"/>
                        <a:pt x="19" y="73"/>
                      </a:cubicBezTo>
                      <a:cubicBezTo>
                        <a:pt x="18" y="73"/>
                        <a:pt x="17" y="72"/>
                        <a:pt x="17" y="71"/>
                      </a:cubicBezTo>
                      <a:cubicBezTo>
                        <a:pt x="17" y="69"/>
                        <a:pt x="17" y="69"/>
                        <a:pt x="17" y="69"/>
                      </a:cubicBezTo>
                      <a:cubicBezTo>
                        <a:pt x="17" y="68"/>
                        <a:pt x="18" y="67"/>
                        <a:pt x="19" y="67"/>
                      </a:cubicBezTo>
                      <a:cubicBezTo>
                        <a:pt x="73" y="67"/>
                        <a:pt x="73" y="67"/>
                        <a:pt x="73" y="67"/>
                      </a:cubicBezTo>
                      <a:cubicBezTo>
                        <a:pt x="74" y="67"/>
                        <a:pt x="75" y="68"/>
                        <a:pt x="75" y="69"/>
                      </a:cubicBezTo>
                      <a:cubicBezTo>
                        <a:pt x="75" y="71"/>
                        <a:pt x="75" y="71"/>
                        <a:pt x="75" y="71"/>
                      </a:cubicBezTo>
                      <a:cubicBezTo>
                        <a:pt x="75" y="72"/>
                        <a:pt x="74" y="73"/>
                        <a:pt x="73" y="73"/>
                      </a:cubicBezTo>
                      <a:moveTo>
                        <a:pt x="109" y="113"/>
                      </a:moveTo>
                      <a:cubicBezTo>
                        <a:pt x="93" y="132"/>
                        <a:pt x="93" y="132"/>
                        <a:pt x="93" y="132"/>
                      </a:cubicBezTo>
                      <a:cubicBezTo>
                        <a:pt x="92" y="133"/>
                        <a:pt x="91" y="133"/>
                        <a:pt x="89" y="133"/>
                      </a:cubicBezTo>
                      <a:cubicBezTo>
                        <a:pt x="89" y="133"/>
                        <a:pt x="88" y="133"/>
                        <a:pt x="87" y="132"/>
                      </a:cubicBezTo>
                      <a:cubicBezTo>
                        <a:pt x="76" y="124"/>
                        <a:pt x="76" y="124"/>
                        <a:pt x="76" y="124"/>
                      </a:cubicBezTo>
                      <a:cubicBezTo>
                        <a:pt x="75" y="123"/>
                        <a:pt x="74" y="120"/>
                        <a:pt x="76" y="118"/>
                      </a:cubicBezTo>
                      <a:cubicBezTo>
                        <a:pt x="77" y="116"/>
                        <a:pt x="80" y="116"/>
                        <a:pt x="82" y="118"/>
                      </a:cubicBezTo>
                      <a:cubicBezTo>
                        <a:pt x="89" y="123"/>
                        <a:pt x="89" y="123"/>
                        <a:pt x="89" y="123"/>
                      </a:cubicBezTo>
                      <a:cubicBezTo>
                        <a:pt x="103" y="108"/>
                        <a:pt x="103" y="108"/>
                        <a:pt x="103" y="108"/>
                      </a:cubicBezTo>
                      <a:cubicBezTo>
                        <a:pt x="105" y="106"/>
                        <a:pt x="107" y="106"/>
                        <a:pt x="109" y="107"/>
                      </a:cubicBezTo>
                      <a:cubicBezTo>
                        <a:pt x="111" y="109"/>
                        <a:pt x="111" y="111"/>
                        <a:pt x="109" y="113"/>
                      </a:cubicBezTo>
                      <a:moveTo>
                        <a:pt x="92" y="92"/>
                      </a:moveTo>
                      <a:cubicBezTo>
                        <a:pt x="77" y="92"/>
                        <a:pt x="65" y="104"/>
                        <a:pt x="65" y="119"/>
                      </a:cubicBezTo>
                      <a:cubicBezTo>
                        <a:pt x="65" y="134"/>
                        <a:pt x="77" y="146"/>
                        <a:pt x="92" y="146"/>
                      </a:cubicBezTo>
                      <a:cubicBezTo>
                        <a:pt x="106" y="146"/>
                        <a:pt x="119" y="134"/>
                        <a:pt x="119" y="119"/>
                      </a:cubicBezTo>
                      <a:cubicBezTo>
                        <a:pt x="119" y="104"/>
                        <a:pt x="106" y="92"/>
                        <a:pt x="92" y="92"/>
                      </a:cubicBezTo>
                      <a:moveTo>
                        <a:pt x="61" y="131"/>
                      </a:moveTo>
                      <a:cubicBezTo>
                        <a:pt x="8" y="131"/>
                        <a:pt x="8" y="131"/>
                        <a:pt x="8" y="131"/>
                      </a:cubicBezTo>
                      <a:cubicBezTo>
                        <a:pt x="4" y="131"/>
                        <a:pt x="0" y="127"/>
                        <a:pt x="0" y="123"/>
                      </a:cubicBezTo>
                      <a:cubicBezTo>
                        <a:pt x="0" y="23"/>
                        <a:pt x="0" y="23"/>
                        <a:pt x="0" y="23"/>
                      </a:cubicBezTo>
                      <a:cubicBezTo>
                        <a:pt x="0" y="18"/>
                        <a:pt x="4" y="15"/>
                        <a:pt x="6" y="15"/>
                      </a:cubicBezTo>
                      <a:cubicBezTo>
                        <a:pt x="23" y="15"/>
                        <a:pt x="23" y="15"/>
                        <a:pt x="23" y="15"/>
                      </a:cubicBezTo>
                      <a:cubicBezTo>
                        <a:pt x="23" y="15"/>
                        <a:pt x="23" y="16"/>
                        <a:pt x="23" y="17"/>
                      </a:cubicBezTo>
                      <a:cubicBezTo>
                        <a:pt x="23" y="23"/>
                        <a:pt x="28" y="27"/>
                        <a:pt x="33" y="27"/>
                      </a:cubicBezTo>
                      <a:cubicBezTo>
                        <a:pt x="60" y="27"/>
                        <a:pt x="60" y="27"/>
                        <a:pt x="60" y="27"/>
                      </a:cubicBezTo>
                      <a:cubicBezTo>
                        <a:pt x="66" y="27"/>
                        <a:pt x="71" y="23"/>
                        <a:pt x="71" y="17"/>
                      </a:cubicBezTo>
                      <a:cubicBezTo>
                        <a:pt x="71" y="16"/>
                        <a:pt x="71" y="15"/>
                        <a:pt x="71" y="15"/>
                      </a:cubicBezTo>
                      <a:cubicBezTo>
                        <a:pt x="83" y="15"/>
                        <a:pt x="83" y="15"/>
                        <a:pt x="83" y="15"/>
                      </a:cubicBezTo>
                      <a:cubicBezTo>
                        <a:pt x="90" y="15"/>
                        <a:pt x="94" y="18"/>
                        <a:pt x="94" y="23"/>
                      </a:cubicBezTo>
                      <a:cubicBezTo>
                        <a:pt x="94" y="86"/>
                        <a:pt x="94" y="86"/>
                        <a:pt x="94" y="86"/>
                      </a:cubicBezTo>
                      <a:cubicBezTo>
                        <a:pt x="93" y="85"/>
                        <a:pt x="92" y="85"/>
                        <a:pt x="92" y="85"/>
                      </a:cubicBezTo>
                      <a:cubicBezTo>
                        <a:pt x="89" y="85"/>
                        <a:pt x="86" y="86"/>
                        <a:pt x="83" y="87"/>
                      </a:cubicBezTo>
                      <a:cubicBezTo>
                        <a:pt x="83" y="38"/>
                        <a:pt x="83" y="38"/>
                        <a:pt x="83" y="38"/>
                      </a:cubicBezTo>
                      <a:cubicBezTo>
                        <a:pt x="11" y="38"/>
                        <a:pt x="11" y="38"/>
                        <a:pt x="11" y="38"/>
                      </a:cubicBezTo>
                      <a:cubicBezTo>
                        <a:pt x="11" y="121"/>
                        <a:pt x="11" y="121"/>
                        <a:pt x="11" y="121"/>
                      </a:cubicBezTo>
                      <a:cubicBezTo>
                        <a:pt x="58" y="121"/>
                        <a:pt x="58" y="121"/>
                        <a:pt x="58" y="121"/>
                      </a:cubicBezTo>
                      <a:cubicBezTo>
                        <a:pt x="59" y="124"/>
                        <a:pt x="59" y="128"/>
                        <a:pt x="61" y="131"/>
                      </a:cubicBezTo>
                      <a:moveTo>
                        <a:pt x="47" y="11"/>
                      </a:moveTo>
                      <a:cubicBezTo>
                        <a:pt x="45" y="11"/>
                        <a:pt x="44" y="9"/>
                        <a:pt x="44" y="7"/>
                      </a:cubicBezTo>
                      <a:cubicBezTo>
                        <a:pt x="44" y="6"/>
                        <a:pt x="45" y="4"/>
                        <a:pt x="47" y="4"/>
                      </a:cubicBezTo>
                      <a:cubicBezTo>
                        <a:pt x="49" y="4"/>
                        <a:pt x="50" y="6"/>
                        <a:pt x="50" y="7"/>
                      </a:cubicBezTo>
                      <a:cubicBezTo>
                        <a:pt x="50" y="9"/>
                        <a:pt x="49" y="11"/>
                        <a:pt x="47" y="11"/>
                      </a:cubicBezTo>
                      <a:moveTo>
                        <a:pt x="60" y="11"/>
                      </a:moveTo>
                      <a:cubicBezTo>
                        <a:pt x="57" y="11"/>
                        <a:pt x="57" y="11"/>
                        <a:pt x="57" y="11"/>
                      </a:cubicBezTo>
                      <a:cubicBezTo>
                        <a:pt x="56" y="11"/>
                        <a:pt x="54" y="9"/>
                        <a:pt x="54" y="7"/>
                      </a:cubicBezTo>
                      <a:cubicBezTo>
                        <a:pt x="54" y="7"/>
                        <a:pt x="54" y="7"/>
                        <a:pt x="54" y="7"/>
                      </a:cubicBezTo>
                      <a:cubicBezTo>
                        <a:pt x="54" y="3"/>
                        <a:pt x="51" y="0"/>
                        <a:pt x="47" y="0"/>
                      </a:cubicBezTo>
                      <a:cubicBezTo>
                        <a:pt x="47" y="0"/>
                        <a:pt x="47" y="0"/>
                        <a:pt x="47" y="0"/>
                      </a:cubicBezTo>
                      <a:cubicBezTo>
                        <a:pt x="43" y="0"/>
                        <a:pt x="40" y="3"/>
                        <a:pt x="40" y="7"/>
                      </a:cubicBezTo>
                      <a:cubicBezTo>
                        <a:pt x="40" y="7"/>
                        <a:pt x="40" y="7"/>
                        <a:pt x="40" y="7"/>
                      </a:cubicBezTo>
                      <a:cubicBezTo>
                        <a:pt x="40" y="9"/>
                        <a:pt x="38" y="11"/>
                        <a:pt x="37" y="11"/>
                      </a:cubicBezTo>
                      <a:cubicBezTo>
                        <a:pt x="33" y="11"/>
                        <a:pt x="33" y="11"/>
                        <a:pt x="33" y="11"/>
                      </a:cubicBezTo>
                      <a:cubicBezTo>
                        <a:pt x="30" y="11"/>
                        <a:pt x="27" y="13"/>
                        <a:pt x="27" y="17"/>
                      </a:cubicBezTo>
                      <a:cubicBezTo>
                        <a:pt x="27" y="17"/>
                        <a:pt x="27" y="17"/>
                        <a:pt x="27" y="17"/>
                      </a:cubicBezTo>
                      <a:cubicBezTo>
                        <a:pt x="27" y="20"/>
                        <a:pt x="30" y="23"/>
                        <a:pt x="33" y="23"/>
                      </a:cubicBezTo>
                      <a:cubicBezTo>
                        <a:pt x="60" y="23"/>
                        <a:pt x="60" y="23"/>
                        <a:pt x="60" y="23"/>
                      </a:cubicBezTo>
                      <a:cubicBezTo>
                        <a:pt x="64" y="23"/>
                        <a:pt x="67" y="20"/>
                        <a:pt x="67" y="17"/>
                      </a:cubicBezTo>
                      <a:cubicBezTo>
                        <a:pt x="67" y="17"/>
                        <a:pt x="67" y="17"/>
                        <a:pt x="67" y="17"/>
                      </a:cubicBezTo>
                      <a:cubicBezTo>
                        <a:pt x="67" y="13"/>
                        <a:pt x="64" y="11"/>
                        <a:pt x="60" y="11"/>
                      </a:cubicBezTo>
                    </a:path>
                  </a:pathLst>
                </a:custGeom>
                <a:solidFill>
                  <a:schemeClr val="bg1"/>
                </a:solidFill>
                <a:ln w="9525">
                  <a:noFill/>
                  <a:round/>
                </a:ln>
              </p:spPr>
              <p:txBody>
                <a:bodyPr wrap="square" lIns="91440" tIns="45720" rIns="91440" bIns="45720" anchor="ctr">
                  <a:normAutofit/>
                </a:bodyPr>
                <a:lstStyle/>
                <a:p>
                  <a:pPr algn="ctr"/>
                </a:p>
              </p:txBody>
            </p:sp>
            <p:grpSp>
              <p:nvGrpSpPr>
                <p:cNvPr id="13" name="iṡľiḋê"/>
                <p:cNvGrpSpPr/>
                <p:nvPr/>
              </p:nvGrpSpPr>
              <p:grpSpPr>
                <a:xfrm>
                  <a:off x="2704532" y="4601948"/>
                  <a:ext cx="3485009" cy="827027"/>
                  <a:chOff x="8747280" y="3998259"/>
                  <a:chExt cx="3485009" cy="827027"/>
                </a:xfrm>
              </p:grpSpPr>
              <p:sp>
                <p:nvSpPr>
                  <p:cNvPr id="14" name="PA-îšļîḑé"/>
                  <p:cNvSpPr txBox="1"/>
                  <p:nvPr>
                    <p:custDataLst>
                      <p:tags r:id="rId27"/>
                    </p:custDataLst>
                  </p:nvPr>
                </p:nvSpPr>
                <p:spPr bwMode="auto">
                  <a:xfrm>
                    <a:off x="8747280" y="3998259"/>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03</a:t>
                    </a:r>
                    <a:endParaRPr lang="zh-CN" altLang="en-US" sz="1600" b="1" dirty="0">
                      <a:solidFill>
                        <a:schemeClr val="bg1"/>
                      </a:solidFill>
                      <a:effectLst/>
                    </a:endParaRPr>
                  </a:p>
                </p:txBody>
              </p:sp>
              <p:sp>
                <p:nvSpPr>
                  <p:cNvPr id="15" name="PA-ïSļîḓe"/>
                  <p:cNvSpPr txBox="1"/>
                  <p:nvPr>
                    <p:custDataLst>
                      <p:tags r:id="rId28"/>
                    </p:custDataLst>
                  </p:nvPr>
                </p:nvSpPr>
                <p:spPr bwMode="auto">
                  <a:xfrm>
                    <a:off x="8747280" y="426910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1983</a:t>
                    </a:r>
                    <a:r>
                      <a:rPr lang="zh-CN" altLang="en-US" sz="1200" dirty="0">
                        <a:solidFill>
                          <a:schemeClr val="bg1"/>
                        </a:solidFill>
                      </a:rPr>
                      <a:t>年</a:t>
                    </a:r>
                    <a:r>
                      <a:rPr lang="en-US" altLang="zh-CN" sz="1200" dirty="0">
                        <a:solidFill>
                          <a:schemeClr val="bg1"/>
                        </a:solidFill>
                      </a:rPr>
                      <a:t>3</a:t>
                    </a:r>
                    <a:r>
                      <a:rPr lang="zh-CN" altLang="en-US" sz="1200" dirty="0">
                        <a:solidFill>
                          <a:schemeClr val="bg1"/>
                        </a:solidFill>
                      </a:rPr>
                      <a:t>月全国政协六届一次会议上，方明和民进</a:t>
                    </a:r>
                    <a:r>
                      <a:rPr lang="en-US" altLang="zh-CN" sz="1200" dirty="0">
                        <a:solidFill>
                          <a:schemeClr val="bg1"/>
                        </a:solidFill>
                      </a:rPr>
                      <a:t>18</a:t>
                    </a:r>
                    <a:r>
                      <a:rPr lang="zh-CN" altLang="en-US" sz="1200" dirty="0">
                        <a:solidFill>
                          <a:schemeClr val="bg1"/>
                        </a:solidFill>
                      </a:rPr>
                      <a:t>位政协委员联名再次提出“为提高教师的社会地位，造成尊师重教的社会风尚，建议恢复教师节案”。同年</a:t>
                    </a:r>
                    <a:r>
                      <a:rPr lang="en-US" altLang="zh-CN" sz="1200" dirty="0">
                        <a:solidFill>
                          <a:schemeClr val="bg1"/>
                        </a:solidFill>
                      </a:rPr>
                      <a:t>9</a:t>
                    </a:r>
                    <a:r>
                      <a:rPr lang="zh-CN" altLang="en-US" sz="1200" dirty="0">
                        <a:solidFill>
                          <a:schemeClr val="bg1"/>
                        </a:solidFill>
                      </a:rPr>
                      <a:t>月，中宣部办公厅致函教育部办公厅，经研究政协一次会议方明等同志的提案，同意恢复教师节。</a:t>
                    </a:r>
                    <a:endParaRPr lang="zh-CN" altLang="en-US" sz="1200" dirty="0">
                      <a:solidFill>
                        <a:schemeClr val="bg1"/>
                      </a:solidFill>
                    </a:endParaRPr>
                  </a:p>
                </p:txBody>
              </p:sp>
            </p:grpSp>
          </p:grpSp>
        </p:grpSp>
      </p:grpSp>
      <p:sp>
        <p:nvSpPr>
          <p:cNvPr id="59" name="矩形 58"/>
          <p:cNvSpPr/>
          <p:nvPr/>
        </p:nvSpPr>
        <p:spPr>
          <a:xfrm>
            <a:off x="4725215" y="36641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60" name="PA-图片 59"/>
          <p:cNvPicPr>
            <a:picLocks noChangeAspect="1"/>
          </p:cNvPicPr>
          <p:nvPr>
            <p:custDataLst>
              <p:tags r:id="rId29"/>
            </p:custDataLst>
          </p:nvPr>
        </p:nvPicPr>
        <p:blipFill>
          <a:blip r:embed="rId30" cstate="print">
            <a:extLst>
              <a:ext uri="{28A0092B-C50C-407E-A947-70E740481C1C}">
                <a14:useLocalDpi xmlns:a14="http://schemas.microsoft.com/office/drawing/2010/main" val="0"/>
              </a:ext>
            </a:extLst>
          </a:blip>
          <a:stretch>
            <a:fillRect/>
          </a:stretch>
        </p:blipFill>
        <p:spPr>
          <a:xfrm>
            <a:off x="-325239" y="4226941"/>
            <a:ext cx="2608719" cy="26417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1000"/>
                                        <p:tgtEl>
                                          <p:spTgt spid="60"/>
                                        </p:tgtEl>
                                      </p:cBhvr>
                                    </p:animEffect>
                                    <p:anim calcmode="lin" valueType="num">
                                      <p:cBhvr>
                                        <p:cTn id="18" dur="1000" fill="hold"/>
                                        <p:tgtEl>
                                          <p:spTgt spid="60"/>
                                        </p:tgtEl>
                                        <p:attrNameLst>
                                          <p:attrName>ppt_x</p:attrName>
                                        </p:attrNameLst>
                                      </p:cBhvr>
                                      <p:tavLst>
                                        <p:tav tm="0">
                                          <p:val>
                                            <p:strVal val="#ppt_x"/>
                                          </p:val>
                                        </p:tav>
                                        <p:tav tm="100000">
                                          <p:val>
                                            <p:strVal val="#ppt_x"/>
                                          </p:val>
                                        </p:tav>
                                      </p:tavLst>
                                    </p:anim>
                                    <p:anim calcmode="lin" valueType="num">
                                      <p:cBhvr>
                                        <p:cTn id="1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4969994" y="1188419"/>
            <a:ext cx="2252012" cy="2622652"/>
            <a:chOff x="4369505" y="1449121"/>
            <a:chExt cx="3290757" cy="3832355"/>
          </a:xfrm>
        </p:grpSpPr>
        <p:sp>
          <p:nvSpPr>
            <p:cNvPr id="5" name="PA-iṡḷîḓê"/>
            <p:cNvSpPr/>
            <p:nvPr>
              <p:custDataLst>
                <p:tags r:id="rId2"/>
              </p:custDataLst>
            </p:nvPr>
          </p:nvSpPr>
          <p:spPr>
            <a:xfrm rot="16200000" flipH="1">
              <a:off x="4369505" y="3320704"/>
              <a:ext cx="1337128" cy="1337128"/>
            </a:xfrm>
            <a:prstGeom prst="flowChartMagneticTap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6" name="iṥḷíḋe"/>
            <p:cNvGrpSpPr/>
            <p:nvPr/>
          </p:nvGrpSpPr>
          <p:grpSpPr>
            <a:xfrm>
              <a:off x="6003542" y="1943753"/>
              <a:ext cx="1119767" cy="3337721"/>
              <a:chOff x="6000439" y="1183056"/>
              <a:chExt cx="1229487" cy="3664767"/>
            </a:xfrm>
            <a:solidFill>
              <a:schemeClr val="accent4"/>
            </a:solidFill>
          </p:grpSpPr>
          <p:sp>
            <p:nvSpPr>
              <p:cNvPr id="33" name="PA-íṥľïdè"/>
              <p:cNvSpPr/>
              <p:nvPr>
                <p:custDataLst>
                  <p:tags r:id="rId3"/>
                </p:custDataLst>
              </p:nvPr>
            </p:nvSpPr>
            <p:spPr>
              <a:xfrm rot="5400000">
                <a:off x="6000440" y="1183056"/>
                <a:ext cx="1229486" cy="1229486"/>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4" name="PA-íSlidè"/>
              <p:cNvSpPr/>
              <p:nvPr>
                <p:custDataLst>
                  <p:tags r:id="rId4"/>
                </p:custDataLst>
              </p:nvPr>
            </p:nvSpPr>
            <p:spPr>
              <a:xfrm>
                <a:off x="6000439" y="2392122"/>
                <a:ext cx="181285" cy="2455701"/>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grpSp>
          <p:nvGrpSpPr>
            <p:cNvPr id="7" name="isḻídè"/>
            <p:cNvGrpSpPr/>
            <p:nvPr/>
          </p:nvGrpSpPr>
          <p:grpSpPr>
            <a:xfrm>
              <a:off x="6202861" y="3130955"/>
              <a:ext cx="1457401" cy="2150521"/>
              <a:chOff x="6257388" y="2486585"/>
              <a:chExt cx="1600203" cy="2361238"/>
            </a:xfrm>
            <a:solidFill>
              <a:schemeClr val="accent6"/>
            </a:solidFill>
          </p:grpSpPr>
          <p:sp>
            <p:nvSpPr>
              <p:cNvPr id="31" name="PA-iṣlíḓé"/>
              <p:cNvSpPr/>
              <p:nvPr>
                <p:custDataLst>
                  <p:tags r:id="rId5"/>
                </p:custDataLst>
              </p:nvPr>
            </p:nvSpPr>
            <p:spPr>
              <a:xfrm rot="5400000">
                <a:off x="6257391" y="2486585"/>
                <a:ext cx="1600200" cy="1600200"/>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2" name="PA-ïsḻíḑè"/>
              <p:cNvSpPr/>
              <p:nvPr>
                <p:custDataLst>
                  <p:tags r:id="rId6"/>
                </p:custDataLst>
              </p:nvPr>
            </p:nvSpPr>
            <p:spPr>
              <a:xfrm>
                <a:off x="6257388" y="3917950"/>
                <a:ext cx="233899" cy="929873"/>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8" name="PA-îṣlïḍê"/>
            <p:cNvSpPr/>
            <p:nvPr>
              <p:custDataLst>
                <p:tags r:id="rId7"/>
              </p:custDataLst>
            </p:nvPr>
          </p:nvSpPr>
          <p:spPr>
            <a:xfrm>
              <a:off x="5509351" y="4434584"/>
              <a:ext cx="197282" cy="84689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9" name="iṧľîďe"/>
            <p:cNvGrpSpPr/>
            <p:nvPr/>
          </p:nvGrpSpPr>
          <p:grpSpPr>
            <a:xfrm>
              <a:off x="4479625" y="1449121"/>
              <a:ext cx="1488594" cy="3832354"/>
              <a:chOff x="4365302" y="639958"/>
              <a:chExt cx="1634453" cy="4207865"/>
            </a:xfrm>
            <a:solidFill>
              <a:schemeClr val="accent2"/>
            </a:solidFill>
          </p:grpSpPr>
          <p:sp>
            <p:nvSpPr>
              <p:cNvPr id="29" name="PA-i$1ïde"/>
              <p:cNvSpPr/>
              <p:nvPr>
                <p:custDataLst>
                  <p:tags r:id="rId8"/>
                </p:custDataLst>
              </p:nvPr>
            </p:nvSpPr>
            <p:spPr>
              <a:xfrm rot="16200000" flipH="1">
                <a:off x="4365302" y="639958"/>
                <a:ext cx="1634452" cy="1634452"/>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0" name="PA-ïśļíḍê"/>
              <p:cNvSpPr/>
              <p:nvPr>
                <p:custDataLst>
                  <p:tags r:id="rId9"/>
                </p:custDataLst>
              </p:nvPr>
            </p:nvSpPr>
            <p:spPr>
              <a:xfrm>
                <a:off x="5758945" y="2205570"/>
                <a:ext cx="240810" cy="2642253"/>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11" name="PA-íṡļiḑè"/>
            <p:cNvSpPr/>
            <p:nvPr>
              <p:custDataLst>
                <p:tags r:id="rId10"/>
              </p:custDataLst>
            </p:nvPr>
          </p:nvSpPr>
          <p:spPr bwMode="auto">
            <a:xfrm>
              <a:off x="6677805" y="3584205"/>
              <a:ext cx="495349" cy="480072"/>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p>
          </p:txBody>
        </p:sp>
        <p:sp>
          <p:nvSpPr>
            <p:cNvPr id="12" name="PA-iṥļiďe"/>
            <p:cNvSpPr/>
            <p:nvPr>
              <p:custDataLst>
                <p:tags r:id="rId11"/>
              </p:custDataLst>
            </p:nvPr>
          </p:nvSpPr>
          <p:spPr bwMode="auto">
            <a:xfrm>
              <a:off x="4727535" y="3675316"/>
              <a:ext cx="621067" cy="601914"/>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rgbClr val="FFC000"/>
            </a:solidFill>
            <a:ln>
              <a:noFill/>
            </a:ln>
          </p:spPr>
          <p:txBody>
            <a:bodyPr anchor="ctr"/>
            <a:lstStyle/>
            <a:p>
              <a:pPr algn="ctr"/>
            </a:p>
          </p:txBody>
        </p:sp>
        <p:sp>
          <p:nvSpPr>
            <p:cNvPr id="13" name="PA-ïṣḷiḓé"/>
            <p:cNvSpPr/>
            <p:nvPr>
              <p:custDataLst>
                <p:tags r:id="rId12"/>
              </p:custDataLst>
            </p:nvPr>
          </p:nvSpPr>
          <p:spPr bwMode="auto">
            <a:xfrm>
              <a:off x="6319846" y="2250582"/>
              <a:ext cx="532100" cy="515690"/>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p>
          </p:txBody>
        </p:sp>
        <p:sp>
          <p:nvSpPr>
            <p:cNvPr id="14" name="PA-íṧľíḓe"/>
            <p:cNvSpPr/>
            <p:nvPr>
              <p:custDataLst>
                <p:tags r:id="rId13"/>
              </p:custDataLst>
            </p:nvPr>
          </p:nvSpPr>
          <p:spPr bwMode="auto">
            <a:xfrm>
              <a:off x="4894540" y="1874194"/>
              <a:ext cx="658763" cy="638447"/>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p>
          </p:txBody>
        </p:sp>
      </p:grpSp>
      <p:grpSp>
        <p:nvGrpSpPr>
          <p:cNvPr id="41" name="PA-组合 40"/>
          <p:cNvGrpSpPr/>
          <p:nvPr>
            <p:custDataLst>
              <p:tags r:id="rId14"/>
            </p:custDataLst>
          </p:nvPr>
        </p:nvGrpSpPr>
        <p:grpSpPr>
          <a:xfrm>
            <a:off x="669925" y="1425729"/>
            <a:ext cx="10852150" cy="2776181"/>
            <a:chOff x="669925" y="1693253"/>
            <a:chExt cx="10852150" cy="2776181"/>
          </a:xfrm>
        </p:grpSpPr>
        <p:sp>
          <p:nvSpPr>
            <p:cNvPr id="15" name="PA-íš1idê"/>
            <p:cNvSpPr txBox="1"/>
            <p:nvPr>
              <p:custDataLst>
                <p:tags r:id="rId15"/>
              </p:custDataLst>
            </p:nvPr>
          </p:nvSpPr>
          <p:spPr>
            <a:xfrm>
              <a:off x="669925" y="2080051"/>
              <a:ext cx="3538337"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1983</a:t>
              </a:r>
              <a:r>
                <a:rPr lang="zh-CN" altLang="en-US" sz="1200" dirty="0">
                  <a:solidFill>
                    <a:schemeClr val="bg1"/>
                  </a:solidFill>
                </a:rPr>
                <a:t>年</a:t>
              </a:r>
              <a:r>
                <a:rPr lang="en-US" altLang="zh-CN" sz="1200" dirty="0">
                  <a:solidFill>
                    <a:schemeClr val="bg1"/>
                  </a:solidFill>
                </a:rPr>
                <a:t>12</a:t>
              </a:r>
              <a:r>
                <a:rPr lang="zh-CN" altLang="en-US" sz="1200" dirty="0">
                  <a:solidFill>
                    <a:schemeClr val="bg1"/>
                  </a:solidFill>
                </a:rPr>
                <a:t>月，由教育部何东昌部长和方明共同签发的教育部党组和全国教育工会分党组“关于恢复‘教师节’的请示”送中央宣传部。</a:t>
              </a:r>
              <a:endParaRPr lang="zh-CN" altLang="en-US" sz="1200" dirty="0">
                <a:solidFill>
                  <a:schemeClr val="bg1"/>
                </a:solidFill>
              </a:endParaRPr>
            </a:p>
          </p:txBody>
        </p:sp>
        <p:sp>
          <p:nvSpPr>
            <p:cNvPr id="16" name="PA-isļîḍé"/>
            <p:cNvSpPr/>
            <p:nvPr>
              <p:custDataLst>
                <p:tags r:id="rId16"/>
              </p:custDataLst>
            </p:nvPr>
          </p:nvSpPr>
          <p:spPr>
            <a:xfrm>
              <a:off x="669925" y="1693253"/>
              <a:ext cx="3538337" cy="330746"/>
            </a:xfrm>
            <a:prstGeom prst="rect">
              <a:avLst/>
            </a:prstGeom>
          </p:spPr>
          <p:txBody>
            <a:bodyPr wrap="none" lIns="90000" tIns="46800" rIns="90000" bIns="46800" anchor="ctr">
              <a:normAutofit fontScale="92500" lnSpcReduction="10000"/>
            </a:bodyPr>
            <a:lstStyle/>
            <a:p>
              <a:pPr lvl="0" algn="r" defTabSz="914400">
                <a:defRPr/>
              </a:pPr>
              <a:r>
                <a:rPr lang="en-US" altLang="zh-CN" b="1" dirty="0">
                  <a:solidFill>
                    <a:schemeClr val="bg1"/>
                  </a:solidFill>
                </a:rPr>
                <a:t>01</a:t>
              </a:r>
              <a:endParaRPr lang="zh-CN" altLang="en-US" b="1" dirty="0">
                <a:solidFill>
                  <a:schemeClr val="bg1"/>
                </a:solidFill>
              </a:endParaRPr>
            </a:p>
          </p:txBody>
        </p:sp>
        <p:sp>
          <p:nvSpPr>
            <p:cNvPr id="17" name="PA-íslíḋe"/>
            <p:cNvSpPr txBox="1"/>
            <p:nvPr>
              <p:custDataLst>
                <p:tags r:id="rId17"/>
              </p:custDataLst>
            </p:nvPr>
          </p:nvSpPr>
          <p:spPr>
            <a:xfrm>
              <a:off x="7805999" y="2080051"/>
              <a:ext cx="3716075"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1984</a:t>
              </a:r>
              <a:r>
                <a:rPr lang="zh-CN" altLang="en-US" sz="1200" dirty="0">
                  <a:solidFill>
                    <a:schemeClr val="bg1"/>
                  </a:solidFill>
                </a:rPr>
                <a:t>年</a:t>
              </a:r>
              <a:r>
                <a:rPr lang="en-US" altLang="zh-CN" sz="1200" dirty="0">
                  <a:solidFill>
                    <a:schemeClr val="bg1"/>
                  </a:solidFill>
                </a:rPr>
                <a:t>10</a:t>
              </a:r>
              <a:r>
                <a:rPr lang="zh-CN" altLang="en-US" sz="1200" dirty="0">
                  <a:solidFill>
                    <a:schemeClr val="bg1"/>
                  </a:solidFill>
                </a:rPr>
                <a:t>月，万里、习仲勋等中央领导对教育部党组和全国教育工会分党组的请示圈阅。</a:t>
              </a:r>
              <a:endParaRPr lang="zh-CN" altLang="en-US" sz="1200" dirty="0">
                <a:solidFill>
                  <a:schemeClr val="bg1"/>
                </a:solidFill>
              </a:endParaRPr>
            </a:p>
          </p:txBody>
        </p:sp>
        <p:sp>
          <p:nvSpPr>
            <p:cNvPr id="18" name="PA-ïş1ïḋé"/>
            <p:cNvSpPr/>
            <p:nvPr>
              <p:custDataLst>
                <p:tags r:id="rId18"/>
              </p:custDataLst>
            </p:nvPr>
          </p:nvSpPr>
          <p:spPr>
            <a:xfrm>
              <a:off x="7805999" y="1693253"/>
              <a:ext cx="3716075" cy="330746"/>
            </a:xfrm>
            <a:prstGeom prst="rect">
              <a:avLst/>
            </a:prstGeom>
          </p:spPr>
          <p:txBody>
            <a:bodyPr wrap="none" lIns="90000" tIns="46800" rIns="90000" bIns="46800" anchor="ctr">
              <a:normAutofit fontScale="92500" lnSpcReduction="10000"/>
            </a:bodyPr>
            <a:lstStyle/>
            <a:p>
              <a:pPr lvl="0" defTabSz="914400">
                <a:defRPr/>
              </a:pPr>
              <a:r>
                <a:rPr lang="en-US" altLang="zh-CN" b="1" dirty="0">
                  <a:solidFill>
                    <a:schemeClr val="bg1"/>
                  </a:solidFill>
                </a:rPr>
                <a:t>02</a:t>
              </a:r>
              <a:endParaRPr lang="zh-CN" altLang="en-US" b="1" dirty="0">
                <a:solidFill>
                  <a:schemeClr val="bg1"/>
                </a:solidFill>
              </a:endParaRPr>
            </a:p>
          </p:txBody>
        </p:sp>
        <p:sp>
          <p:nvSpPr>
            <p:cNvPr id="19" name="PA-ïsḻïdè"/>
            <p:cNvSpPr txBox="1"/>
            <p:nvPr>
              <p:custDataLst>
                <p:tags r:id="rId19"/>
              </p:custDataLst>
            </p:nvPr>
          </p:nvSpPr>
          <p:spPr>
            <a:xfrm>
              <a:off x="7806001" y="3820366"/>
              <a:ext cx="3716074"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1</a:t>
              </a:r>
              <a:r>
                <a:rPr lang="zh-CN" altLang="en-US" sz="1200" dirty="0">
                  <a:solidFill>
                    <a:schemeClr val="bg1"/>
                  </a:solidFill>
                </a:rPr>
                <a:t>月，国务院总理在全国人大常委会上提出建立教师节的议案，全国人大常委会通过了这一议案，确定每年的</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日为教师节。</a:t>
              </a:r>
              <a:endParaRPr lang="zh-CN" altLang="en-US" sz="1200" dirty="0">
                <a:solidFill>
                  <a:schemeClr val="bg1"/>
                </a:solidFill>
              </a:endParaRPr>
            </a:p>
          </p:txBody>
        </p:sp>
        <p:sp>
          <p:nvSpPr>
            <p:cNvPr id="20" name="PA-íşļîḓé"/>
            <p:cNvSpPr/>
            <p:nvPr>
              <p:custDataLst>
                <p:tags r:id="rId20"/>
              </p:custDataLst>
            </p:nvPr>
          </p:nvSpPr>
          <p:spPr>
            <a:xfrm>
              <a:off x="7806001" y="3433568"/>
              <a:ext cx="3716074" cy="330746"/>
            </a:xfrm>
            <a:prstGeom prst="rect">
              <a:avLst/>
            </a:prstGeom>
          </p:spPr>
          <p:txBody>
            <a:bodyPr wrap="none" lIns="90000" tIns="46800" rIns="90000" bIns="46800" anchor="ctr">
              <a:normAutofit fontScale="92500" lnSpcReduction="10000"/>
            </a:bodyPr>
            <a:lstStyle/>
            <a:p>
              <a:pPr lvl="0" defTabSz="914400">
                <a:defRPr/>
              </a:pPr>
              <a:r>
                <a:rPr lang="en-US" altLang="zh-CN" b="1" dirty="0">
                  <a:solidFill>
                    <a:schemeClr val="bg1"/>
                  </a:solidFill>
                </a:rPr>
                <a:t>03</a:t>
              </a:r>
              <a:endParaRPr lang="zh-CN" altLang="en-US" b="1" dirty="0">
                <a:solidFill>
                  <a:schemeClr val="bg1"/>
                </a:solidFill>
              </a:endParaRPr>
            </a:p>
          </p:txBody>
        </p:sp>
        <p:sp>
          <p:nvSpPr>
            <p:cNvPr id="21" name="PA-íSľîďê"/>
            <p:cNvSpPr txBox="1"/>
            <p:nvPr>
              <p:custDataLst>
                <p:tags r:id="rId21"/>
              </p:custDataLst>
            </p:nvPr>
          </p:nvSpPr>
          <p:spPr>
            <a:xfrm>
              <a:off x="669925" y="3932490"/>
              <a:ext cx="3586805"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1984</a:t>
              </a:r>
              <a:r>
                <a:rPr lang="zh-CN" altLang="en-US" sz="1200" dirty="0">
                  <a:solidFill>
                    <a:schemeClr val="bg1"/>
                  </a:solidFill>
                </a:rPr>
                <a:t>年</a:t>
              </a:r>
              <a:r>
                <a:rPr lang="en-US" altLang="zh-CN" sz="1200" dirty="0">
                  <a:solidFill>
                    <a:schemeClr val="bg1"/>
                  </a:solidFill>
                </a:rPr>
                <a:t>12</a:t>
              </a:r>
              <a:r>
                <a:rPr lang="zh-CN" altLang="en-US" sz="1200" dirty="0">
                  <a:solidFill>
                    <a:schemeClr val="bg1"/>
                  </a:solidFill>
                </a:rPr>
                <a:t>月，教育部党组和全国教育工会分党组“关于建立‘教师节’的报告”送中央书记处并报国务院。</a:t>
              </a:r>
              <a:endParaRPr lang="zh-CN" altLang="en-US" sz="1200" dirty="0">
                <a:solidFill>
                  <a:schemeClr val="bg1"/>
                </a:solidFill>
              </a:endParaRPr>
            </a:p>
          </p:txBody>
        </p:sp>
        <p:sp>
          <p:nvSpPr>
            <p:cNvPr id="22" name="PA-î$1iḓé"/>
            <p:cNvSpPr/>
            <p:nvPr>
              <p:custDataLst>
                <p:tags r:id="rId22"/>
              </p:custDataLst>
            </p:nvPr>
          </p:nvSpPr>
          <p:spPr>
            <a:xfrm>
              <a:off x="669925" y="3545692"/>
              <a:ext cx="3586805" cy="330746"/>
            </a:xfrm>
            <a:prstGeom prst="rect">
              <a:avLst/>
            </a:prstGeom>
          </p:spPr>
          <p:txBody>
            <a:bodyPr wrap="none" lIns="90000" tIns="46800" rIns="90000" bIns="46800" anchor="ctr">
              <a:normAutofit fontScale="92500" lnSpcReduction="10000"/>
            </a:bodyPr>
            <a:lstStyle/>
            <a:p>
              <a:pPr lvl="0" algn="r" defTabSz="914400">
                <a:defRPr/>
              </a:pPr>
              <a:r>
                <a:rPr lang="en-US" altLang="zh-CN" b="1" dirty="0">
                  <a:solidFill>
                    <a:schemeClr val="bg1"/>
                  </a:solidFill>
                </a:rPr>
                <a:t>04</a:t>
              </a:r>
              <a:endParaRPr lang="zh-CN" altLang="en-US" b="1" dirty="0">
                <a:solidFill>
                  <a:schemeClr val="bg1"/>
                </a:solidFill>
              </a:endParaRPr>
            </a:p>
          </p:txBody>
        </p:sp>
      </p:grpSp>
      <p:sp>
        <p:nvSpPr>
          <p:cNvPr id="38" name="矩形 37"/>
          <p:cNvSpPr/>
          <p:nvPr/>
        </p:nvSpPr>
        <p:spPr>
          <a:xfrm>
            <a:off x="4746912" y="362724"/>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40" name="PA-图片 39" descr="图片包含 物体&#10;&#10;描述已自动生成"/>
          <p:cNvPicPr>
            <a:picLocks noChangeAspect="1"/>
          </p:cNvPicPr>
          <p:nvPr>
            <p:custDataLst>
              <p:tags r:id="rId23"/>
            </p:custDataLst>
          </p:nvPr>
        </p:nvPicPr>
        <p:blipFill>
          <a:blip r:embed="rId24" cstate="print">
            <a:extLst>
              <a:ext uri="{28A0092B-C50C-407E-A947-70E740481C1C}">
                <a14:useLocalDpi xmlns:a14="http://schemas.microsoft.com/office/drawing/2010/main" val="0"/>
              </a:ext>
            </a:extLst>
          </a:blip>
          <a:stretch>
            <a:fillRect/>
          </a:stretch>
        </p:blipFill>
        <p:spPr>
          <a:xfrm>
            <a:off x="4809274" y="3520523"/>
            <a:ext cx="2541651" cy="18151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PA-组合 17"/>
          <p:cNvGrpSpPr/>
          <p:nvPr>
            <p:custDataLst>
              <p:tags r:id="rId1"/>
            </p:custDataLst>
          </p:nvPr>
        </p:nvGrpSpPr>
        <p:grpSpPr>
          <a:xfrm>
            <a:off x="1702676" y="2162400"/>
            <a:ext cx="6174558" cy="140676"/>
            <a:chOff x="1702676" y="2162400"/>
            <a:chExt cx="6174558" cy="140676"/>
          </a:xfrm>
        </p:grpSpPr>
        <p:sp>
          <p:nvSpPr>
            <p:cNvPr id="4" name="PA-iŝḷïḑê"/>
            <p:cNvSpPr/>
            <p:nvPr>
              <p:custDataLst>
                <p:tags r:id="rId2"/>
              </p:custDataLst>
            </p:nvPr>
          </p:nvSpPr>
          <p:spPr bwMode="auto">
            <a:xfrm>
              <a:off x="7736558" y="2162400"/>
              <a:ext cx="140676" cy="140676"/>
            </a:xfrm>
            <a:prstGeom prst="ellipse">
              <a:avLst/>
            </a:prstGeom>
            <a:solidFill>
              <a:schemeClr val="bg2">
                <a:lumMod val="50000"/>
              </a:schemeClr>
            </a:solidFill>
            <a:ln w="19050">
              <a:noFill/>
              <a:round/>
            </a:ln>
          </p:spPr>
          <p:txBody>
            <a:bodyPr wrap="square" lIns="91440" tIns="45720" rIns="91440" bIns="45720" anchor="ctr">
              <a:normAutofit fontScale="25000" lnSpcReduction="20000"/>
            </a:bodyPr>
            <a:lstStyle/>
            <a:p>
              <a:pPr algn="ctr"/>
            </a:p>
          </p:txBody>
        </p:sp>
        <p:sp>
          <p:nvSpPr>
            <p:cNvPr id="8" name="PA-îṣ1ïḍê"/>
            <p:cNvSpPr/>
            <p:nvPr>
              <p:custDataLst>
                <p:tags r:id="rId3"/>
              </p:custDataLst>
            </p:nvPr>
          </p:nvSpPr>
          <p:spPr bwMode="auto">
            <a:xfrm>
              <a:off x="4226595" y="2162400"/>
              <a:ext cx="140676" cy="140676"/>
            </a:xfrm>
            <a:prstGeom prst="ellipse">
              <a:avLst/>
            </a:prstGeom>
            <a:solidFill>
              <a:schemeClr val="bg2">
                <a:lumMod val="50000"/>
              </a:schemeClr>
            </a:solidFill>
            <a:ln w="19050">
              <a:noFill/>
              <a:round/>
            </a:ln>
          </p:spPr>
          <p:txBody>
            <a:bodyPr wrap="square" lIns="91440" tIns="45720" rIns="91440" bIns="45720" anchor="ctr">
              <a:normAutofit fontScale="25000" lnSpcReduction="20000"/>
            </a:bodyPr>
            <a:lstStyle/>
            <a:p>
              <a:pPr algn="ctr"/>
            </a:p>
          </p:txBody>
        </p:sp>
        <p:sp>
          <p:nvSpPr>
            <p:cNvPr id="12" name="PA-iSḷïḋê"/>
            <p:cNvSpPr/>
            <p:nvPr>
              <p:custDataLst>
                <p:tags r:id="rId4"/>
              </p:custDataLst>
            </p:nvPr>
          </p:nvSpPr>
          <p:spPr bwMode="auto">
            <a:xfrm>
              <a:off x="1702676" y="2214738"/>
              <a:ext cx="6086289" cy="36000"/>
            </a:xfrm>
            <a:prstGeom prst="rect">
              <a:avLst/>
            </a:prstGeom>
            <a:solidFill>
              <a:schemeClr val="bg2">
                <a:lumMod val="50000"/>
              </a:schemeClr>
            </a:solidFill>
            <a:ln w="19050">
              <a:noFill/>
              <a:round/>
            </a:ln>
            <a:effectLst>
              <a:glow rad="63500">
                <a:schemeClr val="accent2">
                  <a:satMod val="175000"/>
                  <a:alpha val="40000"/>
                </a:schemeClr>
              </a:glow>
            </a:effectLst>
          </p:spPr>
          <p:txBody>
            <a:bodyPr wrap="square" lIns="91440" tIns="45720" rIns="91440" bIns="45720" anchor="ctr">
              <a:normAutofit fontScale="25000" lnSpcReduction="20000"/>
            </a:bodyPr>
            <a:lstStyle/>
            <a:p>
              <a:pPr algn="ctr"/>
            </a:p>
          </p:txBody>
        </p:sp>
      </p:grpSp>
      <p:grpSp>
        <p:nvGrpSpPr>
          <p:cNvPr id="19" name="PA-组合 18"/>
          <p:cNvGrpSpPr/>
          <p:nvPr>
            <p:custDataLst>
              <p:tags r:id="rId5"/>
            </p:custDataLst>
          </p:nvPr>
        </p:nvGrpSpPr>
        <p:grpSpPr>
          <a:xfrm>
            <a:off x="3136584" y="1008600"/>
            <a:ext cx="7686846" cy="3582450"/>
            <a:chOff x="3136584" y="1008600"/>
            <a:chExt cx="7686846" cy="3582450"/>
          </a:xfrm>
        </p:grpSpPr>
        <p:grpSp>
          <p:nvGrpSpPr>
            <p:cNvPr id="16" name="组合 15"/>
            <p:cNvGrpSpPr/>
            <p:nvPr/>
          </p:nvGrpSpPr>
          <p:grpSpPr>
            <a:xfrm>
              <a:off x="3136584" y="2506109"/>
              <a:ext cx="5912823" cy="2084941"/>
              <a:chOff x="3136584" y="2506109"/>
              <a:chExt cx="5912823" cy="2084941"/>
            </a:xfrm>
          </p:grpSpPr>
          <p:sp>
            <p:nvSpPr>
              <p:cNvPr id="6" name="PA-í$1îďê"/>
              <p:cNvSpPr/>
              <p:nvPr>
                <p:custDataLst>
                  <p:tags r:id="rId6"/>
                </p:custDataLst>
              </p:nvPr>
            </p:nvSpPr>
            <p:spPr bwMode="auto">
              <a:xfrm>
                <a:off x="6646547" y="2784822"/>
                <a:ext cx="2402860" cy="18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Autofit/>
              </a:bodyPr>
              <a:lstStyle/>
              <a:p>
                <a:pPr algn="just">
                  <a:lnSpc>
                    <a:spcPct val="120000"/>
                  </a:lnSpc>
                </a:pPr>
                <a:r>
                  <a:rPr lang="zh-CN" altLang="en-US" sz="1600" dirty="0">
                    <a:ln>
                      <a:solidFill>
                        <a:schemeClr val="bg1"/>
                      </a:solidFill>
                    </a:ln>
                    <a:solidFill>
                      <a:schemeClr val="accent5"/>
                    </a:solidFill>
                  </a:rPr>
                  <a:t>在台湾地区，从</a:t>
                </a:r>
                <a:r>
                  <a:rPr lang="en-US" altLang="zh-CN" sz="1600" dirty="0">
                    <a:ln>
                      <a:solidFill>
                        <a:schemeClr val="bg1"/>
                      </a:solidFill>
                    </a:ln>
                    <a:solidFill>
                      <a:schemeClr val="accent5"/>
                    </a:solidFill>
                  </a:rPr>
                  <a:t>1952</a:t>
                </a:r>
                <a:r>
                  <a:rPr lang="zh-CN" altLang="en-US" sz="1600" dirty="0">
                    <a:ln>
                      <a:solidFill>
                        <a:schemeClr val="bg1"/>
                      </a:solidFill>
                    </a:ln>
                    <a:solidFill>
                      <a:schemeClr val="accent5"/>
                    </a:solidFill>
                  </a:rPr>
                  <a:t>年起台湾当局就确定</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28</a:t>
                </a:r>
                <a:r>
                  <a:rPr lang="zh-CN" altLang="en-US" sz="1600" dirty="0">
                    <a:ln>
                      <a:solidFill>
                        <a:schemeClr val="bg1"/>
                      </a:solidFill>
                    </a:ln>
                    <a:solidFill>
                      <a:schemeClr val="accent5"/>
                    </a:solidFill>
                  </a:rPr>
                  <a:t>日为孔子诞辰日及教师节，并不随中国大陆教师节日期的变化而改变 。</a:t>
                </a:r>
                <a:endParaRPr lang="zh-CN" altLang="en-US" sz="1600" dirty="0">
                  <a:ln>
                    <a:solidFill>
                      <a:schemeClr val="bg1"/>
                    </a:solidFill>
                  </a:ln>
                  <a:solidFill>
                    <a:schemeClr val="accent5"/>
                  </a:solidFill>
                </a:endParaRPr>
              </a:p>
            </p:txBody>
          </p:sp>
          <p:sp>
            <p:nvSpPr>
              <p:cNvPr id="7" name="PA-î$líḍé"/>
              <p:cNvSpPr txBox="1"/>
              <p:nvPr>
                <p:custDataLst>
                  <p:tags r:id="rId7"/>
                </p:custDataLst>
              </p:nvPr>
            </p:nvSpPr>
            <p:spPr bwMode="auto">
              <a:xfrm>
                <a:off x="6646547" y="2506109"/>
                <a:ext cx="2304257"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1">
                <a:normAutofit fontScale="85000" lnSpcReduction="20000"/>
              </a:bodyPr>
              <a:lstStyle/>
              <a:p>
                <a:pPr algn="just">
                  <a:spcBef>
                    <a:spcPct val="0"/>
                  </a:spcBef>
                </a:pPr>
                <a:r>
                  <a:rPr lang="en-US" altLang="zh-CN" b="1" dirty="0">
                    <a:solidFill>
                      <a:schemeClr val="bg1"/>
                    </a:solidFill>
                  </a:rPr>
                  <a:t>02</a:t>
                </a:r>
                <a:endParaRPr lang="en-US" altLang="zh-CN" b="1" dirty="0">
                  <a:solidFill>
                    <a:schemeClr val="bg1"/>
                  </a:solidFill>
                </a:endParaRPr>
              </a:p>
            </p:txBody>
          </p:sp>
          <p:sp>
            <p:nvSpPr>
              <p:cNvPr id="10" name="PA-ïṥḷïḋé"/>
              <p:cNvSpPr/>
              <p:nvPr>
                <p:custDataLst>
                  <p:tags r:id="rId8"/>
                </p:custDataLst>
              </p:nvPr>
            </p:nvSpPr>
            <p:spPr bwMode="auto">
              <a:xfrm>
                <a:off x="3136584" y="2784822"/>
                <a:ext cx="2304257" cy="18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Autofit/>
              </a:bodyPr>
              <a:lstStyle/>
              <a:p>
                <a:pPr algn="just">
                  <a:lnSpc>
                    <a:spcPct val="120000"/>
                  </a:lnSpc>
                </a:pPr>
                <a:r>
                  <a:rPr lang="en-US" altLang="zh-CN" sz="1600" dirty="0">
                    <a:ln>
                      <a:solidFill>
                        <a:schemeClr val="bg1"/>
                      </a:solidFill>
                    </a:ln>
                    <a:solidFill>
                      <a:schemeClr val="accent5"/>
                    </a:solidFill>
                  </a:rPr>
                  <a:t>1997</a:t>
                </a:r>
                <a:r>
                  <a:rPr lang="zh-CN" altLang="en-US" sz="1600" dirty="0">
                    <a:ln>
                      <a:solidFill>
                        <a:schemeClr val="bg1"/>
                      </a:solidFill>
                    </a:ln>
                    <a:solidFill>
                      <a:schemeClr val="accent5"/>
                    </a:solidFill>
                  </a:rPr>
                  <a:t>年之前，香港的教师节定于每年的</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28</a:t>
                </a:r>
                <a:r>
                  <a:rPr lang="zh-CN" altLang="en-US" sz="1600" dirty="0">
                    <a:ln>
                      <a:solidFill>
                        <a:schemeClr val="bg1"/>
                      </a:solidFill>
                    </a:ln>
                    <a:solidFill>
                      <a:schemeClr val="accent5"/>
                    </a:solidFill>
                  </a:rPr>
                  <a:t>日（孔子诞辰），回归后则跟随中国内地规定，改为每年的</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10</a:t>
                </a:r>
                <a:r>
                  <a:rPr lang="zh-CN" altLang="en-US" sz="1600" dirty="0">
                    <a:ln>
                      <a:solidFill>
                        <a:schemeClr val="bg1"/>
                      </a:solidFill>
                    </a:ln>
                    <a:solidFill>
                      <a:schemeClr val="accent5"/>
                    </a:solidFill>
                  </a:rPr>
                  <a:t>日 。</a:t>
                </a:r>
                <a:endParaRPr lang="zh-CN" altLang="en-US" sz="1600" dirty="0">
                  <a:ln>
                    <a:solidFill>
                      <a:schemeClr val="bg1"/>
                    </a:solidFill>
                  </a:ln>
                  <a:solidFill>
                    <a:schemeClr val="accent5"/>
                  </a:solidFill>
                </a:endParaRPr>
              </a:p>
              <a:p>
                <a:pPr algn="just">
                  <a:lnSpc>
                    <a:spcPct val="120000"/>
                  </a:lnSpc>
                </a:pPr>
                <a:endParaRPr lang="zh-CN" altLang="en-US" sz="1600" dirty="0">
                  <a:ln>
                    <a:solidFill>
                      <a:schemeClr val="bg1"/>
                    </a:solidFill>
                  </a:ln>
                  <a:solidFill>
                    <a:schemeClr val="accent5"/>
                  </a:solidFill>
                </a:endParaRPr>
              </a:p>
            </p:txBody>
          </p:sp>
          <p:sp>
            <p:nvSpPr>
              <p:cNvPr id="11" name="PA-îṣḻïḋê"/>
              <p:cNvSpPr txBox="1"/>
              <p:nvPr>
                <p:custDataLst>
                  <p:tags r:id="rId9"/>
                </p:custDataLst>
              </p:nvPr>
            </p:nvSpPr>
            <p:spPr bwMode="auto">
              <a:xfrm>
                <a:off x="3136584" y="2506109"/>
                <a:ext cx="2304257"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1">
                <a:normAutofit fontScale="85000" lnSpcReduction="20000"/>
              </a:bodyPr>
              <a:lstStyle/>
              <a:p>
                <a:pPr algn="just">
                  <a:spcBef>
                    <a:spcPct val="0"/>
                  </a:spcBef>
                </a:pPr>
                <a:r>
                  <a:rPr lang="en-US" altLang="zh-CN" b="1" dirty="0">
                    <a:solidFill>
                      <a:schemeClr val="bg1"/>
                    </a:solidFill>
                  </a:rPr>
                  <a:t>01</a:t>
                </a:r>
                <a:endParaRPr lang="en-US" altLang="zh-CN" b="1" dirty="0">
                  <a:solidFill>
                    <a:schemeClr val="bg1"/>
                  </a:solidFill>
                </a:endParaRPr>
              </a:p>
            </p:txBody>
          </p:sp>
        </p:grpSp>
        <p:sp>
          <p:nvSpPr>
            <p:cNvPr id="14" name="PA-ïšlíḋê"/>
            <p:cNvSpPr/>
            <p:nvPr>
              <p:custDataLst>
                <p:tags r:id="rId10"/>
              </p:custDataLst>
            </p:nvPr>
          </p:nvSpPr>
          <p:spPr bwMode="auto">
            <a:xfrm>
              <a:off x="10319374" y="1008600"/>
              <a:ext cx="504056" cy="2484276"/>
            </a:xfrm>
            <a:prstGeom prst="rect">
              <a:avLst/>
            </a:prstGeom>
            <a:noFill/>
            <a:ln w="19050">
              <a:solidFill>
                <a:schemeClr val="bg1"/>
              </a:solidFill>
              <a:round/>
            </a:ln>
          </p:spPr>
          <p:txBody>
            <a:bodyPr vert="eaVert" wrap="square" lIns="91440" tIns="45720" rIns="91440" bIns="45720" anchor="ctr" anchorCtr="1" compatLnSpc="1">
              <a:normAutofit/>
            </a:bodyPr>
            <a:lstStyle/>
            <a:p>
              <a:pPr algn="just">
                <a:spcBef>
                  <a:spcPct val="0"/>
                </a:spcBef>
              </a:pPr>
              <a:r>
                <a:rPr lang="en-US" altLang="zh-CN" sz="2000" b="1" dirty="0">
                  <a:solidFill>
                    <a:schemeClr val="bg1"/>
                  </a:solidFill>
                </a:rPr>
                <a:t>THEACHER</a:t>
              </a:r>
              <a:endParaRPr lang="zh-CN" altLang="en-US" b="1" dirty="0">
                <a:solidFill>
                  <a:schemeClr val="bg1"/>
                </a:solidFill>
              </a:endParaRPr>
            </a:p>
          </p:txBody>
        </p:sp>
      </p:grpSp>
      <p:sp>
        <p:nvSpPr>
          <p:cNvPr id="15" name="矩形 14"/>
          <p:cNvSpPr/>
          <p:nvPr/>
        </p:nvSpPr>
        <p:spPr>
          <a:xfrm>
            <a:off x="4746912" y="331515"/>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endPar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endParaRPr>
          </a:p>
        </p:txBody>
      </p:sp>
      <p:pic>
        <p:nvPicPr>
          <p:cNvPr id="13" name="PA-图片 12" descr="图片包含 玩具&#10;&#10;描述已自动生成"/>
          <p:cNvPicPr>
            <a:picLocks noChangeAspect="1"/>
          </p:cNvPicPr>
          <p:nvPr>
            <p:custDataLst>
              <p:tags r:id="rId11"/>
            </p:custDataLst>
          </p:nvPr>
        </p:nvPicPr>
        <p:blipFill>
          <a:blip r:embed="rId12">
            <a:extLst>
              <a:ext uri="{28A0092B-C50C-407E-A947-70E740481C1C}">
                <a14:useLocalDpi xmlns:a14="http://schemas.microsoft.com/office/drawing/2010/main" val="0"/>
              </a:ext>
            </a:extLst>
          </a:blip>
          <a:stretch>
            <a:fillRect/>
          </a:stretch>
        </p:blipFill>
        <p:spPr>
          <a:xfrm>
            <a:off x="8942734" y="2967546"/>
            <a:ext cx="3249266" cy="3890454"/>
          </a:xfrm>
          <a:prstGeom prst="rect">
            <a:avLst/>
          </a:prstGeom>
        </p:spPr>
      </p:pic>
      <p:cxnSp>
        <p:nvCxnSpPr>
          <p:cNvPr id="21" name="PA-直接连接符 20"/>
          <p:cNvCxnSpPr>
            <a:stCxn id="12" idx="1"/>
          </p:cNvCxnSpPr>
          <p:nvPr>
            <p:custDataLst>
              <p:tags r:id="rId13"/>
            </p:custDataLst>
          </p:nvPr>
        </p:nvCxnSpPr>
        <p:spPr>
          <a:xfrm>
            <a:off x="1702676" y="2232738"/>
            <a:ext cx="0" cy="2822738"/>
          </a:xfrm>
          <a:prstGeom prst="line">
            <a:avLst/>
          </a:prstGeom>
          <a:ln>
            <a:solidFill>
              <a:schemeClr val="bg1"/>
            </a:soli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2" name="PA-calendar_116332"/>
          <p:cNvSpPr>
            <a:spLocks noChangeAspect="1"/>
          </p:cNvSpPr>
          <p:nvPr>
            <p:custDataLst>
              <p:tags r:id="rId14"/>
            </p:custDataLst>
          </p:nvPr>
        </p:nvSpPr>
        <p:spPr bwMode="auto">
          <a:xfrm>
            <a:off x="3988650" y="1247522"/>
            <a:ext cx="600123" cy="609685"/>
          </a:xfrm>
          <a:custGeom>
            <a:avLst/>
            <a:gdLst>
              <a:gd name="connsiteX0" fmla="*/ 311628 w 571368"/>
              <a:gd name="connsiteY0" fmla="*/ 337294 h 580471"/>
              <a:gd name="connsiteX1" fmla="*/ 286977 w 571368"/>
              <a:gd name="connsiteY1" fmla="*/ 352049 h 580471"/>
              <a:gd name="connsiteX2" fmla="*/ 279502 w 571368"/>
              <a:gd name="connsiteY2" fmla="*/ 391515 h 580471"/>
              <a:gd name="connsiteX3" fmla="*/ 286977 w 571368"/>
              <a:gd name="connsiteY3" fmla="*/ 430981 h 580471"/>
              <a:gd name="connsiteX4" fmla="*/ 311628 w 571368"/>
              <a:gd name="connsiteY4" fmla="*/ 445825 h 580471"/>
              <a:gd name="connsiteX5" fmla="*/ 336368 w 571368"/>
              <a:gd name="connsiteY5" fmla="*/ 430981 h 580471"/>
              <a:gd name="connsiteX6" fmla="*/ 343843 w 571368"/>
              <a:gd name="connsiteY6" fmla="*/ 391515 h 580471"/>
              <a:gd name="connsiteX7" fmla="*/ 336368 w 571368"/>
              <a:gd name="connsiteY7" fmla="*/ 352049 h 580471"/>
              <a:gd name="connsiteX8" fmla="*/ 311628 w 571368"/>
              <a:gd name="connsiteY8" fmla="*/ 337294 h 580471"/>
              <a:gd name="connsiteX9" fmla="*/ 142189 w 571368"/>
              <a:gd name="connsiteY9" fmla="*/ 311193 h 580471"/>
              <a:gd name="connsiteX10" fmla="*/ 209014 w 571368"/>
              <a:gd name="connsiteY10" fmla="*/ 311193 h 580471"/>
              <a:gd name="connsiteX11" fmla="*/ 209014 w 571368"/>
              <a:gd name="connsiteY11" fmla="*/ 475399 h 580471"/>
              <a:gd name="connsiteX12" fmla="*/ 173155 w 571368"/>
              <a:gd name="connsiteY12" fmla="*/ 475399 h 580471"/>
              <a:gd name="connsiteX13" fmla="*/ 173155 w 571368"/>
              <a:gd name="connsiteY13" fmla="*/ 342115 h 580471"/>
              <a:gd name="connsiteX14" fmla="*/ 142189 w 571368"/>
              <a:gd name="connsiteY14" fmla="*/ 342115 h 580471"/>
              <a:gd name="connsiteX15" fmla="*/ 310382 w 571368"/>
              <a:gd name="connsiteY15" fmla="*/ 306183 h 580471"/>
              <a:gd name="connsiteX16" fmla="*/ 361019 w 571368"/>
              <a:gd name="connsiteY16" fmla="*/ 329649 h 580471"/>
              <a:gd name="connsiteX17" fmla="*/ 378372 w 571368"/>
              <a:gd name="connsiteY17" fmla="*/ 391426 h 580471"/>
              <a:gd name="connsiteX18" fmla="*/ 361019 w 571368"/>
              <a:gd name="connsiteY18" fmla="*/ 453203 h 580471"/>
              <a:gd name="connsiteX19" fmla="*/ 310382 w 571368"/>
              <a:gd name="connsiteY19" fmla="*/ 476669 h 580471"/>
              <a:gd name="connsiteX20" fmla="*/ 259656 w 571368"/>
              <a:gd name="connsiteY20" fmla="*/ 453203 h 580471"/>
              <a:gd name="connsiteX21" fmla="*/ 242392 w 571368"/>
              <a:gd name="connsiteY21" fmla="*/ 391426 h 580471"/>
              <a:gd name="connsiteX22" fmla="*/ 259656 w 571368"/>
              <a:gd name="connsiteY22" fmla="*/ 329649 h 580471"/>
              <a:gd name="connsiteX23" fmla="*/ 310382 w 571368"/>
              <a:gd name="connsiteY23" fmla="*/ 306183 h 580471"/>
              <a:gd name="connsiteX24" fmla="*/ 347503 w 571368"/>
              <a:gd name="connsiteY24" fmla="*/ 243174 h 580471"/>
              <a:gd name="connsiteX25" fmla="*/ 347503 w 571368"/>
              <a:gd name="connsiteY25" fmla="*/ 243263 h 580471"/>
              <a:gd name="connsiteX26" fmla="*/ 23499 w 571368"/>
              <a:gd name="connsiteY26" fmla="*/ 243263 h 580471"/>
              <a:gd name="connsiteX27" fmla="*/ 23499 w 571368"/>
              <a:gd name="connsiteY27" fmla="*/ 555674 h 580471"/>
              <a:gd name="connsiteX28" fmla="*/ 495886 w 571368"/>
              <a:gd name="connsiteY28" fmla="*/ 555674 h 580471"/>
              <a:gd name="connsiteX29" fmla="*/ 495886 w 571368"/>
              <a:gd name="connsiteY29" fmla="*/ 259261 h 580471"/>
              <a:gd name="connsiteX30" fmla="*/ 434023 w 571368"/>
              <a:gd name="connsiteY30" fmla="*/ 274104 h 580471"/>
              <a:gd name="connsiteX31" fmla="*/ 347503 w 571368"/>
              <a:gd name="connsiteY31" fmla="*/ 243174 h 580471"/>
              <a:gd name="connsiteX32" fmla="*/ 23499 w 571368"/>
              <a:gd name="connsiteY32" fmla="*/ 113677 h 580471"/>
              <a:gd name="connsiteX33" fmla="*/ 23499 w 571368"/>
              <a:gd name="connsiteY33" fmla="*/ 218643 h 580471"/>
              <a:gd name="connsiteX34" fmla="*/ 324004 w 571368"/>
              <a:gd name="connsiteY34" fmla="*/ 218643 h 580471"/>
              <a:gd name="connsiteX35" fmla="*/ 296855 w 571368"/>
              <a:gd name="connsiteY35" fmla="*/ 137141 h 580471"/>
              <a:gd name="connsiteX36" fmla="*/ 298813 w 571368"/>
              <a:gd name="connsiteY36" fmla="*/ 113677 h 580471"/>
              <a:gd name="connsiteX37" fmla="*/ 422969 w 571368"/>
              <a:gd name="connsiteY37" fmla="*/ 35847 h 580471"/>
              <a:gd name="connsiteX38" fmla="*/ 446459 w 571368"/>
              <a:gd name="connsiteY38" fmla="*/ 35847 h 580471"/>
              <a:gd name="connsiteX39" fmla="*/ 446459 w 571368"/>
              <a:gd name="connsiteY39" fmla="*/ 129708 h 580471"/>
              <a:gd name="connsiteX40" fmla="*/ 498333 w 571368"/>
              <a:gd name="connsiteY40" fmla="*/ 163128 h 580471"/>
              <a:gd name="connsiteX41" fmla="*/ 484808 w 571368"/>
              <a:gd name="connsiteY41" fmla="*/ 184105 h 580471"/>
              <a:gd name="connsiteX42" fmla="*/ 422969 w 571368"/>
              <a:gd name="connsiteY42" fmla="*/ 143307 h 580471"/>
              <a:gd name="connsiteX43" fmla="*/ 434023 w 571368"/>
              <a:gd name="connsiteY43" fmla="*/ 24797 h 580471"/>
              <a:gd name="connsiteX44" fmla="*/ 321511 w 571368"/>
              <a:gd name="connsiteY44" fmla="*/ 137141 h 580471"/>
              <a:gd name="connsiteX45" fmla="*/ 434023 w 571368"/>
              <a:gd name="connsiteY45" fmla="*/ 249484 h 580471"/>
              <a:gd name="connsiteX46" fmla="*/ 546534 w 571368"/>
              <a:gd name="connsiteY46" fmla="*/ 137141 h 580471"/>
              <a:gd name="connsiteX47" fmla="*/ 434023 w 571368"/>
              <a:gd name="connsiteY47" fmla="*/ 24797 h 580471"/>
              <a:gd name="connsiteX48" fmla="*/ 434023 w 571368"/>
              <a:gd name="connsiteY48" fmla="*/ 0 h 580471"/>
              <a:gd name="connsiteX49" fmla="*/ 571368 w 571368"/>
              <a:gd name="connsiteY49" fmla="*/ 137141 h 580471"/>
              <a:gd name="connsiteX50" fmla="*/ 520631 w 571368"/>
              <a:gd name="connsiteY50" fmla="*/ 243174 h 580471"/>
              <a:gd name="connsiteX51" fmla="*/ 520631 w 571368"/>
              <a:gd name="connsiteY51" fmla="*/ 580471 h 580471"/>
              <a:gd name="connsiteX52" fmla="*/ 0 w 571368"/>
              <a:gd name="connsiteY52" fmla="*/ 580471 h 580471"/>
              <a:gd name="connsiteX53" fmla="*/ 0 w 571368"/>
              <a:gd name="connsiteY53" fmla="*/ 88968 h 580471"/>
              <a:gd name="connsiteX54" fmla="*/ 71655 w 571368"/>
              <a:gd name="connsiteY54" fmla="*/ 88968 h 580471"/>
              <a:gd name="connsiteX55" fmla="*/ 71655 w 571368"/>
              <a:gd name="connsiteY55" fmla="*/ 19820 h 580471"/>
              <a:gd name="connsiteX56" fmla="*/ 96489 w 571368"/>
              <a:gd name="connsiteY56" fmla="*/ 19820 h 580471"/>
              <a:gd name="connsiteX57" fmla="*/ 96489 w 571368"/>
              <a:gd name="connsiteY57" fmla="*/ 88879 h 580471"/>
              <a:gd name="connsiteX58" fmla="*/ 305578 w 571368"/>
              <a:gd name="connsiteY58" fmla="*/ 88879 h 580471"/>
              <a:gd name="connsiteX59" fmla="*/ 434023 w 571368"/>
              <a:gd name="connsiteY59" fmla="*/ 0 h 5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1368" h="580471">
                <a:moveTo>
                  <a:pt x="311628" y="337294"/>
                </a:moveTo>
                <a:cubicBezTo>
                  <a:pt x="299347" y="337294"/>
                  <a:pt x="291961" y="342271"/>
                  <a:pt x="286977" y="352049"/>
                </a:cubicBezTo>
                <a:cubicBezTo>
                  <a:pt x="281994" y="361915"/>
                  <a:pt x="279502" y="375515"/>
                  <a:pt x="279502" y="391515"/>
                </a:cubicBezTo>
                <a:cubicBezTo>
                  <a:pt x="279502" y="407515"/>
                  <a:pt x="281994" y="421203"/>
                  <a:pt x="286977" y="430981"/>
                </a:cubicBezTo>
                <a:cubicBezTo>
                  <a:pt x="291872" y="440847"/>
                  <a:pt x="300504" y="445825"/>
                  <a:pt x="311628" y="445825"/>
                </a:cubicBezTo>
                <a:cubicBezTo>
                  <a:pt x="322663" y="445825"/>
                  <a:pt x="330138" y="440847"/>
                  <a:pt x="336368" y="430981"/>
                </a:cubicBezTo>
                <a:cubicBezTo>
                  <a:pt x="341351" y="421203"/>
                  <a:pt x="343843" y="407515"/>
                  <a:pt x="343843" y="391515"/>
                </a:cubicBezTo>
                <a:cubicBezTo>
                  <a:pt x="343843" y="375515"/>
                  <a:pt x="341351" y="361915"/>
                  <a:pt x="336368" y="352049"/>
                </a:cubicBezTo>
                <a:cubicBezTo>
                  <a:pt x="331473" y="342271"/>
                  <a:pt x="322841" y="337294"/>
                  <a:pt x="311628" y="337294"/>
                </a:cubicBezTo>
                <a:close/>
                <a:moveTo>
                  <a:pt x="142189" y="311193"/>
                </a:moveTo>
                <a:lnTo>
                  <a:pt x="209014" y="311193"/>
                </a:lnTo>
                <a:lnTo>
                  <a:pt x="209014" y="475399"/>
                </a:lnTo>
                <a:lnTo>
                  <a:pt x="173155" y="475399"/>
                </a:lnTo>
                <a:lnTo>
                  <a:pt x="173155" y="342115"/>
                </a:lnTo>
                <a:lnTo>
                  <a:pt x="142189" y="342115"/>
                </a:lnTo>
                <a:close/>
                <a:moveTo>
                  <a:pt x="310382" y="306183"/>
                </a:moveTo>
                <a:cubicBezTo>
                  <a:pt x="332630" y="306183"/>
                  <a:pt x="349984" y="313650"/>
                  <a:pt x="361019" y="329649"/>
                </a:cubicBezTo>
                <a:cubicBezTo>
                  <a:pt x="372143" y="345649"/>
                  <a:pt x="378372" y="365471"/>
                  <a:pt x="378372" y="391426"/>
                </a:cubicBezTo>
                <a:cubicBezTo>
                  <a:pt x="378372" y="417381"/>
                  <a:pt x="372143" y="438359"/>
                  <a:pt x="361019" y="453203"/>
                </a:cubicBezTo>
                <a:cubicBezTo>
                  <a:pt x="349895" y="469202"/>
                  <a:pt x="333876" y="476669"/>
                  <a:pt x="310382" y="476669"/>
                </a:cubicBezTo>
                <a:cubicBezTo>
                  <a:pt x="288134" y="476669"/>
                  <a:pt x="270869" y="469202"/>
                  <a:pt x="259656" y="453203"/>
                </a:cubicBezTo>
                <a:cubicBezTo>
                  <a:pt x="248532" y="437203"/>
                  <a:pt x="242392" y="417381"/>
                  <a:pt x="242392" y="391426"/>
                </a:cubicBezTo>
                <a:cubicBezTo>
                  <a:pt x="242392" y="365471"/>
                  <a:pt x="248532" y="344493"/>
                  <a:pt x="259656" y="329649"/>
                </a:cubicBezTo>
                <a:cubicBezTo>
                  <a:pt x="270869" y="313650"/>
                  <a:pt x="288045" y="306183"/>
                  <a:pt x="310382" y="306183"/>
                </a:cubicBezTo>
                <a:close/>
                <a:moveTo>
                  <a:pt x="347503" y="243174"/>
                </a:moveTo>
                <a:lnTo>
                  <a:pt x="347503" y="243263"/>
                </a:lnTo>
                <a:lnTo>
                  <a:pt x="23499" y="243263"/>
                </a:lnTo>
                <a:lnTo>
                  <a:pt x="23499" y="555674"/>
                </a:lnTo>
                <a:lnTo>
                  <a:pt x="495886" y="555674"/>
                </a:lnTo>
                <a:lnTo>
                  <a:pt x="495886" y="259261"/>
                </a:lnTo>
                <a:cubicBezTo>
                  <a:pt x="477193" y="268771"/>
                  <a:pt x="456186" y="274104"/>
                  <a:pt x="434023" y="274104"/>
                </a:cubicBezTo>
                <a:cubicBezTo>
                  <a:pt x="401355" y="274104"/>
                  <a:pt x="371091" y="262461"/>
                  <a:pt x="347503" y="243174"/>
                </a:cubicBezTo>
                <a:close/>
                <a:moveTo>
                  <a:pt x="23499" y="113677"/>
                </a:moveTo>
                <a:lnTo>
                  <a:pt x="23499" y="218643"/>
                </a:lnTo>
                <a:lnTo>
                  <a:pt x="324004" y="218643"/>
                </a:lnTo>
                <a:cubicBezTo>
                  <a:pt x="306913" y="195801"/>
                  <a:pt x="296855" y="167538"/>
                  <a:pt x="296855" y="137141"/>
                </a:cubicBezTo>
                <a:cubicBezTo>
                  <a:pt x="296855" y="129142"/>
                  <a:pt x="297567" y="121231"/>
                  <a:pt x="298813" y="113677"/>
                </a:cubicBezTo>
                <a:close/>
                <a:moveTo>
                  <a:pt x="422969" y="35847"/>
                </a:moveTo>
                <a:lnTo>
                  <a:pt x="446459" y="35847"/>
                </a:lnTo>
                <a:lnTo>
                  <a:pt x="446459" y="129708"/>
                </a:lnTo>
                <a:lnTo>
                  <a:pt x="498333" y="163128"/>
                </a:lnTo>
                <a:lnTo>
                  <a:pt x="484808" y="184105"/>
                </a:lnTo>
                <a:lnTo>
                  <a:pt x="422969" y="143307"/>
                </a:lnTo>
                <a:close/>
                <a:moveTo>
                  <a:pt x="434023" y="24797"/>
                </a:moveTo>
                <a:cubicBezTo>
                  <a:pt x="372159" y="24797"/>
                  <a:pt x="321511" y="75370"/>
                  <a:pt x="321511" y="137141"/>
                </a:cubicBezTo>
                <a:cubicBezTo>
                  <a:pt x="321511" y="198823"/>
                  <a:pt x="372159" y="249484"/>
                  <a:pt x="434023" y="249484"/>
                </a:cubicBezTo>
                <a:cubicBezTo>
                  <a:pt x="495886" y="249484"/>
                  <a:pt x="546534" y="198823"/>
                  <a:pt x="546534" y="137141"/>
                </a:cubicBezTo>
                <a:cubicBezTo>
                  <a:pt x="547869" y="74214"/>
                  <a:pt x="497043" y="24797"/>
                  <a:pt x="434023" y="24797"/>
                </a:cubicBezTo>
                <a:close/>
                <a:moveTo>
                  <a:pt x="434023" y="0"/>
                </a:moveTo>
                <a:cubicBezTo>
                  <a:pt x="509505" y="0"/>
                  <a:pt x="571368" y="61771"/>
                  <a:pt x="571368" y="137141"/>
                </a:cubicBezTo>
                <a:cubicBezTo>
                  <a:pt x="571368" y="179803"/>
                  <a:pt x="551518" y="218021"/>
                  <a:pt x="520631" y="243174"/>
                </a:cubicBezTo>
                <a:lnTo>
                  <a:pt x="520631" y="580471"/>
                </a:lnTo>
                <a:lnTo>
                  <a:pt x="0" y="580471"/>
                </a:lnTo>
                <a:lnTo>
                  <a:pt x="0" y="88968"/>
                </a:lnTo>
                <a:lnTo>
                  <a:pt x="71655" y="88968"/>
                </a:lnTo>
                <a:lnTo>
                  <a:pt x="71655" y="19820"/>
                </a:lnTo>
                <a:lnTo>
                  <a:pt x="96489" y="19820"/>
                </a:lnTo>
                <a:lnTo>
                  <a:pt x="96489" y="88879"/>
                </a:lnTo>
                <a:lnTo>
                  <a:pt x="305578" y="88879"/>
                </a:lnTo>
                <a:cubicBezTo>
                  <a:pt x="325161" y="37063"/>
                  <a:pt x="375542" y="0"/>
                  <a:pt x="434023" y="0"/>
                </a:cubicBezTo>
                <a:close/>
              </a:path>
            </a:pathLst>
          </a:custGeom>
          <a:solidFill>
            <a:schemeClr val="accent1"/>
          </a:solidFill>
          <a:ln>
            <a:noFill/>
          </a:ln>
        </p:spPr>
      </p:sp>
      <p:sp>
        <p:nvSpPr>
          <p:cNvPr id="23" name="PA-calendar_116332"/>
          <p:cNvSpPr>
            <a:spLocks noChangeAspect="1"/>
          </p:cNvSpPr>
          <p:nvPr>
            <p:custDataLst>
              <p:tags r:id="rId15"/>
            </p:custDataLst>
          </p:nvPr>
        </p:nvSpPr>
        <p:spPr bwMode="auto">
          <a:xfrm>
            <a:off x="7506834" y="1240576"/>
            <a:ext cx="600123" cy="609685"/>
          </a:xfrm>
          <a:custGeom>
            <a:avLst/>
            <a:gdLst>
              <a:gd name="connsiteX0" fmla="*/ 311628 w 571368"/>
              <a:gd name="connsiteY0" fmla="*/ 337294 h 580471"/>
              <a:gd name="connsiteX1" fmla="*/ 286977 w 571368"/>
              <a:gd name="connsiteY1" fmla="*/ 352049 h 580471"/>
              <a:gd name="connsiteX2" fmla="*/ 279502 w 571368"/>
              <a:gd name="connsiteY2" fmla="*/ 391515 h 580471"/>
              <a:gd name="connsiteX3" fmla="*/ 286977 w 571368"/>
              <a:gd name="connsiteY3" fmla="*/ 430981 h 580471"/>
              <a:gd name="connsiteX4" fmla="*/ 311628 w 571368"/>
              <a:gd name="connsiteY4" fmla="*/ 445825 h 580471"/>
              <a:gd name="connsiteX5" fmla="*/ 336368 w 571368"/>
              <a:gd name="connsiteY5" fmla="*/ 430981 h 580471"/>
              <a:gd name="connsiteX6" fmla="*/ 343843 w 571368"/>
              <a:gd name="connsiteY6" fmla="*/ 391515 h 580471"/>
              <a:gd name="connsiteX7" fmla="*/ 336368 w 571368"/>
              <a:gd name="connsiteY7" fmla="*/ 352049 h 580471"/>
              <a:gd name="connsiteX8" fmla="*/ 311628 w 571368"/>
              <a:gd name="connsiteY8" fmla="*/ 337294 h 580471"/>
              <a:gd name="connsiteX9" fmla="*/ 142189 w 571368"/>
              <a:gd name="connsiteY9" fmla="*/ 311193 h 580471"/>
              <a:gd name="connsiteX10" fmla="*/ 209014 w 571368"/>
              <a:gd name="connsiteY10" fmla="*/ 311193 h 580471"/>
              <a:gd name="connsiteX11" fmla="*/ 209014 w 571368"/>
              <a:gd name="connsiteY11" fmla="*/ 475399 h 580471"/>
              <a:gd name="connsiteX12" fmla="*/ 173155 w 571368"/>
              <a:gd name="connsiteY12" fmla="*/ 475399 h 580471"/>
              <a:gd name="connsiteX13" fmla="*/ 173155 w 571368"/>
              <a:gd name="connsiteY13" fmla="*/ 342115 h 580471"/>
              <a:gd name="connsiteX14" fmla="*/ 142189 w 571368"/>
              <a:gd name="connsiteY14" fmla="*/ 342115 h 580471"/>
              <a:gd name="connsiteX15" fmla="*/ 310382 w 571368"/>
              <a:gd name="connsiteY15" fmla="*/ 306183 h 580471"/>
              <a:gd name="connsiteX16" fmla="*/ 361019 w 571368"/>
              <a:gd name="connsiteY16" fmla="*/ 329649 h 580471"/>
              <a:gd name="connsiteX17" fmla="*/ 378372 w 571368"/>
              <a:gd name="connsiteY17" fmla="*/ 391426 h 580471"/>
              <a:gd name="connsiteX18" fmla="*/ 361019 w 571368"/>
              <a:gd name="connsiteY18" fmla="*/ 453203 h 580471"/>
              <a:gd name="connsiteX19" fmla="*/ 310382 w 571368"/>
              <a:gd name="connsiteY19" fmla="*/ 476669 h 580471"/>
              <a:gd name="connsiteX20" fmla="*/ 259656 w 571368"/>
              <a:gd name="connsiteY20" fmla="*/ 453203 h 580471"/>
              <a:gd name="connsiteX21" fmla="*/ 242392 w 571368"/>
              <a:gd name="connsiteY21" fmla="*/ 391426 h 580471"/>
              <a:gd name="connsiteX22" fmla="*/ 259656 w 571368"/>
              <a:gd name="connsiteY22" fmla="*/ 329649 h 580471"/>
              <a:gd name="connsiteX23" fmla="*/ 310382 w 571368"/>
              <a:gd name="connsiteY23" fmla="*/ 306183 h 580471"/>
              <a:gd name="connsiteX24" fmla="*/ 347503 w 571368"/>
              <a:gd name="connsiteY24" fmla="*/ 243174 h 580471"/>
              <a:gd name="connsiteX25" fmla="*/ 347503 w 571368"/>
              <a:gd name="connsiteY25" fmla="*/ 243263 h 580471"/>
              <a:gd name="connsiteX26" fmla="*/ 23499 w 571368"/>
              <a:gd name="connsiteY26" fmla="*/ 243263 h 580471"/>
              <a:gd name="connsiteX27" fmla="*/ 23499 w 571368"/>
              <a:gd name="connsiteY27" fmla="*/ 555674 h 580471"/>
              <a:gd name="connsiteX28" fmla="*/ 495886 w 571368"/>
              <a:gd name="connsiteY28" fmla="*/ 555674 h 580471"/>
              <a:gd name="connsiteX29" fmla="*/ 495886 w 571368"/>
              <a:gd name="connsiteY29" fmla="*/ 259261 h 580471"/>
              <a:gd name="connsiteX30" fmla="*/ 434023 w 571368"/>
              <a:gd name="connsiteY30" fmla="*/ 274104 h 580471"/>
              <a:gd name="connsiteX31" fmla="*/ 347503 w 571368"/>
              <a:gd name="connsiteY31" fmla="*/ 243174 h 580471"/>
              <a:gd name="connsiteX32" fmla="*/ 23499 w 571368"/>
              <a:gd name="connsiteY32" fmla="*/ 113677 h 580471"/>
              <a:gd name="connsiteX33" fmla="*/ 23499 w 571368"/>
              <a:gd name="connsiteY33" fmla="*/ 218643 h 580471"/>
              <a:gd name="connsiteX34" fmla="*/ 324004 w 571368"/>
              <a:gd name="connsiteY34" fmla="*/ 218643 h 580471"/>
              <a:gd name="connsiteX35" fmla="*/ 296855 w 571368"/>
              <a:gd name="connsiteY35" fmla="*/ 137141 h 580471"/>
              <a:gd name="connsiteX36" fmla="*/ 298813 w 571368"/>
              <a:gd name="connsiteY36" fmla="*/ 113677 h 580471"/>
              <a:gd name="connsiteX37" fmla="*/ 422969 w 571368"/>
              <a:gd name="connsiteY37" fmla="*/ 35847 h 580471"/>
              <a:gd name="connsiteX38" fmla="*/ 446459 w 571368"/>
              <a:gd name="connsiteY38" fmla="*/ 35847 h 580471"/>
              <a:gd name="connsiteX39" fmla="*/ 446459 w 571368"/>
              <a:gd name="connsiteY39" fmla="*/ 129708 h 580471"/>
              <a:gd name="connsiteX40" fmla="*/ 498333 w 571368"/>
              <a:gd name="connsiteY40" fmla="*/ 163128 h 580471"/>
              <a:gd name="connsiteX41" fmla="*/ 484808 w 571368"/>
              <a:gd name="connsiteY41" fmla="*/ 184105 h 580471"/>
              <a:gd name="connsiteX42" fmla="*/ 422969 w 571368"/>
              <a:gd name="connsiteY42" fmla="*/ 143307 h 580471"/>
              <a:gd name="connsiteX43" fmla="*/ 434023 w 571368"/>
              <a:gd name="connsiteY43" fmla="*/ 24797 h 580471"/>
              <a:gd name="connsiteX44" fmla="*/ 321511 w 571368"/>
              <a:gd name="connsiteY44" fmla="*/ 137141 h 580471"/>
              <a:gd name="connsiteX45" fmla="*/ 434023 w 571368"/>
              <a:gd name="connsiteY45" fmla="*/ 249484 h 580471"/>
              <a:gd name="connsiteX46" fmla="*/ 546534 w 571368"/>
              <a:gd name="connsiteY46" fmla="*/ 137141 h 580471"/>
              <a:gd name="connsiteX47" fmla="*/ 434023 w 571368"/>
              <a:gd name="connsiteY47" fmla="*/ 24797 h 580471"/>
              <a:gd name="connsiteX48" fmla="*/ 434023 w 571368"/>
              <a:gd name="connsiteY48" fmla="*/ 0 h 580471"/>
              <a:gd name="connsiteX49" fmla="*/ 571368 w 571368"/>
              <a:gd name="connsiteY49" fmla="*/ 137141 h 580471"/>
              <a:gd name="connsiteX50" fmla="*/ 520631 w 571368"/>
              <a:gd name="connsiteY50" fmla="*/ 243174 h 580471"/>
              <a:gd name="connsiteX51" fmla="*/ 520631 w 571368"/>
              <a:gd name="connsiteY51" fmla="*/ 580471 h 580471"/>
              <a:gd name="connsiteX52" fmla="*/ 0 w 571368"/>
              <a:gd name="connsiteY52" fmla="*/ 580471 h 580471"/>
              <a:gd name="connsiteX53" fmla="*/ 0 w 571368"/>
              <a:gd name="connsiteY53" fmla="*/ 88968 h 580471"/>
              <a:gd name="connsiteX54" fmla="*/ 71655 w 571368"/>
              <a:gd name="connsiteY54" fmla="*/ 88968 h 580471"/>
              <a:gd name="connsiteX55" fmla="*/ 71655 w 571368"/>
              <a:gd name="connsiteY55" fmla="*/ 19820 h 580471"/>
              <a:gd name="connsiteX56" fmla="*/ 96489 w 571368"/>
              <a:gd name="connsiteY56" fmla="*/ 19820 h 580471"/>
              <a:gd name="connsiteX57" fmla="*/ 96489 w 571368"/>
              <a:gd name="connsiteY57" fmla="*/ 88879 h 580471"/>
              <a:gd name="connsiteX58" fmla="*/ 305578 w 571368"/>
              <a:gd name="connsiteY58" fmla="*/ 88879 h 580471"/>
              <a:gd name="connsiteX59" fmla="*/ 434023 w 571368"/>
              <a:gd name="connsiteY59" fmla="*/ 0 h 5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1368" h="580471">
                <a:moveTo>
                  <a:pt x="311628" y="337294"/>
                </a:moveTo>
                <a:cubicBezTo>
                  <a:pt x="299347" y="337294"/>
                  <a:pt x="291961" y="342271"/>
                  <a:pt x="286977" y="352049"/>
                </a:cubicBezTo>
                <a:cubicBezTo>
                  <a:pt x="281994" y="361915"/>
                  <a:pt x="279502" y="375515"/>
                  <a:pt x="279502" y="391515"/>
                </a:cubicBezTo>
                <a:cubicBezTo>
                  <a:pt x="279502" y="407515"/>
                  <a:pt x="281994" y="421203"/>
                  <a:pt x="286977" y="430981"/>
                </a:cubicBezTo>
                <a:cubicBezTo>
                  <a:pt x="291872" y="440847"/>
                  <a:pt x="300504" y="445825"/>
                  <a:pt x="311628" y="445825"/>
                </a:cubicBezTo>
                <a:cubicBezTo>
                  <a:pt x="322663" y="445825"/>
                  <a:pt x="330138" y="440847"/>
                  <a:pt x="336368" y="430981"/>
                </a:cubicBezTo>
                <a:cubicBezTo>
                  <a:pt x="341351" y="421203"/>
                  <a:pt x="343843" y="407515"/>
                  <a:pt x="343843" y="391515"/>
                </a:cubicBezTo>
                <a:cubicBezTo>
                  <a:pt x="343843" y="375515"/>
                  <a:pt x="341351" y="361915"/>
                  <a:pt x="336368" y="352049"/>
                </a:cubicBezTo>
                <a:cubicBezTo>
                  <a:pt x="331473" y="342271"/>
                  <a:pt x="322841" y="337294"/>
                  <a:pt x="311628" y="337294"/>
                </a:cubicBezTo>
                <a:close/>
                <a:moveTo>
                  <a:pt x="142189" y="311193"/>
                </a:moveTo>
                <a:lnTo>
                  <a:pt x="209014" y="311193"/>
                </a:lnTo>
                <a:lnTo>
                  <a:pt x="209014" y="475399"/>
                </a:lnTo>
                <a:lnTo>
                  <a:pt x="173155" y="475399"/>
                </a:lnTo>
                <a:lnTo>
                  <a:pt x="173155" y="342115"/>
                </a:lnTo>
                <a:lnTo>
                  <a:pt x="142189" y="342115"/>
                </a:lnTo>
                <a:close/>
                <a:moveTo>
                  <a:pt x="310382" y="306183"/>
                </a:moveTo>
                <a:cubicBezTo>
                  <a:pt x="332630" y="306183"/>
                  <a:pt x="349984" y="313650"/>
                  <a:pt x="361019" y="329649"/>
                </a:cubicBezTo>
                <a:cubicBezTo>
                  <a:pt x="372143" y="345649"/>
                  <a:pt x="378372" y="365471"/>
                  <a:pt x="378372" y="391426"/>
                </a:cubicBezTo>
                <a:cubicBezTo>
                  <a:pt x="378372" y="417381"/>
                  <a:pt x="372143" y="438359"/>
                  <a:pt x="361019" y="453203"/>
                </a:cubicBezTo>
                <a:cubicBezTo>
                  <a:pt x="349895" y="469202"/>
                  <a:pt x="333876" y="476669"/>
                  <a:pt x="310382" y="476669"/>
                </a:cubicBezTo>
                <a:cubicBezTo>
                  <a:pt x="288134" y="476669"/>
                  <a:pt x="270869" y="469202"/>
                  <a:pt x="259656" y="453203"/>
                </a:cubicBezTo>
                <a:cubicBezTo>
                  <a:pt x="248532" y="437203"/>
                  <a:pt x="242392" y="417381"/>
                  <a:pt x="242392" y="391426"/>
                </a:cubicBezTo>
                <a:cubicBezTo>
                  <a:pt x="242392" y="365471"/>
                  <a:pt x="248532" y="344493"/>
                  <a:pt x="259656" y="329649"/>
                </a:cubicBezTo>
                <a:cubicBezTo>
                  <a:pt x="270869" y="313650"/>
                  <a:pt x="288045" y="306183"/>
                  <a:pt x="310382" y="306183"/>
                </a:cubicBezTo>
                <a:close/>
                <a:moveTo>
                  <a:pt x="347503" y="243174"/>
                </a:moveTo>
                <a:lnTo>
                  <a:pt x="347503" y="243263"/>
                </a:lnTo>
                <a:lnTo>
                  <a:pt x="23499" y="243263"/>
                </a:lnTo>
                <a:lnTo>
                  <a:pt x="23499" y="555674"/>
                </a:lnTo>
                <a:lnTo>
                  <a:pt x="495886" y="555674"/>
                </a:lnTo>
                <a:lnTo>
                  <a:pt x="495886" y="259261"/>
                </a:lnTo>
                <a:cubicBezTo>
                  <a:pt x="477193" y="268771"/>
                  <a:pt x="456186" y="274104"/>
                  <a:pt x="434023" y="274104"/>
                </a:cubicBezTo>
                <a:cubicBezTo>
                  <a:pt x="401355" y="274104"/>
                  <a:pt x="371091" y="262461"/>
                  <a:pt x="347503" y="243174"/>
                </a:cubicBezTo>
                <a:close/>
                <a:moveTo>
                  <a:pt x="23499" y="113677"/>
                </a:moveTo>
                <a:lnTo>
                  <a:pt x="23499" y="218643"/>
                </a:lnTo>
                <a:lnTo>
                  <a:pt x="324004" y="218643"/>
                </a:lnTo>
                <a:cubicBezTo>
                  <a:pt x="306913" y="195801"/>
                  <a:pt x="296855" y="167538"/>
                  <a:pt x="296855" y="137141"/>
                </a:cubicBezTo>
                <a:cubicBezTo>
                  <a:pt x="296855" y="129142"/>
                  <a:pt x="297567" y="121231"/>
                  <a:pt x="298813" y="113677"/>
                </a:cubicBezTo>
                <a:close/>
                <a:moveTo>
                  <a:pt x="422969" y="35847"/>
                </a:moveTo>
                <a:lnTo>
                  <a:pt x="446459" y="35847"/>
                </a:lnTo>
                <a:lnTo>
                  <a:pt x="446459" y="129708"/>
                </a:lnTo>
                <a:lnTo>
                  <a:pt x="498333" y="163128"/>
                </a:lnTo>
                <a:lnTo>
                  <a:pt x="484808" y="184105"/>
                </a:lnTo>
                <a:lnTo>
                  <a:pt x="422969" y="143307"/>
                </a:lnTo>
                <a:close/>
                <a:moveTo>
                  <a:pt x="434023" y="24797"/>
                </a:moveTo>
                <a:cubicBezTo>
                  <a:pt x="372159" y="24797"/>
                  <a:pt x="321511" y="75370"/>
                  <a:pt x="321511" y="137141"/>
                </a:cubicBezTo>
                <a:cubicBezTo>
                  <a:pt x="321511" y="198823"/>
                  <a:pt x="372159" y="249484"/>
                  <a:pt x="434023" y="249484"/>
                </a:cubicBezTo>
                <a:cubicBezTo>
                  <a:pt x="495886" y="249484"/>
                  <a:pt x="546534" y="198823"/>
                  <a:pt x="546534" y="137141"/>
                </a:cubicBezTo>
                <a:cubicBezTo>
                  <a:pt x="547869" y="74214"/>
                  <a:pt x="497043" y="24797"/>
                  <a:pt x="434023" y="24797"/>
                </a:cubicBezTo>
                <a:close/>
                <a:moveTo>
                  <a:pt x="434023" y="0"/>
                </a:moveTo>
                <a:cubicBezTo>
                  <a:pt x="509505" y="0"/>
                  <a:pt x="571368" y="61771"/>
                  <a:pt x="571368" y="137141"/>
                </a:cubicBezTo>
                <a:cubicBezTo>
                  <a:pt x="571368" y="179803"/>
                  <a:pt x="551518" y="218021"/>
                  <a:pt x="520631" y="243174"/>
                </a:cubicBezTo>
                <a:lnTo>
                  <a:pt x="520631" y="580471"/>
                </a:lnTo>
                <a:lnTo>
                  <a:pt x="0" y="580471"/>
                </a:lnTo>
                <a:lnTo>
                  <a:pt x="0" y="88968"/>
                </a:lnTo>
                <a:lnTo>
                  <a:pt x="71655" y="88968"/>
                </a:lnTo>
                <a:lnTo>
                  <a:pt x="71655" y="19820"/>
                </a:lnTo>
                <a:lnTo>
                  <a:pt x="96489" y="19820"/>
                </a:lnTo>
                <a:lnTo>
                  <a:pt x="96489" y="88879"/>
                </a:lnTo>
                <a:lnTo>
                  <a:pt x="305578" y="88879"/>
                </a:lnTo>
                <a:cubicBezTo>
                  <a:pt x="325161" y="37063"/>
                  <a:pt x="375542" y="0"/>
                  <a:pt x="434023" y="0"/>
                </a:cubicBezTo>
                <a:close/>
              </a:path>
            </a:pathLst>
          </a:custGeom>
          <a:solidFill>
            <a:schemeClr val="accent1"/>
          </a:solidFill>
          <a:ln>
            <a:noFill/>
          </a:ln>
        </p:spPr>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900" decel="100000" fill="hold"/>
                                        <p:tgtEl>
                                          <p:spTgt spid="2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900" decel="100000" fill="hold"/>
                                        <p:tgtEl>
                                          <p:spTgt spid="18"/>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900" decel="100000" fill="hold"/>
                                        <p:tgtEl>
                                          <p:spTgt spid="19"/>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8" fill="hold">
                            <p:stCondLst>
                              <p:cond delay="5000"/>
                            </p:stCondLst>
                            <p:childTnLst>
                              <p:par>
                                <p:cTn id="39" presetID="37"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900" decel="100000" fill="hold"/>
                                        <p:tgtEl>
                                          <p:spTgt spid="2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5.2.7"/>
</p:tagLst>
</file>

<file path=ppt/tags/tag10.xml><?xml version="1.0" encoding="utf-8"?>
<p:tagLst xmlns:p="http://schemas.openxmlformats.org/presentationml/2006/main">
  <p:tag name="MH" val="20190725140431"/>
  <p:tag name="MH_LIBRARY" val="GRAPHIC"/>
  <p:tag name="MH_ORDER" val="矩形 9"/>
</p:tagLst>
</file>

<file path=ppt/tags/tag100.xml><?xml version="1.0" encoding="utf-8"?>
<p:tagLst xmlns:p="http://schemas.openxmlformats.org/presentationml/2006/main">
  <p:tag name="PA" val="v5.2.7"/>
</p:tagLst>
</file>

<file path=ppt/tags/tag101.xml><?xml version="1.0" encoding="utf-8"?>
<p:tagLst xmlns:p="http://schemas.openxmlformats.org/presentationml/2006/main">
  <p:tag name="PA" val="v5.2.7"/>
</p:tagLst>
</file>

<file path=ppt/tags/tag102.xml><?xml version="1.0" encoding="utf-8"?>
<p:tagLst xmlns:p="http://schemas.openxmlformats.org/presentationml/2006/main">
  <p:tag name="PA" val="v5.2.7"/>
</p:tagLst>
</file>

<file path=ppt/tags/tag103.xml><?xml version="1.0" encoding="utf-8"?>
<p:tagLst xmlns:p="http://schemas.openxmlformats.org/presentationml/2006/main">
  <p:tag name="PA" val="v5.2.7"/>
</p:tagLst>
</file>

<file path=ppt/tags/tag104.xml><?xml version="1.0" encoding="utf-8"?>
<p:tagLst xmlns:p="http://schemas.openxmlformats.org/presentationml/2006/main">
  <p:tag name="PA" val="v5.2.7"/>
</p:tagLst>
</file>

<file path=ppt/tags/tag105.xml><?xml version="1.0" encoding="utf-8"?>
<p:tagLst xmlns:p="http://schemas.openxmlformats.org/presentationml/2006/main">
  <p:tag name="PA" val="v5.2.7"/>
</p:tagLst>
</file>

<file path=ppt/tags/tag106.xml><?xml version="1.0" encoding="utf-8"?>
<p:tagLst xmlns:p="http://schemas.openxmlformats.org/presentationml/2006/main">
  <p:tag name="PA" val="v5.2.7"/>
</p:tagLst>
</file>

<file path=ppt/tags/tag107.xml><?xml version="1.0" encoding="utf-8"?>
<p:tagLst xmlns:p="http://schemas.openxmlformats.org/presentationml/2006/main">
  <p:tag name="PA" val="v5.2.7"/>
</p:tagLst>
</file>

<file path=ppt/tags/tag108.xml><?xml version="1.0" encoding="utf-8"?>
<p:tagLst xmlns:p="http://schemas.openxmlformats.org/presentationml/2006/main">
  <p:tag name="PA" val="v5.2.7"/>
</p:tagLst>
</file>

<file path=ppt/tags/tag109.xml><?xml version="1.0" encoding="utf-8"?>
<p:tagLst xmlns:p="http://schemas.openxmlformats.org/presentationml/2006/main">
  <p:tag name="PA" val="v5.2.7"/>
</p:tagLst>
</file>

<file path=ppt/tags/tag11.xml><?xml version="1.0" encoding="utf-8"?>
<p:tagLst xmlns:p="http://schemas.openxmlformats.org/presentationml/2006/main">
  <p:tag name="MH" val="20190725140431"/>
  <p:tag name="MH_LIBRARY" val="GRAPHIC"/>
  <p:tag name="MH_ORDER" val="Freeform 133"/>
</p:tagLst>
</file>

<file path=ppt/tags/tag110.xml><?xml version="1.0" encoding="utf-8"?>
<p:tagLst xmlns:p="http://schemas.openxmlformats.org/presentationml/2006/main">
  <p:tag name="PA" val="v5.2.7"/>
</p:tagLst>
</file>

<file path=ppt/tags/tag111.xml><?xml version="1.0" encoding="utf-8"?>
<p:tagLst xmlns:p="http://schemas.openxmlformats.org/presentationml/2006/main">
  <p:tag name="PA" val="v5.2.7"/>
</p:tagLst>
</file>

<file path=ppt/tags/tag112.xml><?xml version="1.0" encoding="utf-8"?>
<p:tagLst xmlns:p="http://schemas.openxmlformats.org/presentationml/2006/main">
  <p:tag name="PA" val="v5.2.7"/>
</p:tagLst>
</file>

<file path=ppt/tags/tag113.xml><?xml version="1.0" encoding="utf-8"?>
<p:tagLst xmlns:p="http://schemas.openxmlformats.org/presentationml/2006/main">
  <p:tag name="PA" val="v5.2.7"/>
</p:tagLst>
</file>

<file path=ppt/tags/tag114.xml><?xml version="1.0" encoding="utf-8"?>
<p:tagLst xmlns:p="http://schemas.openxmlformats.org/presentationml/2006/main">
  <p:tag name="PA" val="v5.2.7"/>
</p:tagLst>
</file>

<file path=ppt/tags/tag115.xml><?xml version="1.0" encoding="utf-8"?>
<p:tagLst xmlns:p="http://schemas.openxmlformats.org/presentationml/2006/main">
  <p:tag name="PA" val="v5.2.7"/>
</p:tagLst>
</file>

<file path=ppt/tags/tag116.xml><?xml version="1.0" encoding="utf-8"?>
<p:tagLst xmlns:p="http://schemas.openxmlformats.org/presentationml/2006/main">
  <p:tag name="PA" val="v5.2.7"/>
</p:tagLst>
</file>

<file path=ppt/tags/tag117.xml><?xml version="1.0" encoding="utf-8"?>
<p:tagLst xmlns:p="http://schemas.openxmlformats.org/presentationml/2006/main">
  <p:tag name="PA" val="v5.2.7"/>
</p:tagLst>
</file>

<file path=ppt/tags/tag118.xml><?xml version="1.0" encoding="utf-8"?>
<p:tagLst xmlns:p="http://schemas.openxmlformats.org/presentationml/2006/main">
  <p:tag name="PA" val="v5.2.7"/>
</p:tagLst>
</file>

<file path=ppt/tags/tag119.xml><?xml version="1.0" encoding="utf-8"?>
<p:tagLst xmlns:p="http://schemas.openxmlformats.org/presentationml/2006/main">
  <p:tag name="PA" val="v5.2.7"/>
</p:tagLst>
</file>

<file path=ppt/tags/tag12.xml><?xml version="1.0" encoding="utf-8"?>
<p:tagLst xmlns:p="http://schemas.openxmlformats.org/presentationml/2006/main">
  <p:tag name="MH" val="20190725140431"/>
  <p:tag name="MH_LIBRARY" val="GRAPHIC"/>
  <p:tag name="MH_ORDER" val="矩形 6"/>
</p:tagLst>
</file>

<file path=ppt/tags/tag120.xml><?xml version="1.0" encoding="utf-8"?>
<p:tagLst xmlns:p="http://schemas.openxmlformats.org/presentationml/2006/main">
  <p:tag name="PA" val="v5.2.7"/>
</p:tagLst>
</file>

<file path=ppt/tags/tag121.xml><?xml version="1.0" encoding="utf-8"?>
<p:tagLst xmlns:p="http://schemas.openxmlformats.org/presentationml/2006/main">
  <p:tag name="PA" val="v5.2.7"/>
</p:tagLst>
</file>

<file path=ppt/tags/tag122.xml><?xml version="1.0" encoding="utf-8"?>
<p:tagLst xmlns:p="http://schemas.openxmlformats.org/presentationml/2006/main">
  <p:tag name="MH" val="20190725141449"/>
  <p:tag name="MH_LIBRARY" val="GRAPHIC"/>
  <p:tag name="MH_ORDER" val="Freeform 5"/>
  <p:tag name="PA" val="v5.2.7"/>
</p:tagLst>
</file>

<file path=ppt/tags/tag123.xml><?xml version="1.0" encoding="utf-8"?>
<p:tagLst xmlns:p="http://schemas.openxmlformats.org/presentationml/2006/main">
  <p:tag name="MH" val="20190725141449"/>
  <p:tag name="MH_LIBRARY" val="GRAPHIC"/>
  <p:tag name="MH_ORDER" val="文本框 19"/>
  <p:tag name="PA" val="v5.2.7"/>
</p:tagLst>
</file>

<file path=ppt/tags/tag124.xml><?xml version="1.0" encoding="utf-8"?>
<p:tagLst xmlns:p="http://schemas.openxmlformats.org/presentationml/2006/main">
  <p:tag name="MH" val="20190725141449"/>
  <p:tag name="MH_LIBRARY" val="GRAPHIC"/>
  <p:tag name="MH_ORDER" val="文本框 20"/>
  <p:tag name="PA" val="v5.2.7"/>
</p:tagLst>
</file>

<file path=ppt/tags/tag125.xml><?xml version="1.0" encoding="utf-8"?>
<p:tagLst xmlns:p="http://schemas.openxmlformats.org/presentationml/2006/main">
  <p:tag name="MH" val="20190725141449"/>
  <p:tag name="MH_LIBRARY" val="GRAPHIC"/>
  <p:tag name="MH_ORDER" val="文本框 21"/>
  <p:tag name="PA" val="v5.2.7"/>
</p:tagLst>
</file>

<file path=ppt/tags/tag126.xml><?xml version="1.0" encoding="utf-8"?>
<p:tagLst xmlns:p="http://schemas.openxmlformats.org/presentationml/2006/main">
  <p:tag name="MH" val="20190725141449"/>
  <p:tag name="MH_LIBRARY" val="GRAPHIC"/>
  <p:tag name="MH_ORDER" val="Freeform 13"/>
  <p:tag name="PA" val="v5.2.7"/>
</p:tagLst>
</file>

<file path=ppt/tags/tag127.xml><?xml version="1.0" encoding="utf-8"?>
<p:tagLst xmlns:p="http://schemas.openxmlformats.org/presentationml/2006/main">
  <p:tag name="MH" val="20190725141449"/>
  <p:tag name="MH_LIBRARY" val="GRAPHIC"/>
  <p:tag name="MH_ORDER" val="Freeform 13"/>
  <p:tag name="PA" val="v5.2.7"/>
</p:tagLst>
</file>

<file path=ppt/tags/tag128.xml><?xml version="1.0" encoding="utf-8"?>
<p:tagLst xmlns:p="http://schemas.openxmlformats.org/presentationml/2006/main">
  <p:tag name="MH" val="20190725141449"/>
  <p:tag name="MH_LIBRARY" val="GRAPHIC"/>
</p:tagLst>
</file>

<file path=ppt/tags/tag129.xml><?xml version="1.0" encoding="utf-8"?>
<p:tagLst xmlns:p="http://schemas.openxmlformats.org/presentationml/2006/main">
  <p:tag name="PA" val="v5.2.7"/>
</p:tagLst>
</file>

<file path=ppt/tags/tag13.xml><?xml version="1.0" encoding="utf-8"?>
<p:tagLst xmlns:p="http://schemas.openxmlformats.org/presentationml/2006/main">
  <p:tag name="MH" val="20190725140431"/>
  <p:tag name="MH_LIBRARY" val="GRAPHIC"/>
  <p:tag name="MH_ORDER" val="矩形 12"/>
</p:tagLst>
</file>

<file path=ppt/tags/tag130.xml><?xml version="1.0" encoding="utf-8"?>
<p:tagLst xmlns:p="http://schemas.openxmlformats.org/presentationml/2006/main">
  <p:tag name="PA" val="v5.2.7"/>
</p:tagLst>
</file>

<file path=ppt/tags/tag131.xml><?xml version="1.0" encoding="utf-8"?>
<p:tagLst xmlns:p="http://schemas.openxmlformats.org/presentationml/2006/main">
  <p:tag name="PA" val="v5.2.7"/>
</p:tagLst>
</file>

<file path=ppt/tags/tag132.xml><?xml version="1.0" encoding="utf-8"?>
<p:tagLst xmlns:p="http://schemas.openxmlformats.org/presentationml/2006/main">
  <p:tag name="PA" val="v5.2.7"/>
</p:tagLst>
</file>

<file path=ppt/tags/tag133.xml><?xml version="1.0" encoding="utf-8"?>
<p:tagLst xmlns:p="http://schemas.openxmlformats.org/presentationml/2006/main">
  <p:tag name="PA" val="v5.2.7"/>
</p:tagLst>
</file>

<file path=ppt/tags/tag134.xml><?xml version="1.0" encoding="utf-8"?>
<p:tagLst xmlns:p="http://schemas.openxmlformats.org/presentationml/2006/main">
  <p:tag name="PA" val="v5.2.7"/>
</p:tagLst>
</file>

<file path=ppt/tags/tag135.xml><?xml version="1.0" encoding="utf-8"?>
<p:tagLst xmlns:p="http://schemas.openxmlformats.org/presentationml/2006/main">
  <p:tag name="PA" val="v5.2.7"/>
</p:tagLst>
</file>

<file path=ppt/tags/tag136.xml><?xml version="1.0" encoding="utf-8"?>
<p:tagLst xmlns:p="http://schemas.openxmlformats.org/presentationml/2006/main">
  <p:tag name="PA" val="v5.2.7"/>
</p:tagLst>
</file>

<file path=ppt/tags/tag137.xml><?xml version="1.0" encoding="utf-8"?>
<p:tagLst xmlns:p="http://schemas.openxmlformats.org/presentationml/2006/main">
  <p:tag name="PA" val="v5.2.7"/>
</p:tagLst>
</file>

<file path=ppt/tags/tag138.xml><?xml version="1.0" encoding="utf-8"?>
<p:tagLst xmlns:p="http://schemas.openxmlformats.org/presentationml/2006/main">
  <p:tag name="PA" val="v5.2.7"/>
</p:tagLst>
</file>

<file path=ppt/tags/tag139.xml><?xml version="1.0" encoding="utf-8"?>
<p:tagLst xmlns:p="http://schemas.openxmlformats.org/presentationml/2006/main">
  <p:tag name="PA" val="v5.2.7"/>
</p:tagLst>
</file>

<file path=ppt/tags/tag14.xml><?xml version="1.0" encoding="utf-8"?>
<p:tagLst xmlns:p="http://schemas.openxmlformats.org/presentationml/2006/main">
  <p:tag name="MH" val="20190725140431"/>
  <p:tag name="MH_LIBRARY" val="GRAPHIC"/>
  <p:tag name="MH_ORDER" val="Freeform 133"/>
</p:tagLst>
</file>

<file path=ppt/tags/tag140.xml><?xml version="1.0" encoding="utf-8"?>
<p:tagLst xmlns:p="http://schemas.openxmlformats.org/presentationml/2006/main">
  <p:tag name="PA" val="v5.2.7"/>
</p:tagLst>
</file>

<file path=ppt/tags/tag141.xml><?xml version="1.0" encoding="utf-8"?>
<p:tagLst xmlns:p="http://schemas.openxmlformats.org/presentationml/2006/main">
  <p:tag name="PA" val="v5.2.7"/>
</p:tagLst>
</file>

<file path=ppt/tags/tag142.xml><?xml version="1.0" encoding="utf-8"?>
<p:tagLst xmlns:p="http://schemas.openxmlformats.org/presentationml/2006/main">
  <p:tag name="PA" val="v5.2.7"/>
</p:tagLst>
</file>

<file path=ppt/tags/tag143.xml><?xml version="1.0" encoding="utf-8"?>
<p:tagLst xmlns:p="http://schemas.openxmlformats.org/presentationml/2006/main">
  <p:tag name="PA" val="v5.2.7"/>
</p:tagLst>
</file>

<file path=ppt/tags/tag144.xml><?xml version="1.0" encoding="utf-8"?>
<p:tagLst xmlns:p="http://schemas.openxmlformats.org/presentationml/2006/main">
  <p:tag name="PA" val="v5.2.7"/>
</p:tagLst>
</file>

<file path=ppt/tags/tag145.xml><?xml version="1.0" encoding="utf-8"?>
<p:tagLst xmlns:p="http://schemas.openxmlformats.org/presentationml/2006/main">
  <p:tag name="PA" val="v5.2.7"/>
</p:tagLst>
</file>

<file path=ppt/tags/tag146.xml><?xml version="1.0" encoding="utf-8"?>
<p:tagLst xmlns:p="http://schemas.openxmlformats.org/presentationml/2006/main">
  <p:tag name="PA" val="v5.2.7"/>
</p:tagLst>
</file>

<file path=ppt/tags/tag147.xml><?xml version="1.0" encoding="utf-8"?>
<p:tagLst xmlns:p="http://schemas.openxmlformats.org/presentationml/2006/main">
  <p:tag name="PA" val="v5.2.7"/>
</p:tagLst>
</file>

<file path=ppt/tags/tag148.xml><?xml version="1.0" encoding="utf-8"?>
<p:tagLst xmlns:p="http://schemas.openxmlformats.org/presentationml/2006/main">
  <p:tag name="PA" val="v5.2.7"/>
</p:tagLst>
</file>

<file path=ppt/tags/tag149.xml><?xml version="1.0" encoding="utf-8"?>
<p:tagLst xmlns:p="http://schemas.openxmlformats.org/presentationml/2006/main">
  <p:tag name="PA" val="v5.2.7"/>
</p:tagLst>
</file>

<file path=ppt/tags/tag15.xml><?xml version="1.0" encoding="utf-8"?>
<p:tagLst xmlns:p="http://schemas.openxmlformats.org/presentationml/2006/main">
  <p:tag name="MH" val="20190725140431"/>
  <p:tag name="MH_LIBRARY" val="GRAPHIC"/>
  <p:tag name="MH_ORDER" val="矩形 6"/>
</p:tagLst>
</file>

<file path=ppt/tags/tag150.xml><?xml version="1.0" encoding="utf-8"?>
<p:tagLst xmlns:p="http://schemas.openxmlformats.org/presentationml/2006/main">
  <p:tag name="PA" val="v5.2.7"/>
</p:tagLst>
</file>

<file path=ppt/tags/tag151.xml><?xml version="1.0" encoding="utf-8"?>
<p:tagLst xmlns:p="http://schemas.openxmlformats.org/presentationml/2006/main">
  <p:tag name="PA" val="v5.2.7"/>
</p:tagLst>
</file>

<file path=ppt/tags/tag152.xml><?xml version="1.0" encoding="utf-8"?>
<p:tagLst xmlns:p="http://schemas.openxmlformats.org/presentationml/2006/main">
  <p:tag name="PA" val="v5.2.7"/>
</p:tagLst>
</file>

<file path=ppt/tags/tag153.xml><?xml version="1.0" encoding="utf-8"?>
<p:tagLst xmlns:p="http://schemas.openxmlformats.org/presentationml/2006/main">
  <p:tag name="PA" val="v5.2.7"/>
</p:tagLst>
</file>

<file path=ppt/tags/tag154.xml><?xml version="1.0" encoding="utf-8"?>
<p:tagLst xmlns:p="http://schemas.openxmlformats.org/presentationml/2006/main">
  <p:tag name="PA" val="v5.2.7"/>
</p:tagLst>
</file>

<file path=ppt/tags/tag155.xml><?xml version="1.0" encoding="utf-8"?>
<p:tagLst xmlns:p="http://schemas.openxmlformats.org/presentationml/2006/main">
  <p:tag name="PA" val="v5.2.7"/>
</p:tagLst>
</file>

<file path=ppt/tags/tag156.xml><?xml version="1.0" encoding="utf-8"?>
<p:tagLst xmlns:p="http://schemas.openxmlformats.org/presentationml/2006/main">
  <p:tag name="PA" val="v5.2.7"/>
</p:tagLst>
</file>

<file path=ppt/tags/tag157.xml><?xml version="1.0" encoding="utf-8"?>
<p:tagLst xmlns:p="http://schemas.openxmlformats.org/presentationml/2006/main">
  <p:tag name="PA" val="v5.2.7"/>
</p:tagLst>
</file>

<file path=ppt/tags/tag158.xml><?xml version="1.0" encoding="utf-8"?>
<p:tagLst xmlns:p="http://schemas.openxmlformats.org/presentationml/2006/main">
  <p:tag name="PA" val="v5.2.7"/>
</p:tagLst>
</file>

<file path=ppt/tags/tag159.xml><?xml version="1.0" encoding="utf-8"?>
<p:tagLst xmlns:p="http://schemas.openxmlformats.org/presentationml/2006/main">
  <p:tag name="PA" val="v5.2.7"/>
</p:tagLst>
</file>

<file path=ppt/tags/tag16.xml><?xml version="1.0" encoding="utf-8"?>
<p:tagLst xmlns:p="http://schemas.openxmlformats.org/presentationml/2006/main">
  <p:tag name="MH" val="20190725140431"/>
  <p:tag name="MH_LIBRARY" val="GRAPHIC"/>
  <p:tag name="MH_ORDER" val="矩形 15"/>
</p:tagLst>
</file>

<file path=ppt/tags/tag160.xml><?xml version="1.0" encoding="utf-8"?>
<p:tagLst xmlns:p="http://schemas.openxmlformats.org/presentationml/2006/main">
  <p:tag name="PA" val="v5.2.7"/>
</p:tagLst>
</file>

<file path=ppt/tags/tag161.xml><?xml version="1.0" encoding="utf-8"?>
<p:tagLst xmlns:p="http://schemas.openxmlformats.org/presentationml/2006/main">
  <p:tag name="PA" val="v5.2.7"/>
</p:tagLst>
</file>

<file path=ppt/tags/tag162.xml><?xml version="1.0" encoding="utf-8"?>
<p:tagLst xmlns:p="http://schemas.openxmlformats.org/presentationml/2006/main">
  <p:tag name="PA" val="v5.2.7"/>
</p:tagLst>
</file>

<file path=ppt/tags/tag163.xml><?xml version="1.0" encoding="utf-8"?>
<p:tagLst xmlns:p="http://schemas.openxmlformats.org/presentationml/2006/main">
  <p:tag name="PA" val="v5.2.7"/>
</p:tagLst>
</file>

<file path=ppt/tags/tag164.xml><?xml version="1.0" encoding="utf-8"?>
<p:tagLst xmlns:p="http://schemas.openxmlformats.org/presentationml/2006/main">
  <p:tag name="PA" val="v5.2.7"/>
</p:tagLst>
</file>

<file path=ppt/tags/tag165.xml><?xml version="1.0" encoding="utf-8"?>
<p:tagLst xmlns:p="http://schemas.openxmlformats.org/presentationml/2006/main">
  <p:tag name="PA" val="v5.2.7"/>
</p:tagLst>
</file>

<file path=ppt/tags/tag166.xml><?xml version="1.0" encoding="utf-8"?>
<p:tagLst xmlns:p="http://schemas.openxmlformats.org/presentationml/2006/main">
  <p:tag name="PA" val="v5.2.7"/>
</p:tagLst>
</file>

<file path=ppt/tags/tag167.xml><?xml version="1.0" encoding="utf-8"?>
<p:tagLst xmlns:p="http://schemas.openxmlformats.org/presentationml/2006/main">
  <p:tag name="PA" val="v5.2.7"/>
</p:tagLst>
</file>

<file path=ppt/tags/tag168.xml><?xml version="1.0" encoding="utf-8"?>
<p:tagLst xmlns:p="http://schemas.openxmlformats.org/presentationml/2006/main">
  <p:tag name="PA" val="v5.2.7"/>
</p:tagLst>
</file>

<file path=ppt/tags/tag169.xml><?xml version="1.0" encoding="utf-8"?>
<p:tagLst xmlns:p="http://schemas.openxmlformats.org/presentationml/2006/main">
  <p:tag name="PA" val="v5.2.7"/>
</p:tagLst>
</file>

<file path=ppt/tags/tag17.xml><?xml version="1.0" encoding="utf-8"?>
<p:tagLst xmlns:p="http://schemas.openxmlformats.org/presentationml/2006/main">
  <p:tag name="MH" val="20190725140431"/>
  <p:tag name="MH_LIBRARY" val="GRAPHIC"/>
  <p:tag name="MH_ORDER" val="Freeform 133"/>
</p:tagLst>
</file>

<file path=ppt/tags/tag170.xml><?xml version="1.0" encoding="utf-8"?>
<p:tagLst xmlns:p="http://schemas.openxmlformats.org/presentationml/2006/main">
  <p:tag name="PA" val="v5.2.7"/>
</p:tagLst>
</file>

<file path=ppt/tags/tag171.xml><?xml version="1.0" encoding="utf-8"?>
<p:tagLst xmlns:p="http://schemas.openxmlformats.org/presentationml/2006/main">
  <p:tag name="PA" val="v5.2.7"/>
</p:tagLst>
</file>

<file path=ppt/tags/tag172.xml><?xml version="1.0" encoding="utf-8"?>
<p:tagLst xmlns:p="http://schemas.openxmlformats.org/presentationml/2006/main">
  <p:tag name="PA" val="v5.2.7"/>
</p:tagLst>
</file>

<file path=ppt/tags/tag173.xml><?xml version="1.0" encoding="utf-8"?>
<p:tagLst xmlns:p="http://schemas.openxmlformats.org/presentationml/2006/main">
  <p:tag name="PA" val="v5.2.7"/>
</p:tagLst>
</file>

<file path=ppt/tags/tag174.xml><?xml version="1.0" encoding="utf-8"?>
<p:tagLst xmlns:p="http://schemas.openxmlformats.org/presentationml/2006/main">
  <p:tag name="PA" val="v5.2.7"/>
</p:tagLst>
</file>

<file path=ppt/tags/tag175.xml><?xml version="1.0" encoding="utf-8"?>
<p:tagLst xmlns:p="http://schemas.openxmlformats.org/presentationml/2006/main">
  <p:tag name="PA" val="v5.2.7"/>
</p:tagLst>
</file>

<file path=ppt/tags/tag176.xml><?xml version="1.0" encoding="utf-8"?>
<p:tagLst xmlns:p="http://schemas.openxmlformats.org/presentationml/2006/main">
  <p:tag name="PA" val="v5.2.7"/>
</p:tagLst>
</file>

<file path=ppt/tags/tag177.xml><?xml version="1.0" encoding="utf-8"?>
<p:tagLst xmlns:p="http://schemas.openxmlformats.org/presentationml/2006/main">
  <p:tag name="PA" val="v5.2.7"/>
</p:tagLst>
</file>

<file path=ppt/tags/tag178.xml><?xml version="1.0" encoding="utf-8"?>
<p:tagLst xmlns:p="http://schemas.openxmlformats.org/presentationml/2006/main">
  <p:tag name="PA" val="v5.2.7"/>
</p:tagLst>
</file>

<file path=ppt/tags/tag179.xml><?xml version="1.0" encoding="utf-8"?>
<p:tagLst xmlns:p="http://schemas.openxmlformats.org/presentationml/2006/main">
  <p:tag name="PA" val="v5.2.7"/>
</p:tagLst>
</file>

<file path=ppt/tags/tag18.xml><?xml version="1.0" encoding="utf-8"?>
<p:tagLst xmlns:p="http://schemas.openxmlformats.org/presentationml/2006/main">
  <p:tag name="MH" val="20190725140431"/>
  <p:tag name="MH_LIBRARY" val="GRAPHIC"/>
  <p:tag name="MH_ORDER" val="矩形 6"/>
</p:tagLst>
</file>

<file path=ppt/tags/tag180.xml><?xml version="1.0" encoding="utf-8"?>
<p:tagLst xmlns:p="http://schemas.openxmlformats.org/presentationml/2006/main">
  <p:tag name="PA" val="v5.2.7"/>
</p:tagLst>
</file>

<file path=ppt/tags/tag181.xml><?xml version="1.0" encoding="utf-8"?>
<p:tagLst xmlns:p="http://schemas.openxmlformats.org/presentationml/2006/main">
  <p:tag name="PA" val="v5.2.7"/>
</p:tagLst>
</file>

<file path=ppt/tags/tag182.xml><?xml version="1.0" encoding="utf-8"?>
<p:tagLst xmlns:p="http://schemas.openxmlformats.org/presentationml/2006/main">
  <p:tag name="PA" val="v5.2.7"/>
</p:tagLst>
</file>

<file path=ppt/tags/tag183.xml><?xml version="1.0" encoding="utf-8"?>
<p:tagLst xmlns:p="http://schemas.openxmlformats.org/presentationml/2006/main">
  <p:tag name="PA" val="v5.2.7"/>
</p:tagLst>
</file>

<file path=ppt/tags/tag184.xml><?xml version="1.0" encoding="utf-8"?>
<p:tagLst xmlns:p="http://schemas.openxmlformats.org/presentationml/2006/main">
  <p:tag name="PA" val="v5.2.7"/>
</p:tagLst>
</file>

<file path=ppt/tags/tag185.xml><?xml version="1.0" encoding="utf-8"?>
<p:tagLst xmlns:p="http://schemas.openxmlformats.org/presentationml/2006/main">
  <p:tag name="PA" val="v5.2.7"/>
</p:tagLst>
</file>

<file path=ppt/tags/tag186.xml><?xml version="1.0" encoding="utf-8"?>
<p:tagLst xmlns:p="http://schemas.openxmlformats.org/presentationml/2006/main">
  <p:tag name="PA" val="v5.2.7"/>
</p:tagLst>
</file>

<file path=ppt/tags/tag187.xml><?xml version="1.0" encoding="utf-8"?>
<p:tagLst xmlns:p="http://schemas.openxmlformats.org/presentationml/2006/main">
  <p:tag name="PA" val="v5.2.7"/>
</p:tagLst>
</file>

<file path=ppt/tags/tag188.xml><?xml version="1.0" encoding="utf-8"?>
<p:tagLst xmlns:p="http://schemas.openxmlformats.org/presentationml/2006/main">
  <p:tag name="PA" val="v5.2.7"/>
</p:tagLst>
</file>

<file path=ppt/tags/tag189.xml><?xml version="1.0" encoding="utf-8"?>
<p:tagLst xmlns:p="http://schemas.openxmlformats.org/presentationml/2006/main">
  <p:tag name="PA" val="v5.2.7"/>
</p:tagLst>
</file>

<file path=ppt/tags/tag19.xml><?xml version="1.0" encoding="utf-8"?>
<p:tagLst xmlns:p="http://schemas.openxmlformats.org/presentationml/2006/main">
  <p:tag name="MH_TYPE" val="#NeiR#"/>
  <p:tag name="MH_NUMBER" val="4"/>
  <p:tag name="MH" val="20190725140431"/>
  <p:tag name="MH_LIBRARY" val="GRAPHIC"/>
</p:tagLst>
</file>

<file path=ppt/tags/tag190.xml><?xml version="1.0" encoding="utf-8"?>
<p:tagLst xmlns:p="http://schemas.openxmlformats.org/presentationml/2006/main">
  <p:tag name="PA" val="v5.2.7"/>
</p:tagLst>
</file>

<file path=ppt/tags/tag191.xml><?xml version="1.0" encoding="utf-8"?>
<p:tagLst xmlns:p="http://schemas.openxmlformats.org/presentationml/2006/main">
  <p:tag name="PA" val="v5.2.7"/>
</p:tagLst>
</file>

<file path=ppt/tags/tag192.xml><?xml version="1.0" encoding="utf-8"?>
<p:tagLst xmlns:p="http://schemas.openxmlformats.org/presentationml/2006/main">
  <p:tag name="PA" val="v5.2.7"/>
</p:tagLst>
</file>

<file path=ppt/tags/tag193.xml><?xml version="1.0" encoding="utf-8"?>
<p:tagLst xmlns:p="http://schemas.openxmlformats.org/presentationml/2006/main">
  <p:tag name="PA" val="v5.2.7"/>
</p:tagLst>
</file>

<file path=ppt/tags/tag194.xml><?xml version="1.0" encoding="utf-8"?>
<p:tagLst xmlns:p="http://schemas.openxmlformats.org/presentationml/2006/main">
  <p:tag name="PA" val="v5.2.7"/>
</p:tagLst>
</file>

<file path=ppt/tags/tag195.xml><?xml version="1.0" encoding="utf-8"?>
<p:tagLst xmlns:p="http://schemas.openxmlformats.org/presentationml/2006/main">
  <p:tag name="PA" val="v5.2.7"/>
</p:tagLst>
</file>

<file path=ppt/tags/tag196.xml><?xml version="1.0" encoding="utf-8"?>
<p:tagLst xmlns:p="http://schemas.openxmlformats.org/presentationml/2006/main">
  <p:tag name="PA" val="v5.2.7"/>
</p:tagLst>
</file>

<file path=ppt/tags/tag197.xml><?xml version="1.0" encoding="utf-8"?>
<p:tagLst xmlns:p="http://schemas.openxmlformats.org/presentationml/2006/main">
  <p:tag name="PA" val="v5.2.7"/>
</p:tagLst>
</file>

<file path=ppt/tags/tag198.xml><?xml version="1.0" encoding="utf-8"?>
<p:tagLst xmlns:p="http://schemas.openxmlformats.org/presentationml/2006/main">
  <p:tag name="PA" val="v5.2.7"/>
</p:tagLst>
</file>

<file path=ppt/tags/tag199.xml><?xml version="1.0" encoding="utf-8"?>
<p:tagLst xmlns:p="http://schemas.openxmlformats.org/presentationml/2006/main">
  <p:tag name="MH" val="20190725141449"/>
  <p:tag name="MH_LIBRARY" val="GRAPHIC"/>
  <p:tag name="MH_ORDER" val="Freeform 5"/>
  <p:tag name="PA" val="v5.2.7"/>
</p:tagLst>
</file>

<file path=ppt/tags/tag2.xml><?xml version="1.0" encoding="utf-8"?>
<p:tagLst xmlns:p="http://schemas.openxmlformats.org/presentationml/2006/main">
  <p:tag name="PA" val="v5.2.7"/>
</p:tagLst>
</file>

<file path=ppt/tags/tag20.xml><?xml version="1.0" encoding="utf-8"?>
<p:tagLst xmlns:p="http://schemas.openxmlformats.org/presentationml/2006/main">
  <p:tag name="MH" val="20190725141449"/>
  <p:tag name="MH_LIBRARY" val="GRAPHIC"/>
  <p:tag name="MH_ORDER" val="Freeform 5"/>
  <p:tag name="PA" val="v5.2.7"/>
</p:tagLst>
</file>

<file path=ppt/tags/tag200.xml><?xml version="1.0" encoding="utf-8"?>
<p:tagLst xmlns:p="http://schemas.openxmlformats.org/presentationml/2006/main">
  <p:tag name="MH" val="20190725141449"/>
  <p:tag name="MH_LIBRARY" val="GRAPHIC"/>
  <p:tag name="MH_ORDER" val="文本框 19"/>
  <p:tag name="PA" val="v5.2.7"/>
</p:tagLst>
</file>

<file path=ppt/tags/tag201.xml><?xml version="1.0" encoding="utf-8"?>
<p:tagLst xmlns:p="http://schemas.openxmlformats.org/presentationml/2006/main">
  <p:tag name="MH" val="20190725141449"/>
  <p:tag name="MH_LIBRARY" val="GRAPHIC"/>
  <p:tag name="MH_ORDER" val="文本框 20"/>
  <p:tag name="PA" val="v5.2.7"/>
</p:tagLst>
</file>

<file path=ppt/tags/tag202.xml><?xml version="1.0" encoding="utf-8"?>
<p:tagLst xmlns:p="http://schemas.openxmlformats.org/presentationml/2006/main">
  <p:tag name="MH" val="20190725141449"/>
  <p:tag name="MH_LIBRARY" val="GRAPHIC"/>
  <p:tag name="MH_ORDER" val="文本框 21"/>
  <p:tag name="PA" val="v5.2.7"/>
</p:tagLst>
</file>

<file path=ppt/tags/tag203.xml><?xml version="1.0" encoding="utf-8"?>
<p:tagLst xmlns:p="http://schemas.openxmlformats.org/presentationml/2006/main">
  <p:tag name="MH" val="20190725141449"/>
  <p:tag name="MH_LIBRARY" val="GRAPHIC"/>
  <p:tag name="MH_ORDER" val="Freeform 13"/>
  <p:tag name="PA" val="v5.2.7"/>
</p:tagLst>
</file>

<file path=ppt/tags/tag204.xml><?xml version="1.0" encoding="utf-8"?>
<p:tagLst xmlns:p="http://schemas.openxmlformats.org/presentationml/2006/main">
  <p:tag name="MH" val="20190725141449"/>
  <p:tag name="MH_LIBRARY" val="GRAPHIC"/>
  <p:tag name="MH_ORDER" val="Freeform 13"/>
  <p:tag name="PA" val="v5.2.7"/>
</p:tagLst>
</file>

<file path=ppt/tags/tag205.xml><?xml version="1.0" encoding="utf-8"?>
<p:tagLst xmlns:p="http://schemas.openxmlformats.org/presentationml/2006/main">
  <p:tag name="MH" val="20190725141449"/>
  <p:tag name="MH_LIBRARY" val="GRAPHIC"/>
</p:tagLst>
</file>

<file path=ppt/tags/tag206.xml><?xml version="1.0" encoding="utf-8"?>
<p:tagLst xmlns:p="http://schemas.openxmlformats.org/presentationml/2006/main">
  <p:tag name="PA" val="v5.2.7"/>
</p:tagLst>
</file>

<file path=ppt/tags/tag207.xml><?xml version="1.0" encoding="utf-8"?>
<p:tagLst xmlns:p="http://schemas.openxmlformats.org/presentationml/2006/main">
  <p:tag name="PA" val="v5.2.7"/>
</p:tagLst>
</file>

<file path=ppt/tags/tag208.xml><?xml version="1.0" encoding="utf-8"?>
<p:tagLst xmlns:p="http://schemas.openxmlformats.org/presentationml/2006/main">
  <p:tag name="PA" val="v5.2.7"/>
</p:tagLst>
</file>

<file path=ppt/tags/tag209.xml><?xml version="1.0" encoding="utf-8"?>
<p:tagLst xmlns:p="http://schemas.openxmlformats.org/presentationml/2006/main">
  <p:tag name="PA" val="v5.2.7"/>
</p:tagLst>
</file>

<file path=ppt/tags/tag21.xml><?xml version="1.0" encoding="utf-8"?>
<p:tagLst xmlns:p="http://schemas.openxmlformats.org/presentationml/2006/main">
  <p:tag name="MH" val="20190725141449"/>
  <p:tag name="MH_LIBRARY" val="GRAPHIC"/>
  <p:tag name="MH_ORDER" val="文本框 19"/>
  <p:tag name="PA" val="v5.2.7"/>
</p:tagLst>
</file>

<file path=ppt/tags/tag210.xml><?xml version="1.0" encoding="utf-8"?>
<p:tagLst xmlns:p="http://schemas.openxmlformats.org/presentationml/2006/main">
  <p:tag name="PA" val="v5.2.7"/>
</p:tagLst>
</file>

<file path=ppt/tags/tag211.xml><?xml version="1.0" encoding="utf-8"?>
<p:tagLst xmlns:p="http://schemas.openxmlformats.org/presentationml/2006/main">
  <p:tag name="PA" val="v5.2.7"/>
</p:tagLst>
</file>

<file path=ppt/tags/tag212.xml><?xml version="1.0" encoding="utf-8"?>
<p:tagLst xmlns:p="http://schemas.openxmlformats.org/presentationml/2006/main">
  <p:tag name="PA" val="v5.2.7"/>
</p:tagLst>
</file>

<file path=ppt/tags/tag213.xml><?xml version="1.0" encoding="utf-8"?>
<p:tagLst xmlns:p="http://schemas.openxmlformats.org/presentationml/2006/main">
  <p:tag name="PA" val="v5.2.7"/>
</p:tagLst>
</file>

<file path=ppt/tags/tag214.xml><?xml version="1.0" encoding="utf-8"?>
<p:tagLst xmlns:p="http://schemas.openxmlformats.org/presentationml/2006/main">
  <p:tag name="PA" val="v5.2.7"/>
</p:tagLst>
</file>

<file path=ppt/tags/tag215.xml><?xml version="1.0" encoding="utf-8"?>
<p:tagLst xmlns:p="http://schemas.openxmlformats.org/presentationml/2006/main">
  <p:tag name="PA" val="v5.2.7"/>
</p:tagLst>
</file>

<file path=ppt/tags/tag216.xml><?xml version="1.0" encoding="utf-8"?>
<p:tagLst xmlns:p="http://schemas.openxmlformats.org/presentationml/2006/main">
  <p:tag name="PA" val="v5.2.7"/>
</p:tagLst>
</file>

<file path=ppt/tags/tag217.xml><?xml version="1.0" encoding="utf-8"?>
<p:tagLst xmlns:p="http://schemas.openxmlformats.org/presentationml/2006/main">
  <p:tag name="PA" val="v5.2.7"/>
</p:tagLst>
</file>

<file path=ppt/tags/tag218.xml><?xml version="1.0" encoding="utf-8"?>
<p:tagLst xmlns:p="http://schemas.openxmlformats.org/presentationml/2006/main">
  <p:tag name="PA" val="v5.2.7"/>
</p:tagLst>
</file>

<file path=ppt/tags/tag219.xml><?xml version="1.0" encoding="utf-8"?>
<p:tagLst xmlns:p="http://schemas.openxmlformats.org/presentationml/2006/main">
  <p:tag name="PA" val="v5.2.7"/>
</p:tagLst>
</file>

<file path=ppt/tags/tag22.xml><?xml version="1.0" encoding="utf-8"?>
<p:tagLst xmlns:p="http://schemas.openxmlformats.org/presentationml/2006/main">
  <p:tag name="MH" val="20190725141449"/>
  <p:tag name="MH_LIBRARY" val="GRAPHIC"/>
  <p:tag name="MH_ORDER" val="文本框 20"/>
  <p:tag name="PA" val="v5.2.7"/>
</p:tagLst>
</file>

<file path=ppt/tags/tag220.xml><?xml version="1.0" encoding="utf-8"?>
<p:tagLst xmlns:p="http://schemas.openxmlformats.org/presentationml/2006/main">
  <p:tag name="PA" val="v5.2.7"/>
</p:tagLst>
</file>

<file path=ppt/tags/tag221.xml><?xml version="1.0" encoding="utf-8"?>
<p:tagLst xmlns:p="http://schemas.openxmlformats.org/presentationml/2006/main">
  <p:tag name="PA" val="v5.2.7"/>
</p:tagLst>
</file>

<file path=ppt/tags/tag222.xml><?xml version="1.0" encoding="utf-8"?>
<p:tagLst xmlns:p="http://schemas.openxmlformats.org/presentationml/2006/main">
  <p:tag name="PA" val="v5.2.7"/>
</p:tagLst>
</file>

<file path=ppt/tags/tag223.xml><?xml version="1.0" encoding="utf-8"?>
<p:tagLst xmlns:p="http://schemas.openxmlformats.org/presentationml/2006/main">
  <p:tag name="PA" val="v5.2.7"/>
</p:tagLst>
</file>

<file path=ppt/tags/tag224.xml><?xml version="1.0" encoding="utf-8"?>
<p:tagLst xmlns:p="http://schemas.openxmlformats.org/presentationml/2006/main">
  <p:tag name="PA" val="v5.2.7"/>
</p:tagLst>
</file>

<file path=ppt/tags/tag225.xml><?xml version="1.0" encoding="utf-8"?>
<p:tagLst xmlns:p="http://schemas.openxmlformats.org/presentationml/2006/main">
  <p:tag name="PA" val="v5.2.7"/>
</p:tagLst>
</file>

<file path=ppt/tags/tag226.xml><?xml version="1.0" encoding="utf-8"?>
<p:tagLst xmlns:p="http://schemas.openxmlformats.org/presentationml/2006/main">
  <p:tag name="PA" val="v5.2.7"/>
</p:tagLst>
</file>

<file path=ppt/tags/tag227.xml><?xml version="1.0" encoding="utf-8"?>
<p:tagLst xmlns:p="http://schemas.openxmlformats.org/presentationml/2006/main">
  <p:tag name="PA" val="v5.2.7"/>
</p:tagLst>
</file>

<file path=ppt/tags/tag228.xml><?xml version="1.0" encoding="utf-8"?>
<p:tagLst xmlns:p="http://schemas.openxmlformats.org/presentationml/2006/main">
  <p:tag name="PA" val="v5.2.7"/>
</p:tagLst>
</file>

<file path=ppt/tags/tag229.xml><?xml version="1.0" encoding="utf-8"?>
<p:tagLst xmlns:p="http://schemas.openxmlformats.org/presentationml/2006/main">
  <p:tag name="PA" val="v5.2.7"/>
</p:tagLst>
</file>

<file path=ppt/tags/tag23.xml><?xml version="1.0" encoding="utf-8"?>
<p:tagLst xmlns:p="http://schemas.openxmlformats.org/presentationml/2006/main">
  <p:tag name="MH" val="20190725141449"/>
  <p:tag name="MH_LIBRARY" val="GRAPHIC"/>
  <p:tag name="MH_ORDER" val="文本框 21"/>
  <p:tag name="PA" val="v5.2.7"/>
</p:tagLst>
</file>

<file path=ppt/tags/tag230.xml><?xml version="1.0" encoding="utf-8"?>
<p:tagLst xmlns:p="http://schemas.openxmlformats.org/presentationml/2006/main">
  <p:tag name="PA" val="v5.2.7"/>
</p:tagLst>
</file>

<file path=ppt/tags/tag231.xml><?xml version="1.0" encoding="utf-8"?>
<p:tagLst xmlns:p="http://schemas.openxmlformats.org/presentationml/2006/main">
  <p:tag name="PA" val="v5.2.7"/>
</p:tagLst>
</file>

<file path=ppt/tags/tag232.xml><?xml version="1.0" encoding="utf-8"?>
<p:tagLst xmlns:p="http://schemas.openxmlformats.org/presentationml/2006/main">
  <p:tag name="PA" val="v5.2.7"/>
</p:tagLst>
</file>

<file path=ppt/tags/tag233.xml><?xml version="1.0" encoding="utf-8"?>
<p:tagLst xmlns:p="http://schemas.openxmlformats.org/presentationml/2006/main">
  <p:tag name="PA" val="v5.2.7"/>
</p:tagLst>
</file>

<file path=ppt/tags/tag234.xml><?xml version="1.0" encoding="utf-8"?>
<p:tagLst xmlns:p="http://schemas.openxmlformats.org/presentationml/2006/main">
  <p:tag name="PA" val="v5.2.7"/>
</p:tagLst>
</file>

<file path=ppt/tags/tag235.xml><?xml version="1.0" encoding="utf-8"?>
<p:tagLst xmlns:p="http://schemas.openxmlformats.org/presentationml/2006/main">
  <p:tag name="PA" val="v5.2.7"/>
</p:tagLst>
</file>

<file path=ppt/tags/tag236.xml><?xml version="1.0" encoding="utf-8"?>
<p:tagLst xmlns:p="http://schemas.openxmlformats.org/presentationml/2006/main">
  <p:tag name="PA" val="v5.2.7"/>
</p:tagLst>
</file>

<file path=ppt/tags/tag237.xml><?xml version="1.0" encoding="utf-8"?>
<p:tagLst xmlns:p="http://schemas.openxmlformats.org/presentationml/2006/main">
  <p:tag name="PA" val="v5.2.7"/>
</p:tagLst>
</file>

<file path=ppt/tags/tag238.xml><?xml version="1.0" encoding="utf-8"?>
<p:tagLst xmlns:p="http://schemas.openxmlformats.org/presentationml/2006/main">
  <p:tag name="PA" val="v5.2.7"/>
</p:tagLst>
</file>

<file path=ppt/tags/tag239.xml><?xml version="1.0" encoding="utf-8"?>
<p:tagLst xmlns:p="http://schemas.openxmlformats.org/presentationml/2006/main">
  <p:tag name="PA" val="v5.2.7"/>
</p:tagLst>
</file>

<file path=ppt/tags/tag24.xml><?xml version="1.0" encoding="utf-8"?>
<p:tagLst xmlns:p="http://schemas.openxmlformats.org/presentationml/2006/main">
  <p:tag name="MH" val="20190725141449"/>
  <p:tag name="MH_LIBRARY" val="GRAPHIC"/>
  <p:tag name="MH_ORDER" val="Freeform 13"/>
  <p:tag name="PA" val="v5.2.7"/>
</p:tagLst>
</file>

<file path=ppt/tags/tag240.xml><?xml version="1.0" encoding="utf-8"?>
<p:tagLst xmlns:p="http://schemas.openxmlformats.org/presentationml/2006/main">
  <p:tag name="PA" val="v5.2.7"/>
</p:tagLst>
</file>

<file path=ppt/tags/tag241.xml><?xml version="1.0" encoding="utf-8"?>
<p:tagLst xmlns:p="http://schemas.openxmlformats.org/presentationml/2006/main">
  <p:tag name="PA" val="v5.2.7"/>
</p:tagLst>
</file>

<file path=ppt/tags/tag242.xml><?xml version="1.0" encoding="utf-8"?>
<p:tagLst xmlns:p="http://schemas.openxmlformats.org/presentationml/2006/main">
  <p:tag name="PA" val="v5.2.7"/>
</p:tagLst>
</file>

<file path=ppt/tags/tag243.xml><?xml version="1.0" encoding="utf-8"?>
<p:tagLst xmlns:p="http://schemas.openxmlformats.org/presentationml/2006/main">
  <p:tag name="PA" val="v5.2.7"/>
</p:tagLst>
</file>

<file path=ppt/tags/tag244.xml><?xml version="1.0" encoding="utf-8"?>
<p:tagLst xmlns:p="http://schemas.openxmlformats.org/presentationml/2006/main">
  <p:tag name="PA" val="v5.2.7"/>
</p:tagLst>
</file>

<file path=ppt/tags/tag245.xml><?xml version="1.0" encoding="utf-8"?>
<p:tagLst xmlns:p="http://schemas.openxmlformats.org/presentationml/2006/main">
  <p:tag name="PA" val="v5.2.7"/>
</p:tagLst>
</file>

<file path=ppt/tags/tag246.xml><?xml version="1.0" encoding="utf-8"?>
<p:tagLst xmlns:p="http://schemas.openxmlformats.org/presentationml/2006/main">
  <p:tag name="PA" val="v5.2.7"/>
</p:tagLst>
</file>

<file path=ppt/tags/tag247.xml><?xml version="1.0" encoding="utf-8"?>
<p:tagLst xmlns:p="http://schemas.openxmlformats.org/presentationml/2006/main">
  <p:tag name="PA" val="v5.2.7"/>
</p:tagLst>
</file>

<file path=ppt/tags/tag248.xml><?xml version="1.0" encoding="utf-8"?>
<p:tagLst xmlns:p="http://schemas.openxmlformats.org/presentationml/2006/main">
  <p:tag name="PA" val="v5.2.7"/>
</p:tagLst>
</file>

<file path=ppt/tags/tag249.xml><?xml version="1.0" encoding="utf-8"?>
<p:tagLst xmlns:p="http://schemas.openxmlformats.org/presentationml/2006/main">
  <p:tag name="PA" val="v5.2.7"/>
</p:tagLst>
</file>

<file path=ppt/tags/tag25.xml><?xml version="1.0" encoding="utf-8"?>
<p:tagLst xmlns:p="http://schemas.openxmlformats.org/presentationml/2006/main">
  <p:tag name="MH" val="20190725141449"/>
  <p:tag name="MH_LIBRARY" val="GRAPHIC"/>
  <p:tag name="MH_ORDER" val="Freeform 13"/>
  <p:tag name="PA" val="v5.2.7"/>
</p:tagLst>
</file>

<file path=ppt/tags/tag250.xml><?xml version="1.0" encoding="utf-8"?>
<p:tagLst xmlns:p="http://schemas.openxmlformats.org/presentationml/2006/main">
  <p:tag name="PA" val="v5.2.7"/>
</p:tagLst>
</file>

<file path=ppt/tags/tag251.xml><?xml version="1.0" encoding="utf-8"?>
<p:tagLst xmlns:p="http://schemas.openxmlformats.org/presentationml/2006/main">
  <p:tag name="PA" val="v5.2.7"/>
</p:tagLst>
</file>

<file path=ppt/tags/tag252.xml><?xml version="1.0" encoding="utf-8"?>
<p:tagLst xmlns:p="http://schemas.openxmlformats.org/presentationml/2006/main">
  <p:tag name="PA" val="v5.2.7"/>
</p:tagLst>
</file>

<file path=ppt/tags/tag253.xml><?xml version="1.0" encoding="utf-8"?>
<p:tagLst xmlns:p="http://schemas.openxmlformats.org/presentationml/2006/main">
  <p:tag name="PA" val="v5.2.7"/>
</p:tagLst>
</file>

<file path=ppt/tags/tag254.xml><?xml version="1.0" encoding="utf-8"?>
<p:tagLst xmlns:p="http://schemas.openxmlformats.org/presentationml/2006/main">
  <p:tag name="PA" val="v5.2.7"/>
</p:tagLst>
</file>

<file path=ppt/tags/tag255.xml><?xml version="1.0" encoding="utf-8"?>
<p:tagLst xmlns:p="http://schemas.openxmlformats.org/presentationml/2006/main">
  <p:tag name="PA" val="v5.2.7"/>
</p:tagLst>
</file>

<file path=ppt/tags/tag256.xml><?xml version="1.0" encoding="utf-8"?>
<p:tagLst xmlns:p="http://schemas.openxmlformats.org/presentationml/2006/main">
  <p:tag name="PA" val="v5.2.7"/>
</p:tagLst>
</file>

<file path=ppt/tags/tag257.xml><?xml version="1.0" encoding="utf-8"?>
<p:tagLst xmlns:p="http://schemas.openxmlformats.org/presentationml/2006/main">
  <p:tag name="PA" val="v5.2.7"/>
</p:tagLst>
</file>

<file path=ppt/tags/tag258.xml><?xml version="1.0" encoding="utf-8"?>
<p:tagLst xmlns:p="http://schemas.openxmlformats.org/presentationml/2006/main">
  <p:tag name="PA" val="v5.2.7"/>
</p:tagLst>
</file>

<file path=ppt/tags/tag259.xml><?xml version="1.0" encoding="utf-8"?>
<p:tagLst xmlns:p="http://schemas.openxmlformats.org/presentationml/2006/main">
  <p:tag name="PA" val="v5.2.7"/>
</p:tagLst>
</file>

<file path=ppt/tags/tag26.xml><?xml version="1.0" encoding="utf-8"?>
<p:tagLst xmlns:p="http://schemas.openxmlformats.org/presentationml/2006/main">
  <p:tag name="MH" val="20190725141449"/>
  <p:tag name="MH_LIBRARY" val="GRAPHIC"/>
</p:tagLst>
</file>

<file path=ppt/tags/tag260.xml><?xml version="1.0" encoding="utf-8"?>
<p:tagLst xmlns:p="http://schemas.openxmlformats.org/presentationml/2006/main">
  <p:tag name="PA" val="v5.2.7"/>
</p:tagLst>
</file>

<file path=ppt/tags/tag261.xml><?xml version="1.0" encoding="utf-8"?>
<p:tagLst xmlns:p="http://schemas.openxmlformats.org/presentationml/2006/main">
  <p:tag name="PA" val="v5.2.7"/>
</p:tagLst>
</file>

<file path=ppt/tags/tag262.xml><?xml version="1.0" encoding="utf-8"?>
<p:tagLst xmlns:p="http://schemas.openxmlformats.org/presentationml/2006/main">
  <p:tag name="PA" val="v5.2.7"/>
</p:tagLst>
</file>

<file path=ppt/tags/tag263.xml><?xml version="1.0" encoding="utf-8"?>
<p:tagLst xmlns:p="http://schemas.openxmlformats.org/presentationml/2006/main">
  <p:tag name="PA" val="v5.2.7"/>
</p:tagLst>
</file>

<file path=ppt/tags/tag264.xml><?xml version="1.0" encoding="utf-8"?>
<p:tagLst xmlns:p="http://schemas.openxmlformats.org/presentationml/2006/main">
  <p:tag name="PA" val="v5.2.7"/>
</p:tagLst>
</file>

<file path=ppt/tags/tag265.xml><?xml version="1.0" encoding="utf-8"?>
<p:tagLst xmlns:p="http://schemas.openxmlformats.org/presentationml/2006/main">
  <p:tag name="PA" val="v5.2.7"/>
</p:tagLst>
</file>

<file path=ppt/tags/tag266.xml><?xml version="1.0" encoding="utf-8"?>
<p:tagLst xmlns:p="http://schemas.openxmlformats.org/presentationml/2006/main">
  <p:tag name="PA" val="v5.2.7"/>
</p:tagLst>
</file>

<file path=ppt/tags/tag267.xml><?xml version="1.0" encoding="utf-8"?>
<p:tagLst xmlns:p="http://schemas.openxmlformats.org/presentationml/2006/main">
  <p:tag name="PA" val="v5.2.7"/>
</p:tagLst>
</file>

<file path=ppt/tags/tag268.xml><?xml version="1.0" encoding="utf-8"?>
<p:tagLst xmlns:p="http://schemas.openxmlformats.org/presentationml/2006/main">
  <p:tag name="PA" val="v5.2.7"/>
</p:tagLst>
</file>

<file path=ppt/tags/tag269.xml><?xml version="1.0" encoding="utf-8"?>
<p:tagLst xmlns:p="http://schemas.openxmlformats.org/presentationml/2006/main">
  <p:tag name="PA" val="v5.2.7"/>
</p:tagLst>
</file>

<file path=ppt/tags/tag27.xml><?xml version="1.0" encoding="utf-8"?>
<p:tagLst xmlns:p="http://schemas.openxmlformats.org/presentationml/2006/main">
  <p:tag name="PA" val="v5.2.7"/>
</p:tagLst>
</file>

<file path=ppt/tags/tag270.xml><?xml version="1.0" encoding="utf-8"?>
<p:tagLst xmlns:p="http://schemas.openxmlformats.org/presentationml/2006/main">
  <p:tag name="PA" val="v5.2.7"/>
</p:tagLst>
</file>

<file path=ppt/tags/tag271.xml><?xml version="1.0" encoding="utf-8"?>
<p:tagLst xmlns:p="http://schemas.openxmlformats.org/presentationml/2006/main">
  <p:tag name="PA" val="v5.2.7"/>
</p:tagLst>
</file>

<file path=ppt/tags/tag272.xml><?xml version="1.0" encoding="utf-8"?>
<p:tagLst xmlns:p="http://schemas.openxmlformats.org/presentationml/2006/main">
  <p:tag name="PA" val="v5.2.7"/>
</p:tagLst>
</file>

<file path=ppt/tags/tag273.xml><?xml version="1.0" encoding="utf-8"?>
<p:tagLst xmlns:p="http://schemas.openxmlformats.org/presentationml/2006/main">
  <p:tag name="PA" val="v5.2.7"/>
</p:tagLst>
</file>

<file path=ppt/tags/tag274.xml><?xml version="1.0" encoding="utf-8"?>
<p:tagLst xmlns:p="http://schemas.openxmlformats.org/presentationml/2006/main">
  <p:tag name="PA" val="v5.2.7"/>
</p:tagLst>
</file>

<file path=ppt/tags/tag275.xml><?xml version="1.0" encoding="utf-8"?>
<p:tagLst xmlns:p="http://schemas.openxmlformats.org/presentationml/2006/main">
  <p:tag name="PA" val="v5.2.7"/>
</p:tagLst>
</file>

<file path=ppt/tags/tag276.xml><?xml version="1.0" encoding="utf-8"?>
<p:tagLst xmlns:p="http://schemas.openxmlformats.org/presentationml/2006/main">
  <p:tag name="ISLIDE.GUIDESSETTING" val="{&quot;Name&quot;:&quot;适中&quot;,&quot;HeaderHeight&quot;:13.0,&quot;TopMargin&quot;:0.0,&quot;FooterHeight&quot;:6.0,&quot;BottomMargin&quot;:0.0,&quot;SideMargin&quot;:4.0,&quot;IntervalMargin&quot;:1.5,&quot;Id&quot;:null,&quot;SettingType&quot;:&quot;System&quot;}"/>
</p:tagLst>
</file>

<file path=ppt/tags/tag28.xml><?xml version="1.0" encoding="utf-8"?>
<p:tagLst xmlns:p="http://schemas.openxmlformats.org/presentationml/2006/main">
  <p:tag name="PA" val="v5.2.7"/>
</p:tagLst>
</file>

<file path=ppt/tags/tag29.xml><?xml version="1.0" encoding="utf-8"?>
<p:tagLst xmlns:p="http://schemas.openxmlformats.org/presentationml/2006/main">
  <p:tag name="PA" val="v5.2.7"/>
</p:tagLst>
</file>

<file path=ppt/tags/tag3.xml><?xml version="1.0" encoding="utf-8"?>
<p:tagLst xmlns:p="http://schemas.openxmlformats.org/presentationml/2006/main">
  <p:tag name="PA" val="v5.2.7"/>
</p:tagLst>
</file>

<file path=ppt/tags/tag30.xml><?xml version="1.0" encoding="utf-8"?>
<p:tagLst xmlns:p="http://schemas.openxmlformats.org/presentationml/2006/main">
  <p:tag name="ISLIDE.DIAGRAM" val="1321"/>
  <p:tag name="PA" val="v5.2.7"/>
</p:tagLst>
</file>

<file path=ppt/tags/tag31.xml><?xml version="1.0" encoding="utf-8"?>
<p:tagLst xmlns:p="http://schemas.openxmlformats.org/presentationml/2006/main">
  <p:tag name="PA" val="v5.2.7"/>
</p:tagLst>
</file>

<file path=ppt/tags/tag32.xml><?xml version="1.0" encoding="utf-8"?>
<p:tagLst xmlns:p="http://schemas.openxmlformats.org/presentationml/2006/main">
  <p:tag name="PA" val="v5.2.7"/>
</p:tagLst>
</file>

<file path=ppt/tags/tag33.xml><?xml version="1.0" encoding="utf-8"?>
<p:tagLst xmlns:p="http://schemas.openxmlformats.org/presentationml/2006/main">
  <p:tag name="PA" val="v5.2.7"/>
</p:tagLst>
</file>

<file path=ppt/tags/tag34.xml><?xml version="1.0" encoding="utf-8"?>
<p:tagLst xmlns:p="http://schemas.openxmlformats.org/presentationml/2006/main">
  <p:tag name="PA" val="v5.2.7"/>
</p:tagLst>
</file>

<file path=ppt/tags/tag35.xml><?xml version="1.0" encoding="utf-8"?>
<p:tagLst xmlns:p="http://schemas.openxmlformats.org/presentationml/2006/main">
  <p:tag name="PA" val="v5.2.7"/>
</p:tagLst>
</file>

<file path=ppt/tags/tag36.xml><?xml version="1.0" encoding="utf-8"?>
<p:tagLst xmlns:p="http://schemas.openxmlformats.org/presentationml/2006/main">
  <p:tag name="PA" val="v5.2.7"/>
</p:tagLst>
</file>

<file path=ppt/tags/tag37.xml><?xml version="1.0" encoding="utf-8"?>
<p:tagLst xmlns:p="http://schemas.openxmlformats.org/presentationml/2006/main">
  <p:tag name="PA" val="v5.2.7"/>
</p:tagLst>
</file>

<file path=ppt/tags/tag38.xml><?xml version="1.0" encoding="utf-8"?>
<p:tagLst xmlns:p="http://schemas.openxmlformats.org/presentationml/2006/main">
  <p:tag name="PA" val="v5.2.7"/>
</p:tagLst>
</file>

<file path=ppt/tags/tag39.xml><?xml version="1.0" encoding="utf-8"?>
<p:tagLst xmlns:p="http://schemas.openxmlformats.org/presentationml/2006/main">
  <p:tag name="PA" val="v5.2.7"/>
</p:tagLst>
</file>

<file path=ppt/tags/tag4.xml><?xml version="1.0" encoding="utf-8"?>
<p:tagLst xmlns:p="http://schemas.openxmlformats.org/presentationml/2006/main">
  <p:tag name="PA" val="v5.2.7"/>
</p:tagLst>
</file>

<file path=ppt/tags/tag40.xml><?xml version="1.0" encoding="utf-8"?>
<p:tagLst xmlns:p="http://schemas.openxmlformats.org/presentationml/2006/main">
  <p:tag name="PA" val="v5.2.7"/>
</p:tagLst>
</file>

<file path=ppt/tags/tag41.xml><?xml version="1.0" encoding="utf-8"?>
<p:tagLst xmlns:p="http://schemas.openxmlformats.org/presentationml/2006/main">
  <p:tag name="PA" val="v5.2.7"/>
</p:tagLst>
</file>

<file path=ppt/tags/tag42.xml><?xml version="1.0" encoding="utf-8"?>
<p:tagLst xmlns:p="http://schemas.openxmlformats.org/presentationml/2006/main">
  <p:tag name="MH" val="20190725141449"/>
  <p:tag name="MH_LIBRARY" val="GRAPHIC"/>
  <p:tag name="MH_ORDER" val="Freeform 5"/>
  <p:tag name="PA" val="v5.2.7"/>
</p:tagLst>
</file>

<file path=ppt/tags/tag43.xml><?xml version="1.0" encoding="utf-8"?>
<p:tagLst xmlns:p="http://schemas.openxmlformats.org/presentationml/2006/main">
  <p:tag name="MH" val="20190725141449"/>
  <p:tag name="MH_LIBRARY" val="GRAPHIC"/>
  <p:tag name="MH_ORDER" val="文本框 19"/>
  <p:tag name="PA" val="v5.2.7"/>
</p:tagLst>
</file>

<file path=ppt/tags/tag44.xml><?xml version="1.0" encoding="utf-8"?>
<p:tagLst xmlns:p="http://schemas.openxmlformats.org/presentationml/2006/main">
  <p:tag name="MH" val="20190725141449"/>
  <p:tag name="MH_LIBRARY" val="GRAPHIC"/>
  <p:tag name="MH_ORDER" val="文本框 20"/>
  <p:tag name="PA" val="v5.2.7"/>
</p:tagLst>
</file>

<file path=ppt/tags/tag45.xml><?xml version="1.0" encoding="utf-8"?>
<p:tagLst xmlns:p="http://schemas.openxmlformats.org/presentationml/2006/main">
  <p:tag name="MH" val="20190725141449"/>
  <p:tag name="MH_LIBRARY" val="GRAPHIC"/>
  <p:tag name="MH_ORDER" val="文本框 21"/>
  <p:tag name="PA" val="v5.2.7"/>
</p:tagLst>
</file>

<file path=ppt/tags/tag46.xml><?xml version="1.0" encoding="utf-8"?>
<p:tagLst xmlns:p="http://schemas.openxmlformats.org/presentationml/2006/main">
  <p:tag name="MH" val="20190725141449"/>
  <p:tag name="MH_LIBRARY" val="GRAPHIC"/>
  <p:tag name="MH_ORDER" val="Freeform 13"/>
  <p:tag name="PA" val="v5.2.7"/>
</p:tagLst>
</file>

<file path=ppt/tags/tag47.xml><?xml version="1.0" encoding="utf-8"?>
<p:tagLst xmlns:p="http://schemas.openxmlformats.org/presentationml/2006/main">
  <p:tag name="MH" val="20190725141449"/>
  <p:tag name="MH_LIBRARY" val="GRAPHIC"/>
  <p:tag name="MH_ORDER" val="Freeform 13"/>
  <p:tag name="PA" val="v5.2.7"/>
</p:tagLst>
</file>

<file path=ppt/tags/tag48.xml><?xml version="1.0" encoding="utf-8"?>
<p:tagLst xmlns:p="http://schemas.openxmlformats.org/presentationml/2006/main">
  <p:tag name="MH" val="20190725141449"/>
  <p:tag name="MH_LIBRARY" val="GRAPHIC"/>
</p:tagLst>
</file>

<file path=ppt/tags/tag49.xml><?xml version="1.0" encoding="utf-8"?>
<p:tagLst xmlns:p="http://schemas.openxmlformats.org/presentationml/2006/main">
  <p:tag name="PA" val="v5.2.7"/>
</p:tagLst>
</file>

<file path=ppt/tags/tag5.xml><?xml version="1.0" encoding="utf-8"?>
<p:tagLst xmlns:p="http://schemas.openxmlformats.org/presentationml/2006/main">
  <p:tag name="PA" val="v5.2.7"/>
</p:tagLst>
</file>

<file path=ppt/tags/tag50.xml><?xml version="1.0" encoding="utf-8"?>
<p:tagLst xmlns:p="http://schemas.openxmlformats.org/presentationml/2006/main">
  <p:tag name="PA" val="v5.2.7"/>
</p:tagLst>
</file>

<file path=ppt/tags/tag51.xml><?xml version="1.0" encoding="utf-8"?>
<p:tagLst xmlns:p="http://schemas.openxmlformats.org/presentationml/2006/main">
  <p:tag name="PA" val="v5.2.7"/>
</p:tagLst>
</file>

<file path=ppt/tags/tag52.xml><?xml version="1.0" encoding="utf-8"?>
<p:tagLst xmlns:p="http://schemas.openxmlformats.org/presentationml/2006/main">
  <p:tag name="PA" val="v5.2.7"/>
</p:tagLst>
</file>

<file path=ppt/tags/tag53.xml><?xml version="1.0" encoding="utf-8"?>
<p:tagLst xmlns:p="http://schemas.openxmlformats.org/presentationml/2006/main">
  <p:tag name="PA" val="v5.2.7"/>
</p:tagLst>
</file>

<file path=ppt/tags/tag54.xml><?xml version="1.0" encoding="utf-8"?>
<p:tagLst xmlns:p="http://schemas.openxmlformats.org/presentationml/2006/main">
  <p:tag name="PA" val="v5.2.7"/>
</p:tagLst>
</file>

<file path=ppt/tags/tag55.xml><?xml version="1.0" encoding="utf-8"?>
<p:tagLst xmlns:p="http://schemas.openxmlformats.org/presentationml/2006/main">
  <p:tag name="PA" val="v5.2.7"/>
</p:tagLst>
</file>

<file path=ppt/tags/tag56.xml><?xml version="1.0" encoding="utf-8"?>
<p:tagLst xmlns:p="http://schemas.openxmlformats.org/presentationml/2006/main">
  <p:tag name="PA" val="v5.2.7"/>
</p:tagLst>
</file>

<file path=ppt/tags/tag57.xml><?xml version="1.0" encoding="utf-8"?>
<p:tagLst xmlns:p="http://schemas.openxmlformats.org/presentationml/2006/main">
  <p:tag name="PA" val="v5.2.7"/>
</p:tagLst>
</file>

<file path=ppt/tags/tag58.xml><?xml version="1.0" encoding="utf-8"?>
<p:tagLst xmlns:p="http://schemas.openxmlformats.org/presentationml/2006/main">
  <p:tag name="PA" val="v5.2.7"/>
</p:tagLst>
</file>

<file path=ppt/tags/tag59.xml><?xml version="1.0" encoding="utf-8"?>
<p:tagLst xmlns:p="http://schemas.openxmlformats.org/presentationml/2006/main">
  <p:tag name="PA" val="v5.2.7"/>
</p:tagLst>
</file>

<file path=ppt/tags/tag6.xml><?xml version="1.0" encoding="utf-8"?>
<p:tagLst xmlns:p="http://schemas.openxmlformats.org/presentationml/2006/main">
  <p:tag name="MH" val="20190725140431"/>
  <p:tag name="MH_LIBRARY" val="GRAPHIC"/>
  <p:tag name="MH_ORDER" val="任意多边形 2"/>
</p:tagLst>
</file>

<file path=ppt/tags/tag60.xml><?xml version="1.0" encoding="utf-8"?>
<p:tagLst xmlns:p="http://schemas.openxmlformats.org/presentationml/2006/main">
  <p:tag name="PA" val="v5.2.7"/>
</p:tagLst>
</file>

<file path=ppt/tags/tag61.xml><?xml version="1.0" encoding="utf-8"?>
<p:tagLst xmlns:p="http://schemas.openxmlformats.org/presentationml/2006/main">
  <p:tag name="PA" val="v5.2.7"/>
</p:tagLst>
</file>

<file path=ppt/tags/tag62.xml><?xml version="1.0" encoding="utf-8"?>
<p:tagLst xmlns:p="http://schemas.openxmlformats.org/presentationml/2006/main">
  <p:tag name="PA" val="v5.2.7"/>
</p:tagLst>
</file>

<file path=ppt/tags/tag63.xml><?xml version="1.0" encoding="utf-8"?>
<p:tagLst xmlns:p="http://schemas.openxmlformats.org/presentationml/2006/main">
  <p:tag name="PA" val="v5.2.7"/>
</p:tagLst>
</file>

<file path=ppt/tags/tag64.xml><?xml version="1.0" encoding="utf-8"?>
<p:tagLst xmlns:p="http://schemas.openxmlformats.org/presentationml/2006/main">
  <p:tag name="PA" val="v5.2.7"/>
</p:tagLst>
</file>

<file path=ppt/tags/tag65.xml><?xml version="1.0" encoding="utf-8"?>
<p:tagLst xmlns:p="http://schemas.openxmlformats.org/presentationml/2006/main">
  <p:tag name="PA" val="v5.2.7"/>
</p:tagLst>
</file>

<file path=ppt/tags/tag66.xml><?xml version="1.0" encoding="utf-8"?>
<p:tagLst xmlns:p="http://schemas.openxmlformats.org/presentationml/2006/main">
  <p:tag name="PA" val="v5.2.7"/>
</p:tagLst>
</file>

<file path=ppt/tags/tag67.xml><?xml version="1.0" encoding="utf-8"?>
<p:tagLst xmlns:p="http://schemas.openxmlformats.org/presentationml/2006/main">
  <p:tag name="PA" val="v5.2.7"/>
</p:tagLst>
</file>

<file path=ppt/tags/tag68.xml><?xml version="1.0" encoding="utf-8"?>
<p:tagLst xmlns:p="http://schemas.openxmlformats.org/presentationml/2006/main">
  <p:tag name="PA" val="v5.2.7"/>
</p:tagLst>
</file>

<file path=ppt/tags/tag69.xml><?xml version="1.0" encoding="utf-8"?>
<p:tagLst xmlns:p="http://schemas.openxmlformats.org/presentationml/2006/main">
  <p:tag name="PA" val="v5.2.7"/>
</p:tagLst>
</file>

<file path=ppt/tags/tag7.xml><?xml version="1.0" encoding="utf-8"?>
<p:tagLst xmlns:p="http://schemas.openxmlformats.org/presentationml/2006/main">
  <p:tag name="MH" val="20190725140431"/>
  <p:tag name="MH_LIBRARY" val="GRAPHIC"/>
  <p:tag name="MH_ORDER" val="矩形 6"/>
</p:tagLst>
</file>

<file path=ppt/tags/tag70.xml><?xml version="1.0" encoding="utf-8"?>
<p:tagLst xmlns:p="http://schemas.openxmlformats.org/presentationml/2006/main">
  <p:tag name="PA" val="v5.2.7"/>
</p:tagLst>
</file>

<file path=ppt/tags/tag71.xml><?xml version="1.0" encoding="utf-8"?>
<p:tagLst xmlns:p="http://schemas.openxmlformats.org/presentationml/2006/main">
  <p:tag name="PA" val="v5.2.7"/>
</p:tagLst>
</file>

<file path=ppt/tags/tag72.xml><?xml version="1.0" encoding="utf-8"?>
<p:tagLst xmlns:p="http://schemas.openxmlformats.org/presentationml/2006/main">
  <p:tag name="PA" val="v5.2.7"/>
</p:tagLst>
</file>

<file path=ppt/tags/tag73.xml><?xml version="1.0" encoding="utf-8"?>
<p:tagLst xmlns:p="http://schemas.openxmlformats.org/presentationml/2006/main">
  <p:tag name="PA" val="v5.2.7"/>
</p:tagLst>
</file>

<file path=ppt/tags/tag74.xml><?xml version="1.0" encoding="utf-8"?>
<p:tagLst xmlns:p="http://schemas.openxmlformats.org/presentationml/2006/main">
  <p:tag name="PA" val="v5.2.7"/>
</p:tagLst>
</file>

<file path=ppt/tags/tag75.xml><?xml version="1.0" encoding="utf-8"?>
<p:tagLst xmlns:p="http://schemas.openxmlformats.org/presentationml/2006/main">
  <p:tag name="PA" val="v5.2.7"/>
</p:tagLst>
</file>

<file path=ppt/tags/tag76.xml><?xml version="1.0" encoding="utf-8"?>
<p:tagLst xmlns:p="http://schemas.openxmlformats.org/presentationml/2006/main">
  <p:tag name="PA" val="v5.2.7"/>
</p:tagLst>
</file>

<file path=ppt/tags/tag77.xml><?xml version="1.0" encoding="utf-8"?>
<p:tagLst xmlns:p="http://schemas.openxmlformats.org/presentationml/2006/main">
  <p:tag name="PA" val="v5.2.7"/>
</p:tagLst>
</file>

<file path=ppt/tags/tag78.xml><?xml version="1.0" encoding="utf-8"?>
<p:tagLst xmlns:p="http://schemas.openxmlformats.org/presentationml/2006/main">
  <p:tag name="PA" val="v5.2.7"/>
</p:tagLst>
</file>

<file path=ppt/tags/tag79.xml><?xml version="1.0" encoding="utf-8"?>
<p:tagLst xmlns:p="http://schemas.openxmlformats.org/presentationml/2006/main">
  <p:tag name="PA" val="v5.2.7"/>
</p:tagLst>
</file>

<file path=ppt/tags/tag8.xml><?xml version="1.0" encoding="utf-8"?>
<p:tagLst xmlns:p="http://schemas.openxmlformats.org/presentationml/2006/main">
  <p:tag name="MH" val="20190725140431"/>
  <p:tag name="MH_LIBRARY" val="GRAPHIC"/>
  <p:tag name="MH_ORDER" val="Freeform 133"/>
</p:tagLst>
</file>

<file path=ppt/tags/tag80.xml><?xml version="1.0" encoding="utf-8"?>
<p:tagLst xmlns:p="http://schemas.openxmlformats.org/presentationml/2006/main">
  <p:tag name="PA" val="v5.2.7"/>
</p:tagLst>
</file>

<file path=ppt/tags/tag81.xml><?xml version="1.0" encoding="utf-8"?>
<p:tagLst xmlns:p="http://schemas.openxmlformats.org/presentationml/2006/main">
  <p:tag name="PA" val="v5.2.7"/>
</p:tagLst>
</file>

<file path=ppt/tags/tag82.xml><?xml version="1.0" encoding="utf-8"?>
<p:tagLst xmlns:p="http://schemas.openxmlformats.org/presentationml/2006/main">
  <p:tag name="PA" val="v5.2.7"/>
</p:tagLst>
</file>

<file path=ppt/tags/tag83.xml><?xml version="1.0" encoding="utf-8"?>
<p:tagLst xmlns:p="http://schemas.openxmlformats.org/presentationml/2006/main">
  <p:tag name="PA" val="v5.2.7"/>
</p:tagLst>
</file>

<file path=ppt/tags/tag84.xml><?xml version="1.0" encoding="utf-8"?>
<p:tagLst xmlns:p="http://schemas.openxmlformats.org/presentationml/2006/main">
  <p:tag name="PA" val="v5.2.7"/>
</p:tagLst>
</file>

<file path=ppt/tags/tag85.xml><?xml version="1.0" encoding="utf-8"?>
<p:tagLst xmlns:p="http://schemas.openxmlformats.org/presentationml/2006/main">
  <p:tag name="PA" val="v5.2.7"/>
</p:tagLst>
</file>

<file path=ppt/tags/tag86.xml><?xml version="1.0" encoding="utf-8"?>
<p:tagLst xmlns:p="http://schemas.openxmlformats.org/presentationml/2006/main">
  <p:tag name="PA" val="v5.2.7"/>
</p:tagLst>
</file>

<file path=ppt/tags/tag87.xml><?xml version="1.0" encoding="utf-8"?>
<p:tagLst xmlns:p="http://schemas.openxmlformats.org/presentationml/2006/main">
  <p:tag name="PA" val="v5.2.7"/>
</p:tagLst>
</file>

<file path=ppt/tags/tag88.xml><?xml version="1.0" encoding="utf-8"?>
<p:tagLst xmlns:p="http://schemas.openxmlformats.org/presentationml/2006/main">
  <p:tag name="PA" val="v5.2.7"/>
</p:tagLst>
</file>

<file path=ppt/tags/tag89.xml><?xml version="1.0" encoding="utf-8"?>
<p:tagLst xmlns:p="http://schemas.openxmlformats.org/presentationml/2006/main">
  <p:tag name="PA" val="v5.2.7"/>
</p:tagLst>
</file>

<file path=ppt/tags/tag9.xml><?xml version="1.0" encoding="utf-8"?>
<p:tagLst xmlns:p="http://schemas.openxmlformats.org/presentationml/2006/main">
  <p:tag name="MH" val="20190725140431"/>
  <p:tag name="MH_LIBRARY" val="GRAPHIC"/>
  <p:tag name="MH_ORDER" val="矩形 6"/>
</p:tagLst>
</file>

<file path=ppt/tags/tag90.xml><?xml version="1.0" encoding="utf-8"?>
<p:tagLst xmlns:p="http://schemas.openxmlformats.org/presentationml/2006/main">
  <p:tag name="PA" val="v5.2.7"/>
</p:tagLst>
</file>

<file path=ppt/tags/tag91.xml><?xml version="1.0" encoding="utf-8"?>
<p:tagLst xmlns:p="http://schemas.openxmlformats.org/presentationml/2006/main">
  <p:tag name="PA" val="v5.2.7"/>
</p:tagLst>
</file>

<file path=ppt/tags/tag92.xml><?xml version="1.0" encoding="utf-8"?>
<p:tagLst xmlns:p="http://schemas.openxmlformats.org/presentationml/2006/main">
  <p:tag name="PA" val="v5.2.7"/>
</p:tagLst>
</file>

<file path=ppt/tags/tag93.xml><?xml version="1.0" encoding="utf-8"?>
<p:tagLst xmlns:p="http://schemas.openxmlformats.org/presentationml/2006/main">
  <p:tag name="PA" val="v5.2.7"/>
</p:tagLst>
</file>

<file path=ppt/tags/tag94.xml><?xml version="1.0" encoding="utf-8"?>
<p:tagLst xmlns:p="http://schemas.openxmlformats.org/presentationml/2006/main">
  <p:tag name="PA" val="v5.2.7"/>
</p:tagLst>
</file>

<file path=ppt/tags/tag95.xml><?xml version="1.0" encoding="utf-8"?>
<p:tagLst xmlns:p="http://schemas.openxmlformats.org/presentationml/2006/main">
  <p:tag name="PA" val="v5.2.7"/>
</p:tagLst>
</file>

<file path=ppt/tags/tag96.xml><?xml version="1.0" encoding="utf-8"?>
<p:tagLst xmlns:p="http://schemas.openxmlformats.org/presentationml/2006/main">
  <p:tag name="PA" val="v5.2.7"/>
</p:tagLst>
</file>

<file path=ppt/tags/tag97.xml><?xml version="1.0" encoding="utf-8"?>
<p:tagLst xmlns:p="http://schemas.openxmlformats.org/presentationml/2006/main">
  <p:tag name="PA" val="v5.2.7"/>
</p:tagLst>
</file>

<file path=ppt/tags/tag98.xml><?xml version="1.0" encoding="utf-8"?>
<p:tagLst xmlns:p="http://schemas.openxmlformats.org/presentationml/2006/main">
  <p:tag name="PA" val="v5.2.7"/>
</p:tagLst>
</file>

<file path=ppt/tags/tag99.xml><?xml version="1.0" encoding="utf-8"?>
<p:tagLst xmlns:p="http://schemas.openxmlformats.org/presentationml/2006/main">
  <p:tag name="PA" val="v5.2.7"/>
</p:tagLst>
</file>

<file path=ppt/theme/theme1.xml><?xml version="1.0" encoding="utf-8"?>
<a:theme xmlns:a="http://schemas.openxmlformats.org/drawingml/2006/main" name="Office 主题​​">
  <a:themeElements>
    <a:clrScheme name="自定义 10">
      <a:dk1>
        <a:sysClr val="windowText" lastClr="000000"/>
      </a:dk1>
      <a:lt1>
        <a:sysClr val="window" lastClr="FFFFFF"/>
      </a:lt1>
      <a:dk2>
        <a:srgbClr val="44546A"/>
      </a:dk2>
      <a:lt2>
        <a:srgbClr val="E7E6E6"/>
      </a:lt2>
      <a:accent1>
        <a:srgbClr val="FFFFFF"/>
      </a:accent1>
      <a:accent2>
        <a:srgbClr val="262626"/>
      </a:accent2>
      <a:accent3>
        <a:srgbClr val="F4B183"/>
      </a:accent3>
      <a:accent4>
        <a:srgbClr val="8496B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4192</Words>
  <Application>WPS 演示</Application>
  <PresentationFormat>宽屏</PresentationFormat>
  <Paragraphs>275</Paragraphs>
  <Slides>23</Slides>
  <Notes>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23</vt:i4>
      </vt:variant>
    </vt:vector>
  </HeadingPairs>
  <TitlesOfParts>
    <vt:vector size="43" baseType="lpstr">
      <vt:lpstr>Arial</vt:lpstr>
      <vt:lpstr>宋体</vt:lpstr>
      <vt:lpstr>Wingdings</vt:lpstr>
      <vt:lpstr>Calibri</vt:lpstr>
      <vt:lpstr>华文新魏</vt:lpstr>
      <vt:lpstr>French Script MT</vt:lpstr>
      <vt:lpstr>Mongolian Baiti</vt:lpstr>
      <vt:lpstr>华文隶书</vt:lpstr>
      <vt:lpstr>方正清刻本悦宋简体</vt:lpstr>
      <vt:lpstr>等线</vt:lpstr>
      <vt:lpstr>微软雅黑</vt:lpstr>
      <vt:lpstr>Arial Unicode MS</vt:lpstr>
      <vt:lpstr>Impact</vt:lpstr>
      <vt:lpstr>方正舒体</vt:lpstr>
      <vt:lpstr>Meiryo</vt:lpstr>
      <vt:lpstr>Yu Gothic UI</vt:lpstr>
      <vt:lpstr>Arial Narrow</vt:lpstr>
      <vt:lpstr>Calibri Light</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铭</cp:lastModifiedBy>
  <cp:revision>34</cp:revision>
  <dcterms:created xsi:type="dcterms:W3CDTF">2019-07-25T05:41:00Z</dcterms:created>
  <dcterms:modified xsi:type="dcterms:W3CDTF">2022-01-17T01:23:39Z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FE83721B5B714C88A8D0E99F1B198828</vt:lpwstr>
  </property>
  <property fmtid="{D5CDD505-2E9C-101B-9397-08002B2CF9AE}" pid="3" name="KSOProductBuildVer">
    <vt:lpwstr>2052-11.1.0.11194</vt:lpwstr>
  </property>
</Properties>
</file>