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3"/>
    <p:sldId id="257" r:id="rId4"/>
    <p:sldId id="267" r:id="rId5"/>
    <p:sldId id="261" r:id="rId6"/>
    <p:sldId id="265" r:id="rId7"/>
    <p:sldId id="262" r:id="rId8"/>
    <p:sldId id="266" r:id="rId9"/>
    <p:sldId id="256" r:id="rId10"/>
    <p:sldId id="284" r:id="rId11"/>
    <p:sldId id="273" r:id="rId12"/>
    <p:sldId id="263" r:id="rId13"/>
    <p:sldId id="271" r:id="rId14"/>
    <p:sldId id="268" r:id="rId15"/>
    <p:sldId id="270" r:id="rId16"/>
    <p:sldId id="285" r:id="rId17"/>
    <p:sldId id="269" r:id="rId18"/>
    <p:sldId id="272" r:id="rId19"/>
    <p:sldId id="275" r:id="rId20"/>
    <p:sldId id="276" r:id="rId21"/>
    <p:sldId id="286" r:id="rId22"/>
    <p:sldId id="278" r:id="rId23"/>
    <p:sldId id="280" r:id="rId24"/>
    <p:sldId id="281" r:id="rId25"/>
    <p:sldId id="2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B4EC"/>
    <a:srgbClr val="CAD9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660"/>
  </p:normalViewPr>
  <p:slideViewPr>
    <p:cSldViewPr snapToGrid="0">
      <p:cViewPr>
        <p:scale>
          <a:sx n="75" d="100"/>
          <a:sy n="75" d="100"/>
        </p:scale>
        <p:origin x="1542" y="9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4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D1A1F5-AA79-452E-92A6-072E3CA74F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B34B7-001F-422B-8899-ED5C0B3516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 夏至夏末"/>
          <p:cNvSpPr/>
          <p:nvPr/>
        </p:nvSpPr>
        <p:spPr>
          <a:xfrm flipH="1">
            <a:off x="1" y="3091762"/>
            <a:ext cx="12192000" cy="3766238"/>
          </a:xfrm>
          <a:custGeom>
            <a:avLst/>
            <a:gdLst>
              <a:gd name="connsiteX0" fmla="*/ 8663597 w 8663597"/>
              <a:gd name="connsiteY0" fmla="*/ 0 h 3642864"/>
              <a:gd name="connsiteX1" fmla="*/ 8663597 w 8663597"/>
              <a:gd name="connsiteY1" fmla="*/ 3642864 h 3642864"/>
              <a:gd name="connsiteX2" fmla="*/ 0 w 8663597"/>
              <a:gd name="connsiteY2" fmla="*/ 3642864 h 3642864"/>
              <a:gd name="connsiteX3" fmla="*/ 43153 w 8663597"/>
              <a:gd name="connsiteY3" fmla="*/ 3613746 h 3642864"/>
              <a:gd name="connsiteX4" fmla="*/ 2009839 w 8663597"/>
              <a:gd name="connsiteY4" fmla="*/ 2286667 h 3642864"/>
              <a:gd name="connsiteX5" fmla="*/ 3101883 w 8663597"/>
              <a:gd name="connsiteY5" fmla="*/ 2270392 h 3642864"/>
              <a:gd name="connsiteX6" fmla="*/ 3649935 w 8663597"/>
              <a:gd name="connsiteY6" fmla="*/ 2612172 h 3642864"/>
              <a:gd name="connsiteX7" fmla="*/ 4746039 w 8663597"/>
              <a:gd name="connsiteY7" fmla="*/ 2599966 h 3642864"/>
              <a:gd name="connsiteX8" fmla="*/ 8663597 w 8663597"/>
              <a:gd name="connsiteY8" fmla="*/ 0 h 364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63597" h="3642864">
                <a:moveTo>
                  <a:pt x="8663597" y="0"/>
                </a:moveTo>
                <a:lnTo>
                  <a:pt x="8663597" y="3642864"/>
                </a:lnTo>
                <a:lnTo>
                  <a:pt x="0" y="3642864"/>
                </a:lnTo>
                <a:lnTo>
                  <a:pt x="43153" y="3613746"/>
                </a:lnTo>
                <a:cubicBezTo>
                  <a:pt x="2009839" y="2286667"/>
                  <a:pt x="2009839" y="2286667"/>
                  <a:pt x="2009839" y="2286667"/>
                </a:cubicBezTo>
                <a:cubicBezTo>
                  <a:pt x="2310253" y="2083227"/>
                  <a:pt x="2801469" y="2079158"/>
                  <a:pt x="3101883" y="2270392"/>
                </a:cubicBezTo>
                <a:cubicBezTo>
                  <a:pt x="3649935" y="2612172"/>
                  <a:pt x="3649935" y="2612172"/>
                  <a:pt x="3649935" y="2612172"/>
                </a:cubicBezTo>
                <a:cubicBezTo>
                  <a:pt x="3954409" y="2807475"/>
                  <a:pt x="4445626" y="2799337"/>
                  <a:pt x="4746039" y="2599966"/>
                </a:cubicBezTo>
                <a:cubicBezTo>
                  <a:pt x="8663597" y="0"/>
                  <a:pt x="8663597" y="0"/>
                  <a:pt x="8663597" y="0"/>
                </a:cubicBezTo>
                <a:close/>
              </a:path>
            </a:pathLst>
          </a:custGeom>
          <a:solidFill>
            <a:srgbClr val="9BB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5" t="12607" r="4580"/>
          <a:stretch>
            <a:fillRect/>
          </a:stretch>
        </p:blipFill>
        <p:spPr>
          <a:xfrm flipH="1">
            <a:off x="702918" y="2052872"/>
            <a:ext cx="4382615" cy="4151902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5776445" y="2526607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7200" b="1" dirty="0">
                <a:gradFill flip="none" rotWithShape="1">
                  <a:gsLst>
                    <a:gs pos="0">
                      <a:srgbClr val="9BB4EC">
                        <a:shade val="30000"/>
                        <a:satMod val="115000"/>
                      </a:srgbClr>
                    </a:gs>
                    <a:gs pos="50000">
                      <a:srgbClr val="9BB4EC">
                        <a:shade val="67500"/>
                        <a:satMod val="115000"/>
                      </a:srgbClr>
                    </a:gs>
                    <a:gs pos="100000">
                      <a:srgbClr val="9BB4EC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财务分析报告</a:t>
            </a:r>
            <a:endParaRPr lang="zh-CN" altLang="en-US" sz="7200" b="1" dirty="0">
              <a:gradFill flip="none" rotWithShape="1">
                <a:gsLst>
                  <a:gs pos="0">
                    <a:srgbClr val="9BB4EC">
                      <a:shade val="30000"/>
                      <a:satMod val="115000"/>
                    </a:srgbClr>
                  </a:gs>
                  <a:gs pos="50000">
                    <a:srgbClr val="9BB4EC">
                      <a:shade val="67500"/>
                      <a:satMod val="115000"/>
                    </a:srgbClr>
                  </a:gs>
                  <a:gs pos="100000">
                    <a:srgbClr val="9BB4EC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0240" y="4677841"/>
            <a:ext cx="31708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汇报人：某某某       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部门：某某部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557685" y="564387"/>
            <a:ext cx="14535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Arial" panose="020B0604020202020204" pitchFamily="34" charset="0"/>
              </a:rPr>
              <a:t>LOGO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5619" y="3668100"/>
            <a:ext cx="552547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49725" y="2165793"/>
            <a:ext cx="5451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/>
              <a:t>Financial analysis report PPT template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877055" y="851087"/>
            <a:ext cx="2236510" cy="499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输入您的企业名称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2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稻壳儿 夏至夏末"/>
          <p:cNvSpPr txBox="1"/>
          <p:nvPr/>
        </p:nvSpPr>
        <p:spPr>
          <a:xfrm>
            <a:off x="8355494" y="23915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8355494" y="2760883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1919482" y="23915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597701" y="2760883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5137692" y="510170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3815911" y="5471034"/>
            <a:ext cx="4141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7954" y="2466778"/>
            <a:ext cx="4608728" cy="2249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>
            <a:off x="1179445" y="2027583"/>
            <a:ext cx="1736034" cy="1736034"/>
          </a:xfrm>
          <a:prstGeom prst="pie">
            <a:avLst>
              <a:gd name="adj1" fmla="val 3577943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饼形 4"/>
          <p:cNvSpPr/>
          <p:nvPr/>
        </p:nvSpPr>
        <p:spPr>
          <a:xfrm>
            <a:off x="3790123" y="2027583"/>
            <a:ext cx="1736034" cy="1736034"/>
          </a:xfrm>
          <a:prstGeom prst="pie">
            <a:avLst>
              <a:gd name="adj1" fmla="val 19854532"/>
              <a:gd name="adj2" fmla="val 162720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>
            <a:off x="6400801" y="2027583"/>
            <a:ext cx="1736034" cy="1736034"/>
          </a:xfrm>
          <a:prstGeom prst="pie">
            <a:avLst>
              <a:gd name="adj1" fmla="val 21541706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9011479" y="2027583"/>
            <a:ext cx="1736034" cy="1736034"/>
          </a:xfrm>
          <a:prstGeom prst="pie">
            <a:avLst>
              <a:gd name="adj1" fmla="val 17364925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124688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72240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386550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334102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648412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595964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9102748" y="416721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8578268" y="4536545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83636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45%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94314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80%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804992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7</a:t>
            </a:r>
            <a:r>
              <a:rPr lang="en-US" altLang="zh-CN" dirty="0" smtClean="0">
                <a:solidFill>
                  <a:schemeClr val="tx1"/>
                </a:solidFill>
              </a:rPr>
              <a:t>5%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423752" y="2431774"/>
            <a:ext cx="927652" cy="9276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9</a:t>
            </a:r>
            <a:r>
              <a:rPr lang="en-US" altLang="zh-CN" dirty="0" smtClean="0">
                <a:solidFill>
                  <a:schemeClr val="tx1"/>
                </a:solidFill>
              </a:rPr>
              <a:t>5%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6939883" y="13879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6894911" y="1757248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7965630" y="32901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7920658" y="3659473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7016558" y="51923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6971586" y="5561698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 夏至夏末"/>
          <p:cNvSpPr txBox="1"/>
          <p:nvPr/>
        </p:nvSpPr>
        <p:spPr>
          <a:xfrm>
            <a:off x="3721739" y="13879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稻壳儿 夏至夏末"/>
          <p:cNvSpPr txBox="1"/>
          <p:nvPr/>
        </p:nvSpPr>
        <p:spPr>
          <a:xfrm>
            <a:off x="2062136" y="1757248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稻壳儿 夏至夏末"/>
          <p:cNvSpPr txBox="1"/>
          <p:nvPr/>
        </p:nvSpPr>
        <p:spPr>
          <a:xfrm>
            <a:off x="2475420" y="32901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稻壳儿 夏至夏末"/>
          <p:cNvSpPr txBox="1"/>
          <p:nvPr/>
        </p:nvSpPr>
        <p:spPr>
          <a:xfrm>
            <a:off x="815817" y="3659473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稻壳儿 夏至夏末"/>
          <p:cNvSpPr txBox="1"/>
          <p:nvPr/>
        </p:nvSpPr>
        <p:spPr>
          <a:xfrm>
            <a:off x="3721739" y="51923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稻壳儿 夏至夏末"/>
          <p:cNvSpPr txBox="1"/>
          <p:nvPr/>
        </p:nvSpPr>
        <p:spPr>
          <a:xfrm>
            <a:off x="2062136" y="5561698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0570" y="2522271"/>
            <a:ext cx="4094336" cy="2274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稻壳儿 夏至夏末"/>
          <p:cNvSpPr txBox="1"/>
          <p:nvPr/>
        </p:nvSpPr>
        <p:spPr>
          <a:xfrm>
            <a:off x="1856264" y="16110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稻壳儿 夏至夏末"/>
          <p:cNvSpPr txBox="1"/>
          <p:nvPr/>
        </p:nvSpPr>
        <p:spPr>
          <a:xfrm>
            <a:off x="1012623" y="1980362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稻壳儿 夏至夏末"/>
          <p:cNvSpPr txBox="1"/>
          <p:nvPr/>
        </p:nvSpPr>
        <p:spPr>
          <a:xfrm>
            <a:off x="1856264" y="40156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稻壳儿 夏至夏末"/>
          <p:cNvSpPr txBox="1"/>
          <p:nvPr/>
        </p:nvSpPr>
        <p:spPr>
          <a:xfrm>
            <a:off x="1012623" y="4385006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稻壳儿 夏至夏末"/>
          <p:cNvSpPr txBox="1"/>
          <p:nvPr/>
        </p:nvSpPr>
        <p:spPr>
          <a:xfrm>
            <a:off x="8216900" y="161103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稻壳儿 夏至夏末"/>
          <p:cNvSpPr txBox="1"/>
          <p:nvPr/>
        </p:nvSpPr>
        <p:spPr>
          <a:xfrm>
            <a:off x="8216901" y="1980362"/>
            <a:ext cx="2438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稻壳儿 夏至夏末"/>
          <p:cNvSpPr txBox="1"/>
          <p:nvPr/>
        </p:nvSpPr>
        <p:spPr>
          <a:xfrm>
            <a:off x="8216900" y="390909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稻壳儿 夏至夏末"/>
          <p:cNvSpPr txBox="1"/>
          <p:nvPr/>
        </p:nvSpPr>
        <p:spPr>
          <a:xfrm>
            <a:off x="8216901" y="4278429"/>
            <a:ext cx="2438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稻壳儿 夏至夏末"/>
          <p:cNvSpPr txBox="1"/>
          <p:nvPr/>
        </p:nvSpPr>
        <p:spPr>
          <a:xfrm>
            <a:off x="4942728" y="4942610"/>
            <a:ext cx="1915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稻壳儿 夏至夏末"/>
          <p:cNvSpPr txBox="1"/>
          <p:nvPr/>
        </p:nvSpPr>
        <p:spPr>
          <a:xfrm>
            <a:off x="4477622" y="5311942"/>
            <a:ext cx="294476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88211" y="1795696"/>
            <a:ext cx="4923590" cy="2941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正五边形 3"/>
          <p:cNvSpPr/>
          <p:nvPr/>
        </p:nvSpPr>
        <p:spPr>
          <a:xfrm>
            <a:off x="5210628" y="2641598"/>
            <a:ext cx="1661160" cy="1582057"/>
          </a:xfrm>
          <a:prstGeom prst="pent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正五边形 4"/>
          <p:cNvSpPr/>
          <p:nvPr/>
        </p:nvSpPr>
        <p:spPr>
          <a:xfrm rot="2367615">
            <a:off x="6720115" y="3178629"/>
            <a:ext cx="1661160" cy="1582057"/>
          </a:xfrm>
          <a:prstGeom prst="pent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正五边形 5"/>
          <p:cNvSpPr/>
          <p:nvPr/>
        </p:nvSpPr>
        <p:spPr>
          <a:xfrm rot="4565380">
            <a:off x="7547428" y="4535717"/>
            <a:ext cx="1661160" cy="1582057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正五边形 6"/>
          <p:cNvSpPr/>
          <p:nvPr/>
        </p:nvSpPr>
        <p:spPr>
          <a:xfrm rot="6300000">
            <a:off x="3846912" y="3280227"/>
            <a:ext cx="1661160" cy="1582057"/>
          </a:xfrm>
          <a:prstGeom prst="pent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正五边形 7"/>
          <p:cNvSpPr/>
          <p:nvPr/>
        </p:nvSpPr>
        <p:spPr>
          <a:xfrm rot="4006326">
            <a:off x="2984503" y="4507855"/>
            <a:ext cx="1661160" cy="1582057"/>
          </a:xfrm>
          <a:prstGeom prst="pentag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稻壳儿 夏至夏末"/>
          <p:cNvSpPr txBox="1"/>
          <p:nvPr/>
        </p:nvSpPr>
        <p:spPr>
          <a:xfrm>
            <a:off x="1208779" y="47089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340039" y="5078268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2128787" y="26002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1260047" y="2969620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310050" y="26949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8310050" y="3064243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9130116" y="4671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9130116" y="5041016"/>
            <a:ext cx="24384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5142899" y="15259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4274159" y="1895322"/>
            <a:ext cx="355692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7307966" y="3830219"/>
            <a:ext cx="414024" cy="432064"/>
          </a:xfrm>
          <a:custGeom>
            <a:avLst/>
            <a:gdLst>
              <a:gd name="T0" fmla="*/ 0 w 92"/>
              <a:gd name="T1" fmla="*/ 7 h 96"/>
              <a:gd name="T2" fmla="*/ 6 w 92"/>
              <a:gd name="T3" fmla="*/ 96 h 96"/>
              <a:gd name="T4" fmla="*/ 28 w 92"/>
              <a:gd name="T5" fmla="*/ 89 h 96"/>
              <a:gd name="T6" fmla="*/ 22 w 92"/>
              <a:gd name="T7" fmla="*/ 0 h 96"/>
              <a:gd name="T8" fmla="*/ 38 w 92"/>
              <a:gd name="T9" fmla="*/ 0 h 96"/>
              <a:gd name="T10" fmla="*/ 32 w 92"/>
              <a:gd name="T11" fmla="*/ 89 h 96"/>
              <a:gd name="T12" fmla="*/ 50 w 92"/>
              <a:gd name="T13" fmla="*/ 96 h 96"/>
              <a:gd name="T14" fmla="*/ 56 w 92"/>
              <a:gd name="T15" fmla="*/ 7 h 96"/>
              <a:gd name="T16" fmla="*/ 38 w 92"/>
              <a:gd name="T17" fmla="*/ 0 h 96"/>
              <a:gd name="T18" fmla="*/ 60 w 92"/>
              <a:gd name="T19" fmla="*/ 5 h 96"/>
              <a:gd name="T20" fmla="*/ 67 w 92"/>
              <a:gd name="T21" fmla="*/ 96 h 96"/>
              <a:gd name="T22" fmla="*/ 68 w 92"/>
              <a:gd name="T23" fmla="*/ 0 h 96"/>
              <a:gd name="T24" fmla="*/ 84 w 92"/>
              <a:gd name="T25" fmla="*/ 0 h 96"/>
              <a:gd name="T26" fmla="*/ 85 w 92"/>
              <a:gd name="T27" fmla="*/ 96 h 96"/>
              <a:gd name="T28" fmla="*/ 92 w 92"/>
              <a:gd name="T29" fmla="*/ 6 h 96"/>
              <a:gd name="T30" fmla="*/ 84 w 92"/>
              <a:gd name="T31" fmla="*/ 0 h 96"/>
              <a:gd name="T32" fmla="*/ 69 w 92"/>
              <a:gd name="T33" fmla="*/ 92 h 96"/>
              <a:gd name="T34" fmla="*/ 71 w 92"/>
              <a:gd name="T35" fmla="*/ 4 h 96"/>
              <a:gd name="T36" fmla="*/ 74 w 92"/>
              <a:gd name="T37" fmla="*/ 4 h 96"/>
              <a:gd name="T38" fmla="*/ 75 w 92"/>
              <a:gd name="T39" fmla="*/ 92 h 96"/>
              <a:gd name="T40" fmla="*/ 74 w 92"/>
              <a:gd name="T41" fmla="*/ 4 h 96"/>
              <a:gd name="T42" fmla="*/ 77 w 92"/>
              <a:gd name="T43" fmla="*/ 92 h 96"/>
              <a:gd name="T44" fmla="*/ 79 w 92"/>
              <a:gd name="T45" fmla="*/ 4 h 96"/>
              <a:gd name="T46" fmla="*/ 81 w 92"/>
              <a:gd name="T47" fmla="*/ 4 h 96"/>
              <a:gd name="T48" fmla="*/ 83 w 92"/>
              <a:gd name="T49" fmla="*/ 92 h 96"/>
              <a:gd name="T50" fmla="*/ 81 w 92"/>
              <a:gd name="T51" fmla="*/ 4 h 96"/>
              <a:gd name="T52" fmla="*/ 23 w 92"/>
              <a:gd name="T53" fmla="*/ 17 h 96"/>
              <a:gd name="T54" fmla="*/ 5 w 92"/>
              <a:gd name="T55" fmla="*/ 20 h 96"/>
              <a:gd name="T56" fmla="*/ 36 w 92"/>
              <a:gd name="T57" fmla="*/ 17 h 96"/>
              <a:gd name="T58" fmla="*/ 52 w 92"/>
              <a:gd name="T59" fmla="*/ 20 h 96"/>
              <a:gd name="T60" fmla="*/ 36 w 92"/>
              <a:gd name="T61" fmla="*/ 17 h 96"/>
              <a:gd name="T62" fmla="*/ 23 w 92"/>
              <a:gd name="T63" fmla="*/ 25 h 96"/>
              <a:gd name="T64" fmla="*/ 5 w 92"/>
              <a:gd name="T65" fmla="*/ 28 h 96"/>
              <a:gd name="T66" fmla="*/ 36 w 92"/>
              <a:gd name="T67" fmla="*/ 25 h 96"/>
              <a:gd name="T68" fmla="*/ 52 w 92"/>
              <a:gd name="T69" fmla="*/ 28 h 96"/>
              <a:gd name="T70" fmla="*/ 36 w 92"/>
              <a:gd name="T7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2" h="96">
                <a:moveTo>
                  <a:pt x="6" y="0"/>
                </a:moveTo>
                <a:cubicBezTo>
                  <a:pt x="2" y="0"/>
                  <a:pt x="0" y="3"/>
                  <a:pt x="0" y="7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4"/>
                  <a:pt x="2" y="96"/>
                  <a:pt x="6" y="96"/>
                </a:cubicBezTo>
                <a:cubicBezTo>
                  <a:pt x="22" y="96"/>
                  <a:pt x="22" y="96"/>
                  <a:pt x="22" y="96"/>
                </a:cubicBezTo>
                <a:cubicBezTo>
                  <a:pt x="26" y="96"/>
                  <a:pt x="28" y="94"/>
                  <a:pt x="28" y="89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3"/>
                  <a:pt x="26" y="0"/>
                  <a:pt x="22" y="0"/>
                </a:cubicBezTo>
                <a:lnTo>
                  <a:pt x="6" y="0"/>
                </a:lnTo>
                <a:close/>
                <a:moveTo>
                  <a:pt x="38" y="0"/>
                </a:moveTo>
                <a:cubicBezTo>
                  <a:pt x="34" y="0"/>
                  <a:pt x="32" y="2"/>
                  <a:pt x="32" y="7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94"/>
                  <a:pt x="34" y="96"/>
                  <a:pt x="38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4" y="96"/>
                  <a:pt x="56" y="94"/>
                  <a:pt x="56" y="89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2"/>
                  <a:pt x="54" y="0"/>
                  <a:pt x="50" y="0"/>
                </a:cubicBezTo>
                <a:lnTo>
                  <a:pt x="38" y="0"/>
                </a:lnTo>
                <a:close/>
                <a:moveTo>
                  <a:pt x="67" y="0"/>
                </a:moveTo>
                <a:cubicBezTo>
                  <a:pt x="63" y="0"/>
                  <a:pt x="60" y="1"/>
                  <a:pt x="60" y="5"/>
                </a:cubicBezTo>
                <a:cubicBezTo>
                  <a:pt x="60" y="91"/>
                  <a:pt x="60" y="91"/>
                  <a:pt x="60" y="91"/>
                </a:cubicBezTo>
                <a:cubicBezTo>
                  <a:pt x="60" y="96"/>
                  <a:pt x="63" y="96"/>
                  <a:pt x="67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0"/>
                  <a:pt x="68" y="0"/>
                  <a:pt x="68" y="0"/>
                </a:cubicBezTo>
                <a:lnTo>
                  <a:pt x="67" y="0"/>
                </a:lnTo>
                <a:close/>
                <a:moveTo>
                  <a:pt x="84" y="0"/>
                </a:moveTo>
                <a:cubicBezTo>
                  <a:pt x="84" y="96"/>
                  <a:pt x="84" y="96"/>
                  <a:pt x="8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9" y="96"/>
                  <a:pt x="92" y="96"/>
                  <a:pt x="92" y="91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1"/>
                  <a:pt x="89" y="0"/>
                  <a:pt x="85" y="0"/>
                </a:cubicBezTo>
                <a:lnTo>
                  <a:pt x="84" y="0"/>
                </a:lnTo>
                <a:close/>
                <a:moveTo>
                  <a:pt x="69" y="4"/>
                </a:move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4"/>
                  <a:pt x="71" y="4"/>
                  <a:pt x="71" y="4"/>
                </a:cubicBezTo>
                <a:lnTo>
                  <a:pt x="69" y="4"/>
                </a:lnTo>
                <a:close/>
                <a:moveTo>
                  <a:pt x="74" y="4"/>
                </a:moveTo>
                <a:cubicBezTo>
                  <a:pt x="74" y="92"/>
                  <a:pt x="74" y="92"/>
                  <a:pt x="74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75" y="4"/>
                  <a:pt x="75" y="4"/>
                  <a:pt x="75" y="4"/>
                </a:cubicBezTo>
                <a:lnTo>
                  <a:pt x="74" y="4"/>
                </a:lnTo>
                <a:close/>
                <a:moveTo>
                  <a:pt x="77" y="4"/>
                </a:moveTo>
                <a:cubicBezTo>
                  <a:pt x="77" y="92"/>
                  <a:pt x="77" y="92"/>
                  <a:pt x="77" y="92"/>
                </a:cubicBezTo>
                <a:cubicBezTo>
                  <a:pt x="79" y="92"/>
                  <a:pt x="79" y="92"/>
                  <a:pt x="79" y="92"/>
                </a:cubicBezTo>
                <a:cubicBezTo>
                  <a:pt x="79" y="4"/>
                  <a:pt x="79" y="4"/>
                  <a:pt x="79" y="4"/>
                </a:cubicBezTo>
                <a:lnTo>
                  <a:pt x="77" y="4"/>
                </a:lnTo>
                <a:close/>
                <a:moveTo>
                  <a:pt x="81" y="4"/>
                </a:moveTo>
                <a:cubicBezTo>
                  <a:pt x="81" y="92"/>
                  <a:pt x="81" y="92"/>
                  <a:pt x="81" y="92"/>
                </a:cubicBezTo>
                <a:cubicBezTo>
                  <a:pt x="83" y="92"/>
                  <a:pt x="83" y="92"/>
                  <a:pt x="83" y="92"/>
                </a:cubicBezTo>
                <a:cubicBezTo>
                  <a:pt x="83" y="4"/>
                  <a:pt x="83" y="4"/>
                  <a:pt x="83" y="4"/>
                </a:cubicBezTo>
                <a:lnTo>
                  <a:pt x="81" y="4"/>
                </a:lnTo>
                <a:close/>
                <a:moveTo>
                  <a:pt x="5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3" y="20"/>
                  <a:pt x="23" y="20"/>
                  <a:pt x="23" y="20"/>
                </a:cubicBezTo>
                <a:cubicBezTo>
                  <a:pt x="5" y="20"/>
                  <a:pt x="5" y="20"/>
                  <a:pt x="5" y="20"/>
                </a:cubicBezTo>
                <a:lnTo>
                  <a:pt x="5" y="17"/>
                </a:lnTo>
                <a:close/>
                <a:moveTo>
                  <a:pt x="36" y="17"/>
                </a:moveTo>
                <a:cubicBezTo>
                  <a:pt x="52" y="17"/>
                  <a:pt x="52" y="17"/>
                  <a:pt x="52" y="17"/>
                </a:cubicBezTo>
                <a:cubicBezTo>
                  <a:pt x="52" y="20"/>
                  <a:pt x="52" y="20"/>
                  <a:pt x="52" y="20"/>
                </a:cubicBezTo>
                <a:cubicBezTo>
                  <a:pt x="36" y="20"/>
                  <a:pt x="36" y="20"/>
                  <a:pt x="36" y="20"/>
                </a:cubicBezTo>
                <a:lnTo>
                  <a:pt x="36" y="17"/>
                </a:lnTo>
                <a:close/>
                <a:moveTo>
                  <a:pt x="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5" y="28"/>
                  <a:pt x="5" y="28"/>
                  <a:pt x="5" y="28"/>
                </a:cubicBezTo>
                <a:lnTo>
                  <a:pt x="5" y="25"/>
                </a:lnTo>
                <a:close/>
                <a:moveTo>
                  <a:pt x="36" y="25"/>
                </a:moveTo>
                <a:cubicBezTo>
                  <a:pt x="52" y="25"/>
                  <a:pt x="52" y="25"/>
                  <a:pt x="52" y="25"/>
                </a:cubicBezTo>
                <a:cubicBezTo>
                  <a:pt x="52" y="28"/>
                  <a:pt x="52" y="28"/>
                  <a:pt x="52" y="28"/>
                </a:cubicBezTo>
                <a:cubicBezTo>
                  <a:pt x="36" y="28"/>
                  <a:pt x="36" y="28"/>
                  <a:pt x="36" y="28"/>
                </a:cubicBezTo>
                <a:lnTo>
                  <a:pt x="36" y="25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9"/>
          <p:cNvSpPr>
            <a:spLocks noEditPoints="1"/>
          </p:cNvSpPr>
          <p:nvPr/>
        </p:nvSpPr>
        <p:spPr bwMode="auto">
          <a:xfrm>
            <a:off x="4330163" y="3833457"/>
            <a:ext cx="539403" cy="395984"/>
          </a:xfrm>
          <a:custGeom>
            <a:avLst/>
            <a:gdLst>
              <a:gd name="T0" fmla="*/ 8 w 120"/>
              <a:gd name="T1" fmla="*/ 7 h 88"/>
              <a:gd name="T2" fmla="*/ 112 w 120"/>
              <a:gd name="T3" fmla="*/ 8 h 88"/>
              <a:gd name="T4" fmla="*/ 107 w 120"/>
              <a:gd name="T5" fmla="*/ 0 h 88"/>
              <a:gd name="T6" fmla="*/ 12 w 120"/>
              <a:gd name="T7" fmla="*/ 9 h 88"/>
              <a:gd name="T8" fmla="*/ 108 w 120"/>
              <a:gd name="T9" fmla="*/ 11 h 88"/>
              <a:gd name="T10" fmla="*/ 12 w 120"/>
              <a:gd name="T11" fmla="*/ 9 h 88"/>
              <a:gd name="T12" fmla="*/ 12 w 120"/>
              <a:gd name="T13" fmla="*/ 15 h 88"/>
              <a:gd name="T14" fmla="*/ 108 w 120"/>
              <a:gd name="T15" fmla="*/ 14 h 88"/>
              <a:gd name="T16" fmla="*/ 12 w 120"/>
              <a:gd name="T17" fmla="*/ 17 h 88"/>
              <a:gd name="T18" fmla="*/ 108 w 120"/>
              <a:gd name="T19" fmla="*/ 19 h 88"/>
              <a:gd name="T20" fmla="*/ 12 w 120"/>
              <a:gd name="T21" fmla="*/ 17 h 88"/>
              <a:gd name="T22" fmla="*/ 12 w 120"/>
              <a:gd name="T23" fmla="*/ 23 h 88"/>
              <a:gd name="T24" fmla="*/ 108 w 120"/>
              <a:gd name="T25" fmla="*/ 21 h 88"/>
              <a:gd name="T26" fmla="*/ 8 w 120"/>
              <a:gd name="T27" fmla="*/ 24 h 88"/>
              <a:gd name="T28" fmla="*/ 13 w 120"/>
              <a:gd name="T29" fmla="*/ 32 h 88"/>
              <a:gd name="T30" fmla="*/ 0 w 120"/>
              <a:gd name="T31" fmla="*/ 37 h 88"/>
              <a:gd name="T32" fmla="*/ 6 w 120"/>
              <a:gd name="T33" fmla="*/ 60 h 88"/>
              <a:gd name="T34" fmla="*/ 16 w 120"/>
              <a:gd name="T35" fmla="*/ 65 h 88"/>
              <a:gd name="T36" fmla="*/ 22 w 120"/>
              <a:gd name="T37" fmla="*/ 88 h 88"/>
              <a:gd name="T38" fmla="*/ 120 w 120"/>
              <a:gd name="T39" fmla="*/ 83 h 88"/>
              <a:gd name="T40" fmla="*/ 114 w 120"/>
              <a:gd name="T41" fmla="*/ 60 h 88"/>
              <a:gd name="T42" fmla="*/ 104 w 120"/>
              <a:gd name="T43" fmla="*/ 55 h 88"/>
              <a:gd name="T44" fmla="*/ 98 w 120"/>
              <a:gd name="T45" fmla="*/ 32 h 88"/>
              <a:gd name="T46" fmla="*/ 112 w 120"/>
              <a:gd name="T47" fmla="*/ 25 h 88"/>
              <a:gd name="T48" fmla="*/ 8 w 120"/>
              <a:gd name="T49" fmla="*/ 24 h 88"/>
              <a:gd name="T50" fmla="*/ 32 w 120"/>
              <a:gd name="T51" fmla="*/ 46 h 88"/>
              <a:gd name="T52" fmla="*/ 20 w 120"/>
              <a:gd name="T53" fmla="*/ 46 h 88"/>
              <a:gd name="T54" fmla="*/ 60 w 120"/>
              <a:gd name="T55" fmla="*/ 40 h 88"/>
              <a:gd name="T56" fmla="*/ 92 w 120"/>
              <a:gd name="T57" fmla="*/ 52 h 88"/>
              <a:gd name="T58" fmla="*/ 60 w 120"/>
              <a:gd name="T59" fmla="*/ 40 h 88"/>
              <a:gd name="T60" fmla="*/ 48 w 120"/>
              <a:gd name="T61" fmla="*/ 74 h 88"/>
              <a:gd name="T62" fmla="*/ 36 w 120"/>
              <a:gd name="T63" fmla="*/ 74 h 88"/>
              <a:gd name="T64" fmla="*/ 76 w 120"/>
              <a:gd name="T65" fmla="*/ 68 h 88"/>
              <a:gd name="T66" fmla="*/ 108 w 120"/>
              <a:gd name="T67" fmla="*/ 80 h 88"/>
              <a:gd name="T68" fmla="*/ 76 w 120"/>
              <a:gd name="T69" fmla="*/ 6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0" h="88">
                <a:moveTo>
                  <a:pt x="13" y="0"/>
                </a:moveTo>
                <a:cubicBezTo>
                  <a:pt x="8" y="0"/>
                  <a:pt x="8" y="3"/>
                  <a:pt x="8" y="7"/>
                </a:cubicBezTo>
                <a:cubicBezTo>
                  <a:pt x="8" y="8"/>
                  <a:pt x="8" y="8"/>
                  <a:pt x="8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7"/>
                  <a:pt x="112" y="7"/>
                  <a:pt x="112" y="7"/>
                </a:cubicBezTo>
                <a:cubicBezTo>
                  <a:pt x="112" y="3"/>
                  <a:pt x="111" y="0"/>
                  <a:pt x="107" y="0"/>
                </a:cubicBezTo>
                <a:lnTo>
                  <a:pt x="13" y="0"/>
                </a:lnTo>
                <a:close/>
                <a:moveTo>
                  <a:pt x="12" y="9"/>
                </a:moveTo>
                <a:cubicBezTo>
                  <a:pt x="12" y="11"/>
                  <a:pt x="12" y="11"/>
                  <a:pt x="12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8" y="9"/>
                  <a:pt x="108" y="9"/>
                  <a:pt x="108" y="9"/>
                </a:cubicBezTo>
                <a:lnTo>
                  <a:pt x="12" y="9"/>
                </a:lnTo>
                <a:close/>
                <a:moveTo>
                  <a:pt x="12" y="14"/>
                </a:moveTo>
                <a:cubicBezTo>
                  <a:pt x="12" y="15"/>
                  <a:pt x="12" y="15"/>
                  <a:pt x="12" y="15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14"/>
                  <a:pt x="108" y="14"/>
                  <a:pt x="108" y="14"/>
                </a:cubicBezTo>
                <a:lnTo>
                  <a:pt x="12" y="14"/>
                </a:lnTo>
                <a:close/>
                <a:moveTo>
                  <a:pt x="12" y="17"/>
                </a:moveTo>
                <a:cubicBezTo>
                  <a:pt x="12" y="19"/>
                  <a:pt x="12" y="19"/>
                  <a:pt x="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8" y="17"/>
                  <a:pt x="108" y="17"/>
                </a:cubicBezTo>
                <a:lnTo>
                  <a:pt x="12" y="17"/>
                </a:lnTo>
                <a:close/>
                <a:moveTo>
                  <a:pt x="12" y="21"/>
                </a:moveTo>
                <a:cubicBezTo>
                  <a:pt x="12" y="23"/>
                  <a:pt x="12" y="23"/>
                  <a:pt x="12" y="23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08" y="21"/>
                  <a:pt x="108" y="21"/>
                  <a:pt x="108" y="21"/>
                </a:cubicBezTo>
                <a:lnTo>
                  <a:pt x="12" y="21"/>
                </a:lnTo>
                <a:close/>
                <a:moveTo>
                  <a:pt x="8" y="24"/>
                </a:moveTo>
                <a:cubicBezTo>
                  <a:pt x="8" y="25"/>
                  <a:pt x="8" y="25"/>
                  <a:pt x="8" y="25"/>
                </a:cubicBezTo>
                <a:cubicBezTo>
                  <a:pt x="8" y="29"/>
                  <a:pt x="8" y="32"/>
                  <a:pt x="13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3" y="32"/>
                  <a:pt x="0" y="34"/>
                  <a:pt x="0" y="3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8"/>
                  <a:pt x="3" y="60"/>
                  <a:pt x="6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9" y="60"/>
                  <a:pt x="16" y="62"/>
                  <a:pt x="16" y="65"/>
                </a:cubicBezTo>
                <a:cubicBezTo>
                  <a:pt x="16" y="83"/>
                  <a:pt x="16" y="83"/>
                  <a:pt x="16" y="83"/>
                </a:cubicBezTo>
                <a:cubicBezTo>
                  <a:pt x="16" y="86"/>
                  <a:pt x="19" y="88"/>
                  <a:pt x="22" y="88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7" y="88"/>
                  <a:pt x="120" y="86"/>
                  <a:pt x="120" y="83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0" y="62"/>
                  <a:pt x="117" y="60"/>
                  <a:pt x="114" y="60"/>
                </a:cubicBezTo>
                <a:cubicBezTo>
                  <a:pt x="98" y="60"/>
                  <a:pt x="98" y="60"/>
                  <a:pt x="98" y="60"/>
                </a:cubicBezTo>
                <a:cubicBezTo>
                  <a:pt x="101" y="60"/>
                  <a:pt x="104" y="58"/>
                  <a:pt x="104" y="55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4"/>
                  <a:pt x="101" y="32"/>
                  <a:pt x="98" y="32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11" y="32"/>
                  <a:pt x="112" y="29"/>
                  <a:pt x="112" y="25"/>
                </a:cubicBezTo>
                <a:cubicBezTo>
                  <a:pt x="112" y="24"/>
                  <a:pt x="112" y="24"/>
                  <a:pt x="112" y="24"/>
                </a:cubicBezTo>
                <a:lnTo>
                  <a:pt x="8" y="24"/>
                </a:lnTo>
                <a:close/>
                <a:moveTo>
                  <a:pt x="26" y="40"/>
                </a:moveTo>
                <a:cubicBezTo>
                  <a:pt x="29" y="40"/>
                  <a:pt x="32" y="43"/>
                  <a:pt x="32" y="46"/>
                </a:cubicBezTo>
                <a:cubicBezTo>
                  <a:pt x="32" y="49"/>
                  <a:pt x="29" y="52"/>
                  <a:pt x="26" y="52"/>
                </a:cubicBezTo>
                <a:cubicBezTo>
                  <a:pt x="23" y="52"/>
                  <a:pt x="20" y="49"/>
                  <a:pt x="20" y="46"/>
                </a:cubicBezTo>
                <a:cubicBezTo>
                  <a:pt x="20" y="43"/>
                  <a:pt x="23" y="40"/>
                  <a:pt x="26" y="40"/>
                </a:cubicBezTo>
                <a:close/>
                <a:moveTo>
                  <a:pt x="60" y="40"/>
                </a:moveTo>
                <a:cubicBezTo>
                  <a:pt x="92" y="40"/>
                  <a:pt x="92" y="40"/>
                  <a:pt x="92" y="40"/>
                </a:cubicBezTo>
                <a:cubicBezTo>
                  <a:pt x="92" y="52"/>
                  <a:pt x="92" y="52"/>
                  <a:pt x="92" y="52"/>
                </a:cubicBezTo>
                <a:cubicBezTo>
                  <a:pt x="60" y="52"/>
                  <a:pt x="60" y="52"/>
                  <a:pt x="60" y="52"/>
                </a:cubicBezTo>
                <a:lnTo>
                  <a:pt x="60" y="40"/>
                </a:lnTo>
                <a:close/>
                <a:moveTo>
                  <a:pt x="42" y="68"/>
                </a:moveTo>
                <a:cubicBezTo>
                  <a:pt x="45" y="68"/>
                  <a:pt x="48" y="71"/>
                  <a:pt x="48" y="74"/>
                </a:cubicBezTo>
                <a:cubicBezTo>
                  <a:pt x="48" y="77"/>
                  <a:pt x="45" y="80"/>
                  <a:pt x="42" y="80"/>
                </a:cubicBezTo>
                <a:cubicBezTo>
                  <a:pt x="39" y="80"/>
                  <a:pt x="36" y="77"/>
                  <a:pt x="36" y="74"/>
                </a:cubicBezTo>
                <a:cubicBezTo>
                  <a:pt x="36" y="71"/>
                  <a:pt x="39" y="68"/>
                  <a:pt x="42" y="68"/>
                </a:cubicBezTo>
                <a:close/>
                <a:moveTo>
                  <a:pt x="76" y="68"/>
                </a:moveTo>
                <a:cubicBezTo>
                  <a:pt x="108" y="68"/>
                  <a:pt x="108" y="68"/>
                  <a:pt x="108" y="68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76" y="80"/>
                  <a:pt x="76" y="80"/>
                  <a:pt x="76" y="80"/>
                </a:cubicBezTo>
                <a:lnTo>
                  <a:pt x="76" y="68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>
            <a:off x="8112058" y="5127396"/>
            <a:ext cx="395984" cy="449202"/>
          </a:xfrm>
          <a:custGeom>
            <a:avLst/>
            <a:gdLst>
              <a:gd name="T0" fmla="*/ 16 w 88"/>
              <a:gd name="T1" fmla="*/ 12 h 100"/>
              <a:gd name="T2" fmla="*/ 12 w 88"/>
              <a:gd name="T3" fmla="*/ 16 h 100"/>
              <a:gd name="T4" fmla="*/ 0 w 88"/>
              <a:gd name="T5" fmla="*/ 88 h 100"/>
              <a:gd name="T6" fmla="*/ 12 w 88"/>
              <a:gd name="T7" fmla="*/ 100 h 100"/>
              <a:gd name="T8" fmla="*/ 69 w 88"/>
              <a:gd name="T9" fmla="*/ 97 h 100"/>
              <a:gd name="T10" fmla="*/ 72 w 88"/>
              <a:gd name="T11" fmla="*/ 84 h 100"/>
              <a:gd name="T12" fmla="*/ 85 w 88"/>
              <a:gd name="T13" fmla="*/ 81 h 100"/>
              <a:gd name="T14" fmla="*/ 88 w 88"/>
              <a:gd name="T15" fmla="*/ 28 h 100"/>
              <a:gd name="T16" fmla="*/ 69 w 88"/>
              <a:gd name="T17" fmla="*/ 3 h 100"/>
              <a:gd name="T18" fmla="*/ 28 w 88"/>
              <a:gd name="T19" fmla="*/ 0 h 100"/>
              <a:gd name="T20" fmla="*/ 58 w 88"/>
              <a:gd name="T21" fmla="*/ 8 h 100"/>
              <a:gd name="T22" fmla="*/ 60 w 88"/>
              <a:gd name="T23" fmla="*/ 21 h 100"/>
              <a:gd name="T24" fmla="*/ 78 w 88"/>
              <a:gd name="T25" fmla="*/ 28 h 100"/>
              <a:gd name="T26" fmla="*/ 80 w 88"/>
              <a:gd name="T27" fmla="*/ 72 h 100"/>
              <a:gd name="T28" fmla="*/ 28 w 88"/>
              <a:gd name="T29" fmla="*/ 76 h 100"/>
              <a:gd name="T30" fmla="*/ 24 w 88"/>
              <a:gd name="T31" fmla="*/ 12 h 100"/>
              <a:gd name="T32" fmla="*/ 12 w 88"/>
              <a:gd name="T33" fmla="*/ 24 h 100"/>
              <a:gd name="T34" fmla="*/ 16 w 88"/>
              <a:gd name="T35" fmla="*/ 72 h 100"/>
              <a:gd name="T36" fmla="*/ 28 w 88"/>
              <a:gd name="T37" fmla="*/ 84 h 100"/>
              <a:gd name="T38" fmla="*/ 64 w 88"/>
              <a:gd name="T39" fmla="*/ 88 h 100"/>
              <a:gd name="T40" fmla="*/ 12 w 88"/>
              <a:gd name="T41" fmla="*/ 92 h 100"/>
              <a:gd name="T42" fmla="*/ 8 w 88"/>
              <a:gd name="T43" fmla="*/ 28 h 100"/>
              <a:gd name="T44" fmla="*/ 36 w 88"/>
              <a:gd name="T45" fmla="*/ 28 h 100"/>
              <a:gd name="T46" fmla="*/ 52 w 88"/>
              <a:gd name="T47" fmla="*/ 32 h 100"/>
              <a:gd name="T48" fmla="*/ 36 w 88"/>
              <a:gd name="T49" fmla="*/ 28 h 100"/>
              <a:gd name="T50" fmla="*/ 36 w 88"/>
              <a:gd name="T51" fmla="*/ 40 h 100"/>
              <a:gd name="T52" fmla="*/ 68 w 88"/>
              <a:gd name="T53" fmla="*/ 36 h 100"/>
              <a:gd name="T54" fmla="*/ 36 w 88"/>
              <a:gd name="T55" fmla="*/ 44 h 100"/>
              <a:gd name="T56" fmla="*/ 68 w 88"/>
              <a:gd name="T57" fmla="*/ 48 h 100"/>
              <a:gd name="T58" fmla="*/ 36 w 88"/>
              <a:gd name="T59" fmla="*/ 44 h 100"/>
              <a:gd name="T60" fmla="*/ 36 w 88"/>
              <a:gd name="T61" fmla="*/ 56 h 100"/>
              <a:gd name="T62" fmla="*/ 68 w 88"/>
              <a:gd name="T63" fmla="*/ 52 h 100"/>
              <a:gd name="T64" fmla="*/ 36 w 88"/>
              <a:gd name="T65" fmla="*/ 60 h 100"/>
              <a:gd name="T66" fmla="*/ 68 w 88"/>
              <a:gd name="T67" fmla="*/ 64 h 100"/>
              <a:gd name="T68" fmla="*/ 36 w 88"/>
              <a:gd name="T69" fmla="*/ 6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8" h="100">
                <a:moveTo>
                  <a:pt x="28" y="0"/>
                </a:moveTo>
                <a:cubicBezTo>
                  <a:pt x="20" y="0"/>
                  <a:pt x="16" y="5"/>
                  <a:pt x="16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4" y="16"/>
                  <a:pt x="0" y="21"/>
                  <a:pt x="0" y="2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1"/>
                  <a:pt x="1" y="94"/>
                  <a:pt x="3" y="96"/>
                </a:cubicBezTo>
                <a:cubicBezTo>
                  <a:pt x="5" y="99"/>
                  <a:pt x="8" y="100"/>
                  <a:pt x="12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3" y="100"/>
                  <a:pt x="66" y="99"/>
                  <a:pt x="69" y="97"/>
                </a:cubicBezTo>
                <a:cubicBezTo>
                  <a:pt x="71" y="95"/>
                  <a:pt x="72" y="91"/>
                  <a:pt x="72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9" y="84"/>
                  <a:pt x="82" y="83"/>
                  <a:pt x="85" y="81"/>
                </a:cubicBezTo>
                <a:cubicBezTo>
                  <a:pt x="87" y="79"/>
                  <a:pt x="88" y="75"/>
                  <a:pt x="88" y="72"/>
                </a:cubicBezTo>
                <a:cubicBezTo>
                  <a:pt x="88" y="28"/>
                  <a:pt x="88" y="28"/>
                  <a:pt x="88" y="28"/>
                </a:cubicBezTo>
                <a:cubicBezTo>
                  <a:pt x="88" y="24"/>
                  <a:pt x="87" y="21"/>
                  <a:pt x="85" y="19"/>
                </a:cubicBezTo>
                <a:cubicBezTo>
                  <a:pt x="69" y="3"/>
                  <a:pt x="69" y="3"/>
                  <a:pt x="69" y="3"/>
                </a:cubicBezTo>
                <a:cubicBezTo>
                  <a:pt x="67" y="1"/>
                  <a:pt x="63" y="0"/>
                  <a:pt x="60" y="0"/>
                </a:cubicBezTo>
                <a:lnTo>
                  <a:pt x="28" y="0"/>
                </a:lnTo>
                <a:close/>
                <a:moveTo>
                  <a:pt x="28" y="8"/>
                </a:moveTo>
                <a:cubicBezTo>
                  <a:pt x="58" y="8"/>
                  <a:pt x="58" y="8"/>
                  <a:pt x="58" y="8"/>
                </a:cubicBezTo>
                <a:cubicBezTo>
                  <a:pt x="59" y="8"/>
                  <a:pt x="60" y="9"/>
                  <a:pt x="60" y="10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5"/>
                  <a:pt x="62" y="28"/>
                  <a:pt x="67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80" y="28"/>
                  <a:pt x="80" y="30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4"/>
                  <a:pt x="78" y="76"/>
                  <a:pt x="76" y="76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5"/>
                  <a:pt x="24" y="7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6" y="8"/>
                  <a:pt x="28" y="8"/>
                </a:cubicBezTo>
                <a:close/>
                <a:moveTo>
                  <a:pt x="1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5"/>
                  <a:pt x="17" y="78"/>
                  <a:pt x="19" y="80"/>
                </a:cubicBezTo>
                <a:cubicBezTo>
                  <a:pt x="21" y="83"/>
                  <a:pt x="24" y="84"/>
                  <a:pt x="28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0"/>
                  <a:pt x="62" y="92"/>
                  <a:pt x="60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1"/>
                  <a:pt x="8" y="8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5"/>
                  <a:pt x="10" y="24"/>
                  <a:pt x="12" y="24"/>
                </a:cubicBezTo>
                <a:close/>
                <a:moveTo>
                  <a:pt x="36" y="28"/>
                </a:moveTo>
                <a:cubicBezTo>
                  <a:pt x="36" y="32"/>
                  <a:pt x="36" y="32"/>
                  <a:pt x="36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28"/>
                  <a:pt x="52" y="28"/>
                  <a:pt x="52" y="28"/>
                </a:cubicBezTo>
                <a:lnTo>
                  <a:pt x="36" y="28"/>
                </a:lnTo>
                <a:close/>
                <a:moveTo>
                  <a:pt x="36" y="36"/>
                </a:moveTo>
                <a:cubicBezTo>
                  <a:pt x="36" y="40"/>
                  <a:pt x="36" y="40"/>
                  <a:pt x="36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6"/>
                  <a:pt x="68" y="36"/>
                  <a:pt x="68" y="36"/>
                </a:cubicBezTo>
                <a:lnTo>
                  <a:pt x="36" y="36"/>
                </a:lnTo>
                <a:close/>
                <a:moveTo>
                  <a:pt x="36" y="44"/>
                </a:moveTo>
                <a:cubicBezTo>
                  <a:pt x="36" y="48"/>
                  <a:pt x="36" y="48"/>
                  <a:pt x="36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4"/>
                  <a:pt x="68" y="44"/>
                </a:cubicBezTo>
                <a:lnTo>
                  <a:pt x="36" y="44"/>
                </a:lnTo>
                <a:close/>
                <a:moveTo>
                  <a:pt x="36" y="52"/>
                </a:moveTo>
                <a:cubicBezTo>
                  <a:pt x="36" y="56"/>
                  <a:pt x="36" y="56"/>
                  <a:pt x="36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2"/>
                  <a:pt x="68" y="52"/>
                  <a:pt x="68" y="52"/>
                </a:cubicBezTo>
                <a:lnTo>
                  <a:pt x="36" y="52"/>
                </a:lnTo>
                <a:close/>
                <a:moveTo>
                  <a:pt x="36" y="60"/>
                </a:moveTo>
                <a:cubicBezTo>
                  <a:pt x="36" y="64"/>
                  <a:pt x="36" y="64"/>
                  <a:pt x="36" y="64"/>
                </a:cubicBezTo>
                <a:cubicBezTo>
                  <a:pt x="68" y="64"/>
                  <a:pt x="68" y="64"/>
                  <a:pt x="68" y="64"/>
                </a:cubicBezTo>
                <a:cubicBezTo>
                  <a:pt x="68" y="60"/>
                  <a:pt x="68" y="60"/>
                  <a:pt x="68" y="60"/>
                </a:cubicBezTo>
                <a:lnTo>
                  <a:pt x="36" y="60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1"/>
          <p:cNvSpPr>
            <a:spLocks noEditPoints="1"/>
          </p:cNvSpPr>
          <p:nvPr/>
        </p:nvSpPr>
        <p:spPr bwMode="auto">
          <a:xfrm>
            <a:off x="5807587" y="3223359"/>
            <a:ext cx="467242" cy="418534"/>
          </a:xfrm>
          <a:custGeom>
            <a:avLst/>
            <a:gdLst>
              <a:gd name="T0" fmla="*/ 51 w 104"/>
              <a:gd name="T1" fmla="*/ 0 h 93"/>
              <a:gd name="T2" fmla="*/ 45 w 104"/>
              <a:gd name="T3" fmla="*/ 1 h 93"/>
              <a:gd name="T4" fmla="*/ 3 w 104"/>
              <a:gd name="T5" fmla="*/ 30 h 93"/>
              <a:gd name="T6" fmla="*/ 16 w 104"/>
              <a:gd name="T7" fmla="*/ 40 h 93"/>
              <a:gd name="T8" fmla="*/ 20 w 104"/>
              <a:gd name="T9" fmla="*/ 42 h 93"/>
              <a:gd name="T10" fmla="*/ 20 w 104"/>
              <a:gd name="T11" fmla="*/ 33 h 93"/>
              <a:gd name="T12" fmla="*/ 25 w 104"/>
              <a:gd name="T13" fmla="*/ 29 h 93"/>
              <a:gd name="T14" fmla="*/ 80 w 104"/>
              <a:gd name="T15" fmla="*/ 29 h 93"/>
              <a:gd name="T16" fmla="*/ 83 w 104"/>
              <a:gd name="T17" fmla="*/ 33 h 93"/>
              <a:gd name="T18" fmla="*/ 83 w 104"/>
              <a:gd name="T19" fmla="*/ 44 h 93"/>
              <a:gd name="T20" fmla="*/ 101 w 104"/>
              <a:gd name="T21" fmla="*/ 30 h 93"/>
              <a:gd name="T22" fmla="*/ 59 w 104"/>
              <a:gd name="T23" fmla="*/ 2 h 93"/>
              <a:gd name="T24" fmla="*/ 51 w 104"/>
              <a:gd name="T25" fmla="*/ 0 h 93"/>
              <a:gd name="T26" fmla="*/ 0 w 104"/>
              <a:gd name="T27" fmla="*/ 35 h 93"/>
              <a:gd name="T28" fmla="*/ 0 w 104"/>
              <a:gd name="T29" fmla="*/ 89 h 93"/>
              <a:gd name="T30" fmla="*/ 27 w 104"/>
              <a:gd name="T31" fmla="*/ 67 h 93"/>
              <a:gd name="T32" fmla="*/ 30 w 104"/>
              <a:gd name="T33" fmla="*/ 71 h 93"/>
              <a:gd name="T34" fmla="*/ 4 w 104"/>
              <a:gd name="T35" fmla="*/ 93 h 93"/>
              <a:gd name="T36" fmla="*/ 100 w 104"/>
              <a:gd name="T37" fmla="*/ 93 h 93"/>
              <a:gd name="T38" fmla="*/ 74 w 104"/>
              <a:gd name="T39" fmla="*/ 71 h 93"/>
              <a:gd name="T40" fmla="*/ 77 w 104"/>
              <a:gd name="T41" fmla="*/ 67 h 93"/>
              <a:gd name="T42" fmla="*/ 104 w 104"/>
              <a:gd name="T43" fmla="*/ 89 h 93"/>
              <a:gd name="T44" fmla="*/ 104 w 104"/>
              <a:gd name="T45" fmla="*/ 35 h 93"/>
              <a:gd name="T46" fmla="*/ 72 w 104"/>
              <a:gd name="T47" fmla="*/ 60 h 93"/>
              <a:gd name="T48" fmla="*/ 53 w 104"/>
              <a:gd name="T49" fmla="*/ 69 h 93"/>
              <a:gd name="T50" fmla="*/ 34 w 104"/>
              <a:gd name="T51" fmla="*/ 60 h 93"/>
              <a:gd name="T52" fmla="*/ 0 w 104"/>
              <a:gd name="T53" fmla="*/ 35 h 93"/>
              <a:gd name="T54" fmla="*/ 0 w 104"/>
              <a:gd name="T55" fmla="*/ 35 h 93"/>
              <a:gd name="T56" fmla="*/ 32 w 104"/>
              <a:gd name="T57" fmla="*/ 38 h 93"/>
              <a:gd name="T58" fmla="*/ 32 w 104"/>
              <a:gd name="T59" fmla="*/ 41 h 93"/>
              <a:gd name="T60" fmla="*/ 56 w 104"/>
              <a:gd name="T61" fmla="*/ 41 h 93"/>
              <a:gd name="T62" fmla="*/ 56 w 104"/>
              <a:gd name="T63" fmla="*/ 38 h 93"/>
              <a:gd name="T64" fmla="*/ 32 w 104"/>
              <a:gd name="T65" fmla="*/ 38 h 93"/>
              <a:gd name="T66" fmla="*/ 32 w 104"/>
              <a:gd name="T67" fmla="*/ 49 h 93"/>
              <a:gd name="T68" fmla="*/ 32 w 104"/>
              <a:gd name="T69" fmla="*/ 53 h 93"/>
              <a:gd name="T70" fmla="*/ 69 w 104"/>
              <a:gd name="T71" fmla="*/ 53 h 93"/>
              <a:gd name="T72" fmla="*/ 69 w 104"/>
              <a:gd name="T73" fmla="*/ 49 h 93"/>
              <a:gd name="T74" fmla="*/ 32 w 104"/>
              <a:gd name="T75" fmla="*/ 4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93">
                <a:moveTo>
                  <a:pt x="51" y="0"/>
                </a:moveTo>
                <a:cubicBezTo>
                  <a:pt x="49" y="0"/>
                  <a:pt x="47" y="0"/>
                  <a:pt x="45" y="1"/>
                </a:cubicBezTo>
                <a:cubicBezTo>
                  <a:pt x="39" y="4"/>
                  <a:pt x="3" y="30"/>
                  <a:pt x="3" y="30"/>
                </a:cubicBezTo>
                <a:cubicBezTo>
                  <a:pt x="7" y="33"/>
                  <a:pt x="12" y="37"/>
                  <a:pt x="16" y="4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0"/>
                  <a:pt x="23" y="29"/>
                  <a:pt x="25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29"/>
                  <a:pt x="83" y="32"/>
                  <a:pt x="83" y="33"/>
                </a:cubicBezTo>
                <a:cubicBezTo>
                  <a:pt x="83" y="44"/>
                  <a:pt x="83" y="44"/>
                  <a:pt x="83" y="44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59" y="2"/>
                  <a:pt x="59" y="2"/>
                  <a:pt x="59" y="2"/>
                </a:cubicBezTo>
                <a:cubicBezTo>
                  <a:pt x="57" y="1"/>
                  <a:pt x="54" y="0"/>
                  <a:pt x="51" y="0"/>
                </a:cubicBezTo>
                <a:close/>
                <a:moveTo>
                  <a:pt x="0" y="35"/>
                </a:moveTo>
                <a:cubicBezTo>
                  <a:pt x="0" y="89"/>
                  <a:pt x="0" y="89"/>
                  <a:pt x="0" y="89"/>
                </a:cubicBezTo>
                <a:cubicBezTo>
                  <a:pt x="27" y="67"/>
                  <a:pt x="27" y="67"/>
                  <a:pt x="27" y="67"/>
                </a:cubicBezTo>
                <a:cubicBezTo>
                  <a:pt x="29" y="65"/>
                  <a:pt x="33" y="69"/>
                  <a:pt x="30" y="71"/>
                </a:cubicBezTo>
                <a:cubicBezTo>
                  <a:pt x="4" y="93"/>
                  <a:pt x="4" y="93"/>
                  <a:pt x="4" y="93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74" y="71"/>
                  <a:pt x="74" y="71"/>
                  <a:pt x="74" y="71"/>
                </a:cubicBezTo>
                <a:cubicBezTo>
                  <a:pt x="71" y="69"/>
                  <a:pt x="75" y="65"/>
                  <a:pt x="77" y="67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71"/>
                  <a:pt x="104" y="53"/>
                  <a:pt x="104" y="35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64"/>
                  <a:pt x="60" y="69"/>
                  <a:pt x="53" y="69"/>
                </a:cubicBezTo>
                <a:cubicBezTo>
                  <a:pt x="47" y="69"/>
                  <a:pt x="40" y="65"/>
                  <a:pt x="34" y="6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lose/>
                <a:moveTo>
                  <a:pt x="32" y="38"/>
                </a:moveTo>
                <a:cubicBezTo>
                  <a:pt x="32" y="41"/>
                  <a:pt x="32" y="41"/>
                  <a:pt x="32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8"/>
                  <a:pt x="56" y="38"/>
                  <a:pt x="56" y="38"/>
                </a:cubicBezTo>
                <a:lnTo>
                  <a:pt x="32" y="38"/>
                </a:lnTo>
                <a:close/>
                <a:moveTo>
                  <a:pt x="32" y="49"/>
                </a:moveTo>
                <a:cubicBezTo>
                  <a:pt x="32" y="53"/>
                  <a:pt x="32" y="53"/>
                  <a:pt x="32" y="53"/>
                </a:cubicBezTo>
                <a:cubicBezTo>
                  <a:pt x="69" y="53"/>
                  <a:pt x="69" y="53"/>
                  <a:pt x="69" y="53"/>
                </a:cubicBezTo>
                <a:cubicBezTo>
                  <a:pt x="69" y="49"/>
                  <a:pt x="69" y="49"/>
                  <a:pt x="69" y="49"/>
                </a:cubicBezTo>
                <a:lnTo>
                  <a:pt x="32" y="49"/>
                </a:ln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4"/>
          <p:cNvSpPr>
            <a:spLocks noEditPoints="1"/>
          </p:cNvSpPr>
          <p:nvPr/>
        </p:nvSpPr>
        <p:spPr bwMode="auto">
          <a:xfrm>
            <a:off x="3439245" y="5094570"/>
            <a:ext cx="540306" cy="436574"/>
          </a:xfrm>
          <a:custGeom>
            <a:avLst/>
            <a:gdLst>
              <a:gd name="T0" fmla="*/ 95 w 120"/>
              <a:gd name="T1" fmla="*/ 0 h 97"/>
              <a:gd name="T2" fmla="*/ 91 w 120"/>
              <a:gd name="T3" fmla="*/ 2 h 97"/>
              <a:gd name="T4" fmla="*/ 42 w 120"/>
              <a:gd name="T5" fmla="*/ 56 h 97"/>
              <a:gd name="T6" fmla="*/ 29 w 120"/>
              <a:gd name="T7" fmla="*/ 90 h 97"/>
              <a:gd name="T8" fmla="*/ 35 w 120"/>
              <a:gd name="T9" fmla="*/ 95 h 97"/>
              <a:gd name="T10" fmla="*/ 67 w 120"/>
              <a:gd name="T11" fmla="*/ 80 h 97"/>
              <a:gd name="T12" fmla="*/ 116 w 120"/>
              <a:gd name="T13" fmla="*/ 25 h 97"/>
              <a:gd name="T14" fmla="*/ 116 w 120"/>
              <a:gd name="T15" fmla="*/ 17 h 97"/>
              <a:gd name="T16" fmla="*/ 99 w 120"/>
              <a:gd name="T17" fmla="*/ 2 h 97"/>
              <a:gd name="T18" fmla="*/ 95 w 120"/>
              <a:gd name="T19" fmla="*/ 0 h 97"/>
              <a:gd name="T20" fmla="*/ 85 w 120"/>
              <a:gd name="T21" fmla="*/ 19 h 97"/>
              <a:gd name="T22" fmla="*/ 90 w 120"/>
              <a:gd name="T23" fmla="*/ 23 h 97"/>
              <a:gd name="T24" fmla="*/ 53 w 120"/>
              <a:gd name="T25" fmla="*/ 64 h 97"/>
              <a:gd name="T26" fmla="*/ 49 w 120"/>
              <a:gd name="T27" fmla="*/ 59 h 97"/>
              <a:gd name="T28" fmla="*/ 49 w 120"/>
              <a:gd name="T29" fmla="*/ 58 h 97"/>
              <a:gd name="T30" fmla="*/ 49 w 120"/>
              <a:gd name="T31" fmla="*/ 58 h 97"/>
              <a:gd name="T32" fmla="*/ 85 w 120"/>
              <a:gd name="T33" fmla="*/ 19 h 97"/>
              <a:gd name="T34" fmla="*/ 96 w 120"/>
              <a:gd name="T35" fmla="*/ 28 h 97"/>
              <a:gd name="T36" fmla="*/ 100 w 120"/>
              <a:gd name="T37" fmla="*/ 32 h 97"/>
              <a:gd name="T38" fmla="*/ 64 w 120"/>
              <a:gd name="T39" fmla="*/ 72 h 97"/>
              <a:gd name="T40" fmla="*/ 64 w 120"/>
              <a:gd name="T41" fmla="*/ 73 h 97"/>
              <a:gd name="T42" fmla="*/ 59 w 120"/>
              <a:gd name="T43" fmla="*/ 69 h 97"/>
              <a:gd name="T44" fmla="*/ 96 w 120"/>
              <a:gd name="T45" fmla="*/ 28 h 97"/>
              <a:gd name="T46" fmla="*/ 45 w 120"/>
              <a:gd name="T47" fmla="*/ 66 h 97"/>
              <a:gd name="T48" fmla="*/ 57 w 120"/>
              <a:gd name="T49" fmla="*/ 77 h 97"/>
              <a:gd name="T50" fmla="*/ 44 w 120"/>
              <a:gd name="T51" fmla="*/ 83 h 97"/>
              <a:gd name="T52" fmla="*/ 40 w 120"/>
              <a:gd name="T53" fmla="*/ 79 h 97"/>
              <a:gd name="T54" fmla="*/ 45 w 120"/>
              <a:gd name="T55" fmla="*/ 66 h 97"/>
              <a:gd name="T56" fmla="*/ 4 w 120"/>
              <a:gd name="T57" fmla="*/ 88 h 97"/>
              <a:gd name="T58" fmla="*/ 0 w 120"/>
              <a:gd name="T59" fmla="*/ 93 h 97"/>
              <a:gd name="T60" fmla="*/ 4 w 120"/>
              <a:gd name="T61" fmla="*/ 96 h 97"/>
              <a:gd name="T62" fmla="*/ 21 w 120"/>
              <a:gd name="T63" fmla="*/ 96 h 97"/>
              <a:gd name="T64" fmla="*/ 26 w 120"/>
              <a:gd name="T65" fmla="*/ 92 h 97"/>
              <a:gd name="T66" fmla="*/ 22 w 120"/>
              <a:gd name="T67" fmla="*/ 88 h 97"/>
              <a:gd name="T68" fmla="*/ 21 w 120"/>
              <a:gd name="T69" fmla="*/ 88 h 97"/>
              <a:gd name="T70" fmla="*/ 4 w 120"/>
              <a:gd name="T71" fmla="*/ 88 h 97"/>
              <a:gd name="T72" fmla="*/ 4 w 120"/>
              <a:gd name="T73" fmla="*/ 8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97">
                <a:moveTo>
                  <a:pt x="95" y="0"/>
                </a:moveTo>
                <a:cubicBezTo>
                  <a:pt x="93" y="0"/>
                  <a:pt x="92" y="1"/>
                  <a:pt x="91" y="2"/>
                </a:cubicBezTo>
                <a:cubicBezTo>
                  <a:pt x="75" y="20"/>
                  <a:pt x="42" y="56"/>
                  <a:pt x="42" y="56"/>
                </a:cubicBezTo>
                <a:cubicBezTo>
                  <a:pt x="29" y="90"/>
                  <a:pt x="29" y="90"/>
                  <a:pt x="29" y="90"/>
                </a:cubicBezTo>
                <a:cubicBezTo>
                  <a:pt x="28" y="94"/>
                  <a:pt x="32" y="97"/>
                  <a:pt x="35" y="95"/>
                </a:cubicBezTo>
                <a:cubicBezTo>
                  <a:pt x="67" y="80"/>
                  <a:pt x="67" y="80"/>
                  <a:pt x="67" y="80"/>
                </a:cubicBezTo>
                <a:cubicBezTo>
                  <a:pt x="83" y="61"/>
                  <a:pt x="100" y="43"/>
                  <a:pt x="116" y="25"/>
                </a:cubicBezTo>
                <a:cubicBezTo>
                  <a:pt x="118" y="23"/>
                  <a:pt x="120" y="20"/>
                  <a:pt x="116" y="17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6" y="0"/>
                  <a:pt x="95" y="0"/>
                </a:cubicBezTo>
                <a:close/>
                <a:moveTo>
                  <a:pt x="85" y="19"/>
                </a:moveTo>
                <a:cubicBezTo>
                  <a:pt x="90" y="23"/>
                  <a:pt x="90" y="23"/>
                  <a:pt x="90" y="23"/>
                </a:cubicBezTo>
                <a:cubicBezTo>
                  <a:pt x="53" y="64"/>
                  <a:pt x="53" y="64"/>
                  <a:pt x="53" y="64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85" y="19"/>
                  <a:pt x="85" y="19"/>
                  <a:pt x="85" y="19"/>
                </a:cubicBezTo>
                <a:close/>
                <a:moveTo>
                  <a:pt x="96" y="28"/>
                </a:moveTo>
                <a:cubicBezTo>
                  <a:pt x="100" y="32"/>
                  <a:pt x="100" y="32"/>
                  <a:pt x="100" y="3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3"/>
                  <a:pt x="64" y="73"/>
                </a:cubicBezTo>
                <a:cubicBezTo>
                  <a:pt x="59" y="69"/>
                  <a:pt x="59" y="69"/>
                  <a:pt x="59" y="69"/>
                </a:cubicBezTo>
                <a:lnTo>
                  <a:pt x="96" y="28"/>
                </a:lnTo>
                <a:close/>
                <a:moveTo>
                  <a:pt x="45" y="66"/>
                </a:moveTo>
                <a:cubicBezTo>
                  <a:pt x="57" y="77"/>
                  <a:pt x="57" y="77"/>
                  <a:pt x="57" y="77"/>
                </a:cubicBezTo>
                <a:cubicBezTo>
                  <a:pt x="44" y="83"/>
                  <a:pt x="44" y="83"/>
                  <a:pt x="44" y="83"/>
                </a:cubicBezTo>
                <a:cubicBezTo>
                  <a:pt x="44" y="81"/>
                  <a:pt x="43" y="80"/>
                  <a:pt x="40" y="79"/>
                </a:cubicBezTo>
                <a:lnTo>
                  <a:pt x="45" y="66"/>
                </a:lnTo>
                <a:close/>
                <a:moveTo>
                  <a:pt x="4" y="88"/>
                </a:moveTo>
                <a:cubicBezTo>
                  <a:pt x="1" y="88"/>
                  <a:pt x="0" y="90"/>
                  <a:pt x="0" y="93"/>
                </a:cubicBezTo>
                <a:cubicBezTo>
                  <a:pt x="0" y="94"/>
                  <a:pt x="2" y="96"/>
                  <a:pt x="4" y="96"/>
                </a:cubicBezTo>
                <a:cubicBezTo>
                  <a:pt x="21" y="96"/>
                  <a:pt x="21" y="96"/>
                  <a:pt x="21" y="96"/>
                </a:cubicBezTo>
                <a:cubicBezTo>
                  <a:pt x="24" y="96"/>
                  <a:pt x="26" y="95"/>
                  <a:pt x="26" y="92"/>
                </a:cubicBezTo>
                <a:cubicBezTo>
                  <a:pt x="26" y="90"/>
                  <a:pt x="24" y="88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8"/>
                  <a:pt x="4" y="88"/>
                  <a:pt x="4" y="88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5361148" y="1645206"/>
            <a:ext cx="1469705" cy="1442841"/>
          </a:xfrm>
          <a:prstGeom prst="ellipse">
            <a:avLst/>
          </a:prstGeom>
          <a:solidFill>
            <a:srgbClr val="CAD9F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稻壳儿 夏至夏末"/>
          <p:cNvSpPr txBox="1"/>
          <p:nvPr/>
        </p:nvSpPr>
        <p:spPr>
          <a:xfrm>
            <a:off x="5549265" y="2024372"/>
            <a:ext cx="10934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5" name="稻壳儿 夏至夏末"/>
          <p:cNvSpPr txBox="1"/>
          <p:nvPr/>
        </p:nvSpPr>
        <p:spPr>
          <a:xfrm>
            <a:off x="4442778" y="3292850"/>
            <a:ext cx="330644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工作改进措施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6657" y="3846848"/>
            <a:ext cx="347868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>
            <a:off x="0" y="0"/>
            <a:ext cx="4356657" cy="1156512"/>
          </a:xfrm>
          <a:prstGeom prst="rect">
            <a:avLst/>
          </a:prstGeom>
          <a:solidFill>
            <a:srgbClr val="9BB4EC"/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 rot="10800000">
            <a:off x="7835343" y="5701488"/>
            <a:ext cx="4356657" cy="1156512"/>
          </a:xfrm>
          <a:prstGeom prst="rect">
            <a:avLst/>
          </a:prstGeom>
          <a:solidFill>
            <a:srgbClr val="9BB4EC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稻壳儿 夏至夏末"/>
          <p:cNvSpPr txBox="1"/>
          <p:nvPr/>
        </p:nvSpPr>
        <p:spPr>
          <a:xfrm>
            <a:off x="3051453" y="160375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稻壳儿 夏至夏末"/>
          <p:cNvSpPr txBox="1"/>
          <p:nvPr/>
        </p:nvSpPr>
        <p:spPr>
          <a:xfrm>
            <a:off x="2207812" y="1973090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稻壳儿 夏至夏末"/>
          <p:cNvSpPr txBox="1"/>
          <p:nvPr/>
        </p:nvSpPr>
        <p:spPr>
          <a:xfrm>
            <a:off x="1563606" y="414375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稻壳儿 夏至夏末"/>
          <p:cNvSpPr txBox="1"/>
          <p:nvPr/>
        </p:nvSpPr>
        <p:spPr>
          <a:xfrm>
            <a:off x="705606" y="4513090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8259996" y="221490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8259996" y="2584235"/>
            <a:ext cx="24133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6500716" y="463534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6500716" y="5004679"/>
            <a:ext cx="41856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79988" y="1577411"/>
            <a:ext cx="1716666" cy="1479884"/>
            <a:chOff x="4879988" y="1577411"/>
            <a:chExt cx="1716666" cy="1479884"/>
          </a:xfrm>
        </p:grpSpPr>
        <p:sp>
          <p:nvSpPr>
            <p:cNvPr id="13" name="六边形 12"/>
            <p:cNvSpPr/>
            <p:nvPr/>
          </p:nvSpPr>
          <p:spPr>
            <a:xfrm>
              <a:off x="4879988" y="1577411"/>
              <a:ext cx="1716666" cy="1479884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67746" y="2079697"/>
              <a:ext cx="533598" cy="475312"/>
              <a:chOff x="4238672" y="2484583"/>
              <a:chExt cx="609575" cy="542990"/>
            </a:xfrm>
            <a:solidFill>
              <a:schemeClr val="bg1"/>
            </a:solidFill>
          </p:grpSpPr>
          <p:sp>
            <p:nvSpPr>
              <p:cNvPr id="15" name="Freeform 99"/>
              <p:cNvSpPr>
                <a:spLocks noEditPoints="1"/>
              </p:cNvSpPr>
              <p:nvPr/>
            </p:nvSpPr>
            <p:spPr bwMode="auto">
              <a:xfrm>
                <a:off x="4238672" y="2484583"/>
                <a:ext cx="609575" cy="542990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1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1 h 152"/>
                  <a:gd name="T28" fmla="*/ 111 w 171"/>
                  <a:gd name="T29" fmla="*/ 11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1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1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1"/>
                    </a:moveTo>
                    <a:cubicBezTo>
                      <a:pt x="136" y="11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1"/>
                      <a:pt x="132" y="11"/>
                    </a:cubicBezTo>
                    <a:close/>
                    <a:moveTo>
                      <a:pt x="111" y="11"/>
                    </a:moveTo>
                    <a:cubicBezTo>
                      <a:pt x="115" y="11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1"/>
                      <a:pt x="111" y="11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1"/>
                      <a:pt x="153" y="11"/>
                    </a:cubicBezTo>
                    <a:cubicBezTo>
                      <a:pt x="157" y="11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Oval 100"/>
              <p:cNvSpPr>
                <a:spLocks noChangeArrowheads="1"/>
              </p:cNvSpPr>
              <p:nvPr/>
            </p:nvSpPr>
            <p:spPr bwMode="auto">
              <a:xfrm>
                <a:off x="4490651" y="2891826"/>
                <a:ext cx="57336" cy="5731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Oval 101"/>
              <p:cNvSpPr>
                <a:spLocks noChangeArrowheads="1"/>
              </p:cNvSpPr>
              <p:nvPr/>
            </p:nvSpPr>
            <p:spPr bwMode="auto">
              <a:xfrm>
                <a:off x="4584199" y="2891826"/>
                <a:ext cx="57336" cy="5731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2"/>
              <p:cNvSpPr/>
              <p:nvPr/>
            </p:nvSpPr>
            <p:spPr bwMode="auto">
              <a:xfrm>
                <a:off x="4366925" y="2674629"/>
                <a:ext cx="319876" cy="196080"/>
              </a:xfrm>
              <a:custGeom>
                <a:avLst/>
                <a:gdLst>
                  <a:gd name="T0" fmla="*/ 79 w 90"/>
                  <a:gd name="T1" fmla="*/ 55 h 55"/>
                  <a:gd name="T2" fmla="*/ 33 w 90"/>
                  <a:gd name="T3" fmla="*/ 55 h 55"/>
                  <a:gd name="T4" fmla="*/ 28 w 90"/>
                  <a:gd name="T5" fmla="*/ 51 h 55"/>
                  <a:gd name="T6" fmla="*/ 19 w 90"/>
                  <a:gd name="T7" fmla="*/ 11 h 55"/>
                  <a:gd name="T8" fmla="*/ 6 w 90"/>
                  <a:gd name="T9" fmla="*/ 11 h 55"/>
                  <a:gd name="T10" fmla="*/ 0 w 90"/>
                  <a:gd name="T11" fmla="*/ 5 h 55"/>
                  <a:gd name="T12" fmla="*/ 6 w 90"/>
                  <a:gd name="T13" fmla="*/ 0 h 55"/>
                  <a:gd name="T14" fmla="*/ 23 w 90"/>
                  <a:gd name="T15" fmla="*/ 0 h 55"/>
                  <a:gd name="T16" fmla="*/ 28 w 90"/>
                  <a:gd name="T17" fmla="*/ 4 h 55"/>
                  <a:gd name="T18" fmla="*/ 37 w 90"/>
                  <a:gd name="T19" fmla="*/ 44 h 55"/>
                  <a:gd name="T20" fmla="*/ 74 w 90"/>
                  <a:gd name="T21" fmla="*/ 44 h 55"/>
                  <a:gd name="T22" fmla="*/ 79 w 90"/>
                  <a:gd name="T23" fmla="*/ 17 h 55"/>
                  <a:gd name="T24" fmla="*/ 85 w 90"/>
                  <a:gd name="T25" fmla="*/ 12 h 55"/>
                  <a:gd name="T26" fmla="*/ 90 w 90"/>
                  <a:gd name="T27" fmla="*/ 19 h 55"/>
                  <a:gd name="T28" fmla="*/ 84 w 90"/>
                  <a:gd name="T29" fmla="*/ 51 h 55"/>
                  <a:gd name="T30" fmla="*/ 79 w 90"/>
                  <a:gd name="T31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0" h="55">
                    <a:moveTo>
                      <a:pt x="79" y="55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30" y="55"/>
                      <a:pt x="28" y="53"/>
                      <a:pt x="28" y="5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8" y="2"/>
                      <a:pt x="28" y="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4"/>
                      <a:pt x="83" y="12"/>
                      <a:pt x="85" y="12"/>
                    </a:cubicBezTo>
                    <a:cubicBezTo>
                      <a:pt x="88" y="13"/>
                      <a:pt x="90" y="16"/>
                      <a:pt x="90" y="19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3" y="53"/>
                      <a:pt x="81" y="55"/>
                      <a:pt x="79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03"/>
              <p:cNvSpPr/>
              <p:nvPr/>
            </p:nvSpPr>
            <p:spPr bwMode="auto">
              <a:xfrm>
                <a:off x="4440858" y="2716861"/>
                <a:ext cx="245943" cy="39215"/>
              </a:xfrm>
              <a:custGeom>
                <a:avLst/>
                <a:gdLst>
                  <a:gd name="T0" fmla="*/ 63 w 69"/>
                  <a:gd name="T1" fmla="*/ 11 h 11"/>
                  <a:gd name="T2" fmla="*/ 5 w 69"/>
                  <a:gd name="T3" fmla="*/ 11 h 11"/>
                  <a:gd name="T4" fmla="*/ 0 w 69"/>
                  <a:gd name="T5" fmla="*/ 6 h 11"/>
                  <a:gd name="T6" fmla="*/ 5 w 69"/>
                  <a:gd name="T7" fmla="*/ 0 h 11"/>
                  <a:gd name="T8" fmla="*/ 63 w 69"/>
                  <a:gd name="T9" fmla="*/ 0 h 11"/>
                  <a:gd name="T10" fmla="*/ 69 w 69"/>
                  <a:gd name="T11" fmla="*/ 6 h 11"/>
                  <a:gd name="T12" fmla="*/ 63 w 69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">
                    <a:moveTo>
                      <a:pt x="63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6" y="0"/>
                      <a:pt x="69" y="3"/>
                      <a:pt x="69" y="6"/>
                    </a:cubicBezTo>
                    <a:cubicBezTo>
                      <a:pt x="69" y="8"/>
                      <a:pt x="66" y="11"/>
                      <a:pt x="6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879988" y="3221727"/>
            <a:ext cx="1716666" cy="1479884"/>
            <a:chOff x="4879988" y="3221727"/>
            <a:chExt cx="1716666" cy="1479884"/>
          </a:xfrm>
        </p:grpSpPr>
        <p:sp>
          <p:nvSpPr>
            <p:cNvPr id="21" name="六边形 20"/>
            <p:cNvSpPr/>
            <p:nvPr/>
          </p:nvSpPr>
          <p:spPr>
            <a:xfrm>
              <a:off x="4879988" y="3221727"/>
              <a:ext cx="1716666" cy="1479884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508718" y="3668446"/>
              <a:ext cx="533598" cy="475312"/>
              <a:chOff x="7242792" y="4619060"/>
              <a:chExt cx="609575" cy="542990"/>
            </a:xfrm>
            <a:solidFill>
              <a:schemeClr val="bg1"/>
            </a:solidFill>
          </p:grpSpPr>
          <p:sp>
            <p:nvSpPr>
              <p:cNvPr id="23" name="Freeform 261"/>
              <p:cNvSpPr>
                <a:spLocks noEditPoints="1"/>
              </p:cNvSpPr>
              <p:nvPr/>
            </p:nvSpPr>
            <p:spPr bwMode="auto">
              <a:xfrm>
                <a:off x="7242792" y="4619060"/>
                <a:ext cx="609575" cy="542990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2 h 152"/>
                  <a:gd name="T38" fmla="*/ 161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1 w 171"/>
                  <a:gd name="T45" fmla="*/ 38 h 152"/>
                  <a:gd name="T46" fmla="*/ 161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1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2"/>
                      <a:pt x="111" y="12"/>
                    </a:cubicBezTo>
                    <a:close/>
                    <a:moveTo>
                      <a:pt x="161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1" y="38"/>
                      <a:pt x="161" y="38"/>
                      <a:pt x="161" y="38"/>
                    </a:cubicBezTo>
                    <a:lnTo>
                      <a:pt x="161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1" y="15"/>
                      <a:pt x="161" y="19"/>
                    </a:cubicBezTo>
                    <a:cubicBezTo>
                      <a:pt x="161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262"/>
              <p:cNvSpPr>
                <a:spLocks noChangeArrowheads="1"/>
              </p:cNvSpPr>
              <p:nvPr/>
            </p:nvSpPr>
            <p:spPr bwMode="auto">
              <a:xfrm>
                <a:off x="7494769" y="4825697"/>
                <a:ext cx="107129" cy="648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263"/>
              <p:cNvSpPr>
                <a:spLocks noChangeArrowheads="1"/>
              </p:cNvSpPr>
              <p:nvPr/>
            </p:nvSpPr>
            <p:spPr bwMode="auto">
              <a:xfrm>
                <a:off x="7494769" y="4997644"/>
                <a:ext cx="107129" cy="603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264"/>
              <p:cNvSpPr>
                <a:spLocks noChangeArrowheads="1"/>
              </p:cNvSpPr>
              <p:nvPr/>
            </p:nvSpPr>
            <p:spPr bwMode="auto">
              <a:xfrm>
                <a:off x="7342377" y="4997644"/>
                <a:ext cx="102601" cy="603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Rectangle 265"/>
              <p:cNvSpPr>
                <a:spLocks noChangeArrowheads="1"/>
              </p:cNvSpPr>
              <p:nvPr/>
            </p:nvSpPr>
            <p:spPr bwMode="auto">
              <a:xfrm>
                <a:off x="7648674" y="4997644"/>
                <a:ext cx="107129" cy="6033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66"/>
              <p:cNvSpPr/>
              <p:nvPr/>
            </p:nvSpPr>
            <p:spPr bwMode="auto">
              <a:xfrm>
                <a:off x="7384626" y="4932786"/>
                <a:ext cx="328929" cy="18100"/>
              </a:xfrm>
              <a:custGeom>
                <a:avLst/>
                <a:gdLst>
                  <a:gd name="T0" fmla="*/ 218 w 218"/>
                  <a:gd name="T1" fmla="*/ 12 h 12"/>
                  <a:gd name="T2" fmla="*/ 0 w 218"/>
                  <a:gd name="T3" fmla="*/ 12 h 12"/>
                  <a:gd name="T4" fmla="*/ 0 w 218"/>
                  <a:gd name="T5" fmla="*/ 0 h 12"/>
                  <a:gd name="T6" fmla="*/ 218 w 218"/>
                  <a:gd name="T7" fmla="*/ 0 h 12"/>
                  <a:gd name="T8" fmla="*/ 218 w 218"/>
                  <a:gd name="T9" fmla="*/ 12 h 12"/>
                  <a:gd name="T10" fmla="*/ 218 w 218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12">
                    <a:moveTo>
                      <a:pt x="218" y="12"/>
                    </a:moveTo>
                    <a:lnTo>
                      <a:pt x="0" y="12"/>
                    </a:lnTo>
                    <a:lnTo>
                      <a:pt x="0" y="0"/>
                    </a:lnTo>
                    <a:lnTo>
                      <a:pt x="218" y="0"/>
                    </a:lnTo>
                    <a:lnTo>
                      <a:pt x="218" y="12"/>
                    </a:lnTo>
                    <a:lnTo>
                      <a:pt x="218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67"/>
              <p:cNvSpPr/>
              <p:nvPr/>
            </p:nvSpPr>
            <p:spPr bwMode="auto">
              <a:xfrm>
                <a:off x="7538528" y="4858880"/>
                <a:ext cx="21124" cy="146305"/>
              </a:xfrm>
              <a:custGeom>
                <a:avLst/>
                <a:gdLst>
                  <a:gd name="T0" fmla="*/ 14 w 14"/>
                  <a:gd name="T1" fmla="*/ 97 h 97"/>
                  <a:gd name="T2" fmla="*/ 0 w 14"/>
                  <a:gd name="T3" fmla="*/ 97 h 97"/>
                  <a:gd name="T4" fmla="*/ 0 w 14"/>
                  <a:gd name="T5" fmla="*/ 0 h 97"/>
                  <a:gd name="T6" fmla="*/ 14 w 14"/>
                  <a:gd name="T7" fmla="*/ 0 h 97"/>
                  <a:gd name="T8" fmla="*/ 14 w 14"/>
                  <a:gd name="T9" fmla="*/ 97 h 97"/>
                  <a:gd name="T10" fmla="*/ 14 w 14"/>
                  <a:gd name="T1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7">
                    <a:moveTo>
                      <a:pt x="14" y="97"/>
                    </a:moveTo>
                    <a:lnTo>
                      <a:pt x="0" y="97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97"/>
                    </a:lnTo>
                    <a:lnTo>
                      <a:pt x="14" y="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68"/>
              <p:cNvSpPr/>
              <p:nvPr/>
            </p:nvSpPr>
            <p:spPr bwMode="auto">
              <a:xfrm>
                <a:off x="7384624" y="4932786"/>
                <a:ext cx="18107" cy="72399"/>
              </a:xfrm>
              <a:custGeom>
                <a:avLst/>
                <a:gdLst>
                  <a:gd name="T0" fmla="*/ 12 w 12"/>
                  <a:gd name="T1" fmla="*/ 48 h 48"/>
                  <a:gd name="T2" fmla="*/ 0 w 12"/>
                  <a:gd name="T3" fmla="*/ 48 h 48"/>
                  <a:gd name="T4" fmla="*/ 0 w 12"/>
                  <a:gd name="T5" fmla="*/ 0 h 48"/>
                  <a:gd name="T6" fmla="*/ 12 w 12"/>
                  <a:gd name="T7" fmla="*/ 0 h 48"/>
                  <a:gd name="T8" fmla="*/ 12 w 12"/>
                  <a:gd name="T9" fmla="*/ 48 h 48"/>
                  <a:gd name="T10" fmla="*/ 12 w 12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8">
                    <a:moveTo>
                      <a:pt x="12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48"/>
                    </a:lnTo>
                    <a:lnTo>
                      <a:pt x="12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9"/>
              <p:cNvSpPr/>
              <p:nvPr/>
            </p:nvSpPr>
            <p:spPr bwMode="auto">
              <a:xfrm>
                <a:off x="7695447" y="4932786"/>
                <a:ext cx="18107" cy="72399"/>
              </a:xfrm>
              <a:custGeom>
                <a:avLst/>
                <a:gdLst>
                  <a:gd name="T0" fmla="*/ 12 w 12"/>
                  <a:gd name="T1" fmla="*/ 48 h 48"/>
                  <a:gd name="T2" fmla="*/ 0 w 12"/>
                  <a:gd name="T3" fmla="*/ 48 h 48"/>
                  <a:gd name="T4" fmla="*/ 0 w 12"/>
                  <a:gd name="T5" fmla="*/ 0 h 48"/>
                  <a:gd name="T6" fmla="*/ 12 w 12"/>
                  <a:gd name="T7" fmla="*/ 0 h 48"/>
                  <a:gd name="T8" fmla="*/ 12 w 12"/>
                  <a:gd name="T9" fmla="*/ 48 h 48"/>
                  <a:gd name="T10" fmla="*/ 12 w 12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8">
                    <a:moveTo>
                      <a:pt x="12" y="48"/>
                    </a:moveTo>
                    <a:lnTo>
                      <a:pt x="0" y="48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48"/>
                    </a:lnTo>
                    <a:lnTo>
                      <a:pt x="12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359872" y="2399569"/>
            <a:ext cx="1716666" cy="1479884"/>
            <a:chOff x="6359872" y="2399569"/>
            <a:chExt cx="1716666" cy="1479884"/>
          </a:xfrm>
        </p:grpSpPr>
        <p:sp>
          <p:nvSpPr>
            <p:cNvPr id="33" name="六边形 32"/>
            <p:cNvSpPr/>
            <p:nvPr/>
          </p:nvSpPr>
          <p:spPr>
            <a:xfrm>
              <a:off x="6359872" y="2399569"/>
              <a:ext cx="1716666" cy="1479884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951406" y="2884094"/>
              <a:ext cx="533598" cy="473991"/>
              <a:chOff x="7242792" y="3529050"/>
              <a:chExt cx="609575" cy="541481"/>
            </a:xfrm>
            <a:solidFill>
              <a:schemeClr val="bg1"/>
            </a:solidFill>
          </p:grpSpPr>
          <p:sp>
            <p:nvSpPr>
              <p:cNvPr id="35" name="Freeform 315"/>
              <p:cNvSpPr/>
              <p:nvPr/>
            </p:nvSpPr>
            <p:spPr bwMode="auto">
              <a:xfrm>
                <a:off x="7349921" y="3939309"/>
                <a:ext cx="105620" cy="99547"/>
              </a:xfrm>
              <a:custGeom>
                <a:avLst/>
                <a:gdLst>
                  <a:gd name="T0" fmla="*/ 30 w 30"/>
                  <a:gd name="T1" fmla="*/ 28 h 28"/>
                  <a:gd name="T2" fmla="*/ 30 w 30"/>
                  <a:gd name="T3" fmla="*/ 5 h 28"/>
                  <a:gd name="T4" fmla="*/ 23 w 30"/>
                  <a:gd name="T5" fmla="*/ 0 h 28"/>
                  <a:gd name="T6" fmla="*/ 7 w 30"/>
                  <a:gd name="T7" fmla="*/ 0 h 28"/>
                  <a:gd name="T8" fmla="*/ 0 w 30"/>
                  <a:gd name="T9" fmla="*/ 5 h 28"/>
                  <a:gd name="T10" fmla="*/ 0 w 30"/>
                  <a:gd name="T11" fmla="*/ 28 h 28"/>
                  <a:gd name="T12" fmla="*/ 30 w 30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8">
                    <a:moveTo>
                      <a:pt x="30" y="28"/>
                    </a:move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27" y="0"/>
                      <a:pt x="2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lnTo>
                      <a:pt x="3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6"/>
              <p:cNvSpPr/>
              <p:nvPr/>
            </p:nvSpPr>
            <p:spPr bwMode="auto">
              <a:xfrm>
                <a:off x="7494769" y="3903109"/>
                <a:ext cx="111655" cy="135748"/>
              </a:xfrm>
              <a:custGeom>
                <a:avLst/>
                <a:gdLst>
                  <a:gd name="T0" fmla="*/ 31 w 31"/>
                  <a:gd name="T1" fmla="*/ 38 h 38"/>
                  <a:gd name="T2" fmla="*/ 31 w 31"/>
                  <a:gd name="T3" fmla="*/ 5 h 38"/>
                  <a:gd name="T4" fmla="*/ 23 w 31"/>
                  <a:gd name="T5" fmla="*/ 0 h 38"/>
                  <a:gd name="T6" fmla="*/ 7 w 31"/>
                  <a:gd name="T7" fmla="*/ 0 h 38"/>
                  <a:gd name="T8" fmla="*/ 0 w 31"/>
                  <a:gd name="T9" fmla="*/ 5 h 38"/>
                  <a:gd name="T10" fmla="*/ 0 w 31"/>
                  <a:gd name="T11" fmla="*/ 38 h 38"/>
                  <a:gd name="T12" fmla="*/ 31 w 31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8">
                    <a:moveTo>
                      <a:pt x="31" y="38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7" y="0"/>
                      <a:pt x="2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38"/>
                      <a:pt x="0" y="38"/>
                      <a:pt x="0" y="38"/>
                    </a:cubicBezTo>
                    <a:lnTo>
                      <a:pt x="3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17"/>
              <p:cNvSpPr/>
              <p:nvPr/>
            </p:nvSpPr>
            <p:spPr bwMode="auto">
              <a:xfrm>
                <a:off x="7641129" y="3850318"/>
                <a:ext cx="111655" cy="188538"/>
              </a:xfrm>
              <a:custGeom>
                <a:avLst/>
                <a:gdLst>
                  <a:gd name="T0" fmla="*/ 31 w 31"/>
                  <a:gd name="T1" fmla="*/ 53 h 53"/>
                  <a:gd name="T2" fmla="*/ 31 w 31"/>
                  <a:gd name="T3" fmla="*/ 5 h 53"/>
                  <a:gd name="T4" fmla="*/ 23 w 31"/>
                  <a:gd name="T5" fmla="*/ 0 h 53"/>
                  <a:gd name="T6" fmla="*/ 8 w 31"/>
                  <a:gd name="T7" fmla="*/ 0 h 53"/>
                  <a:gd name="T8" fmla="*/ 0 w 31"/>
                  <a:gd name="T9" fmla="*/ 5 h 53"/>
                  <a:gd name="T10" fmla="*/ 0 w 31"/>
                  <a:gd name="T11" fmla="*/ 53 h 53"/>
                  <a:gd name="T12" fmla="*/ 31 w 31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3">
                    <a:moveTo>
                      <a:pt x="31" y="53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7" y="0"/>
                      <a:pt x="2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31" y="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18"/>
              <p:cNvSpPr/>
              <p:nvPr/>
            </p:nvSpPr>
            <p:spPr bwMode="auto">
              <a:xfrm>
                <a:off x="7638111" y="3704013"/>
                <a:ext cx="96567" cy="95023"/>
              </a:xfrm>
              <a:custGeom>
                <a:avLst/>
                <a:gdLst>
                  <a:gd name="T0" fmla="*/ 0 w 64"/>
                  <a:gd name="T1" fmla="*/ 0 h 63"/>
                  <a:gd name="T2" fmla="*/ 64 w 64"/>
                  <a:gd name="T3" fmla="*/ 0 h 63"/>
                  <a:gd name="T4" fmla="*/ 64 w 64"/>
                  <a:gd name="T5" fmla="*/ 63 h 63"/>
                  <a:gd name="T6" fmla="*/ 0 w 64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63">
                    <a:moveTo>
                      <a:pt x="0" y="0"/>
                    </a:moveTo>
                    <a:lnTo>
                      <a:pt x="64" y="0"/>
                    </a:lnTo>
                    <a:lnTo>
                      <a:pt x="64" y="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19"/>
              <p:cNvSpPr/>
              <p:nvPr/>
            </p:nvSpPr>
            <p:spPr bwMode="auto">
              <a:xfrm>
                <a:off x="7352939" y="3710047"/>
                <a:ext cx="366651" cy="193063"/>
              </a:xfrm>
              <a:custGeom>
                <a:avLst/>
                <a:gdLst>
                  <a:gd name="T0" fmla="*/ 91 w 103"/>
                  <a:gd name="T1" fmla="*/ 0 h 54"/>
                  <a:gd name="T2" fmla="*/ 50 w 103"/>
                  <a:gd name="T3" fmla="*/ 36 h 54"/>
                  <a:gd name="T4" fmla="*/ 0 w 103"/>
                  <a:gd name="T5" fmla="*/ 48 h 54"/>
                  <a:gd name="T6" fmla="*/ 69 w 103"/>
                  <a:gd name="T7" fmla="*/ 38 h 54"/>
                  <a:gd name="T8" fmla="*/ 103 w 103"/>
                  <a:gd name="T9" fmla="*/ 12 h 54"/>
                  <a:gd name="T10" fmla="*/ 91 w 103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54">
                    <a:moveTo>
                      <a:pt x="91" y="0"/>
                    </a:moveTo>
                    <a:cubicBezTo>
                      <a:pt x="82" y="13"/>
                      <a:pt x="68" y="26"/>
                      <a:pt x="50" y="36"/>
                    </a:cubicBezTo>
                    <a:cubicBezTo>
                      <a:pt x="33" y="44"/>
                      <a:pt x="16" y="49"/>
                      <a:pt x="0" y="48"/>
                    </a:cubicBezTo>
                    <a:cubicBezTo>
                      <a:pt x="19" y="54"/>
                      <a:pt x="45" y="51"/>
                      <a:pt x="69" y="38"/>
                    </a:cubicBezTo>
                    <a:cubicBezTo>
                      <a:pt x="83" y="31"/>
                      <a:pt x="94" y="22"/>
                      <a:pt x="103" y="12"/>
                    </a:cubicBez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20"/>
              <p:cNvSpPr>
                <a:spLocks noEditPoints="1"/>
              </p:cNvSpPr>
              <p:nvPr/>
            </p:nvSpPr>
            <p:spPr bwMode="auto">
              <a:xfrm>
                <a:off x="7242792" y="3529050"/>
                <a:ext cx="609575" cy="541481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6 h 152"/>
                  <a:gd name="T6" fmla="*/ 0 w 171"/>
                  <a:gd name="T7" fmla="*/ 147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7 h 152"/>
                  <a:gd name="T14" fmla="*/ 171 w 171"/>
                  <a:gd name="T15" fmla="*/ 6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4 w 171"/>
                  <a:gd name="T35" fmla="*/ 19 h 152"/>
                  <a:gd name="T36" fmla="*/ 111 w 171"/>
                  <a:gd name="T37" fmla="*/ 12 h 152"/>
                  <a:gd name="T38" fmla="*/ 161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1 w 171"/>
                  <a:gd name="T45" fmla="*/ 38 h 152"/>
                  <a:gd name="T46" fmla="*/ 161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1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4" y="23"/>
                      <a:pt x="104" y="19"/>
                    </a:cubicBezTo>
                    <a:cubicBezTo>
                      <a:pt x="104" y="15"/>
                      <a:pt x="107" y="12"/>
                      <a:pt x="111" y="12"/>
                    </a:cubicBezTo>
                    <a:close/>
                    <a:moveTo>
                      <a:pt x="161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1" y="38"/>
                      <a:pt x="161" y="38"/>
                      <a:pt x="161" y="38"/>
                    </a:cubicBezTo>
                    <a:lnTo>
                      <a:pt x="161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1" y="15"/>
                      <a:pt x="161" y="19"/>
                    </a:cubicBezTo>
                    <a:cubicBezTo>
                      <a:pt x="161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3392141" y="4028208"/>
            <a:ext cx="1716666" cy="1479884"/>
            <a:chOff x="3392141" y="4028208"/>
            <a:chExt cx="1716666" cy="1479884"/>
          </a:xfrm>
        </p:grpSpPr>
        <p:sp>
          <p:nvSpPr>
            <p:cNvPr id="42" name="六边形 41"/>
            <p:cNvSpPr/>
            <p:nvPr/>
          </p:nvSpPr>
          <p:spPr>
            <a:xfrm>
              <a:off x="3392141" y="4028208"/>
              <a:ext cx="1716666" cy="1479884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975248" y="4513090"/>
              <a:ext cx="645865" cy="473991"/>
              <a:chOff x="4220566" y="4605484"/>
              <a:chExt cx="737828" cy="541481"/>
            </a:xfrm>
            <a:solidFill>
              <a:schemeClr val="bg1"/>
            </a:solidFill>
          </p:grpSpPr>
          <p:sp>
            <p:nvSpPr>
              <p:cNvPr id="44" name="Freeform 321"/>
              <p:cNvSpPr/>
              <p:nvPr/>
            </p:nvSpPr>
            <p:spPr bwMode="auto">
              <a:xfrm>
                <a:off x="4252251" y="4786482"/>
                <a:ext cx="264049" cy="328811"/>
              </a:xfrm>
              <a:custGeom>
                <a:avLst/>
                <a:gdLst>
                  <a:gd name="T0" fmla="*/ 70 w 74"/>
                  <a:gd name="T1" fmla="*/ 56 h 92"/>
                  <a:gd name="T2" fmla="*/ 62 w 74"/>
                  <a:gd name="T3" fmla="*/ 56 h 92"/>
                  <a:gd name="T4" fmla="*/ 60 w 74"/>
                  <a:gd name="T5" fmla="*/ 48 h 92"/>
                  <a:gd name="T6" fmla="*/ 67 w 74"/>
                  <a:gd name="T7" fmla="*/ 44 h 92"/>
                  <a:gd name="T8" fmla="*/ 68 w 74"/>
                  <a:gd name="T9" fmla="*/ 39 h 92"/>
                  <a:gd name="T10" fmla="*/ 61 w 74"/>
                  <a:gd name="T11" fmla="*/ 27 h 92"/>
                  <a:gd name="T12" fmla="*/ 56 w 74"/>
                  <a:gd name="T13" fmla="*/ 26 h 92"/>
                  <a:gd name="T14" fmla="*/ 49 w 74"/>
                  <a:gd name="T15" fmla="*/ 30 h 92"/>
                  <a:gd name="T16" fmla="*/ 43 w 74"/>
                  <a:gd name="T17" fmla="*/ 24 h 92"/>
                  <a:gd name="T18" fmla="*/ 47 w 74"/>
                  <a:gd name="T19" fmla="*/ 17 h 92"/>
                  <a:gd name="T20" fmla="*/ 45 w 74"/>
                  <a:gd name="T21" fmla="*/ 12 h 92"/>
                  <a:gd name="T22" fmla="*/ 34 w 74"/>
                  <a:gd name="T23" fmla="*/ 5 h 92"/>
                  <a:gd name="T24" fmla="*/ 29 w 74"/>
                  <a:gd name="T25" fmla="*/ 7 h 92"/>
                  <a:gd name="T26" fmla="*/ 25 w 74"/>
                  <a:gd name="T27" fmla="*/ 14 h 92"/>
                  <a:gd name="T28" fmla="*/ 16 w 74"/>
                  <a:gd name="T29" fmla="*/ 12 h 92"/>
                  <a:gd name="T30" fmla="*/ 16 w 74"/>
                  <a:gd name="T31" fmla="*/ 4 h 92"/>
                  <a:gd name="T32" fmla="*/ 13 w 74"/>
                  <a:gd name="T33" fmla="*/ 0 h 92"/>
                  <a:gd name="T34" fmla="*/ 0 w 74"/>
                  <a:gd name="T35" fmla="*/ 0 h 92"/>
                  <a:gd name="T36" fmla="*/ 0 w 74"/>
                  <a:gd name="T37" fmla="*/ 25 h 92"/>
                  <a:gd name="T38" fmla="*/ 7 w 74"/>
                  <a:gd name="T39" fmla="*/ 25 h 92"/>
                  <a:gd name="T40" fmla="*/ 49 w 74"/>
                  <a:gd name="T41" fmla="*/ 67 h 92"/>
                  <a:gd name="T42" fmla="*/ 41 w 74"/>
                  <a:gd name="T43" fmla="*/ 92 h 92"/>
                  <a:gd name="T44" fmla="*/ 69 w 74"/>
                  <a:gd name="T45" fmla="*/ 92 h 92"/>
                  <a:gd name="T46" fmla="*/ 67 w 74"/>
                  <a:gd name="T47" fmla="*/ 90 h 92"/>
                  <a:gd name="T48" fmla="*/ 60 w 74"/>
                  <a:gd name="T49" fmla="*/ 85 h 92"/>
                  <a:gd name="T50" fmla="*/ 62 w 74"/>
                  <a:gd name="T51" fmla="*/ 77 h 92"/>
                  <a:gd name="T52" fmla="*/ 70 w 74"/>
                  <a:gd name="T53" fmla="*/ 77 h 92"/>
                  <a:gd name="T54" fmla="*/ 74 w 74"/>
                  <a:gd name="T55" fmla="*/ 74 h 92"/>
                  <a:gd name="T56" fmla="*/ 74 w 74"/>
                  <a:gd name="T57" fmla="*/ 60 h 92"/>
                  <a:gd name="T58" fmla="*/ 70 w 74"/>
                  <a:gd name="T59" fmla="*/ 5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4" h="92">
                    <a:moveTo>
                      <a:pt x="70" y="56"/>
                    </a:moveTo>
                    <a:cubicBezTo>
                      <a:pt x="62" y="56"/>
                      <a:pt x="62" y="56"/>
                      <a:pt x="62" y="56"/>
                    </a:cubicBezTo>
                    <a:cubicBezTo>
                      <a:pt x="61" y="53"/>
                      <a:pt x="61" y="51"/>
                      <a:pt x="60" y="48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8" y="43"/>
                      <a:pt x="69" y="41"/>
                      <a:pt x="68" y="39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0" y="26"/>
                      <a:pt x="58" y="25"/>
                      <a:pt x="56" y="26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7" y="28"/>
                      <a:pt x="45" y="26"/>
                      <a:pt x="43" y="24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5"/>
                      <a:pt x="47" y="13"/>
                      <a:pt x="45" y="1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2" y="4"/>
                      <a:pt x="30" y="5"/>
                      <a:pt x="29" y="7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2" y="13"/>
                      <a:pt x="19" y="12"/>
                      <a:pt x="16" y="12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5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5"/>
                      <a:pt x="4" y="25"/>
                      <a:pt x="7" y="25"/>
                    </a:cubicBezTo>
                    <a:cubicBezTo>
                      <a:pt x="30" y="25"/>
                      <a:pt x="49" y="44"/>
                      <a:pt x="49" y="67"/>
                    </a:cubicBezTo>
                    <a:cubicBezTo>
                      <a:pt x="49" y="76"/>
                      <a:pt x="46" y="85"/>
                      <a:pt x="41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1"/>
                      <a:pt x="68" y="90"/>
                      <a:pt x="67" y="90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1" y="83"/>
                      <a:pt x="62" y="80"/>
                      <a:pt x="62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2" y="77"/>
                      <a:pt x="74" y="75"/>
                      <a:pt x="74" y="74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58"/>
                      <a:pt x="72" y="56"/>
                      <a:pt x="70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22"/>
              <p:cNvSpPr/>
              <p:nvPr/>
            </p:nvSpPr>
            <p:spPr bwMode="auto">
              <a:xfrm>
                <a:off x="4623428" y="4994627"/>
                <a:ext cx="57336" cy="55807"/>
              </a:xfrm>
              <a:custGeom>
                <a:avLst/>
                <a:gdLst>
                  <a:gd name="T0" fmla="*/ 9 w 38"/>
                  <a:gd name="T1" fmla="*/ 0 h 37"/>
                  <a:gd name="T2" fmla="*/ 9 w 38"/>
                  <a:gd name="T3" fmla="*/ 2 h 37"/>
                  <a:gd name="T4" fmla="*/ 0 w 38"/>
                  <a:gd name="T5" fmla="*/ 37 h 37"/>
                  <a:gd name="T6" fmla="*/ 33 w 38"/>
                  <a:gd name="T7" fmla="*/ 28 h 37"/>
                  <a:gd name="T8" fmla="*/ 38 w 38"/>
                  <a:gd name="T9" fmla="*/ 26 h 37"/>
                  <a:gd name="T10" fmla="*/ 9 w 3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7">
                    <a:moveTo>
                      <a:pt x="9" y="0"/>
                    </a:moveTo>
                    <a:lnTo>
                      <a:pt x="9" y="2"/>
                    </a:lnTo>
                    <a:lnTo>
                      <a:pt x="0" y="37"/>
                    </a:lnTo>
                    <a:lnTo>
                      <a:pt x="33" y="28"/>
                    </a:lnTo>
                    <a:lnTo>
                      <a:pt x="38" y="26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23"/>
              <p:cNvSpPr/>
              <p:nvPr/>
            </p:nvSpPr>
            <p:spPr bwMode="auto">
              <a:xfrm>
                <a:off x="4848248" y="4715591"/>
                <a:ext cx="110146" cy="107090"/>
              </a:xfrm>
              <a:custGeom>
                <a:avLst/>
                <a:gdLst>
                  <a:gd name="T0" fmla="*/ 23 w 31"/>
                  <a:gd name="T1" fmla="*/ 30 h 30"/>
                  <a:gd name="T2" fmla="*/ 29 w 31"/>
                  <a:gd name="T3" fmla="*/ 24 h 30"/>
                  <a:gd name="T4" fmla="*/ 29 w 31"/>
                  <a:gd name="T5" fmla="*/ 17 h 30"/>
                  <a:gd name="T6" fmla="*/ 14 w 31"/>
                  <a:gd name="T7" fmla="*/ 2 h 30"/>
                  <a:gd name="T8" fmla="*/ 6 w 31"/>
                  <a:gd name="T9" fmla="*/ 2 h 30"/>
                  <a:gd name="T10" fmla="*/ 0 w 31"/>
                  <a:gd name="T11" fmla="*/ 7 h 30"/>
                  <a:gd name="T12" fmla="*/ 23 w 31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0">
                    <a:moveTo>
                      <a:pt x="23" y="30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2"/>
                      <a:pt x="31" y="19"/>
                      <a:pt x="29" y="17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2" y="0"/>
                      <a:pt x="8" y="0"/>
                      <a:pt x="6" y="2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23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24"/>
              <p:cNvSpPr/>
              <p:nvPr/>
            </p:nvSpPr>
            <p:spPr bwMode="auto">
              <a:xfrm>
                <a:off x="4665677" y="4751790"/>
                <a:ext cx="253488" cy="256412"/>
              </a:xfrm>
              <a:custGeom>
                <a:avLst/>
                <a:gdLst>
                  <a:gd name="T0" fmla="*/ 49 w 71"/>
                  <a:gd name="T1" fmla="*/ 0 h 72"/>
                  <a:gd name="T2" fmla="*/ 48 w 71"/>
                  <a:gd name="T3" fmla="*/ 0 h 72"/>
                  <a:gd name="T4" fmla="*/ 2 w 71"/>
                  <a:gd name="T5" fmla="*/ 47 h 72"/>
                  <a:gd name="T6" fmla="*/ 2 w 71"/>
                  <a:gd name="T7" fmla="*/ 55 h 72"/>
                  <a:gd name="T8" fmla="*/ 2 w 71"/>
                  <a:gd name="T9" fmla="*/ 55 h 72"/>
                  <a:gd name="T10" fmla="*/ 8 w 71"/>
                  <a:gd name="T11" fmla="*/ 56 h 72"/>
                  <a:gd name="T12" fmla="*/ 9 w 71"/>
                  <a:gd name="T13" fmla="*/ 62 h 72"/>
                  <a:gd name="T14" fmla="*/ 10 w 71"/>
                  <a:gd name="T15" fmla="*/ 62 h 72"/>
                  <a:gd name="T16" fmla="*/ 15 w 71"/>
                  <a:gd name="T17" fmla="*/ 64 h 72"/>
                  <a:gd name="T18" fmla="*/ 16 w 71"/>
                  <a:gd name="T19" fmla="*/ 69 h 72"/>
                  <a:gd name="T20" fmla="*/ 17 w 71"/>
                  <a:gd name="T21" fmla="*/ 70 h 72"/>
                  <a:gd name="T22" fmla="*/ 25 w 71"/>
                  <a:gd name="T23" fmla="*/ 70 h 72"/>
                  <a:gd name="T24" fmla="*/ 71 w 71"/>
                  <a:gd name="T25" fmla="*/ 23 h 72"/>
                  <a:gd name="T26" fmla="*/ 71 w 71"/>
                  <a:gd name="T27" fmla="*/ 22 h 72"/>
                  <a:gd name="T28" fmla="*/ 49 w 71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2">
                    <a:moveTo>
                      <a:pt x="49" y="0"/>
                    </a:moveTo>
                    <a:cubicBezTo>
                      <a:pt x="49" y="0"/>
                      <a:pt x="49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3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7"/>
                      <a:pt x="6" y="57"/>
                      <a:pt x="8" y="56"/>
                    </a:cubicBezTo>
                    <a:cubicBezTo>
                      <a:pt x="7" y="58"/>
                      <a:pt x="8" y="60"/>
                      <a:pt x="9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4"/>
                      <a:pt x="13" y="64"/>
                      <a:pt x="15" y="64"/>
                    </a:cubicBezTo>
                    <a:cubicBezTo>
                      <a:pt x="15" y="65"/>
                      <a:pt x="15" y="68"/>
                      <a:pt x="16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9" y="72"/>
                      <a:pt x="22" y="72"/>
                      <a:pt x="25" y="70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3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25"/>
              <p:cNvSpPr>
                <a:spLocks noEditPoints="1"/>
              </p:cNvSpPr>
              <p:nvPr/>
            </p:nvSpPr>
            <p:spPr bwMode="auto">
              <a:xfrm>
                <a:off x="4220566" y="4605484"/>
                <a:ext cx="606557" cy="541481"/>
              </a:xfrm>
              <a:custGeom>
                <a:avLst/>
                <a:gdLst>
                  <a:gd name="T0" fmla="*/ 160 w 170"/>
                  <a:gd name="T1" fmla="*/ 108 h 152"/>
                  <a:gd name="T2" fmla="*/ 160 w 170"/>
                  <a:gd name="T3" fmla="*/ 141 h 152"/>
                  <a:gd name="T4" fmla="*/ 10 w 170"/>
                  <a:gd name="T5" fmla="*/ 141 h 152"/>
                  <a:gd name="T6" fmla="*/ 10 w 170"/>
                  <a:gd name="T7" fmla="*/ 38 h 152"/>
                  <a:gd name="T8" fmla="*/ 160 w 170"/>
                  <a:gd name="T9" fmla="*/ 38 h 152"/>
                  <a:gd name="T10" fmla="*/ 160 w 170"/>
                  <a:gd name="T11" fmla="*/ 47 h 152"/>
                  <a:gd name="T12" fmla="*/ 170 w 170"/>
                  <a:gd name="T13" fmla="*/ 37 h 152"/>
                  <a:gd name="T14" fmla="*/ 170 w 170"/>
                  <a:gd name="T15" fmla="*/ 5 h 152"/>
                  <a:gd name="T16" fmla="*/ 165 w 170"/>
                  <a:gd name="T17" fmla="*/ 0 h 152"/>
                  <a:gd name="T18" fmla="*/ 5 w 170"/>
                  <a:gd name="T19" fmla="*/ 0 h 152"/>
                  <a:gd name="T20" fmla="*/ 0 w 170"/>
                  <a:gd name="T21" fmla="*/ 5 h 152"/>
                  <a:gd name="T22" fmla="*/ 0 w 170"/>
                  <a:gd name="T23" fmla="*/ 146 h 152"/>
                  <a:gd name="T24" fmla="*/ 5 w 170"/>
                  <a:gd name="T25" fmla="*/ 152 h 152"/>
                  <a:gd name="T26" fmla="*/ 165 w 170"/>
                  <a:gd name="T27" fmla="*/ 152 h 152"/>
                  <a:gd name="T28" fmla="*/ 170 w 170"/>
                  <a:gd name="T29" fmla="*/ 146 h 152"/>
                  <a:gd name="T30" fmla="*/ 170 w 170"/>
                  <a:gd name="T31" fmla="*/ 98 h 152"/>
                  <a:gd name="T32" fmla="*/ 160 w 170"/>
                  <a:gd name="T33" fmla="*/ 108 h 152"/>
                  <a:gd name="T34" fmla="*/ 152 w 170"/>
                  <a:gd name="T35" fmla="*/ 12 h 152"/>
                  <a:gd name="T36" fmla="*/ 160 w 170"/>
                  <a:gd name="T37" fmla="*/ 19 h 152"/>
                  <a:gd name="T38" fmla="*/ 152 w 170"/>
                  <a:gd name="T39" fmla="*/ 26 h 152"/>
                  <a:gd name="T40" fmla="*/ 145 w 170"/>
                  <a:gd name="T41" fmla="*/ 19 h 152"/>
                  <a:gd name="T42" fmla="*/ 152 w 170"/>
                  <a:gd name="T43" fmla="*/ 12 h 152"/>
                  <a:gd name="T44" fmla="*/ 131 w 170"/>
                  <a:gd name="T45" fmla="*/ 12 h 152"/>
                  <a:gd name="T46" fmla="*/ 138 w 170"/>
                  <a:gd name="T47" fmla="*/ 19 h 152"/>
                  <a:gd name="T48" fmla="*/ 131 w 170"/>
                  <a:gd name="T49" fmla="*/ 26 h 152"/>
                  <a:gd name="T50" fmla="*/ 124 w 170"/>
                  <a:gd name="T51" fmla="*/ 19 h 152"/>
                  <a:gd name="T52" fmla="*/ 131 w 170"/>
                  <a:gd name="T53" fmla="*/ 12 h 152"/>
                  <a:gd name="T54" fmla="*/ 110 w 170"/>
                  <a:gd name="T55" fmla="*/ 12 h 152"/>
                  <a:gd name="T56" fmla="*/ 117 w 170"/>
                  <a:gd name="T57" fmla="*/ 19 h 152"/>
                  <a:gd name="T58" fmla="*/ 110 w 170"/>
                  <a:gd name="T59" fmla="*/ 26 h 152"/>
                  <a:gd name="T60" fmla="*/ 103 w 170"/>
                  <a:gd name="T61" fmla="*/ 19 h 152"/>
                  <a:gd name="T62" fmla="*/ 110 w 170"/>
                  <a:gd name="T63" fmla="*/ 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0" h="152">
                    <a:moveTo>
                      <a:pt x="160" y="108"/>
                    </a:moveTo>
                    <a:cubicBezTo>
                      <a:pt x="160" y="141"/>
                      <a:pt x="160" y="141"/>
                      <a:pt x="160" y="141"/>
                    </a:cubicBezTo>
                    <a:cubicBezTo>
                      <a:pt x="10" y="141"/>
                      <a:pt x="10" y="141"/>
                      <a:pt x="10" y="141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0" y="47"/>
                      <a:pt x="160" y="47"/>
                      <a:pt x="160" y="47"/>
                    </a:cubicBezTo>
                    <a:cubicBezTo>
                      <a:pt x="170" y="37"/>
                      <a:pt x="170" y="37"/>
                      <a:pt x="170" y="37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70" y="2"/>
                      <a:pt x="168" y="0"/>
                      <a:pt x="16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5" y="152"/>
                      <a:pt x="165" y="152"/>
                      <a:pt x="165" y="152"/>
                    </a:cubicBezTo>
                    <a:cubicBezTo>
                      <a:pt x="168" y="152"/>
                      <a:pt x="170" y="149"/>
                      <a:pt x="170" y="146"/>
                    </a:cubicBezTo>
                    <a:cubicBezTo>
                      <a:pt x="170" y="98"/>
                      <a:pt x="170" y="98"/>
                      <a:pt x="170" y="98"/>
                    </a:cubicBezTo>
                    <a:lnTo>
                      <a:pt x="160" y="108"/>
                    </a:lnTo>
                    <a:close/>
                    <a:moveTo>
                      <a:pt x="152" y="12"/>
                    </a:moveTo>
                    <a:cubicBezTo>
                      <a:pt x="156" y="12"/>
                      <a:pt x="160" y="15"/>
                      <a:pt x="160" y="19"/>
                    </a:cubicBezTo>
                    <a:cubicBezTo>
                      <a:pt x="160" y="23"/>
                      <a:pt x="156" y="26"/>
                      <a:pt x="152" y="26"/>
                    </a:cubicBezTo>
                    <a:cubicBezTo>
                      <a:pt x="148" y="26"/>
                      <a:pt x="145" y="23"/>
                      <a:pt x="145" y="19"/>
                    </a:cubicBezTo>
                    <a:cubicBezTo>
                      <a:pt x="145" y="15"/>
                      <a:pt x="148" y="12"/>
                      <a:pt x="152" y="12"/>
                    </a:cubicBezTo>
                    <a:close/>
                    <a:moveTo>
                      <a:pt x="131" y="12"/>
                    </a:moveTo>
                    <a:cubicBezTo>
                      <a:pt x="135" y="12"/>
                      <a:pt x="138" y="15"/>
                      <a:pt x="138" y="19"/>
                    </a:cubicBezTo>
                    <a:cubicBezTo>
                      <a:pt x="138" y="23"/>
                      <a:pt x="135" y="26"/>
                      <a:pt x="131" y="26"/>
                    </a:cubicBezTo>
                    <a:cubicBezTo>
                      <a:pt x="127" y="26"/>
                      <a:pt x="124" y="23"/>
                      <a:pt x="124" y="19"/>
                    </a:cubicBezTo>
                    <a:cubicBezTo>
                      <a:pt x="124" y="15"/>
                      <a:pt x="127" y="12"/>
                      <a:pt x="131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7" y="15"/>
                      <a:pt x="117" y="19"/>
                    </a:cubicBezTo>
                    <a:cubicBezTo>
                      <a:pt x="117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050301" y="20725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005329" y="2441921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8050301" y="401009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8005329" y="4379424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2264219" y="20725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1287322" y="2441921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2264219" y="401009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1287322" y="4379424"/>
            <a:ext cx="254655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3879" y="2393632"/>
            <a:ext cx="4398529" cy="323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091543" y="1959428"/>
            <a:ext cx="3033486" cy="3033486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 rot="10800000">
            <a:off x="6125029" y="1959428"/>
            <a:ext cx="3033486" cy="3033486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 rot="5400000">
            <a:off x="5435601" y="1698172"/>
            <a:ext cx="1378856" cy="1378856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 rot="16200000">
            <a:off x="5435601" y="3875314"/>
            <a:ext cx="1378856" cy="1378856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93661" y="4396586"/>
            <a:ext cx="285851" cy="426503"/>
            <a:chOff x="10684216" y="4054043"/>
            <a:chExt cx="491417" cy="691357"/>
          </a:xfrm>
          <a:solidFill>
            <a:schemeClr val="bg1"/>
          </a:solidFill>
        </p:grpSpPr>
        <p:sp>
          <p:nvSpPr>
            <p:cNvPr id="9" name="Freeform 350"/>
            <p:cNvSpPr/>
            <p:nvPr/>
          </p:nvSpPr>
          <p:spPr bwMode="auto">
            <a:xfrm>
              <a:off x="10867293" y="4357565"/>
              <a:ext cx="308340" cy="28907"/>
            </a:xfrm>
            <a:custGeom>
              <a:avLst/>
              <a:gdLst>
                <a:gd name="T0" fmla="*/ 513 w 513"/>
                <a:gd name="T1" fmla="*/ 0 h 48"/>
                <a:gd name="T2" fmla="*/ 513 w 513"/>
                <a:gd name="T3" fmla="*/ 48 h 48"/>
                <a:gd name="T4" fmla="*/ 348 w 513"/>
                <a:gd name="T5" fmla="*/ 48 h 48"/>
                <a:gd name="T6" fmla="*/ 310 w 513"/>
                <a:gd name="T7" fmla="*/ 48 h 48"/>
                <a:gd name="T8" fmla="*/ 0 w 513"/>
                <a:gd name="T9" fmla="*/ 48 h 48"/>
                <a:gd name="T10" fmla="*/ 0 w 513"/>
                <a:gd name="T11" fmla="*/ 0 h 48"/>
                <a:gd name="T12" fmla="*/ 513 w 513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3" h="48">
                  <a:moveTo>
                    <a:pt x="513" y="0"/>
                  </a:moveTo>
                  <a:lnTo>
                    <a:pt x="513" y="48"/>
                  </a:lnTo>
                  <a:lnTo>
                    <a:pt x="348" y="48"/>
                  </a:lnTo>
                  <a:lnTo>
                    <a:pt x="310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5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51"/>
            <p:cNvSpPr/>
            <p:nvPr/>
          </p:nvSpPr>
          <p:spPr bwMode="auto">
            <a:xfrm>
              <a:off x="11007010" y="4116674"/>
              <a:ext cx="105992" cy="231255"/>
            </a:xfrm>
            <a:custGeom>
              <a:avLst/>
              <a:gdLst>
                <a:gd name="T0" fmla="*/ 176 w 176"/>
                <a:gd name="T1" fmla="*/ 382 h 384"/>
                <a:gd name="T2" fmla="*/ 176 w 176"/>
                <a:gd name="T3" fmla="*/ 384 h 384"/>
                <a:gd name="T4" fmla="*/ 15 w 176"/>
                <a:gd name="T5" fmla="*/ 384 h 384"/>
                <a:gd name="T6" fmla="*/ 15 w 176"/>
                <a:gd name="T7" fmla="*/ 382 h 384"/>
                <a:gd name="T8" fmla="*/ 17 w 176"/>
                <a:gd name="T9" fmla="*/ 376 h 384"/>
                <a:gd name="T10" fmla="*/ 18 w 176"/>
                <a:gd name="T11" fmla="*/ 371 h 384"/>
                <a:gd name="T12" fmla="*/ 21 w 176"/>
                <a:gd name="T13" fmla="*/ 366 h 384"/>
                <a:gd name="T14" fmla="*/ 24 w 176"/>
                <a:gd name="T15" fmla="*/ 362 h 384"/>
                <a:gd name="T16" fmla="*/ 28 w 176"/>
                <a:gd name="T17" fmla="*/ 359 h 384"/>
                <a:gd name="T18" fmla="*/ 33 w 176"/>
                <a:gd name="T19" fmla="*/ 356 h 384"/>
                <a:gd name="T20" fmla="*/ 38 w 176"/>
                <a:gd name="T21" fmla="*/ 354 h 384"/>
                <a:gd name="T22" fmla="*/ 43 w 176"/>
                <a:gd name="T23" fmla="*/ 354 h 384"/>
                <a:gd name="T24" fmla="*/ 88 w 176"/>
                <a:gd name="T25" fmla="*/ 354 h 384"/>
                <a:gd name="T26" fmla="*/ 88 w 176"/>
                <a:gd name="T27" fmla="*/ 165 h 384"/>
                <a:gd name="T28" fmla="*/ 32 w 176"/>
                <a:gd name="T29" fmla="*/ 296 h 384"/>
                <a:gd name="T30" fmla="*/ 0 w 176"/>
                <a:gd name="T31" fmla="*/ 283 h 384"/>
                <a:gd name="T32" fmla="*/ 122 w 176"/>
                <a:gd name="T33" fmla="*/ 0 h 384"/>
                <a:gd name="T34" fmla="*/ 154 w 176"/>
                <a:gd name="T35" fmla="*/ 13 h 384"/>
                <a:gd name="T36" fmla="*/ 115 w 176"/>
                <a:gd name="T37" fmla="*/ 103 h 384"/>
                <a:gd name="T38" fmla="*/ 115 w 176"/>
                <a:gd name="T39" fmla="*/ 354 h 384"/>
                <a:gd name="T40" fmla="*/ 147 w 176"/>
                <a:gd name="T41" fmla="*/ 354 h 384"/>
                <a:gd name="T42" fmla="*/ 153 w 176"/>
                <a:gd name="T43" fmla="*/ 354 h 384"/>
                <a:gd name="T44" fmla="*/ 158 w 176"/>
                <a:gd name="T45" fmla="*/ 356 h 384"/>
                <a:gd name="T46" fmla="*/ 163 w 176"/>
                <a:gd name="T47" fmla="*/ 359 h 384"/>
                <a:gd name="T48" fmla="*/ 167 w 176"/>
                <a:gd name="T49" fmla="*/ 362 h 384"/>
                <a:gd name="T50" fmla="*/ 170 w 176"/>
                <a:gd name="T51" fmla="*/ 366 h 384"/>
                <a:gd name="T52" fmla="*/ 174 w 176"/>
                <a:gd name="T53" fmla="*/ 371 h 384"/>
                <a:gd name="T54" fmla="*/ 175 w 176"/>
                <a:gd name="T55" fmla="*/ 376 h 384"/>
                <a:gd name="T56" fmla="*/ 176 w 176"/>
                <a:gd name="T57" fmla="*/ 38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" h="384">
                  <a:moveTo>
                    <a:pt x="176" y="382"/>
                  </a:moveTo>
                  <a:lnTo>
                    <a:pt x="176" y="384"/>
                  </a:lnTo>
                  <a:lnTo>
                    <a:pt x="15" y="384"/>
                  </a:lnTo>
                  <a:lnTo>
                    <a:pt x="15" y="382"/>
                  </a:lnTo>
                  <a:lnTo>
                    <a:pt x="17" y="376"/>
                  </a:lnTo>
                  <a:lnTo>
                    <a:pt x="18" y="371"/>
                  </a:lnTo>
                  <a:lnTo>
                    <a:pt x="21" y="366"/>
                  </a:lnTo>
                  <a:lnTo>
                    <a:pt x="24" y="362"/>
                  </a:lnTo>
                  <a:lnTo>
                    <a:pt x="28" y="359"/>
                  </a:lnTo>
                  <a:lnTo>
                    <a:pt x="33" y="356"/>
                  </a:lnTo>
                  <a:lnTo>
                    <a:pt x="38" y="354"/>
                  </a:lnTo>
                  <a:lnTo>
                    <a:pt x="43" y="354"/>
                  </a:lnTo>
                  <a:lnTo>
                    <a:pt x="88" y="354"/>
                  </a:lnTo>
                  <a:lnTo>
                    <a:pt x="88" y="165"/>
                  </a:lnTo>
                  <a:lnTo>
                    <a:pt x="32" y="296"/>
                  </a:lnTo>
                  <a:lnTo>
                    <a:pt x="0" y="283"/>
                  </a:lnTo>
                  <a:lnTo>
                    <a:pt x="122" y="0"/>
                  </a:lnTo>
                  <a:lnTo>
                    <a:pt x="154" y="13"/>
                  </a:lnTo>
                  <a:lnTo>
                    <a:pt x="115" y="103"/>
                  </a:lnTo>
                  <a:lnTo>
                    <a:pt x="115" y="354"/>
                  </a:lnTo>
                  <a:lnTo>
                    <a:pt x="147" y="354"/>
                  </a:lnTo>
                  <a:lnTo>
                    <a:pt x="153" y="354"/>
                  </a:lnTo>
                  <a:lnTo>
                    <a:pt x="158" y="356"/>
                  </a:lnTo>
                  <a:lnTo>
                    <a:pt x="163" y="359"/>
                  </a:lnTo>
                  <a:lnTo>
                    <a:pt x="167" y="362"/>
                  </a:lnTo>
                  <a:lnTo>
                    <a:pt x="170" y="366"/>
                  </a:lnTo>
                  <a:lnTo>
                    <a:pt x="174" y="371"/>
                  </a:lnTo>
                  <a:lnTo>
                    <a:pt x="175" y="376"/>
                  </a:lnTo>
                  <a:lnTo>
                    <a:pt x="17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352"/>
            <p:cNvSpPr>
              <a:spLocks noChangeArrowheads="1"/>
            </p:cNvSpPr>
            <p:nvPr/>
          </p:nvSpPr>
          <p:spPr bwMode="auto">
            <a:xfrm>
              <a:off x="11052780" y="4386472"/>
              <a:ext cx="24089" cy="3589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3"/>
            <p:cNvSpPr/>
            <p:nvPr/>
          </p:nvSpPr>
          <p:spPr bwMode="auto">
            <a:xfrm>
              <a:off x="10684216" y="4172078"/>
              <a:ext cx="320385" cy="537187"/>
            </a:xfrm>
            <a:custGeom>
              <a:avLst/>
              <a:gdLst>
                <a:gd name="T0" fmla="*/ 451 w 530"/>
                <a:gd name="T1" fmla="*/ 893 h 893"/>
                <a:gd name="T2" fmla="*/ 335 w 530"/>
                <a:gd name="T3" fmla="*/ 547 h 893"/>
                <a:gd name="T4" fmla="*/ 302 w 530"/>
                <a:gd name="T5" fmla="*/ 547 h 893"/>
                <a:gd name="T6" fmla="*/ 241 w 530"/>
                <a:gd name="T7" fmla="*/ 547 h 893"/>
                <a:gd name="T8" fmla="*/ 161 w 530"/>
                <a:gd name="T9" fmla="*/ 547 h 893"/>
                <a:gd name="T10" fmla="*/ 106 w 530"/>
                <a:gd name="T11" fmla="*/ 547 h 893"/>
                <a:gd name="T12" fmla="*/ 86 w 530"/>
                <a:gd name="T13" fmla="*/ 544 h 893"/>
                <a:gd name="T14" fmla="*/ 68 w 530"/>
                <a:gd name="T15" fmla="*/ 537 h 893"/>
                <a:gd name="T16" fmla="*/ 53 w 530"/>
                <a:gd name="T17" fmla="*/ 528 h 893"/>
                <a:gd name="T18" fmla="*/ 41 w 530"/>
                <a:gd name="T19" fmla="*/ 517 h 893"/>
                <a:gd name="T20" fmla="*/ 30 w 530"/>
                <a:gd name="T21" fmla="*/ 504 h 893"/>
                <a:gd name="T22" fmla="*/ 18 w 530"/>
                <a:gd name="T23" fmla="*/ 483 h 893"/>
                <a:gd name="T24" fmla="*/ 8 w 530"/>
                <a:gd name="T25" fmla="*/ 453 h 893"/>
                <a:gd name="T26" fmla="*/ 2 w 530"/>
                <a:gd name="T27" fmla="*/ 425 h 893"/>
                <a:gd name="T28" fmla="*/ 0 w 530"/>
                <a:gd name="T29" fmla="*/ 395 h 893"/>
                <a:gd name="T30" fmla="*/ 0 w 530"/>
                <a:gd name="T31" fmla="*/ 386 h 893"/>
                <a:gd name="T32" fmla="*/ 0 w 530"/>
                <a:gd name="T33" fmla="*/ 362 h 893"/>
                <a:gd name="T34" fmla="*/ 0 w 530"/>
                <a:gd name="T35" fmla="*/ 310 h 893"/>
                <a:gd name="T36" fmla="*/ 0 w 530"/>
                <a:gd name="T37" fmla="*/ 222 h 893"/>
                <a:gd name="T38" fmla="*/ 0 w 530"/>
                <a:gd name="T39" fmla="*/ 148 h 893"/>
                <a:gd name="T40" fmla="*/ 2 w 530"/>
                <a:gd name="T41" fmla="*/ 119 h 893"/>
                <a:gd name="T42" fmla="*/ 8 w 530"/>
                <a:gd name="T43" fmla="*/ 96 h 893"/>
                <a:gd name="T44" fmla="*/ 14 w 530"/>
                <a:gd name="T45" fmla="*/ 75 h 893"/>
                <a:gd name="T46" fmla="*/ 22 w 530"/>
                <a:gd name="T47" fmla="*/ 57 h 893"/>
                <a:gd name="T48" fmla="*/ 31 w 530"/>
                <a:gd name="T49" fmla="*/ 43 h 893"/>
                <a:gd name="T50" fmla="*/ 47 w 530"/>
                <a:gd name="T51" fmla="*/ 26 h 893"/>
                <a:gd name="T52" fmla="*/ 69 w 530"/>
                <a:gd name="T53" fmla="*/ 11 h 893"/>
                <a:gd name="T54" fmla="*/ 89 w 530"/>
                <a:gd name="T55" fmla="*/ 4 h 893"/>
                <a:gd name="T56" fmla="*/ 111 w 530"/>
                <a:gd name="T57" fmla="*/ 0 h 893"/>
                <a:gd name="T58" fmla="*/ 121 w 530"/>
                <a:gd name="T59" fmla="*/ 0 h 893"/>
                <a:gd name="T60" fmla="*/ 141 w 530"/>
                <a:gd name="T61" fmla="*/ 1 h 893"/>
                <a:gd name="T62" fmla="*/ 161 w 530"/>
                <a:gd name="T63" fmla="*/ 5 h 893"/>
                <a:gd name="T64" fmla="*/ 184 w 530"/>
                <a:gd name="T65" fmla="*/ 12 h 893"/>
                <a:gd name="T66" fmla="*/ 209 w 530"/>
                <a:gd name="T67" fmla="*/ 27 h 893"/>
                <a:gd name="T68" fmla="*/ 233 w 530"/>
                <a:gd name="T69" fmla="*/ 48 h 893"/>
                <a:gd name="T70" fmla="*/ 255 w 530"/>
                <a:gd name="T71" fmla="*/ 77 h 893"/>
                <a:gd name="T72" fmla="*/ 293 w 530"/>
                <a:gd name="T73" fmla="*/ 157 h 893"/>
                <a:gd name="T74" fmla="*/ 312 w 530"/>
                <a:gd name="T75" fmla="*/ 201 h 893"/>
                <a:gd name="T76" fmla="*/ 484 w 530"/>
                <a:gd name="T77" fmla="*/ 202 h 893"/>
                <a:gd name="T78" fmla="*/ 308 w 530"/>
                <a:gd name="T79" fmla="*/ 277 h 893"/>
                <a:gd name="T80" fmla="*/ 302 w 530"/>
                <a:gd name="T81" fmla="*/ 278 h 893"/>
                <a:gd name="T82" fmla="*/ 284 w 530"/>
                <a:gd name="T83" fmla="*/ 274 h 893"/>
                <a:gd name="T84" fmla="*/ 273 w 530"/>
                <a:gd name="T85" fmla="*/ 270 h 893"/>
                <a:gd name="T86" fmla="*/ 261 w 530"/>
                <a:gd name="T87" fmla="*/ 261 h 893"/>
                <a:gd name="T88" fmla="*/ 247 w 530"/>
                <a:gd name="T89" fmla="*/ 248 h 893"/>
                <a:gd name="T90" fmla="*/ 234 w 530"/>
                <a:gd name="T91" fmla="*/ 229 h 893"/>
                <a:gd name="T92" fmla="*/ 345 w 530"/>
                <a:gd name="T93" fmla="*/ 415 h 893"/>
                <a:gd name="T94" fmla="*/ 360 w 530"/>
                <a:gd name="T95" fmla="*/ 419 h 893"/>
                <a:gd name="T96" fmla="*/ 393 w 530"/>
                <a:gd name="T97" fmla="*/ 436 h 893"/>
                <a:gd name="T98" fmla="*/ 412 w 530"/>
                <a:gd name="T99" fmla="*/ 449 h 893"/>
                <a:gd name="T100" fmla="*/ 430 w 530"/>
                <a:gd name="T101" fmla="*/ 466 h 893"/>
                <a:gd name="T102" fmla="*/ 446 w 530"/>
                <a:gd name="T103" fmla="*/ 488 h 893"/>
                <a:gd name="T104" fmla="*/ 457 w 530"/>
                <a:gd name="T105" fmla="*/ 516 h 893"/>
                <a:gd name="T106" fmla="*/ 477 w 530"/>
                <a:gd name="T107" fmla="*/ 605 h 893"/>
                <a:gd name="T108" fmla="*/ 501 w 530"/>
                <a:gd name="T109" fmla="*/ 722 h 893"/>
                <a:gd name="T110" fmla="*/ 522 w 530"/>
                <a:gd name="T111" fmla="*/ 826 h 893"/>
                <a:gd name="T112" fmla="*/ 530 w 530"/>
                <a:gd name="T113" fmla="*/ 869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0" h="893">
                  <a:moveTo>
                    <a:pt x="530" y="869"/>
                  </a:moveTo>
                  <a:lnTo>
                    <a:pt x="451" y="893"/>
                  </a:lnTo>
                  <a:lnTo>
                    <a:pt x="340" y="547"/>
                  </a:lnTo>
                  <a:lnTo>
                    <a:pt x="335" y="547"/>
                  </a:lnTo>
                  <a:lnTo>
                    <a:pt x="322" y="547"/>
                  </a:lnTo>
                  <a:lnTo>
                    <a:pt x="302" y="547"/>
                  </a:lnTo>
                  <a:lnTo>
                    <a:pt x="274" y="547"/>
                  </a:lnTo>
                  <a:lnTo>
                    <a:pt x="241" y="547"/>
                  </a:lnTo>
                  <a:lnTo>
                    <a:pt x="203" y="547"/>
                  </a:lnTo>
                  <a:lnTo>
                    <a:pt x="161" y="547"/>
                  </a:lnTo>
                  <a:lnTo>
                    <a:pt x="117" y="547"/>
                  </a:lnTo>
                  <a:lnTo>
                    <a:pt x="106" y="547"/>
                  </a:lnTo>
                  <a:lnTo>
                    <a:pt x="95" y="546"/>
                  </a:lnTo>
                  <a:lnTo>
                    <a:pt x="86" y="544"/>
                  </a:lnTo>
                  <a:lnTo>
                    <a:pt x="77" y="541"/>
                  </a:lnTo>
                  <a:lnTo>
                    <a:pt x="68" y="537"/>
                  </a:lnTo>
                  <a:lnTo>
                    <a:pt x="60" y="533"/>
                  </a:lnTo>
                  <a:lnTo>
                    <a:pt x="53" y="528"/>
                  </a:lnTo>
                  <a:lnTo>
                    <a:pt x="47" y="523"/>
                  </a:lnTo>
                  <a:lnTo>
                    <a:pt x="41" y="517"/>
                  </a:lnTo>
                  <a:lnTo>
                    <a:pt x="36" y="511"/>
                  </a:lnTo>
                  <a:lnTo>
                    <a:pt x="30" y="504"/>
                  </a:lnTo>
                  <a:lnTo>
                    <a:pt x="25" y="497"/>
                  </a:lnTo>
                  <a:lnTo>
                    <a:pt x="18" y="483"/>
                  </a:lnTo>
                  <a:lnTo>
                    <a:pt x="12" y="468"/>
                  </a:lnTo>
                  <a:lnTo>
                    <a:pt x="8" y="453"/>
                  </a:lnTo>
                  <a:lnTo>
                    <a:pt x="4" y="439"/>
                  </a:lnTo>
                  <a:lnTo>
                    <a:pt x="2" y="425"/>
                  </a:lnTo>
                  <a:lnTo>
                    <a:pt x="1" y="414"/>
                  </a:lnTo>
                  <a:lnTo>
                    <a:pt x="0" y="395"/>
                  </a:lnTo>
                  <a:lnTo>
                    <a:pt x="0" y="388"/>
                  </a:lnTo>
                  <a:lnTo>
                    <a:pt x="0" y="386"/>
                  </a:lnTo>
                  <a:lnTo>
                    <a:pt x="0" y="377"/>
                  </a:lnTo>
                  <a:lnTo>
                    <a:pt x="0" y="362"/>
                  </a:lnTo>
                  <a:lnTo>
                    <a:pt x="0" y="340"/>
                  </a:lnTo>
                  <a:lnTo>
                    <a:pt x="0" y="310"/>
                  </a:lnTo>
                  <a:lnTo>
                    <a:pt x="0" y="271"/>
                  </a:lnTo>
                  <a:lnTo>
                    <a:pt x="0" y="222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1" y="134"/>
                  </a:lnTo>
                  <a:lnTo>
                    <a:pt x="2" y="119"/>
                  </a:lnTo>
                  <a:lnTo>
                    <a:pt x="4" y="107"/>
                  </a:lnTo>
                  <a:lnTo>
                    <a:pt x="8" y="96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8" y="66"/>
                  </a:lnTo>
                  <a:lnTo>
                    <a:pt x="22" y="57"/>
                  </a:lnTo>
                  <a:lnTo>
                    <a:pt x="27" y="49"/>
                  </a:lnTo>
                  <a:lnTo>
                    <a:pt x="31" y="43"/>
                  </a:lnTo>
                  <a:lnTo>
                    <a:pt x="37" y="36"/>
                  </a:lnTo>
                  <a:lnTo>
                    <a:pt x="47" y="26"/>
                  </a:lnTo>
                  <a:lnTo>
                    <a:pt x="58" y="18"/>
                  </a:lnTo>
                  <a:lnTo>
                    <a:pt x="69" y="11"/>
                  </a:lnTo>
                  <a:lnTo>
                    <a:pt x="79" y="7"/>
                  </a:lnTo>
                  <a:lnTo>
                    <a:pt x="89" y="4"/>
                  </a:lnTo>
                  <a:lnTo>
                    <a:pt x="98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32" y="0"/>
                  </a:lnTo>
                  <a:lnTo>
                    <a:pt x="141" y="1"/>
                  </a:lnTo>
                  <a:lnTo>
                    <a:pt x="150" y="2"/>
                  </a:lnTo>
                  <a:lnTo>
                    <a:pt x="161" y="5"/>
                  </a:lnTo>
                  <a:lnTo>
                    <a:pt x="173" y="8"/>
                  </a:lnTo>
                  <a:lnTo>
                    <a:pt x="184" y="12"/>
                  </a:lnTo>
                  <a:lnTo>
                    <a:pt x="196" y="19"/>
                  </a:lnTo>
                  <a:lnTo>
                    <a:pt x="209" y="27"/>
                  </a:lnTo>
                  <a:lnTo>
                    <a:pt x="222" y="36"/>
                  </a:lnTo>
                  <a:lnTo>
                    <a:pt x="233" y="48"/>
                  </a:lnTo>
                  <a:lnTo>
                    <a:pt x="244" y="61"/>
                  </a:lnTo>
                  <a:lnTo>
                    <a:pt x="255" y="77"/>
                  </a:lnTo>
                  <a:lnTo>
                    <a:pt x="265" y="96"/>
                  </a:lnTo>
                  <a:lnTo>
                    <a:pt x="293" y="157"/>
                  </a:lnTo>
                  <a:lnTo>
                    <a:pt x="308" y="189"/>
                  </a:lnTo>
                  <a:lnTo>
                    <a:pt x="312" y="201"/>
                  </a:lnTo>
                  <a:lnTo>
                    <a:pt x="313" y="202"/>
                  </a:lnTo>
                  <a:lnTo>
                    <a:pt x="484" y="202"/>
                  </a:lnTo>
                  <a:lnTo>
                    <a:pt x="484" y="255"/>
                  </a:lnTo>
                  <a:lnTo>
                    <a:pt x="308" y="277"/>
                  </a:lnTo>
                  <a:lnTo>
                    <a:pt x="306" y="277"/>
                  </a:lnTo>
                  <a:lnTo>
                    <a:pt x="302" y="278"/>
                  </a:lnTo>
                  <a:lnTo>
                    <a:pt x="294" y="277"/>
                  </a:lnTo>
                  <a:lnTo>
                    <a:pt x="284" y="274"/>
                  </a:lnTo>
                  <a:lnTo>
                    <a:pt x="280" y="272"/>
                  </a:lnTo>
                  <a:lnTo>
                    <a:pt x="273" y="270"/>
                  </a:lnTo>
                  <a:lnTo>
                    <a:pt x="267" y="265"/>
                  </a:lnTo>
                  <a:lnTo>
                    <a:pt x="261" y="261"/>
                  </a:lnTo>
                  <a:lnTo>
                    <a:pt x="254" y="255"/>
                  </a:lnTo>
                  <a:lnTo>
                    <a:pt x="247" y="248"/>
                  </a:lnTo>
                  <a:lnTo>
                    <a:pt x="241" y="239"/>
                  </a:lnTo>
                  <a:lnTo>
                    <a:pt x="234" y="229"/>
                  </a:lnTo>
                  <a:lnTo>
                    <a:pt x="234" y="415"/>
                  </a:lnTo>
                  <a:lnTo>
                    <a:pt x="345" y="415"/>
                  </a:lnTo>
                  <a:lnTo>
                    <a:pt x="349" y="416"/>
                  </a:lnTo>
                  <a:lnTo>
                    <a:pt x="360" y="419"/>
                  </a:lnTo>
                  <a:lnTo>
                    <a:pt x="374" y="426"/>
                  </a:lnTo>
                  <a:lnTo>
                    <a:pt x="393" y="436"/>
                  </a:lnTo>
                  <a:lnTo>
                    <a:pt x="402" y="441"/>
                  </a:lnTo>
                  <a:lnTo>
                    <a:pt x="412" y="449"/>
                  </a:lnTo>
                  <a:lnTo>
                    <a:pt x="421" y="457"/>
                  </a:lnTo>
                  <a:lnTo>
                    <a:pt x="430" y="466"/>
                  </a:lnTo>
                  <a:lnTo>
                    <a:pt x="439" y="477"/>
                  </a:lnTo>
                  <a:lnTo>
                    <a:pt x="446" y="488"/>
                  </a:lnTo>
                  <a:lnTo>
                    <a:pt x="452" y="502"/>
                  </a:lnTo>
                  <a:lnTo>
                    <a:pt x="457" y="516"/>
                  </a:lnTo>
                  <a:lnTo>
                    <a:pt x="466" y="554"/>
                  </a:lnTo>
                  <a:lnTo>
                    <a:pt x="477" y="605"/>
                  </a:lnTo>
                  <a:lnTo>
                    <a:pt x="489" y="663"/>
                  </a:lnTo>
                  <a:lnTo>
                    <a:pt x="501" y="722"/>
                  </a:lnTo>
                  <a:lnTo>
                    <a:pt x="513" y="779"/>
                  </a:lnTo>
                  <a:lnTo>
                    <a:pt x="522" y="826"/>
                  </a:lnTo>
                  <a:lnTo>
                    <a:pt x="528" y="858"/>
                  </a:lnTo>
                  <a:lnTo>
                    <a:pt x="530" y="8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4"/>
            <p:cNvSpPr/>
            <p:nvPr/>
          </p:nvSpPr>
          <p:spPr bwMode="auto">
            <a:xfrm>
              <a:off x="10684216" y="4521371"/>
              <a:ext cx="195122" cy="224029"/>
            </a:xfrm>
            <a:custGeom>
              <a:avLst/>
              <a:gdLst>
                <a:gd name="T0" fmla="*/ 285 w 322"/>
                <a:gd name="T1" fmla="*/ 0 h 372"/>
                <a:gd name="T2" fmla="*/ 293 w 322"/>
                <a:gd name="T3" fmla="*/ 1 h 372"/>
                <a:gd name="T4" fmla="*/ 300 w 322"/>
                <a:gd name="T5" fmla="*/ 3 h 372"/>
                <a:gd name="T6" fmla="*/ 306 w 322"/>
                <a:gd name="T7" fmla="*/ 6 h 372"/>
                <a:gd name="T8" fmla="*/ 312 w 322"/>
                <a:gd name="T9" fmla="*/ 11 h 372"/>
                <a:gd name="T10" fmla="*/ 316 w 322"/>
                <a:gd name="T11" fmla="*/ 16 h 372"/>
                <a:gd name="T12" fmla="*/ 320 w 322"/>
                <a:gd name="T13" fmla="*/ 22 h 372"/>
                <a:gd name="T14" fmla="*/ 322 w 322"/>
                <a:gd name="T15" fmla="*/ 30 h 372"/>
                <a:gd name="T16" fmla="*/ 322 w 322"/>
                <a:gd name="T17" fmla="*/ 36 h 372"/>
                <a:gd name="T18" fmla="*/ 322 w 322"/>
                <a:gd name="T19" fmla="*/ 44 h 372"/>
                <a:gd name="T20" fmla="*/ 320 w 322"/>
                <a:gd name="T21" fmla="*/ 51 h 372"/>
                <a:gd name="T22" fmla="*/ 316 w 322"/>
                <a:gd name="T23" fmla="*/ 58 h 372"/>
                <a:gd name="T24" fmla="*/ 312 w 322"/>
                <a:gd name="T25" fmla="*/ 63 h 372"/>
                <a:gd name="T26" fmla="*/ 306 w 322"/>
                <a:gd name="T27" fmla="*/ 68 h 372"/>
                <a:gd name="T28" fmla="*/ 300 w 322"/>
                <a:gd name="T29" fmla="*/ 71 h 372"/>
                <a:gd name="T30" fmla="*/ 293 w 322"/>
                <a:gd name="T31" fmla="*/ 73 h 372"/>
                <a:gd name="T32" fmla="*/ 285 w 322"/>
                <a:gd name="T33" fmla="*/ 74 h 372"/>
                <a:gd name="T34" fmla="*/ 161 w 322"/>
                <a:gd name="T35" fmla="*/ 74 h 372"/>
                <a:gd name="T36" fmla="*/ 161 w 322"/>
                <a:gd name="T37" fmla="*/ 372 h 372"/>
                <a:gd name="T38" fmla="*/ 105 w 322"/>
                <a:gd name="T39" fmla="*/ 372 h 372"/>
                <a:gd name="T40" fmla="*/ 105 w 322"/>
                <a:gd name="T41" fmla="*/ 74 h 372"/>
                <a:gd name="T42" fmla="*/ 37 w 322"/>
                <a:gd name="T43" fmla="*/ 74 h 372"/>
                <a:gd name="T44" fmla="*/ 29 w 322"/>
                <a:gd name="T45" fmla="*/ 73 h 372"/>
                <a:gd name="T46" fmla="*/ 22 w 322"/>
                <a:gd name="T47" fmla="*/ 71 h 372"/>
                <a:gd name="T48" fmla="*/ 15 w 322"/>
                <a:gd name="T49" fmla="*/ 68 h 372"/>
                <a:gd name="T50" fmla="*/ 10 w 322"/>
                <a:gd name="T51" fmla="*/ 63 h 372"/>
                <a:gd name="T52" fmla="*/ 5 w 322"/>
                <a:gd name="T53" fmla="*/ 58 h 372"/>
                <a:gd name="T54" fmla="*/ 2 w 322"/>
                <a:gd name="T55" fmla="*/ 51 h 372"/>
                <a:gd name="T56" fmla="*/ 0 w 322"/>
                <a:gd name="T57" fmla="*/ 44 h 372"/>
                <a:gd name="T58" fmla="*/ 0 w 322"/>
                <a:gd name="T59" fmla="*/ 36 h 372"/>
                <a:gd name="T60" fmla="*/ 0 w 322"/>
                <a:gd name="T61" fmla="*/ 30 h 372"/>
                <a:gd name="T62" fmla="*/ 2 w 322"/>
                <a:gd name="T63" fmla="*/ 22 h 372"/>
                <a:gd name="T64" fmla="*/ 5 w 322"/>
                <a:gd name="T65" fmla="*/ 16 h 372"/>
                <a:gd name="T66" fmla="*/ 10 w 322"/>
                <a:gd name="T67" fmla="*/ 11 h 372"/>
                <a:gd name="T68" fmla="*/ 15 w 322"/>
                <a:gd name="T69" fmla="*/ 6 h 372"/>
                <a:gd name="T70" fmla="*/ 22 w 322"/>
                <a:gd name="T71" fmla="*/ 3 h 372"/>
                <a:gd name="T72" fmla="*/ 29 w 322"/>
                <a:gd name="T73" fmla="*/ 1 h 372"/>
                <a:gd name="T74" fmla="*/ 37 w 322"/>
                <a:gd name="T75" fmla="*/ 0 h 372"/>
                <a:gd name="T76" fmla="*/ 285 w 322"/>
                <a:gd name="T7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" h="372">
                  <a:moveTo>
                    <a:pt x="285" y="0"/>
                  </a:moveTo>
                  <a:lnTo>
                    <a:pt x="293" y="1"/>
                  </a:lnTo>
                  <a:lnTo>
                    <a:pt x="300" y="3"/>
                  </a:lnTo>
                  <a:lnTo>
                    <a:pt x="306" y="6"/>
                  </a:lnTo>
                  <a:lnTo>
                    <a:pt x="312" y="11"/>
                  </a:lnTo>
                  <a:lnTo>
                    <a:pt x="316" y="16"/>
                  </a:lnTo>
                  <a:lnTo>
                    <a:pt x="320" y="22"/>
                  </a:lnTo>
                  <a:lnTo>
                    <a:pt x="322" y="30"/>
                  </a:lnTo>
                  <a:lnTo>
                    <a:pt x="322" y="36"/>
                  </a:lnTo>
                  <a:lnTo>
                    <a:pt x="322" y="44"/>
                  </a:lnTo>
                  <a:lnTo>
                    <a:pt x="320" y="51"/>
                  </a:lnTo>
                  <a:lnTo>
                    <a:pt x="316" y="58"/>
                  </a:lnTo>
                  <a:lnTo>
                    <a:pt x="312" y="63"/>
                  </a:lnTo>
                  <a:lnTo>
                    <a:pt x="306" y="68"/>
                  </a:lnTo>
                  <a:lnTo>
                    <a:pt x="300" y="71"/>
                  </a:lnTo>
                  <a:lnTo>
                    <a:pt x="293" y="73"/>
                  </a:lnTo>
                  <a:lnTo>
                    <a:pt x="285" y="74"/>
                  </a:lnTo>
                  <a:lnTo>
                    <a:pt x="161" y="74"/>
                  </a:lnTo>
                  <a:lnTo>
                    <a:pt x="161" y="372"/>
                  </a:lnTo>
                  <a:lnTo>
                    <a:pt x="105" y="372"/>
                  </a:lnTo>
                  <a:lnTo>
                    <a:pt x="105" y="74"/>
                  </a:lnTo>
                  <a:lnTo>
                    <a:pt x="37" y="74"/>
                  </a:lnTo>
                  <a:lnTo>
                    <a:pt x="29" y="73"/>
                  </a:lnTo>
                  <a:lnTo>
                    <a:pt x="22" y="71"/>
                  </a:lnTo>
                  <a:lnTo>
                    <a:pt x="15" y="68"/>
                  </a:lnTo>
                  <a:lnTo>
                    <a:pt x="10" y="63"/>
                  </a:lnTo>
                  <a:lnTo>
                    <a:pt x="5" y="58"/>
                  </a:lnTo>
                  <a:lnTo>
                    <a:pt x="2" y="51"/>
                  </a:lnTo>
                  <a:lnTo>
                    <a:pt x="0" y="44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5" y="16"/>
                  </a:lnTo>
                  <a:lnTo>
                    <a:pt x="10" y="11"/>
                  </a:lnTo>
                  <a:lnTo>
                    <a:pt x="15" y="6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7" y="0"/>
                  </a:lnTo>
                  <a:lnTo>
                    <a:pt x="2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5"/>
            <p:cNvSpPr/>
            <p:nvPr/>
          </p:nvSpPr>
          <p:spPr bwMode="auto">
            <a:xfrm>
              <a:off x="10749258" y="4054043"/>
              <a:ext cx="118037" cy="118037"/>
            </a:xfrm>
            <a:custGeom>
              <a:avLst/>
              <a:gdLst>
                <a:gd name="T0" fmla="*/ 108 w 196"/>
                <a:gd name="T1" fmla="*/ 1 h 197"/>
                <a:gd name="T2" fmla="*/ 127 w 196"/>
                <a:gd name="T3" fmla="*/ 4 h 197"/>
                <a:gd name="T4" fmla="*/ 145 w 196"/>
                <a:gd name="T5" fmla="*/ 12 h 197"/>
                <a:gd name="T6" fmla="*/ 160 w 196"/>
                <a:gd name="T7" fmla="*/ 22 h 197"/>
                <a:gd name="T8" fmla="*/ 174 w 196"/>
                <a:gd name="T9" fmla="*/ 36 h 197"/>
                <a:gd name="T10" fmla="*/ 185 w 196"/>
                <a:gd name="T11" fmla="*/ 51 h 197"/>
                <a:gd name="T12" fmla="*/ 191 w 196"/>
                <a:gd name="T13" fmla="*/ 69 h 197"/>
                <a:gd name="T14" fmla="*/ 196 w 196"/>
                <a:gd name="T15" fmla="*/ 89 h 197"/>
                <a:gd name="T16" fmla="*/ 196 w 196"/>
                <a:gd name="T17" fmla="*/ 109 h 197"/>
                <a:gd name="T18" fmla="*/ 191 w 196"/>
                <a:gd name="T19" fmla="*/ 128 h 197"/>
                <a:gd name="T20" fmla="*/ 185 w 196"/>
                <a:gd name="T21" fmla="*/ 146 h 197"/>
                <a:gd name="T22" fmla="*/ 174 w 196"/>
                <a:gd name="T23" fmla="*/ 162 h 197"/>
                <a:gd name="T24" fmla="*/ 160 w 196"/>
                <a:gd name="T25" fmla="*/ 175 h 197"/>
                <a:gd name="T26" fmla="*/ 145 w 196"/>
                <a:gd name="T27" fmla="*/ 185 h 197"/>
                <a:gd name="T28" fmla="*/ 127 w 196"/>
                <a:gd name="T29" fmla="*/ 193 h 197"/>
                <a:gd name="T30" fmla="*/ 108 w 196"/>
                <a:gd name="T31" fmla="*/ 196 h 197"/>
                <a:gd name="T32" fmla="*/ 88 w 196"/>
                <a:gd name="T33" fmla="*/ 196 h 197"/>
                <a:gd name="T34" fmla="*/ 69 w 196"/>
                <a:gd name="T35" fmla="*/ 193 h 197"/>
                <a:gd name="T36" fmla="*/ 51 w 196"/>
                <a:gd name="T37" fmla="*/ 185 h 197"/>
                <a:gd name="T38" fmla="*/ 35 w 196"/>
                <a:gd name="T39" fmla="*/ 175 h 197"/>
                <a:gd name="T40" fmla="*/ 22 w 196"/>
                <a:gd name="T41" fmla="*/ 162 h 197"/>
                <a:gd name="T42" fmla="*/ 11 w 196"/>
                <a:gd name="T43" fmla="*/ 146 h 197"/>
                <a:gd name="T44" fmla="*/ 4 w 196"/>
                <a:gd name="T45" fmla="*/ 128 h 197"/>
                <a:gd name="T46" fmla="*/ 0 w 196"/>
                <a:gd name="T47" fmla="*/ 109 h 197"/>
                <a:gd name="T48" fmla="*/ 0 w 196"/>
                <a:gd name="T49" fmla="*/ 88 h 197"/>
                <a:gd name="T50" fmla="*/ 4 w 196"/>
                <a:gd name="T51" fmla="*/ 69 h 197"/>
                <a:gd name="T52" fmla="*/ 11 w 196"/>
                <a:gd name="T53" fmla="*/ 51 h 197"/>
                <a:gd name="T54" fmla="*/ 22 w 196"/>
                <a:gd name="T55" fmla="*/ 36 h 197"/>
                <a:gd name="T56" fmla="*/ 35 w 196"/>
                <a:gd name="T57" fmla="*/ 22 h 197"/>
                <a:gd name="T58" fmla="*/ 51 w 196"/>
                <a:gd name="T59" fmla="*/ 12 h 197"/>
                <a:gd name="T60" fmla="*/ 69 w 196"/>
                <a:gd name="T61" fmla="*/ 4 h 197"/>
                <a:gd name="T62" fmla="*/ 88 w 196"/>
                <a:gd name="T63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6" h="197">
                  <a:moveTo>
                    <a:pt x="98" y="0"/>
                  </a:moveTo>
                  <a:lnTo>
                    <a:pt x="108" y="1"/>
                  </a:lnTo>
                  <a:lnTo>
                    <a:pt x="118" y="2"/>
                  </a:lnTo>
                  <a:lnTo>
                    <a:pt x="127" y="4"/>
                  </a:lnTo>
                  <a:lnTo>
                    <a:pt x="136" y="8"/>
                  </a:lnTo>
                  <a:lnTo>
                    <a:pt x="145" y="12"/>
                  </a:lnTo>
                  <a:lnTo>
                    <a:pt x="152" y="17"/>
                  </a:lnTo>
                  <a:lnTo>
                    <a:pt x="160" y="22"/>
                  </a:lnTo>
                  <a:lnTo>
                    <a:pt x="167" y="29"/>
                  </a:lnTo>
                  <a:lnTo>
                    <a:pt x="174" y="36"/>
                  </a:lnTo>
                  <a:lnTo>
                    <a:pt x="179" y="43"/>
                  </a:lnTo>
                  <a:lnTo>
                    <a:pt x="185" y="51"/>
                  </a:lnTo>
                  <a:lnTo>
                    <a:pt x="188" y="60"/>
                  </a:lnTo>
                  <a:lnTo>
                    <a:pt x="191" y="69"/>
                  </a:lnTo>
                  <a:lnTo>
                    <a:pt x="195" y="79"/>
                  </a:lnTo>
                  <a:lnTo>
                    <a:pt x="196" y="89"/>
                  </a:lnTo>
                  <a:lnTo>
                    <a:pt x="196" y="99"/>
                  </a:lnTo>
                  <a:lnTo>
                    <a:pt x="196" y="109"/>
                  </a:lnTo>
                  <a:lnTo>
                    <a:pt x="195" y="118"/>
                  </a:lnTo>
                  <a:lnTo>
                    <a:pt x="191" y="128"/>
                  </a:lnTo>
                  <a:lnTo>
                    <a:pt x="188" y="137"/>
                  </a:lnTo>
                  <a:lnTo>
                    <a:pt x="185" y="146"/>
                  </a:lnTo>
                  <a:lnTo>
                    <a:pt x="179" y="154"/>
                  </a:lnTo>
                  <a:lnTo>
                    <a:pt x="174" y="162"/>
                  </a:lnTo>
                  <a:lnTo>
                    <a:pt x="167" y="168"/>
                  </a:lnTo>
                  <a:lnTo>
                    <a:pt x="160" y="175"/>
                  </a:lnTo>
                  <a:lnTo>
                    <a:pt x="152" y="180"/>
                  </a:lnTo>
                  <a:lnTo>
                    <a:pt x="145" y="185"/>
                  </a:lnTo>
                  <a:lnTo>
                    <a:pt x="136" y="189"/>
                  </a:lnTo>
                  <a:lnTo>
                    <a:pt x="127" y="193"/>
                  </a:lnTo>
                  <a:lnTo>
                    <a:pt x="118" y="195"/>
                  </a:lnTo>
                  <a:lnTo>
                    <a:pt x="108" y="196"/>
                  </a:lnTo>
                  <a:lnTo>
                    <a:pt x="98" y="197"/>
                  </a:lnTo>
                  <a:lnTo>
                    <a:pt x="88" y="196"/>
                  </a:lnTo>
                  <a:lnTo>
                    <a:pt x="78" y="195"/>
                  </a:lnTo>
                  <a:lnTo>
                    <a:pt x="69" y="193"/>
                  </a:lnTo>
                  <a:lnTo>
                    <a:pt x="60" y="189"/>
                  </a:lnTo>
                  <a:lnTo>
                    <a:pt x="51" y="185"/>
                  </a:lnTo>
                  <a:lnTo>
                    <a:pt x="43" y="180"/>
                  </a:lnTo>
                  <a:lnTo>
                    <a:pt x="35" y="175"/>
                  </a:lnTo>
                  <a:lnTo>
                    <a:pt x="29" y="168"/>
                  </a:lnTo>
                  <a:lnTo>
                    <a:pt x="22" y="162"/>
                  </a:lnTo>
                  <a:lnTo>
                    <a:pt x="16" y="154"/>
                  </a:lnTo>
                  <a:lnTo>
                    <a:pt x="11" y="146"/>
                  </a:lnTo>
                  <a:lnTo>
                    <a:pt x="7" y="137"/>
                  </a:lnTo>
                  <a:lnTo>
                    <a:pt x="4" y="128"/>
                  </a:lnTo>
                  <a:lnTo>
                    <a:pt x="2" y="118"/>
                  </a:lnTo>
                  <a:lnTo>
                    <a:pt x="0" y="109"/>
                  </a:lnTo>
                  <a:lnTo>
                    <a:pt x="0" y="99"/>
                  </a:lnTo>
                  <a:lnTo>
                    <a:pt x="0" y="88"/>
                  </a:lnTo>
                  <a:lnTo>
                    <a:pt x="2" y="79"/>
                  </a:lnTo>
                  <a:lnTo>
                    <a:pt x="4" y="69"/>
                  </a:lnTo>
                  <a:lnTo>
                    <a:pt x="7" y="60"/>
                  </a:lnTo>
                  <a:lnTo>
                    <a:pt x="11" y="51"/>
                  </a:lnTo>
                  <a:lnTo>
                    <a:pt x="16" y="43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5" y="22"/>
                  </a:lnTo>
                  <a:lnTo>
                    <a:pt x="43" y="17"/>
                  </a:lnTo>
                  <a:lnTo>
                    <a:pt x="51" y="12"/>
                  </a:lnTo>
                  <a:lnTo>
                    <a:pt x="60" y="8"/>
                  </a:lnTo>
                  <a:lnTo>
                    <a:pt x="69" y="4"/>
                  </a:lnTo>
                  <a:lnTo>
                    <a:pt x="78" y="2"/>
                  </a:lnTo>
                  <a:lnTo>
                    <a:pt x="88" y="1"/>
                  </a:ln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65298" y="2251528"/>
            <a:ext cx="396548" cy="373004"/>
            <a:chOff x="1759215" y="5023932"/>
            <a:chExt cx="681721" cy="604637"/>
          </a:xfrm>
          <a:solidFill>
            <a:schemeClr val="bg1"/>
          </a:solidFill>
        </p:grpSpPr>
        <p:sp>
          <p:nvSpPr>
            <p:cNvPr id="16" name="Freeform 368"/>
            <p:cNvSpPr/>
            <p:nvPr/>
          </p:nvSpPr>
          <p:spPr bwMode="auto">
            <a:xfrm>
              <a:off x="2163911" y="5127516"/>
              <a:ext cx="277025" cy="469738"/>
            </a:xfrm>
            <a:custGeom>
              <a:avLst/>
              <a:gdLst>
                <a:gd name="T0" fmla="*/ 463 w 463"/>
                <a:gd name="T1" fmla="*/ 344 h 779"/>
                <a:gd name="T2" fmla="*/ 460 w 463"/>
                <a:gd name="T3" fmla="*/ 371 h 779"/>
                <a:gd name="T4" fmla="*/ 456 w 463"/>
                <a:gd name="T5" fmla="*/ 395 h 779"/>
                <a:gd name="T6" fmla="*/ 447 w 463"/>
                <a:gd name="T7" fmla="*/ 421 h 779"/>
                <a:gd name="T8" fmla="*/ 431 w 463"/>
                <a:gd name="T9" fmla="*/ 446 h 779"/>
                <a:gd name="T10" fmla="*/ 416 w 463"/>
                <a:gd name="T11" fmla="*/ 460 h 779"/>
                <a:gd name="T12" fmla="*/ 404 w 463"/>
                <a:gd name="T13" fmla="*/ 468 h 779"/>
                <a:gd name="T14" fmla="*/ 388 w 463"/>
                <a:gd name="T15" fmla="*/ 475 h 779"/>
                <a:gd name="T16" fmla="*/ 370 w 463"/>
                <a:gd name="T17" fmla="*/ 477 h 779"/>
                <a:gd name="T18" fmla="*/ 322 w 463"/>
                <a:gd name="T19" fmla="*/ 478 h 779"/>
                <a:gd name="T20" fmla="*/ 252 w 463"/>
                <a:gd name="T21" fmla="*/ 478 h 779"/>
                <a:gd name="T22" fmla="*/ 200 w 463"/>
                <a:gd name="T23" fmla="*/ 478 h 779"/>
                <a:gd name="T24" fmla="*/ 171 w 463"/>
                <a:gd name="T25" fmla="*/ 478 h 779"/>
                <a:gd name="T26" fmla="*/ 69 w 463"/>
                <a:gd name="T27" fmla="*/ 779 h 779"/>
                <a:gd name="T28" fmla="*/ 2 w 463"/>
                <a:gd name="T29" fmla="*/ 748 h 779"/>
                <a:gd name="T30" fmla="*/ 16 w 463"/>
                <a:gd name="T31" fmla="*/ 678 h 779"/>
                <a:gd name="T32" fmla="*/ 36 w 463"/>
                <a:gd name="T33" fmla="*/ 578 h 779"/>
                <a:gd name="T34" fmla="*/ 56 w 463"/>
                <a:gd name="T35" fmla="*/ 482 h 779"/>
                <a:gd name="T36" fmla="*/ 68 w 463"/>
                <a:gd name="T37" fmla="*/ 437 h 779"/>
                <a:gd name="T38" fmla="*/ 80 w 463"/>
                <a:gd name="T39" fmla="*/ 415 h 779"/>
                <a:gd name="T40" fmla="*/ 95 w 463"/>
                <a:gd name="T41" fmla="*/ 399 h 779"/>
                <a:gd name="T42" fmla="*/ 112 w 463"/>
                <a:gd name="T43" fmla="*/ 385 h 779"/>
                <a:gd name="T44" fmla="*/ 136 w 463"/>
                <a:gd name="T45" fmla="*/ 371 h 779"/>
                <a:gd name="T46" fmla="*/ 158 w 463"/>
                <a:gd name="T47" fmla="*/ 362 h 779"/>
                <a:gd name="T48" fmla="*/ 259 w 463"/>
                <a:gd name="T49" fmla="*/ 362 h 779"/>
                <a:gd name="T50" fmla="*/ 253 w 463"/>
                <a:gd name="T51" fmla="*/ 208 h 779"/>
                <a:gd name="T52" fmla="*/ 241 w 463"/>
                <a:gd name="T53" fmla="*/ 223 h 779"/>
                <a:gd name="T54" fmla="*/ 224 w 463"/>
                <a:gd name="T55" fmla="*/ 235 h 779"/>
                <a:gd name="T56" fmla="*/ 206 w 463"/>
                <a:gd name="T57" fmla="*/ 242 h 779"/>
                <a:gd name="T58" fmla="*/ 195 w 463"/>
                <a:gd name="T59" fmla="*/ 242 h 779"/>
                <a:gd name="T60" fmla="*/ 41 w 463"/>
                <a:gd name="T61" fmla="*/ 223 h 779"/>
                <a:gd name="T62" fmla="*/ 190 w 463"/>
                <a:gd name="T63" fmla="*/ 176 h 779"/>
                <a:gd name="T64" fmla="*/ 195 w 463"/>
                <a:gd name="T65" fmla="*/ 165 h 779"/>
                <a:gd name="T66" fmla="*/ 232 w 463"/>
                <a:gd name="T67" fmla="*/ 83 h 779"/>
                <a:gd name="T68" fmla="*/ 250 w 463"/>
                <a:gd name="T69" fmla="*/ 53 h 779"/>
                <a:gd name="T70" fmla="*/ 270 w 463"/>
                <a:gd name="T71" fmla="*/ 31 h 779"/>
                <a:gd name="T72" fmla="*/ 291 w 463"/>
                <a:gd name="T73" fmla="*/ 17 h 779"/>
                <a:gd name="T74" fmla="*/ 312 w 463"/>
                <a:gd name="T75" fmla="*/ 8 h 779"/>
                <a:gd name="T76" fmla="*/ 331 w 463"/>
                <a:gd name="T77" fmla="*/ 2 h 779"/>
                <a:gd name="T78" fmla="*/ 347 w 463"/>
                <a:gd name="T79" fmla="*/ 0 h 779"/>
                <a:gd name="T80" fmla="*/ 361 w 463"/>
                <a:gd name="T81" fmla="*/ 0 h 779"/>
                <a:gd name="T82" fmla="*/ 377 w 463"/>
                <a:gd name="T83" fmla="*/ 1 h 779"/>
                <a:gd name="T84" fmla="*/ 394 w 463"/>
                <a:gd name="T85" fmla="*/ 5 h 779"/>
                <a:gd name="T86" fmla="*/ 411 w 463"/>
                <a:gd name="T87" fmla="*/ 15 h 779"/>
                <a:gd name="T88" fmla="*/ 430 w 463"/>
                <a:gd name="T89" fmla="*/ 32 h 779"/>
                <a:gd name="T90" fmla="*/ 447 w 463"/>
                <a:gd name="T91" fmla="*/ 57 h 779"/>
                <a:gd name="T92" fmla="*/ 454 w 463"/>
                <a:gd name="T93" fmla="*/ 73 h 779"/>
                <a:gd name="T94" fmla="*/ 458 w 463"/>
                <a:gd name="T95" fmla="*/ 93 h 779"/>
                <a:gd name="T96" fmla="*/ 462 w 463"/>
                <a:gd name="T97" fmla="*/ 116 h 779"/>
                <a:gd name="T98" fmla="*/ 463 w 463"/>
                <a:gd name="T99" fmla="*/ 142 h 779"/>
                <a:gd name="T100" fmla="*/ 463 w 463"/>
                <a:gd name="T101" fmla="*/ 236 h 779"/>
                <a:gd name="T102" fmla="*/ 463 w 463"/>
                <a:gd name="T103" fmla="*/ 296 h 779"/>
                <a:gd name="T104" fmla="*/ 463 w 463"/>
                <a:gd name="T105" fmla="*/ 329 h 779"/>
                <a:gd name="T106" fmla="*/ 463 w 463"/>
                <a:gd name="T107" fmla="*/ 339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3" h="779">
                  <a:moveTo>
                    <a:pt x="463" y="339"/>
                  </a:moveTo>
                  <a:lnTo>
                    <a:pt x="463" y="344"/>
                  </a:lnTo>
                  <a:lnTo>
                    <a:pt x="462" y="360"/>
                  </a:lnTo>
                  <a:lnTo>
                    <a:pt x="460" y="371"/>
                  </a:lnTo>
                  <a:lnTo>
                    <a:pt x="458" y="382"/>
                  </a:lnTo>
                  <a:lnTo>
                    <a:pt x="456" y="395"/>
                  </a:lnTo>
                  <a:lnTo>
                    <a:pt x="452" y="408"/>
                  </a:lnTo>
                  <a:lnTo>
                    <a:pt x="447" y="421"/>
                  </a:lnTo>
                  <a:lnTo>
                    <a:pt x="440" y="433"/>
                  </a:lnTo>
                  <a:lnTo>
                    <a:pt x="431" y="446"/>
                  </a:lnTo>
                  <a:lnTo>
                    <a:pt x="421" y="456"/>
                  </a:lnTo>
                  <a:lnTo>
                    <a:pt x="416" y="460"/>
                  </a:lnTo>
                  <a:lnTo>
                    <a:pt x="410" y="464"/>
                  </a:lnTo>
                  <a:lnTo>
                    <a:pt x="404" y="468"/>
                  </a:lnTo>
                  <a:lnTo>
                    <a:pt x="396" y="471"/>
                  </a:lnTo>
                  <a:lnTo>
                    <a:pt x="388" y="475"/>
                  </a:lnTo>
                  <a:lnTo>
                    <a:pt x="379" y="476"/>
                  </a:lnTo>
                  <a:lnTo>
                    <a:pt x="370" y="477"/>
                  </a:lnTo>
                  <a:lnTo>
                    <a:pt x="361" y="478"/>
                  </a:lnTo>
                  <a:lnTo>
                    <a:pt x="322" y="478"/>
                  </a:lnTo>
                  <a:lnTo>
                    <a:pt x="285" y="478"/>
                  </a:lnTo>
                  <a:lnTo>
                    <a:pt x="252" y="478"/>
                  </a:lnTo>
                  <a:lnTo>
                    <a:pt x="223" y="478"/>
                  </a:lnTo>
                  <a:lnTo>
                    <a:pt x="200" y="478"/>
                  </a:lnTo>
                  <a:lnTo>
                    <a:pt x="182" y="478"/>
                  </a:lnTo>
                  <a:lnTo>
                    <a:pt x="171" y="478"/>
                  </a:lnTo>
                  <a:lnTo>
                    <a:pt x="166" y="478"/>
                  </a:lnTo>
                  <a:lnTo>
                    <a:pt x="69" y="779"/>
                  </a:lnTo>
                  <a:lnTo>
                    <a:pt x="0" y="758"/>
                  </a:lnTo>
                  <a:lnTo>
                    <a:pt x="2" y="748"/>
                  </a:lnTo>
                  <a:lnTo>
                    <a:pt x="8" y="720"/>
                  </a:lnTo>
                  <a:lnTo>
                    <a:pt x="16" y="678"/>
                  </a:lnTo>
                  <a:lnTo>
                    <a:pt x="26" y="629"/>
                  </a:lnTo>
                  <a:lnTo>
                    <a:pt x="36" y="578"/>
                  </a:lnTo>
                  <a:lnTo>
                    <a:pt x="47" y="527"/>
                  </a:lnTo>
                  <a:lnTo>
                    <a:pt x="56" y="482"/>
                  </a:lnTo>
                  <a:lnTo>
                    <a:pt x="65" y="450"/>
                  </a:lnTo>
                  <a:lnTo>
                    <a:pt x="68" y="437"/>
                  </a:lnTo>
                  <a:lnTo>
                    <a:pt x="74" y="425"/>
                  </a:lnTo>
                  <a:lnTo>
                    <a:pt x="80" y="415"/>
                  </a:lnTo>
                  <a:lnTo>
                    <a:pt x="87" y="407"/>
                  </a:lnTo>
                  <a:lnTo>
                    <a:pt x="95" y="399"/>
                  </a:lnTo>
                  <a:lnTo>
                    <a:pt x="103" y="391"/>
                  </a:lnTo>
                  <a:lnTo>
                    <a:pt x="112" y="385"/>
                  </a:lnTo>
                  <a:lnTo>
                    <a:pt x="119" y="380"/>
                  </a:lnTo>
                  <a:lnTo>
                    <a:pt x="136" y="371"/>
                  </a:lnTo>
                  <a:lnTo>
                    <a:pt x="149" y="365"/>
                  </a:lnTo>
                  <a:lnTo>
                    <a:pt x="158" y="362"/>
                  </a:lnTo>
                  <a:lnTo>
                    <a:pt x="162" y="362"/>
                  </a:lnTo>
                  <a:lnTo>
                    <a:pt x="259" y="362"/>
                  </a:lnTo>
                  <a:lnTo>
                    <a:pt x="259" y="199"/>
                  </a:lnTo>
                  <a:lnTo>
                    <a:pt x="253" y="208"/>
                  </a:lnTo>
                  <a:lnTo>
                    <a:pt x="246" y="216"/>
                  </a:lnTo>
                  <a:lnTo>
                    <a:pt x="241" y="223"/>
                  </a:lnTo>
                  <a:lnTo>
                    <a:pt x="235" y="227"/>
                  </a:lnTo>
                  <a:lnTo>
                    <a:pt x="224" y="235"/>
                  </a:lnTo>
                  <a:lnTo>
                    <a:pt x="214" y="239"/>
                  </a:lnTo>
                  <a:lnTo>
                    <a:pt x="206" y="242"/>
                  </a:lnTo>
                  <a:lnTo>
                    <a:pt x="200" y="242"/>
                  </a:lnTo>
                  <a:lnTo>
                    <a:pt x="195" y="242"/>
                  </a:lnTo>
                  <a:lnTo>
                    <a:pt x="194" y="242"/>
                  </a:lnTo>
                  <a:lnTo>
                    <a:pt x="41" y="223"/>
                  </a:lnTo>
                  <a:lnTo>
                    <a:pt x="41" y="176"/>
                  </a:lnTo>
                  <a:lnTo>
                    <a:pt x="190" y="176"/>
                  </a:lnTo>
                  <a:lnTo>
                    <a:pt x="190" y="175"/>
                  </a:lnTo>
                  <a:lnTo>
                    <a:pt x="195" y="165"/>
                  </a:lnTo>
                  <a:lnTo>
                    <a:pt x="207" y="137"/>
                  </a:lnTo>
                  <a:lnTo>
                    <a:pt x="232" y="83"/>
                  </a:lnTo>
                  <a:lnTo>
                    <a:pt x="240" y="68"/>
                  </a:lnTo>
                  <a:lnTo>
                    <a:pt x="250" y="53"/>
                  </a:lnTo>
                  <a:lnTo>
                    <a:pt x="259" y="41"/>
                  </a:lnTo>
                  <a:lnTo>
                    <a:pt x="270" y="31"/>
                  </a:lnTo>
                  <a:lnTo>
                    <a:pt x="280" y="23"/>
                  </a:lnTo>
                  <a:lnTo>
                    <a:pt x="291" y="17"/>
                  </a:lnTo>
                  <a:lnTo>
                    <a:pt x="302" y="11"/>
                  </a:lnTo>
                  <a:lnTo>
                    <a:pt x="312" y="8"/>
                  </a:lnTo>
                  <a:lnTo>
                    <a:pt x="322" y="4"/>
                  </a:lnTo>
                  <a:lnTo>
                    <a:pt x="331" y="2"/>
                  </a:lnTo>
                  <a:lnTo>
                    <a:pt x="339" y="1"/>
                  </a:lnTo>
                  <a:lnTo>
                    <a:pt x="347" y="0"/>
                  </a:lnTo>
                  <a:lnTo>
                    <a:pt x="357" y="0"/>
                  </a:lnTo>
                  <a:lnTo>
                    <a:pt x="361" y="0"/>
                  </a:lnTo>
                  <a:lnTo>
                    <a:pt x="366" y="0"/>
                  </a:lnTo>
                  <a:lnTo>
                    <a:pt x="377" y="1"/>
                  </a:lnTo>
                  <a:lnTo>
                    <a:pt x="385" y="3"/>
                  </a:lnTo>
                  <a:lnTo>
                    <a:pt x="394" y="5"/>
                  </a:lnTo>
                  <a:lnTo>
                    <a:pt x="403" y="10"/>
                  </a:lnTo>
                  <a:lnTo>
                    <a:pt x="411" y="15"/>
                  </a:lnTo>
                  <a:lnTo>
                    <a:pt x="421" y="22"/>
                  </a:lnTo>
                  <a:lnTo>
                    <a:pt x="430" y="32"/>
                  </a:lnTo>
                  <a:lnTo>
                    <a:pt x="439" y="43"/>
                  </a:lnTo>
                  <a:lnTo>
                    <a:pt x="447" y="57"/>
                  </a:lnTo>
                  <a:lnTo>
                    <a:pt x="450" y="66"/>
                  </a:lnTo>
                  <a:lnTo>
                    <a:pt x="454" y="73"/>
                  </a:lnTo>
                  <a:lnTo>
                    <a:pt x="456" y="83"/>
                  </a:lnTo>
                  <a:lnTo>
                    <a:pt x="458" y="93"/>
                  </a:lnTo>
                  <a:lnTo>
                    <a:pt x="460" y="105"/>
                  </a:lnTo>
                  <a:lnTo>
                    <a:pt x="462" y="116"/>
                  </a:lnTo>
                  <a:lnTo>
                    <a:pt x="463" y="129"/>
                  </a:lnTo>
                  <a:lnTo>
                    <a:pt x="463" y="142"/>
                  </a:lnTo>
                  <a:lnTo>
                    <a:pt x="463" y="194"/>
                  </a:lnTo>
                  <a:lnTo>
                    <a:pt x="463" y="236"/>
                  </a:lnTo>
                  <a:lnTo>
                    <a:pt x="463" y="271"/>
                  </a:lnTo>
                  <a:lnTo>
                    <a:pt x="463" y="296"/>
                  </a:lnTo>
                  <a:lnTo>
                    <a:pt x="463" y="316"/>
                  </a:lnTo>
                  <a:lnTo>
                    <a:pt x="463" y="329"/>
                  </a:lnTo>
                  <a:lnTo>
                    <a:pt x="463" y="336"/>
                  </a:lnTo>
                  <a:lnTo>
                    <a:pt x="463" y="3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69"/>
            <p:cNvSpPr/>
            <p:nvPr/>
          </p:nvSpPr>
          <p:spPr bwMode="auto">
            <a:xfrm>
              <a:off x="2272311" y="5431038"/>
              <a:ext cx="168624" cy="197530"/>
            </a:xfrm>
            <a:custGeom>
              <a:avLst/>
              <a:gdLst>
                <a:gd name="T0" fmla="*/ 248 w 281"/>
                <a:gd name="T1" fmla="*/ 0 h 324"/>
                <a:gd name="T2" fmla="*/ 255 w 281"/>
                <a:gd name="T3" fmla="*/ 0 h 324"/>
                <a:gd name="T4" fmla="*/ 261 w 281"/>
                <a:gd name="T5" fmla="*/ 2 h 324"/>
                <a:gd name="T6" fmla="*/ 266 w 281"/>
                <a:gd name="T7" fmla="*/ 5 h 324"/>
                <a:gd name="T8" fmla="*/ 272 w 281"/>
                <a:gd name="T9" fmla="*/ 9 h 324"/>
                <a:gd name="T10" fmla="*/ 275 w 281"/>
                <a:gd name="T11" fmla="*/ 13 h 324"/>
                <a:gd name="T12" fmla="*/ 278 w 281"/>
                <a:gd name="T13" fmla="*/ 19 h 324"/>
                <a:gd name="T14" fmla="*/ 281 w 281"/>
                <a:gd name="T15" fmla="*/ 25 h 324"/>
                <a:gd name="T16" fmla="*/ 281 w 281"/>
                <a:gd name="T17" fmla="*/ 32 h 324"/>
                <a:gd name="T18" fmla="*/ 281 w 281"/>
                <a:gd name="T19" fmla="*/ 39 h 324"/>
                <a:gd name="T20" fmla="*/ 278 w 281"/>
                <a:gd name="T21" fmla="*/ 44 h 324"/>
                <a:gd name="T22" fmla="*/ 275 w 281"/>
                <a:gd name="T23" fmla="*/ 50 h 324"/>
                <a:gd name="T24" fmla="*/ 272 w 281"/>
                <a:gd name="T25" fmla="*/ 54 h 324"/>
                <a:gd name="T26" fmla="*/ 266 w 281"/>
                <a:gd name="T27" fmla="*/ 59 h 324"/>
                <a:gd name="T28" fmla="*/ 261 w 281"/>
                <a:gd name="T29" fmla="*/ 61 h 324"/>
                <a:gd name="T30" fmla="*/ 255 w 281"/>
                <a:gd name="T31" fmla="*/ 63 h 324"/>
                <a:gd name="T32" fmla="*/ 248 w 281"/>
                <a:gd name="T33" fmla="*/ 64 h 324"/>
                <a:gd name="T34" fmla="*/ 189 w 281"/>
                <a:gd name="T35" fmla="*/ 64 h 324"/>
                <a:gd name="T36" fmla="*/ 189 w 281"/>
                <a:gd name="T37" fmla="*/ 324 h 324"/>
                <a:gd name="T38" fmla="*/ 140 w 281"/>
                <a:gd name="T39" fmla="*/ 324 h 324"/>
                <a:gd name="T40" fmla="*/ 140 w 281"/>
                <a:gd name="T41" fmla="*/ 64 h 324"/>
                <a:gd name="T42" fmla="*/ 32 w 281"/>
                <a:gd name="T43" fmla="*/ 64 h 324"/>
                <a:gd name="T44" fmla="*/ 25 w 281"/>
                <a:gd name="T45" fmla="*/ 63 h 324"/>
                <a:gd name="T46" fmla="*/ 19 w 281"/>
                <a:gd name="T47" fmla="*/ 61 h 324"/>
                <a:gd name="T48" fmla="*/ 13 w 281"/>
                <a:gd name="T49" fmla="*/ 59 h 324"/>
                <a:gd name="T50" fmla="*/ 9 w 281"/>
                <a:gd name="T51" fmla="*/ 54 h 324"/>
                <a:gd name="T52" fmla="*/ 5 w 281"/>
                <a:gd name="T53" fmla="*/ 50 h 324"/>
                <a:gd name="T54" fmla="*/ 2 w 281"/>
                <a:gd name="T55" fmla="*/ 44 h 324"/>
                <a:gd name="T56" fmla="*/ 0 w 281"/>
                <a:gd name="T57" fmla="*/ 39 h 324"/>
                <a:gd name="T58" fmla="*/ 0 w 281"/>
                <a:gd name="T59" fmla="*/ 32 h 324"/>
                <a:gd name="T60" fmla="*/ 0 w 281"/>
                <a:gd name="T61" fmla="*/ 25 h 324"/>
                <a:gd name="T62" fmla="*/ 2 w 281"/>
                <a:gd name="T63" fmla="*/ 19 h 324"/>
                <a:gd name="T64" fmla="*/ 5 w 281"/>
                <a:gd name="T65" fmla="*/ 13 h 324"/>
                <a:gd name="T66" fmla="*/ 9 w 281"/>
                <a:gd name="T67" fmla="*/ 9 h 324"/>
                <a:gd name="T68" fmla="*/ 13 w 281"/>
                <a:gd name="T69" fmla="*/ 5 h 324"/>
                <a:gd name="T70" fmla="*/ 19 w 281"/>
                <a:gd name="T71" fmla="*/ 2 h 324"/>
                <a:gd name="T72" fmla="*/ 25 w 281"/>
                <a:gd name="T73" fmla="*/ 0 h 324"/>
                <a:gd name="T74" fmla="*/ 32 w 281"/>
                <a:gd name="T75" fmla="*/ 0 h 324"/>
                <a:gd name="T76" fmla="*/ 248 w 281"/>
                <a:gd name="T7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1" h="324">
                  <a:moveTo>
                    <a:pt x="248" y="0"/>
                  </a:moveTo>
                  <a:lnTo>
                    <a:pt x="255" y="0"/>
                  </a:lnTo>
                  <a:lnTo>
                    <a:pt x="261" y="2"/>
                  </a:lnTo>
                  <a:lnTo>
                    <a:pt x="266" y="5"/>
                  </a:lnTo>
                  <a:lnTo>
                    <a:pt x="272" y="9"/>
                  </a:lnTo>
                  <a:lnTo>
                    <a:pt x="275" y="13"/>
                  </a:lnTo>
                  <a:lnTo>
                    <a:pt x="278" y="19"/>
                  </a:lnTo>
                  <a:lnTo>
                    <a:pt x="281" y="25"/>
                  </a:lnTo>
                  <a:lnTo>
                    <a:pt x="281" y="32"/>
                  </a:lnTo>
                  <a:lnTo>
                    <a:pt x="281" y="39"/>
                  </a:lnTo>
                  <a:lnTo>
                    <a:pt x="278" y="44"/>
                  </a:lnTo>
                  <a:lnTo>
                    <a:pt x="275" y="50"/>
                  </a:lnTo>
                  <a:lnTo>
                    <a:pt x="272" y="54"/>
                  </a:lnTo>
                  <a:lnTo>
                    <a:pt x="266" y="59"/>
                  </a:lnTo>
                  <a:lnTo>
                    <a:pt x="261" y="61"/>
                  </a:lnTo>
                  <a:lnTo>
                    <a:pt x="255" y="63"/>
                  </a:lnTo>
                  <a:lnTo>
                    <a:pt x="248" y="64"/>
                  </a:lnTo>
                  <a:lnTo>
                    <a:pt x="189" y="64"/>
                  </a:lnTo>
                  <a:lnTo>
                    <a:pt x="189" y="324"/>
                  </a:lnTo>
                  <a:lnTo>
                    <a:pt x="140" y="324"/>
                  </a:lnTo>
                  <a:lnTo>
                    <a:pt x="140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19" y="61"/>
                  </a:lnTo>
                  <a:lnTo>
                    <a:pt x="13" y="59"/>
                  </a:lnTo>
                  <a:lnTo>
                    <a:pt x="9" y="54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70"/>
            <p:cNvSpPr/>
            <p:nvPr/>
          </p:nvSpPr>
          <p:spPr bwMode="auto">
            <a:xfrm>
              <a:off x="2281947" y="5023932"/>
              <a:ext cx="103584" cy="103584"/>
            </a:xfrm>
            <a:custGeom>
              <a:avLst/>
              <a:gdLst>
                <a:gd name="T0" fmla="*/ 94 w 171"/>
                <a:gd name="T1" fmla="*/ 1 h 172"/>
                <a:gd name="T2" fmla="*/ 111 w 171"/>
                <a:gd name="T3" fmla="*/ 5 h 172"/>
                <a:gd name="T4" fmla="*/ 127 w 171"/>
                <a:gd name="T5" fmla="*/ 11 h 172"/>
                <a:gd name="T6" fmla="*/ 140 w 171"/>
                <a:gd name="T7" fmla="*/ 20 h 172"/>
                <a:gd name="T8" fmla="*/ 152 w 171"/>
                <a:gd name="T9" fmla="*/ 31 h 172"/>
                <a:gd name="T10" fmla="*/ 161 w 171"/>
                <a:gd name="T11" fmla="*/ 46 h 172"/>
                <a:gd name="T12" fmla="*/ 168 w 171"/>
                <a:gd name="T13" fmla="*/ 60 h 172"/>
                <a:gd name="T14" fmla="*/ 171 w 171"/>
                <a:gd name="T15" fmla="*/ 77 h 172"/>
                <a:gd name="T16" fmla="*/ 171 w 171"/>
                <a:gd name="T17" fmla="*/ 95 h 172"/>
                <a:gd name="T18" fmla="*/ 168 w 171"/>
                <a:gd name="T19" fmla="*/ 112 h 172"/>
                <a:gd name="T20" fmla="*/ 161 w 171"/>
                <a:gd name="T21" fmla="*/ 127 h 172"/>
                <a:gd name="T22" fmla="*/ 152 w 171"/>
                <a:gd name="T23" fmla="*/ 141 h 172"/>
                <a:gd name="T24" fmla="*/ 140 w 171"/>
                <a:gd name="T25" fmla="*/ 153 h 172"/>
                <a:gd name="T26" fmla="*/ 127 w 171"/>
                <a:gd name="T27" fmla="*/ 162 h 172"/>
                <a:gd name="T28" fmla="*/ 111 w 171"/>
                <a:gd name="T29" fmla="*/ 168 h 172"/>
                <a:gd name="T30" fmla="*/ 94 w 171"/>
                <a:gd name="T31" fmla="*/ 172 h 172"/>
                <a:gd name="T32" fmla="*/ 77 w 171"/>
                <a:gd name="T33" fmla="*/ 172 h 172"/>
                <a:gd name="T34" fmla="*/ 60 w 171"/>
                <a:gd name="T35" fmla="*/ 168 h 172"/>
                <a:gd name="T36" fmla="*/ 44 w 171"/>
                <a:gd name="T37" fmla="*/ 162 h 172"/>
                <a:gd name="T38" fmla="*/ 31 w 171"/>
                <a:gd name="T39" fmla="*/ 153 h 172"/>
                <a:gd name="T40" fmla="*/ 20 w 171"/>
                <a:gd name="T41" fmla="*/ 141 h 172"/>
                <a:gd name="T42" fmla="*/ 11 w 171"/>
                <a:gd name="T43" fmla="*/ 127 h 172"/>
                <a:gd name="T44" fmla="*/ 4 w 171"/>
                <a:gd name="T45" fmla="*/ 112 h 172"/>
                <a:gd name="T46" fmla="*/ 1 w 171"/>
                <a:gd name="T47" fmla="*/ 95 h 172"/>
                <a:gd name="T48" fmla="*/ 1 w 171"/>
                <a:gd name="T49" fmla="*/ 77 h 172"/>
                <a:gd name="T50" fmla="*/ 4 w 171"/>
                <a:gd name="T51" fmla="*/ 60 h 172"/>
                <a:gd name="T52" fmla="*/ 11 w 171"/>
                <a:gd name="T53" fmla="*/ 46 h 172"/>
                <a:gd name="T54" fmla="*/ 20 w 171"/>
                <a:gd name="T55" fmla="*/ 31 h 172"/>
                <a:gd name="T56" fmla="*/ 31 w 171"/>
                <a:gd name="T57" fmla="*/ 20 h 172"/>
                <a:gd name="T58" fmla="*/ 44 w 171"/>
                <a:gd name="T59" fmla="*/ 11 h 172"/>
                <a:gd name="T60" fmla="*/ 60 w 171"/>
                <a:gd name="T61" fmla="*/ 5 h 172"/>
                <a:gd name="T62" fmla="*/ 77 w 171"/>
                <a:gd name="T63" fmla="*/ 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1" h="172">
                  <a:moveTo>
                    <a:pt x="85" y="0"/>
                  </a:moveTo>
                  <a:lnTo>
                    <a:pt x="94" y="1"/>
                  </a:lnTo>
                  <a:lnTo>
                    <a:pt x="103" y="2"/>
                  </a:lnTo>
                  <a:lnTo>
                    <a:pt x="111" y="5"/>
                  </a:lnTo>
                  <a:lnTo>
                    <a:pt x="119" y="7"/>
                  </a:lnTo>
                  <a:lnTo>
                    <a:pt x="127" y="11"/>
                  </a:lnTo>
                  <a:lnTo>
                    <a:pt x="133" y="15"/>
                  </a:lnTo>
                  <a:lnTo>
                    <a:pt x="140" y="20"/>
                  </a:lnTo>
                  <a:lnTo>
                    <a:pt x="147" y="26"/>
                  </a:lnTo>
                  <a:lnTo>
                    <a:pt x="152" y="31"/>
                  </a:lnTo>
                  <a:lnTo>
                    <a:pt x="157" y="38"/>
                  </a:lnTo>
                  <a:lnTo>
                    <a:pt x="161" y="46"/>
                  </a:lnTo>
                  <a:lnTo>
                    <a:pt x="165" y="53"/>
                  </a:lnTo>
                  <a:lnTo>
                    <a:pt x="168" y="60"/>
                  </a:lnTo>
                  <a:lnTo>
                    <a:pt x="170" y="69"/>
                  </a:lnTo>
                  <a:lnTo>
                    <a:pt x="171" y="77"/>
                  </a:lnTo>
                  <a:lnTo>
                    <a:pt x="171" y="86"/>
                  </a:lnTo>
                  <a:lnTo>
                    <a:pt x="171" y="95"/>
                  </a:lnTo>
                  <a:lnTo>
                    <a:pt x="170" y="104"/>
                  </a:lnTo>
                  <a:lnTo>
                    <a:pt x="168" y="112"/>
                  </a:lnTo>
                  <a:lnTo>
                    <a:pt x="165" y="119"/>
                  </a:lnTo>
                  <a:lnTo>
                    <a:pt x="161" y="127"/>
                  </a:lnTo>
                  <a:lnTo>
                    <a:pt x="157" y="134"/>
                  </a:lnTo>
                  <a:lnTo>
                    <a:pt x="152" y="141"/>
                  </a:lnTo>
                  <a:lnTo>
                    <a:pt x="147" y="147"/>
                  </a:lnTo>
                  <a:lnTo>
                    <a:pt x="140" y="153"/>
                  </a:lnTo>
                  <a:lnTo>
                    <a:pt x="133" y="157"/>
                  </a:lnTo>
                  <a:lnTo>
                    <a:pt x="127" y="162"/>
                  </a:lnTo>
                  <a:lnTo>
                    <a:pt x="119" y="165"/>
                  </a:lnTo>
                  <a:lnTo>
                    <a:pt x="111" y="168"/>
                  </a:lnTo>
                  <a:lnTo>
                    <a:pt x="103" y="171"/>
                  </a:lnTo>
                  <a:lnTo>
                    <a:pt x="94" y="172"/>
                  </a:lnTo>
                  <a:lnTo>
                    <a:pt x="85" y="172"/>
                  </a:lnTo>
                  <a:lnTo>
                    <a:pt x="77" y="172"/>
                  </a:lnTo>
                  <a:lnTo>
                    <a:pt x="69" y="171"/>
                  </a:lnTo>
                  <a:lnTo>
                    <a:pt x="60" y="168"/>
                  </a:lnTo>
                  <a:lnTo>
                    <a:pt x="52" y="165"/>
                  </a:lnTo>
                  <a:lnTo>
                    <a:pt x="44" y="162"/>
                  </a:lnTo>
                  <a:lnTo>
                    <a:pt x="38" y="157"/>
                  </a:lnTo>
                  <a:lnTo>
                    <a:pt x="31" y="153"/>
                  </a:lnTo>
                  <a:lnTo>
                    <a:pt x="25" y="147"/>
                  </a:lnTo>
                  <a:lnTo>
                    <a:pt x="20" y="141"/>
                  </a:lnTo>
                  <a:lnTo>
                    <a:pt x="14" y="134"/>
                  </a:lnTo>
                  <a:lnTo>
                    <a:pt x="11" y="127"/>
                  </a:lnTo>
                  <a:lnTo>
                    <a:pt x="6" y="119"/>
                  </a:lnTo>
                  <a:lnTo>
                    <a:pt x="4" y="112"/>
                  </a:lnTo>
                  <a:lnTo>
                    <a:pt x="2" y="104"/>
                  </a:lnTo>
                  <a:lnTo>
                    <a:pt x="1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2" y="69"/>
                  </a:lnTo>
                  <a:lnTo>
                    <a:pt x="4" y="60"/>
                  </a:lnTo>
                  <a:lnTo>
                    <a:pt x="6" y="53"/>
                  </a:lnTo>
                  <a:lnTo>
                    <a:pt x="11" y="46"/>
                  </a:lnTo>
                  <a:lnTo>
                    <a:pt x="14" y="38"/>
                  </a:lnTo>
                  <a:lnTo>
                    <a:pt x="20" y="31"/>
                  </a:lnTo>
                  <a:lnTo>
                    <a:pt x="25" y="26"/>
                  </a:lnTo>
                  <a:lnTo>
                    <a:pt x="31" y="20"/>
                  </a:lnTo>
                  <a:lnTo>
                    <a:pt x="38" y="15"/>
                  </a:lnTo>
                  <a:lnTo>
                    <a:pt x="44" y="11"/>
                  </a:lnTo>
                  <a:lnTo>
                    <a:pt x="52" y="7"/>
                  </a:lnTo>
                  <a:lnTo>
                    <a:pt x="60" y="5"/>
                  </a:lnTo>
                  <a:lnTo>
                    <a:pt x="69" y="2"/>
                  </a:lnTo>
                  <a:lnTo>
                    <a:pt x="77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1"/>
            <p:cNvSpPr/>
            <p:nvPr/>
          </p:nvSpPr>
          <p:spPr bwMode="auto">
            <a:xfrm>
              <a:off x="1918202" y="5288912"/>
              <a:ext cx="342065" cy="26499"/>
            </a:xfrm>
            <a:custGeom>
              <a:avLst/>
              <a:gdLst>
                <a:gd name="T0" fmla="*/ 572 w 572"/>
                <a:gd name="T1" fmla="*/ 0 h 42"/>
                <a:gd name="T2" fmla="*/ 572 w 572"/>
                <a:gd name="T3" fmla="*/ 42 h 42"/>
                <a:gd name="T4" fmla="*/ 302 w 572"/>
                <a:gd name="T5" fmla="*/ 42 h 42"/>
                <a:gd name="T6" fmla="*/ 270 w 572"/>
                <a:gd name="T7" fmla="*/ 42 h 42"/>
                <a:gd name="T8" fmla="*/ 0 w 572"/>
                <a:gd name="T9" fmla="*/ 42 h 42"/>
                <a:gd name="T10" fmla="*/ 0 w 572"/>
                <a:gd name="T11" fmla="*/ 0 h 42"/>
                <a:gd name="T12" fmla="*/ 572 w 572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2" h="42">
                  <a:moveTo>
                    <a:pt x="572" y="0"/>
                  </a:moveTo>
                  <a:lnTo>
                    <a:pt x="572" y="42"/>
                  </a:lnTo>
                  <a:lnTo>
                    <a:pt x="302" y="42"/>
                  </a:lnTo>
                  <a:lnTo>
                    <a:pt x="270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5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372"/>
            <p:cNvSpPr>
              <a:spLocks noChangeArrowheads="1"/>
            </p:cNvSpPr>
            <p:nvPr/>
          </p:nvSpPr>
          <p:spPr bwMode="auto">
            <a:xfrm>
              <a:off x="2079598" y="5315411"/>
              <a:ext cx="19271" cy="3131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3"/>
            <p:cNvSpPr/>
            <p:nvPr/>
          </p:nvSpPr>
          <p:spPr bwMode="auto">
            <a:xfrm>
              <a:off x="1759215" y="5127516"/>
              <a:ext cx="277025" cy="469738"/>
            </a:xfrm>
            <a:custGeom>
              <a:avLst/>
              <a:gdLst>
                <a:gd name="T0" fmla="*/ 394 w 463"/>
                <a:gd name="T1" fmla="*/ 779 h 779"/>
                <a:gd name="T2" fmla="*/ 292 w 463"/>
                <a:gd name="T3" fmla="*/ 478 h 779"/>
                <a:gd name="T4" fmla="*/ 263 w 463"/>
                <a:gd name="T5" fmla="*/ 478 h 779"/>
                <a:gd name="T6" fmla="*/ 211 w 463"/>
                <a:gd name="T7" fmla="*/ 478 h 779"/>
                <a:gd name="T8" fmla="*/ 140 w 463"/>
                <a:gd name="T9" fmla="*/ 478 h 779"/>
                <a:gd name="T10" fmla="*/ 93 w 463"/>
                <a:gd name="T11" fmla="*/ 477 h 779"/>
                <a:gd name="T12" fmla="*/ 75 w 463"/>
                <a:gd name="T13" fmla="*/ 475 h 779"/>
                <a:gd name="T14" fmla="*/ 59 w 463"/>
                <a:gd name="T15" fmla="*/ 468 h 779"/>
                <a:gd name="T16" fmla="*/ 47 w 463"/>
                <a:gd name="T17" fmla="*/ 460 h 779"/>
                <a:gd name="T18" fmla="*/ 31 w 463"/>
                <a:gd name="T19" fmla="*/ 446 h 779"/>
                <a:gd name="T20" fmla="*/ 16 w 463"/>
                <a:gd name="T21" fmla="*/ 421 h 779"/>
                <a:gd name="T22" fmla="*/ 7 w 463"/>
                <a:gd name="T23" fmla="*/ 395 h 779"/>
                <a:gd name="T24" fmla="*/ 2 w 463"/>
                <a:gd name="T25" fmla="*/ 371 h 779"/>
                <a:gd name="T26" fmla="*/ 0 w 463"/>
                <a:gd name="T27" fmla="*/ 344 h 779"/>
                <a:gd name="T28" fmla="*/ 0 w 463"/>
                <a:gd name="T29" fmla="*/ 336 h 779"/>
                <a:gd name="T30" fmla="*/ 0 w 463"/>
                <a:gd name="T31" fmla="*/ 316 h 779"/>
                <a:gd name="T32" fmla="*/ 0 w 463"/>
                <a:gd name="T33" fmla="*/ 271 h 779"/>
                <a:gd name="T34" fmla="*/ 0 w 463"/>
                <a:gd name="T35" fmla="*/ 194 h 779"/>
                <a:gd name="T36" fmla="*/ 0 w 463"/>
                <a:gd name="T37" fmla="*/ 129 h 779"/>
                <a:gd name="T38" fmla="*/ 2 w 463"/>
                <a:gd name="T39" fmla="*/ 105 h 779"/>
                <a:gd name="T40" fmla="*/ 7 w 463"/>
                <a:gd name="T41" fmla="*/ 83 h 779"/>
                <a:gd name="T42" fmla="*/ 12 w 463"/>
                <a:gd name="T43" fmla="*/ 66 h 779"/>
                <a:gd name="T44" fmla="*/ 23 w 463"/>
                <a:gd name="T45" fmla="*/ 43 h 779"/>
                <a:gd name="T46" fmla="*/ 41 w 463"/>
                <a:gd name="T47" fmla="*/ 22 h 779"/>
                <a:gd name="T48" fmla="*/ 60 w 463"/>
                <a:gd name="T49" fmla="*/ 10 h 779"/>
                <a:gd name="T50" fmla="*/ 78 w 463"/>
                <a:gd name="T51" fmla="*/ 3 h 779"/>
                <a:gd name="T52" fmla="*/ 97 w 463"/>
                <a:gd name="T53" fmla="*/ 0 h 779"/>
                <a:gd name="T54" fmla="*/ 106 w 463"/>
                <a:gd name="T55" fmla="*/ 0 h 779"/>
                <a:gd name="T56" fmla="*/ 124 w 463"/>
                <a:gd name="T57" fmla="*/ 1 h 779"/>
                <a:gd name="T58" fmla="*/ 140 w 463"/>
                <a:gd name="T59" fmla="*/ 4 h 779"/>
                <a:gd name="T60" fmla="*/ 161 w 463"/>
                <a:gd name="T61" fmla="*/ 11 h 779"/>
                <a:gd name="T62" fmla="*/ 183 w 463"/>
                <a:gd name="T63" fmla="*/ 23 h 779"/>
                <a:gd name="T64" fmla="*/ 204 w 463"/>
                <a:gd name="T65" fmla="*/ 41 h 779"/>
                <a:gd name="T66" fmla="*/ 223 w 463"/>
                <a:gd name="T67" fmla="*/ 68 h 779"/>
                <a:gd name="T68" fmla="*/ 255 w 463"/>
                <a:gd name="T69" fmla="*/ 137 h 779"/>
                <a:gd name="T70" fmla="*/ 273 w 463"/>
                <a:gd name="T71" fmla="*/ 175 h 779"/>
                <a:gd name="T72" fmla="*/ 421 w 463"/>
                <a:gd name="T73" fmla="*/ 176 h 779"/>
                <a:gd name="T74" fmla="*/ 269 w 463"/>
                <a:gd name="T75" fmla="*/ 242 h 779"/>
                <a:gd name="T76" fmla="*/ 263 w 463"/>
                <a:gd name="T77" fmla="*/ 242 h 779"/>
                <a:gd name="T78" fmla="*/ 249 w 463"/>
                <a:gd name="T79" fmla="*/ 239 h 779"/>
                <a:gd name="T80" fmla="*/ 227 w 463"/>
                <a:gd name="T81" fmla="*/ 227 h 779"/>
                <a:gd name="T82" fmla="*/ 216 w 463"/>
                <a:gd name="T83" fmla="*/ 216 h 779"/>
                <a:gd name="T84" fmla="*/ 204 w 463"/>
                <a:gd name="T85" fmla="*/ 199 h 779"/>
                <a:gd name="T86" fmla="*/ 301 w 463"/>
                <a:gd name="T87" fmla="*/ 362 h 779"/>
                <a:gd name="T88" fmla="*/ 313 w 463"/>
                <a:gd name="T89" fmla="*/ 365 h 779"/>
                <a:gd name="T90" fmla="*/ 343 w 463"/>
                <a:gd name="T91" fmla="*/ 380 h 779"/>
                <a:gd name="T92" fmla="*/ 360 w 463"/>
                <a:gd name="T93" fmla="*/ 391 h 779"/>
                <a:gd name="T94" fmla="*/ 376 w 463"/>
                <a:gd name="T95" fmla="*/ 407 h 779"/>
                <a:gd name="T96" fmla="*/ 389 w 463"/>
                <a:gd name="T97" fmla="*/ 425 h 779"/>
                <a:gd name="T98" fmla="*/ 398 w 463"/>
                <a:gd name="T99" fmla="*/ 450 h 779"/>
                <a:gd name="T100" fmla="*/ 416 w 463"/>
                <a:gd name="T101" fmla="*/ 527 h 779"/>
                <a:gd name="T102" fmla="*/ 437 w 463"/>
                <a:gd name="T103" fmla="*/ 629 h 779"/>
                <a:gd name="T104" fmla="*/ 455 w 463"/>
                <a:gd name="T105" fmla="*/ 720 h 779"/>
                <a:gd name="T106" fmla="*/ 463 w 463"/>
                <a:gd name="T107" fmla="*/ 758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3" h="779">
                  <a:moveTo>
                    <a:pt x="463" y="758"/>
                  </a:moveTo>
                  <a:lnTo>
                    <a:pt x="394" y="779"/>
                  </a:lnTo>
                  <a:lnTo>
                    <a:pt x="297" y="478"/>
                  </a:lnTo>
                  <a:lnTo>
                    <a:pt x="292" y="478"/>
                  </a:lnTo>
                  <a:lnTo>
                    <a:pt x="281" y="478"/>
                  </a:lnTo>
                  <a:lnTo>
                    <a:pt x="263" y="478"/>
                  </a:lnTo>
                  <a:lnTo>
                    <a:pt x="240" y="478"/>
                  </a:lnTo>
                  <a:lnTo>
                    <a:pt x="211" y="478"/>
                  </a:lnTo>
                  <a:lnTo>
                    <a:pt x="177" y="478"/>
                  </a:lnTo>
                  <a:lnTo>
                    <a:pt x="140" y="478"/>
                  </a:lnTo>
                  <a:lnTo>
                    <a:pt x="101" y="478"/>
                  </a:lnTo>
                  <a:lnTo>
                    <a:pt x="93" y="477"/>
                  </a:lnTo>
                  <a:lnTo>
                    <a:pt x="84" y="476"/>
                  </a:lnTo>
                  <a:lnTo>
                    <a:pt x="75" y="475"/>
                  </a:lnTo>
                  <a:lnTo>
                    <a:pt x="67" y="471"/>
                  </a:lnTo>
                  <a:lnTo>
                    <a:pt x="59" y="468"/>
                  </a:lnTo>
                  <a:lnTo>
                    <a:pt x="52" y="464"/>
                  </a:lnTo>
                  <a:lnTo>
                    <a:pt x="47" y="460"/>
                  </a:lnTo>
                  <a:lnTo>
                    <a:pt x="41" y="456"/>
                  </a:lnTo>
                  <a:lnTo>
                    <a:pt x="31" y="446"/>
                  </a:lnTo>
                  <a:lnTo>
                    <a:pt x="22" y="433"/>
                  </a:lnTo>
                  <a:lnTo>
                    <a:pt x="16" y="421"/>
                  </a:lnTo>
                  <a:lnTo>
                    <a:pt x="11" y="408"/>
                  </a:lnTo>
                  <a:lnTo>
                    <a:pt x="7" y="395"/>
                  </a:lnTo>
                  <a:lnTo>
                    <a:pt x="4" y="382"/>
                  </a:lnTo>
                  <a:lnTo>
                    <a:pt x="2" y="371"/>
                  </a:lnTo>
                  <a:lnTo>
                    <a:pt x="1" y="360"/>
                  </a:lnTo>
                  <a:lnTo>
                    <a:pt x="0" y="344"/>
                  </a:lnTo>
                  <a:lnTo>
                    <a:pt x="0" y="339"/>
                  </a:lnTo>
                  <a:lnTo>
                    <a:pt x="0" y="336"/>
                  </a:lnTo>
                  <a:lnTo>
                    <a:pt x="0" y="329"/>
                  </a:lnTo>
                  <a:lnTo>
                    <a:pt x="0" y="316"/>
                  </a:lnTo>
                  <a:lnTo>
                    <a:pt x="0" y="296"/>
                  </a:lnTo>
                  <a:lnTo>
                    <a:pt x="0" y="271"/>
                  </a:lnTo>
                  <a:lnTo>
                    <a:pt x="0" y="236"/>
                  </a:lnTo>
                  <a:lnTo>
                    <a:pt x="0" y="194"/>
                  </a:lnTo>
                  <a:lnTo>
                    <a:pt x="0" y="142"/>
                  </a:lnTo>
                  <a:lnTo>
                    <a:pt x="0" y="129"/>
                  </a:lnTo>
                  <a:lnTo>
                    <a:pt x="1" y="116"/>
                  </a:lnTo>
                  <a:lnTo>
                    <a:pt x="2" y="105"/>
                  </a:lnTo>
                  <a:lnTo>
                    <a:pt x="4" y="93"/>
                  </a:lnTo>
                  <a:lnTo>
                    <a:pt x="7" y="83"/>
                  </a:lnTo>
                  <a:lnTo>
                    <a:pt x="9" y="73"/>
                  </a:lnTo>
                  <a:lnTo>
                    <a:pt x="12" y="66"/>
                  </a:lnTo>
                  <a:lnTo>
                    <a:pt x="16" y="57"/>
                  </a:lnTo>
                  <a:lnTo>
                    <a:pt x="23" y="43"/>
                  </a:lnTo>
                  <a:lnTo>
                    <a:pt x="32" y="32"/>
                  </a:lnTo>
                  <a:lnTo>
                    <a:pt x="41" y="22"/>
                  </a:lnTo>
                  <a:lnTo>
                    <a:pt x="51" y="15"/>
                  </a:lnTo>
                  <a:lnTo>
                    <a:pt x="60" y="10"/>
                  </a:lnTo>
                  <a:lnTo>
                    <a:pt x="69" y="5"/>
                  </a:lnTo>
                  <a:lnTo>
                    <a:pt x="78" y="3"/>
                  </a:lnTo>
                  <a:lnTo>
                    <a:pt x="86" y="1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6" y="0"/>
                  </a:lnTo>
                  <a:lnTo>
                    <a:pt x="124" y="1"/>
                  </a:lnTo>
                  <a:lnTo>
                    <a:pt x="132" y="2"/>
                  </a:lnTo>
                  <a:lnTo>
                    <a:pt x="140" y="4"/>
                  </a:lnTo>
                  <a:lnTo>
                    <a:pt x="151" y="8"/>
                  </a:lnTo>
                  <a:lnTo>
                    <a:pt x="161" y="11"/>
                  </a:lnTo>
                  <a:lnTo>
                    <a:pt x="172" y="17"/>
                  </a:lnTo>
                  <a:lnTo>
                    <a:pt x="183" y="23"/>
                  </a:lnTo>
                  <a:lnTo>
                    <a:pt x="193" y="31"/>
                  </a:lnTo>
                  <a:lnTo>
                    <a:pt x="204" y="41"/>
                  </a:lnTo>
                  <a:lnTo>
                    <a:pt x="213" y="53"/>
                  </a:lnTo>
                  <a:lnTo>
                    <a:pt x="223" y="68"/>
                  </a:lnTo>
                  <a:lnTo>
                    <a:pt x="231" y="83"/>
                  </a:lnTo>
                  <a:lnTo>
                    <a:pt x="255" y="137"/>
                  </a:lnTo>
                  <a:lnTo>
                    <a:pt x="268" y="165"/>
                  </a:lnTo>
                  <a:lnTo>
                    <a:pt x="273" y="175"/>
                  </a:lnTo>
                  <a:lnTo>
                    <a:pt x="273" y="176"/>
                  </a:lnTo>
                  <a:lnTo>
                    <a:pt x="421" y="176"/>
                  </a:lnTo>
                  <a:lnTo>
                    <a:pt x="421" y="223"/>
                  </a:lnTo>
                  <a:lnTo>
                    <a:pt x="269" y="242"/>
                  </a:lnTo>
                  <a:lnTo>
                    <a:pt x="268" y="242"/>
                  </a:lnTo>
                  <a:lnTo>
                    <a:pt x="263" y="242"/>
                  </a:lnTo>
                  <a:lnTo>
                    <a:pt x="256" y="242"/>
                  </a:lnTo>
                  <a:lnTo>
                    <a:pt x="249" y="239"/>
                  </a:lnTo>
                  <a:lnTo>
                    <a:pt x="239" y="235"/>
                  </a:lnTo>
                  <a:lnTo>
                    <a:pt x="227" y="227"/>
                  </a:lnTo>
                  <a:lnTo>
                    <a:pt x="222" y="223"/>
                  </a:lnTo>
                  <a:lnTo>
                    <a:pt x="216" y="216"/>
                  </a:lnTo>
                  <a:lnTo>
                    <a:pt x="210" y="208"/>
                  </a:lnTo>
                  <a:lnTo>
                    <a:pt x="204" y="199"/>
                  </a:lnTo>
                  <a:lnTo>
                    <a:pt x="204" y="362"/>
                  </a:lnTo>
                  <a:lnTo>
                    <a:pt x="301" y="362"/>
                  </a:lnTo>
                  <a:lnTo>
                    <a:pt x="304" y="362"/>
                  </a:lnTo>
                  <a:lnTo>
                    <a:pt x="313" y="365"/>
                  </a:lnTo>
                  <a:lnTo>
                    <a:pt x="327" y="371"/>
                  </a:lnTo>
                  <a:lnTo>
                    <a:pt x="343" y="380"/>
                  </a:lnTo>
                  <a:lnTo>
                    <a:pt x="351" y="385"/>
                  </a:lnTo>
                  <a:lnTo>
                    <a:pt x="360" y="391"/>
                  </a:lnTo>
                  <a:lnTo>
                    <a:pt x="368" y="399"/>
                  </a:lnTo>
                  <a:lnTo>
                    <a:pt x="376" y="407"/>
                  </a:lnTo>
                  <a:lnTo>
                    <a:pt x="382" y="415"/>
                  </a:lnTo>
                  <a:lnTo>
                    <a:pt x="389" y="425"/>
                  </a:lnTo>
                  <a:lnTo>
                    <a:pt x="395" y="437"/>
                  </a:lnTo>
                  <a:lnTo>
                    <a:pt x="398" y="450"/>
                  </a:lnTo>
                  <a:lnTo>
                    <a:pt x="407" y="482"/>
                  </a:lnTo>
                  <a:lnTo>
                    <a:pt x="416" y="527"/>
                  </a:lnTo>
                  <a:lnTo>
                    <a:pt x="427" y="578"/>
                  </a:lnTo>
                  <a:lnTo>
                    <a:pt x="437" y="629"/>
                  </a:lnTo>
                  <a:lnTo>
                    <a:pt x="447" y="678"/>
                  </a:lnTo>
                  <a:lnTo>
                    <a:pt x="455" y="720"/>
                  </a:lnTo>
                  <a:lnTo>
                    <a:pt x="460" y="748"/>
                  </a:lnTo>
                  <a:lnTo>
                    <a:pt x="463" y="7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4"/>
            <p:cNvSpPr/>
            <p:nvPr/>
          </p:nvSpPr>
          <p:spPr bwMode="auto">
            <a:xfrm>
              <a:off x="1759215" y="5431038"/>
              <a:ext cx="168624" cy="197530"/>
            </a:xfrm>
            <a:custGeom>
              <a:avLst/>
              <a:gdLst>
                <a:gd name="T0" fmla="*/ 249 w 281"/>
                <a:gd name="T1" fmla="*/ 0 h 324"/>
                <a:gd name="T2" fmla="*/ 255 w 281"/>
                <a:gd name="T3" fmla="*/ 0 h 324"/>
                <a:gd name="T4" fmla="*/ 262 w 281"/>
                <a:gd name="T5" fmla="*/ 2 h 324"/>
                <a:gd name="T6" fmla="*/ 268 w 281"/>
                <a:gd name="T7" fmla="*/ 5 h 324"/>
                <a:gd name="T8" fmla="*/ 272 w 281"/>
                <a:gd name="T9" fmla="*/ 9 h 324"/>
                <a:gd name="T10" fmla="*/ 275 w 281"/>
                <a:gd name="T11" fmla="*/ 13 h 324"/>
                <a:gd name="T12" fmla="*/ 279 w 281"/>
                <a:gd name="T13" fmla="*/ 19 h 324"/>
                <a:gd name="T14" fmla="*/ 281 w 281"/>
                <a:gd name="T15" fmla="*/ 25 h 324"/>
                <a:gd name="T16" fmla="*/ 281 w 281"/>
                <a:gd name="T17" fmla="*/ 32 h 324"/>
                <a:gd name="T18" fmla="*/ 281 w 281"/>
                <a:gd name="T19" fmla="*/ 39 h 324"/>
                <a:gd name="T20" fmla="*/ 279 w 281"/>
                <a:gd name="T21" fmla="*/ 44 h 324"/>
                <a:gd name="T22" fmla="*/ 275 w 281"/>
                <a:gd name="T23" fmla="*/ 50 h 324"/>
                <a:gd name="T24" fmla="*/ 272 w 281"/>
                <a:gd name="T25" fmla="*/ 54 h 324"/>
                <a:gd name="T26" fmla="*/ 268 w 281"/>
                <a:gd name="T27" fmla="*/ 59 h 324"/>
                <a:gd name="T28" fmla="*/ 262 w 281"/>
                <a:gd name="T29" fmla="*/ 61 h 324"/>
                <a:gd name="T30" fmla="*/ 255 w 281"/>
                <a:gd name="T31" fmla="*/ 63 h 324"/>
                <a:gd name="T32" fmla="*/ 249 w 281"/>
                <a:gd name="T33" fmla="*/ 64 h 324"/>
                <a:gd name="T34" fmla="*/ 140 w 281"/>
                <a:gd name="T35" fmla="*/ 64 h 324"/>
                <a:gd name="T36" fmla="*/ 140 w 281"/>
                <a:gd name="T37" fmla="*/ 324 h 324"/>
                <a:gd name="T38" fmla="*/ 91 w 281"/>
                <a:gd name="T39" fmla="*/ 324 h 324"/>
                <a:gd name="T40" fmla="*/ 91 w 281"/>
                <a:gd name="T41" fmla="*/ 64 h 324"/>
                <a:gd name="T42" fmla="*/ 32 w 281"/>
                <a:gd name="T43" fmla="*/ 64 h 324"/>
                <a:gd name="T44" fmla="*/ 26 w 281"/>
                <a:gd name="T45" fmla="*/ 63 h 324"/>
                <a:gd name="T46" fmla="*/ 20 w 281"/>
                <a:gd name="T47" fmla="*/ 61 h 324"/>
                <a:gd name="T48" fmla="*/ 15 w 281"/>
                <a:gd name="T49" fmla="*/ 59 h 324"/>
                <a:gd name="T50" fmla="*/ 9 w 281"/>
                <a:gd name="T51" fmla="*/ 54 h 324"/>
                <a:gd name="T52" fmla="*/ 6 w 281"/>
                <a:gd name="T53" fmla="*/ 50 h 324"/>
                <a:gd name="T54" fmla="*/ 2 w 281"/>
                <a:gd name="T55" fmla="*/ 44 h 324"/>
                <a:gd name="T56" fmla="*/ 0 w 281"/>
                <a:gd name="T57" fmla="*/ 39 h 324"/>
                <a:gd name="T58" fmla="*/ 0 w 281"/>
                <a:gd name="T59" fmla="*/ 32 h 324"/>
                <a:gd name="T60" fmla="*/ 0 w 281"/>
                <a:gd name="T61" fmla="*/ 25 h 324"/>
                <a:gd name="T62" fmla="*/ 2 w 281"/>
                <a:gd name="T63" fmla="*/ 19 h 324"/>
                <a:gd name="T64" fmla="*/ 6 w 281"/>
                <a:gd name="T65" fmla="*/ 13 h 324"/>
                <a:gd name="T66" fmla="*/ 9 w 281"/>
                <a:gd name="T67" fmla="*/ 9 h 324"/>
                <a:gd name="T68" fmla="*/ 15 w 281"/>
                <a:gd name="T69" fmla="*/ 5 h 324"/>
                <a:gd name="T70" fmla="*/ 20 w 281"/>
                <a:gd name="T71" fmla="*/ 2 h 324"/>
                <a:gd name="T72" fmla="*/ 26 w 281"/>
                <a:gd name="T73" fmla="*/ 0 h 324"/>
                <a:gd name="T74" fmla="*/ 32 w 281"/>
                <a:gd name="T75" fmla="*/ 0 h 324"/>
                <a:gd name="T76" fmla="*/ 249 w 281"/>
                <a:gd name="T7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1" h="324">
                  <a:moveTo>
                    <a:pt x="249" y="0"/>
                  </a:moveTo>
                  <a:lnTo>
                    <a:pt x="255" y="0"/>
                  </a:lnTo>
                  <a:lnTo>
                    <a:pt x="262" y="2"/>
                  </a:lnTo>
                  <a:lnTo>
                    <a:pt x="268" y="5"/>
                  </a:lnTo>
                  <a:lnTo>
                    <a:pt x="272" y="9"/>
                  </a:lnTo>
                  <a:lnTo>
                    <a:pt x="275" y="13"/>
                  </a:lnTo>
                  <a:lnTo>
                    <a:pt x="279" y="19"/>
                  </a:lnTo>
                  <a:lnTo>
                    <a:pt x="281" y="25"/>
                  </a:lnTo>
                  <a:lnTo>
                    <a:pt x="281" y="32"/>
                  </a:lnTo>
                  <a:lnTo>
                    <a:pt x="281" y="39"/>
                  </a:lnTo>
                  <a:lnTo>
                    <a:pt x="279" y="44"/>
                  </a:lnTo>
                  <a:lnTo>
                    <a:pt x="275" y="50"/>
                  </a:lnTo>
                  <a:lnTo>
                    <a:pt x="272" y="54"/>
                  </a:lnTo>
                  <a:lnTo>
                    <a:pt x="268" y="59"/>
                  </a:lnTo>
                  <a:lnTo>
                    <a:pt x="262" y="61"/>
                  </a:lnTo>
                  <a:lnTo>
                    <a:pt x="255" y="63"/>
                  </a:lnTo>
                  <a:lnTo>
                    <a:pt x="249" y="64"/>
                  </a:lnTo>
                  <a:lnTo>
                    <a:pt x="140" y="64"/>
                  </a:lnTo>
                  <a:lnTo>
                    <a:pt x="140" y="324"/>
                  </a:lnTo>
                  <a:lnTo>
                    <a:pt x="91" y="324"/>
                  </a:lnTo>
                  <a:lnTo>
                    <a:pt x="91" y="64"/>
                  </a:lnTo>
                  <a:lnTo>
                    <a:pt x="32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5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5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2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75"/>
            <p:cNvSpPr/>
            <p:nvPr/>
          </p:nvSpPr>
          <p:spPr bwMode="auto">
            <a:xfrm>
              <a:off x="1814619" y="5023932"/>
              <a:ext cx="103584" cy="103584"/>
            </a:xfrm>
            <a:custGeom>
              <a:avLst/>
              <a:gdLst>
                <a:gd name="T0" fmla="*/ 95 w 172"/>
                <a:gd name="T1" fmla="*/ 1 h 172"/>
                <a:gd name="T2" fmla="*/ 112 w 172"/>
                <a:gd name="T3" fmla="*/ 5 h 172"/>
                <a:gd name="T4" fmla="*/ 128 w 172"/>
                <a:gd name="T5" fmla="*/ 11 h 172"/>
                <a:gd name="T6" fmla="*/ 141 w 172"/>
                <a:gd name="T7" fmla="*/ 20 h 172"/>
                <a:gd name="T8" fmla="*/ 152 w 172"/>
                <a:gd name="T9" fmla="*/ 31 h 172"/>
                <a:gd name="T10" fmla="*/ 162 w 172"/>
                <a:gd name="T11" fmla="*/ 46 h 172"/>
                <a:gd name="T12" fmla="*/ 168 w 172"/>
                <a:gd name="T13" fmla="*/ 60 h 172"/>
                <a:gd name="T14" fmla="*/ 171 w 172"/>
                <a:gd name="T15" fmla="*/ 77 h 172"/>
                <a:gd name="T16" fmla="*/ 171 w 172"/>
                <a:gd name="T17" fmla="*/ 95 h 172"/>
                <a:gd name="T18" fmla="*/ 168 w 172"/>
                <a:gd name="T19" fmla="*/ 112 h 172"/>
                <a:gd name="T20" fmla="*/ 162 w 172"/>
                <a:gd name="T21" fmla="*/ 127 h 172"/>
                <a:gd name="T22" fmla="*/ 152 w 172"/>
                <a:gd name="T23" fmla="*/ 141 h 172"/>
                <a:gd name="T24" fmla="*/ 141 w 172"/>
                <a:gd name="T25" fmla="*/ 153 h 172"/>
                <a:gd name="T26" fmla="*/ 128 w 172"/>
                <a:gd name="T27" fmla="*/ 162 h 172"/>
                <a:gd name="T28" fmla="*/ 112 w 172"/>
                <a:gd name="T29" fmla="*/ 168 h 172"/>
                <a:gd name="T30" fmla="*/ 95 w 172"/>
                <a:gd name="T31" fmla="*/ 172 h 172"/>
                <a:gd name="T32" fmla="*/ 77 w 172"/>
                <a:gd name="T33" fmla="*/ 172 h 172"/>
                <a:gd name="T34" fmla="*/ 61 w 172"/>
                <a:gd name="T35" fmla="*/ 168 h 172"/>
                <a:gd name="T36" fmla="*/ 45 w 172"/>
                <a:gd name="T37" fmla="*/ 162 h 172"/>
                <a:gd name="T38" fmla="*/ 32 w 172"/>
                <a:gd name="T39" fmla="*/ 153 h 172"/>
                <a:gd name="T40" fmla="*/ 19 w 172"/>
                <a:gd name="T41" fmla="*/ 141 h 172"/>
                <a:gd name="T42" fmla="*/ 10 w 172"/>
                <a:gd name="T43" fmla="*/ 127 h 172"/>
                <a:gd name="T44" fmla="*/ 4 w 172"/>
                <a:gd name="T45" fmla="*/ 112 h 172"/>
                <a:gd name="T46" fmla="*/ 0 w 172"/>
                <a:gd name="T47" fmla="*/ 95 h 172"/>
                <a:gd name="T48" fmla="*/ 0 w 172"/>
                <a:gd name="T49" fmla="*/ 77 h 172"/>
                <a:gd name="T50" fmla="*/ 4 w 172"/>
                <a:gd name="T51" fmla="*/ 60 h 172"/>
                <a:gd name="T52" fmla="*/ 10 w 172"/>
                <a:gd name="T53" fmla="*/ 46 h 172"/>
                <a:gd name="T54" fmla="*/ 19 w 172"/>
                <a:gd name="T55" fmla="*/ 31 h 172"/>
                <a:gd name="T56" fmla="*/ 32 w 172"/>
                <a:gd name="T57" fmla="*/ 20 h 172"/>
                <a:gd name="T58" fmla="*/ 45 w 172"/>
                <a:gd name="T59" fmla="*/ 11 h 172"/>
                <a:gd name="T60" fmla="*/ 61 w 172"/>
                <a:gd name="T61" fmla="*/ 5 h 172"/>
                <a:gd name="T62" fmla="*/ 77 w 172"/>
                <a:gd name="T63" fmla="*/ 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72">
                  <a:moveTo>
                    <a:pt x="86" y="0"/>
                  </a:moveTo>
                  <a:lnTo>
                    <a:pt x="95" y="1"/>
                  </a:lnTo>
                  <a:lnTo>
                    <a:pt x="103" y="2"/>
                  </a:lnTo>
                  <a:lnTo>
                    <a:pt x="112" y="5"/>
                  </a:lnTo>
                  <a:lnTo>
                    <a:pt x="120" y="7"/>
                  </a:lnTo>
                  <a:lnTo>
                    <a:pt x="128" y="11"/>
                  </a:lnTo>
                  <a:lnTo>
                    <a:pt x="134" y="15"/>
                  </a:lnTo>
                  <a:lnTo>
                    <a:pt x="141" y="20"/>
                  </a:lnTo>
                  <a:lnTo>
                    <a:pt x="146" y="26"/>
                  </a:lnTo>
                  <a:lnTo>
                    <a:pt x="152" y="31"/>
                  </a:lnTo>
                  <a:lnTo>
                    <a:pt x="158" y="38"/>
                  </a:lnTo>
                  <a:lnTo>
                    <a:pt x="162" y="46"/>
                  </a:lnTo>
                  <a:lnTo>
                    <a:pt x="165" y="53"/>
                  </a:lnTo>
                  <a:lnTo>
                    <a:pt x="168" y="60"/>
                  </a:lnTo>
                  <a:lnTo>
                    <a:pt x="170" y="69"/>
                  </a:lnTo>
                  <a:lnTo>
                    <a:pt x="171" y="77"/>
                  </a:lnTo>
                  <a:lnTo>
                    <a:pt x="172" y="86"/>
                  </a:lnTo>
                  <a:lnTo>
                    <a:pt x="171" y="95"/>
                  </a:lnTo>
                  <a:lnTo>
                    <a:pt x="170" y="104"/>
                  </a:lnTo>
                  <a:lnTo>
                    <a:pt x="168" y="112"/>
                  </a:lnTo>
                  <a:lnTo>
                    <a:pt x="165" y="119"/>
                  </a:lnTo>
                  <a:lnTo>
                    <a:pt x="162" y="127"/>
                  </a:lnTo>
                  <a:lnTo>
                    <a:pt x="158" y="134"/>
                  </a:lnTo>
                  <a:lnTo>
                    <a:pt x="152" y="141"/>
                  </a:lnTo>
                  <a:lnTo>
                    <a:pt x="146" y="147"/>
                  </a:lnTo>
                  <a:lnTo>
                    <a:pt x="141" y="153"/>
                  </a:lnTo>
                  <a:lnTo>
                    <a:pt x="134" y="157"/>
                  </a:lnTo>
                  <a:lnTo>
                    <a:pt x="128" y="162"/>
                  </a:lnTo>
                  <a:lnTo>
                    <a:pt x="120" y="165"/>
                  </a:lnTo>
                  <a:lnTo>
                    <a:pt x="112" y="168"/>
                  </a:lnTo>
                  <a:lnTo>
                    <a:pt x="103" y="171"/>
                  </a:lnTo>
                  <a:lnTo>
                    <a:pt x="95" y="172"/>
                  </a:lnTo>
                  <a:lnTo>
                    <a:pt x="86" y="172"/>
                  </a:lnTo>
                  <a:lnTo>
                    <a:pt x="77" y="172"/>
                  </a:lnTo>
                  <a:lnTo>
                    <a:pt x="68" y="171"/>
                  </a:lnTo>
                  <a:lnTo>
                    <a:pt x="61" y="168"/>
                  </a:lnTo>
                  <a:lnTo>
                    <a:pt x="53" y="165"/>
                  </a:lnTo>
                  <a:lnTo>
                    <a:pt x="45" y="162"/>
                  </a:lnTo>
                  <a:lnTo>
                    <a:pt x="38" y="157"/>
                  </a:lnTo>
                  <a:lnTo>
                    <a:pt x="32" y="153"/>
                  </a:lnTo>
                  <a:lnTo>
                    <a:pt x="25" y="147"/>
                  </a:lnTo>
                  <a:lnTo>
                    <a:pt x="19" y="141"/>
                  </a:lnTo>
                  <a:lnTo>
                    <a:pt x="15" y="134"/>
                  </a:lnTo>
                  <a:lnTo>
                    <a:pt x="10" y="127"/>
                  </a:lnTo>
                  <a:lnTo>
                    <a:pt x="7" y="119"/>
                  </a:lnTo>
                  <a:lnTo>
                    <a:pt x="4" y="112"/>
                  </a:lnTo>
                  <a:lnTo>
                    <a:pt x="2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2" y="69"/>
                  </a:lnTo>
                  <a:lnTo>
                    <a:pt x="4" y="60"/>
                  </a:lnTo>
                  <a:lnTo>
                    <a:pt x="7" y="53"/>
                  </a:lnTo>
                  <a:lnTo>
                    <a:pt x="10" y="46"/>
                  </a:lnTo>
                  <a:lnTo>
                    <a:pt x="15" y="38"/>
                  </a:lnTo>
                  <a:lnTo>
                    <a:pt x="19" y="31"/>
                  </a:lnTo>
                  <a:lnTo>
                    <a:pt x="25" y="26"/>
                  </a:lnTo>
                  <a:lnTo>
                    <a:pt x="32" y="20"/>
                  </a:lnTo>
                  <a:lnTo>
                    <a:pt x="38" y="15"/>
                  </a:lnTo>
                  <a:lnTo>
                    <a:pt x="45" y="11"/>
                  </a:lnTo>
                  <a:lnTo>
                    <a:pt x="53" y="7"/>
                  </a:lnTo>
                  <a:lnTo>
                    <a:pt x="61" y="5"/>
                  </a:lnTo>
                  <a:lnTo>
                    <a:pt x="68" y="2"/>
                  </a:lnTo>
                  <a:lnTo>
                    <a:pt x="77" y="1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14342" y="4297020"/>
            <a:ext cx="298461" cy="462169"/>
            <a:chOff x="8465613" y="4939621"/>
            <a:chExt cx="513096" cy="749172"/>
          </a:xfrm>
          <a:solidFill>
            <a:schemeClr val="bg1"/>
          </a:solidFill>
        </p:grpSpPr>
        <p:sp>
          <p:nvSpPr>
            <p:cNvPr id="25" name="Freeform 398"/>
            <p:cNvSpPr/>
            <p:nvPr/>
          </p:nvSpPr>
          <p:spPr bwMode="auto">
            <a:xfrm>
              <a:off x="8752272" y="5086564"/>
              <a:ext cx="226437" cy="14453"/>
            </a:xfrm>
            <a:custGeom>
              <a:avLst/>
              <a:gdLst>
                <a:gd name="T0" fmla="*/ 377 w 377"/>
                <a:gd name="T1" fmla="*/ 21 h 21"/>
                <a:gd name="T2" fmla="*/ 0 w 377"/>
                <a:gd name="T3" fmla="*/ 21 h 21"/>
                <a:gd name="T4" fmla="*/ 103 w 377"/>
                <a:gd name="T5" fmla="*/ 0 h 21"/>
                <a:gd name="T6" fmla="*/ 296 w 377"/>
                <a:gd name="T7" fmla="*/ 0 h 21"/>
                <a:gd name="T8" fmla="*/ 377 w 37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1">
                  <a:moveTo>
                    <a:pt x="377" y="21"/>
                  </a:moveTo>
                  <a:lnTo>
                    <a:pt x="0" y="21"/>
                  </a:lnTo>
                  <a:lnTo>
                    <a:pt x="103" y="0"/>
                  </a:lnTo>
                  <a:lnTo>
                    <a:pt x="296" y="0"/>
                  </a:lnTo>
                  <a:lnTo>
                    <a:pt x="377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99"/>
            <p:cNvSpPr/>
            <p:nvPr/>
          </p:nvSpPr>
          <p:spPr bwMode="auto">
            <a:xfrm>
              <a:off x="8757090" y="5110653"/>
              <a:ext cx="221619" cy="221619"/>
            </a:xfrm>
            <a:custGeom>
              <a:avLst/>
              <a:gdLst>
                <a:gd name="T0" fmla="*/ 0 w 369"/>
                <a:gd name="T1" fmla="*/ 0 h 369"/>
                <a:gd name="T2" fmla="*/ 369 w 369"/>
                <a:gd name="T3" fmla="*/ 0 h 369"/>
                <a:gd name="T4" fmla="*/ 369 w 369"/>
                <a:gd name="T5" fmla="*/ 369 h 369"/>
                <a:gd name="T6" fmla="*/ 0 w 369"/>
                <a:gd name="T7" fmla="*/ 369 h 369"/>
                <a:gd name="T8" fmla="*/ 0 w 369"/>
                <a:gd name="T9" fmla="*/ 264 h 369"/>
                <a:gd name="T10" fmla="*/ 154 w 369"/>
                <a:gd name="T11" fmla="*/ 220 h 369"/>
                <a:gd name="T12" fmla="*/ 154 w 369"/>
                <a:gd name="T13" fmla="*/ 86 h 369"/>
                <a:gd name="T14" fmla="*/ 0 w 369"/>
                <a:gd name="T15" fmla="*/ 86 h 369"/>
                <a:gd name="T16" fmla="*/ 0 w 369"/>
                <a:gd name="T1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369">
                  <a:moveTo>
                    <a:pt x="0" y="0"/>
                  </a:moveTo>
                  <a:lnTo>
                    <a:pt x="369" y="0"/>
                  </a:lnTo>
                  <a:lnTo>
                    <a:pt x="369" y="369"/>
                  </a:lnTo>
                  <a:lnTo>
                    <a:pt x="0" y="369"/>
                  </a:lnTo>
                  <a:lnTo>
                    <a:pt x="0" y="264"/>
                  </a:lnTo>
                  <a:lnTo>
                    <a:pt x="154" y="220"/>
                  </a:lnTo>
                  <a:lnTo>
                    <a:pt x="154" y="86"/>
                  </a:lnTo>
                  <a:lnTo>
                    <a:pt x="0" y="8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00"/>
            <p:cNvSpPr/>
            <p:nvPr/>
          </p:nvSpPr>
          <p:spPr bwMode="auto">
            <a:xfrm>
              <a:off x="8627009" y="4939621"/>
              <a:ext cx="125263" cy="127673"/>
            </a:xfrm>
            <a:custGeom>
              <a:avLst/>
              <a:gdLst>
                <a:gd name="T0" fmla="*/ 116 w 209"/>
                <a:gd name="T1" fmla="*/ 0 h 209"/>
                <a:gd name="T2" fmla="*/ 136 w 209"/>
                <a:gd name="T3" fmla="*/ 4 h 209"/>
                <a:gd name="T4" fmla="*/ 155 w 209"/>
                <a:gd name="T5" fmla="*/ 12 h 209"/>
                <a:gd name="T6" fmla="*/ 172 w 209"/>
                <a:gd name="T7" fmla="*/ 23 h 209"/>
                <a:gd name="T8" fmla="*/ 186 w 209"/>
                <a:gd name="T9" fmla="*/ 38 h 209"/>
                <a:gd name="T10" fmla="*/ 197 w 209"/>
                <a:gd name="T11" fmla="*/ 54 h 209"/>
                <a:gd name="T12" fmla="*/ 205 w 209"/>
                <a:gd name="T13" fmla="*/ 73 h 209"/>
                <a:gd name="T14" fmla="*/ 209 w 209"/>
                <a:gd name="T15" fmla="*/ 95 h 209"/>
                <a:gd name="T16" fmla="*/ 209 w 209"/>
                <a:gd name="T17" fmla="*/ 116 h 209"/>
                <a:gd name="T18" fmla="*/ 205 w 209"/>
                <a:gd name="T19" fmla="*/ 136 h 209"/>
                <a:gd name="T20" fmla="*/ 197 w 209"/>
                <a:gd name="T21" fmla="*/ 155 h 209"/>
                <a:gd name="T22" fmla="*/ 186 w 209"/>
                <a:gd name="T23" fmla="*/ 171 h 209"/>
                <a:gd name="T24" fmla="*/ 172 w 209"/>
                <a:gd name="T25" fmla="*/ 186 h 209"/>
                <a:gd name="T26" fmla="*/ 155 w 209"/>
                <a:gd name="T27" fmla="*/ 197 h 209"/>
                <a:gd name="T28" fmla="*/ 136 w 209"/>
                <a:gd name="T29" fmla="*/ 205 h 209"/>
                <a:gd name="T30" fmla="*/ 116 w 209"/>
                <a:gd name="T31" fmla="*/ 209 h 209"/>
                <a:gd name="T32" fmla="*/ 94 w 209"/>
                <a:gd name="T33" fmla="*/ 209 h 209"/>
                <a:gd name="T34" fmla="*/ 73 w 209"/>
                <a:gd name="T35" fmla="*/ 205 h 209"/>
                <a:gd name="T36" fmla="*/ 55 w 209"/>
                <a:gd name="T37" fmla="*/ 197 h 209"/>
                <a:gd name="T38" fmla="*/ 38 w 209"/>
                <a:gd name="T39" fmla="*/ 186 h 209"/>
                <a:gd name="T40" fmla="*/ 23 w 209"/>
                <a:gd name="T41" fmla="*/ 171 h 209"/>
                <a:gd name="T42" fmla="*/ 12 w 209"/>
                <a:gd name="T43" fmla="*/ 155 h 209"/>
                <a:gd name="T44" fmla="*/ 4 w 209"/>
                <a:gd name="T45" fmla="*/ 136 h 209"/>
                <a:gd name="T46" fmla="*/ 0 w 209"/>
                <a:gd name="T47" fmla="*/ 116 h 209"/>
                <a:gd name="T48" fmla="*/ 0 w 209"/>
                <a:gd name="T49" fmla="*/ 95 h 209"/>
                <a:gd name="T50" fmla="*/ 4 w 209"/>
                <a:gd name="T51" fmla="*/ 73 h 209"/>
                <a:gd name="T52" fmla="*/ 12 w 209"/>
                <a:gd name="T53" fmla="*/ 54 h 209"/>
                <a:gd name="T54" fmla="*/ 23 w 209"/>
                <a:gd name="T55" fmla="*/ 38 h 209"/>
                <a:gd name="T56" fmla="*/ 38 w 209"/>
                <a:gd name="T57" fmla="*/ 23 h 209"/>
                <a:gd name="T58" fmla="*/ 55 w 209"/>
                <a:gd name="T59" fmla="*/ 12 h 209"/>
                <a:gd name="T60" fmla="*/ 73 w 209"/>
                <a:gd name="T61" fmla="*/ 4 h 209"/>
                <a:gd name="T62" fmla="*/ 94 w 209"/>
                <a:gd name="T6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" h="209">
                  <a:moveTo>
                    <a:pt x="105" y="0"/>
                  </a:moveTo>
                  <a:lnTo>
                    <a:pt x="116" y="0"/>
                  </a:lnTo>
                  <a:lnTo>
                    <a:pt x="126" y="2"/>
                  </a:lnTo>
                  <a:lnTo>
                    <a:pt x="136" y="4"/>
                  </a:lnTo>
                  <a:lnTo>
                    <a:pt x="146" y="8"/>
                  </a:lnTo>
                  <a:lnTo>
                    <a:pt x="155" y="12"/>
                  </a:lnTo>
                  <a:lnTo>
                    <a:pt x="164" y="18"/>
                  </a:lnTo>
                  <a:lnTo>
                    <a:pt x="172" y="23"/>
                  </a:lnTo>
                  <a:lnTo>
                    <a:pt x="179" y="30"/>
                  </a:lnTo>
                  <a:lnTo>
                    <a:pt x="186" y="38"/>
                  </a:lnTo>
                  <a:lnTo>
                    <a:pt x="192" y="46"/>
                  </a:lnTo>
                  <a:lnTo>
                    <a:pt x="197" y="54"/>
                  </a:lnTo>
                  <a:lnTo>
                    <a:pt x="202" y="63"/>
                  </a:lnTo>
                  <a:lnTo>
                    <a:pt x="205" y="73"/>
                  </a:lnTo>
                  <a:lnTo>
                    <a:pt x="207" y="83"/>
                  </a:lnTo>
                  <a:lnTo>
                    <a:pt x="209" y="95"/>
                  </a:lnTo>
                  <a:lnTo>
                    <a:pt x="209" y="105"/>
                  </a:lnTo>
                  <a:lnTo>
                    <a:pt x="209" y="116"/>
                  </a:lnTo>
                  <a:lnTo>
                    <a:pt x="207" y="126"/>
                  </a:lnTo>
                  <a:lnTo>
                    <a:pt x="205" y="136"/>
                  </a:lnTo>
                  <a:lnTo>
                    <a:pt x="202" y="146"/>
                  </a:lnTo>
                  <a:lnTo>
                    <a:pt x="197" y="155"/>
                  </a:lnTo>
                  <a:lnTo>
                    <a:pt x="192" y="164"/>
                  </a:lnTo>
                  <a:lnTo>
                    <a:pt x="186" y="171"/>
                  </a:lnTo>
                  <a:lnTo>
                    <a:pt x="179" y="179"/>
                  </a:lnTo>
                  <a:lnTo>
                    <a:pt x="172" y="186"/>
                  </a:lnTo>
                  <a:lnTo>
                    <a:pt x="164" y="192"/>
                  </a:lnTo>
                  <a:lnTo>
                    <a:pt x="155" y="197"/>
                  </a:lnTo>
                  <a:lnTo>
                    <a:pt x="146" y="202"/>
                  </a:lnTo>
                  <a:lnTo>
                    <a:pt x="136" y="205"/>
                  </a:lnTo>
                  <a:lnTo>
                    <a:pt x="126" y="208"/>
                  </a:lnTo>
                  <a:lnTo>
                    <a:pt x="116" y="209"/>
                  </a:lnTo>
                  <a:lnTo>
                    <a:pt x="105" y="209"/>
                  </a:lnTo>
                  <a:lnTo>
                    <a:pt x="94" y="209"/>
                  </a:lnTo>
                  <a:lnTo>
                    <a:pt x="84" y="208"/>
                  </a:lnTo>
                  <a:lnTo>
                    <a:pt x="73" y="205"/>
                  </a:lnTo>
                  <a:lnTo>
                    <a:pt x="63" y="202"/>
                  </a:lnTo>
                  <a:lnTo>
                    <a:pt x="55" y="197"/>
                  </a:lnTo>
                  <a:lnTo>
                    <a:pt x="46" y="192"/>
                  </a:lnTo>
                  <a:lnTo>
                    <a:pt x="38" y="186"/>
                  </a:lnTo>
                  <a:lnTo>
                    <a:pt x="30" y="179"/>
                  </a:lnTo>
                  <a:lnTo>
                    <a:pt x="23" y="171"/>
                  </a:lnTo>
                  <a:lnTo>
                    <a:pt x="18" y="164"/>
                  </a:lnTo>
                  <a:lnTo>
                    <a:pt x="12" y="155"/>
                  </a:lnTo>
                  <a:lnTo>
                    <a:pt x="8" y="146"/>
                  </a:lnTo>
                  <a:lnTo>
                    <a:pt x="4" y="136"/>
                  </a:lnTo>
                  <a:lnTo>
                    <a:pt x="2" y="126"/>
                  </a:lnTo>
                  <a:lnTo>
                    <a:pt x="0" y="116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2" y="83"/>
                  </a:lnTo>
                  <a:lnTo>
                    <a:pt x="4" y="73"/>
                  </a:lnTo>
                  <a:lnTo>
                    <a:pt x="8" y="63"/>
                  </a:lnTo>
                  <a:lnTo>
                    <a:pt x="12" y="54"/>
                  </a:lnTo>
                  <a:lnTo>
                    <a:pt x="18" y="46"/>
                  </a:lnTo>
                  <a:lnTo>
                    <a:pt x="23" y="38"/>
                  </a:lnTo>
                  <a:lnTo>
                    <a:pt x="30" y="30"/>
                  </a:lnTo>
                  <a:lnTo>
                    <a:pt x="38" y="23"/>
                  </a:lnTo>
                  <a:lnTo>
                    <a:pt x="46" y="18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3" y="4"/>
                  </a:lnTo>
                  <a:lnTo>
                    <a:pt x="84" y="2"/>
                  </a:lnTo>
                  <a:lnTo>
                    <a:pt x="94" y="0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01"/>
            <p:cNvSpPr/>
            <p:nvPr/>
          </p:nvSpPr>
          <p:spPr bwMode="auto">
            <a:xfrm>
              <a:off x="8472839" y="5402132"/>
              <a:ext cx="62632" cy="286661"/>
            </a:xfrm>
            <a:custGeom>
              <a:avLst/>
              <a:gdLst>
                <a:gd name="T0" fmla="*/ 107 w 107"/>
                <a:gd name="T1" fmla="*/ 203 h 472"/>
                <a:gd name="T2" fmla="*/ 107 w 107"/>
                <a:gd name="T3" fmla="*/ 472 h 472"/>
                <a:gd name="T4" fmla="*/ 44 w 107"/>
                <a:gd name="T5" fmla="*/ 472 h 472"/>
                <a:gd name="T6" fmla="*/ 44 w 107"/>
                <a:gd name="T7" fmla="*/ 229 h 472"/>
                <a:gd name="T8" fmla="*/ 0 w 107"/>
                <a:gd name="T9" fmla="*/ 0 h 472"/>
                <a:gd name="T10" fmla="*/ 107 w 107"/>
                <a:gd name="T11" fmla="*/ 203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72">
                  <a:moveTo>
                    <a:pt x="107" y="203"/>
                  </a:moveTo>
                  <a:lnTo>
                    <a:pt x="107" y="472"/>
                  </a:lnTo>
                  <a:lnTo>
                    <a:pt x="44" y="472"/>
                  </a:lnTo>
                  <a:lnTo>
                    <a:pt x="44" y="229"/>
                  </a:lnTo>
                  <a:lnTo>
                    <a:pt x="0" y="0"/>
                  </a:lnTo>
                  <a:lnTo>
                    <a:pt x="107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02"/>
            <p:cNvSpPr/>
            <p:nvPr/>
          </p:nvSpPr>
          <p:spPr bwMode="auto">
            <a:xfrm>
              <a:off x="8465613" y="5057657"/>
              <a:ext cx="361336" cy="631134"/>
            </a:xfrm>
            <a:custGeom>
              <a:avLst/>
              <a:gdLst>
                <a:gd name="T0" fmla="*/ 317 w 600"/>
                <a:gd name="T1" fmla="*/ 204 h 1046"/>
                <a:gd name="T2" fmla="*/ 254 w 600"/>
                <a:gd name="T3" fmla="*/ 578 h 1046"/>
                <a:gd name="T4" fmla="*/ 277 w 600"/>
                <a:gd name="T5" fmla="*/ 660 h 1046"/>
                <a:gd name="T6" fmla="*/ 288 w 600"/>
                <a:gd name="T7" fmla="*/ 714 h 1046"/>
                <a:gd name="T8" fmla="*/ 290 w 600"/>
                <a:gd name="T9" fmla="*/ 741 h 1046"/>
                <a:gd name="T10" fmla="*/ 223 w 600"/>
                <a:gd name="T11" fmla="*/ 1046 h 1046"/>
                <a:gd name="T12" fmla="*/ 147 w 600"/>
                <a:gd name="T13" fmla="*/ 760 h 1046"/>
                <a:gd name="T14" fmla="*/ 131 w 600"/>
                <a:gd name="T15" fmla="*/ 739 h 1046"/>
                <a:gd name="T16" fmla="*/ 94 w 600"/>
                <a:gd name="T17" fmla="*/ 683 h 1046"/>
                <a:gd name="T18" fmla="*/ 51 w 600"/>
                <a:gd name="T19" fmla="*/ 608 h 1046"/>
                <a:gd name="T20" fmla="*/ 32 w 600"/>
                <a:gd name="T21" fmla="*/ 568 h 1046"/>
                <a:gd name="T22" fmla="*/ 16 w 600"/>
                <a:gd name="T23" fmla="*/ 528 h 1046"/>
                <a:gd name="T24" fmla="*/ 6 w 600"/>
                <a:gd name="T25" fmla="*/ 489 h 1046"/>
                <a:gd name="T26" fmla="*/ 2 w 600"/>
                <a:gd name="T27" fmla="*/ 450 h 1046"/>
                <a:gd name="T28" fmla="*/ 0 w 600"/>
                <a:gd name="T29" fmla="*/ 412 h 1046"/>
                <a:gd name="T30" fmla="*/ 3 w 600"/>
                <a:gd name="T31" fmla="*/ 377 h 1046"/>
                <a:gd name="T32" fmla="*/ 11 w 600"/>
                <a:gd name="T33" fmla="*/ 323 h 1046"/>
                <a:gd name="T34" fmla="*/ 16 w 600"/>
                <a:gd name="T35" fmla="*/ 302 h 1046"/>
                <a:gd name="T36" fmla="*/ 21 w 600"/>
                <a:gd name="T37" fmla="*/ 289 h 1046"/>
                <a:gd name="T38" fmla="*/ 33 w 600"/>
                <a:gd name="T39" fmla="*/ 250 h 1046"/>
                <a:gd name="T40" fmla="*/ 55 w 600"/>
                <a:gd name="T41" fmla="*/ 188 h 1046"/>
                <a:gd name="T42" fmla="*/ 85 w 600"/>
                <a:gd name="T43" fmla="*/ 107 h 1046"/>
                <a:gd name="T44" fmla="*/ 99 w 600"/>
                <a:gd name="T45" fmla="*/ 76 h 1046"/>
                <a:gd name="T46" fmla="*/ 116 w 600"/>
                <a:gd name="T47" fmla="*/ 51 h 1046"/>
                <a:gd name="T48" fmla="*/ 136 w 600"/>
                <a:gd name="T49" fmla="*/ 31 h 1046"/>
                <a:gd name="T50" fmla="*/ 159 w 600"/>
                <a:gd name="T51" fmla="*/ 15 h 1046"/>
                <a:gd name="T52" fmla="*/ 182 w 600"/>
                <a:gd name="T53" fmla="*/ 5 h 1046"/>
                <a:gd name="T54" fmla="*/ 208 w 600"/>
                <a:gd name="T55" fmla="*/ 1 h 1046"/>
                <a:gd name="T56" fmla="*/ 233 w 600"/>
                <a:gd name="T57" fmla="*/ 0 h 1046"/>
                <a:gd name="T58" fmla="*/ 259 w 600"/>
                <a:gd name="T59" fmla="*/ 3 h 1046"/>
                <a:gd name="T60" fmla="*/ 286 w 600"/>
                <a:gd name="T61" fmla="*/ 10 h 1046"/>
                <a:gd name="T62" fmla="*/ 310 w 600"/>
                <a:gd name="T63" fmla="*/ 20 h 1046"/>
                <a:gd name="T64" fmla="*/ 335 w 600"/>
                <a:gd name="T65" fmla="*/ 34 h 1046"/>
                <a:gd name="T66" fmla="*/ 357 w 600"/>
                <a:gd name="T67" fmla="*/ 51 h 1046"/>
                <a:gd name="T68" fmla="*/ 378 w 600"/>
                <a:gd name="T69" fmla="*/ 71 h 1046"/>
                <a:gd name="T70" fmla="*/ 396 w 600"/>
                <a:gd name="T71" fmla="*/ 94 h 1046"/>
                <a:gd name="T72" fmla="*/ 411 w 600"/>
                <a:gd name="T73" fmla="*/ 119 h 1046"/>
                <a:gd name="T74" fmla="*/ 422 w 600"/>
                <a:gd name="T75" fmla="*/ 146 h 1046"/>
                <a:gd name="T76" fmla="*/ 600 w 600"/>
                <a:gd name="T77" fmla="*/ 214 h 1046"/>
                <a:gd name="T78" fmla="*/ 433 w 600"/>
                <a:gd name="T79" fmla="*/ 291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0" h="1046">
                  <a:moveTo>
                    <a:pt x="433" y="291"/>
                  </a:moveTo>
                  <a:lnTo>
                    <a:pt x="317" y="204"/>
                  </a:lnTo>
                  <a:lnTo>
                    <a:pt x="236" y="527"/>
                  </a:lnTo>
                  <a:lnTo>
                    <a:pt x="254" y="578"/>
                  </a:lnTo>
                  <a:lnTo>
                    <a:pt x="268" y="623"/>
                  </a:lnTo>
                  <a:lnTo>
                    <a:pt x="277" y="660"/>
                  </a:lnTo>
                  <a:lnTo>
                    <a:pt x="284" y="690"/>
                  </a:lnTo>
                  <a:lnTo>
                    <a:pt x="288" y="714"/>
                  </a:lnTo>
                  <a:lnTo>
                    <a:pt x="290" y="731"/>
                  </a:lnTo>
                  <a:lnTo>
                    <a:pt x="290" y="741"/>
                  </a:lnTo>
                  <a:lnTo>
                    <a:pt x="290" y="744"/>
                  </a:lnTo>
                  <a:lnTo>
                    <a:pt x="223" y="1046"/>
                  </a:lnTo>
                  <a:lnTo>
                    <a:pt x="147" y="1046"/>
                  </a:lnTo>
                  <a:lnTo>
                    <a:pt x="147" y="760"/>
                  </a:lnTo>
                  <a:lnTo>
                    <a:pt x="142" y="754"/>
                  </a:lnTo>
                  <a:lnTo>
                    <a:pt x="131" y="739"/>
                  </a:lnTo>
                  <a:lnTo>
                    <a:pt x="114" y="714"/>
                  </a:lnTo>
                  <a:lnTo>
                    <a:pt x="94" y="683"/>
                  </a:lnTo>
                  <a:lnTo>
                    <a:pt x="72" y="647"/>
                  </a:lnTo>
                  <a:lnTo>
                    <a:pt x="51" y="608"/>
                  </a:lnTo>
                  <a:lnTo>
                    <a:pt x="41" y="588"/>
                  </a:lnTo>
                  <a:lnTo>
                    <a:pt x="32" y="568"/>
                  </a:lnTo>
                  <a:lnTo>
                    <a:pt x="23" y="548"/>
                  </a:lnTo>
                  <a:lnTo>
                    <a:pt x="16" y="528"/>
                  </a:lnTo>
                  <a:lnTo>
                    <a:pt x="11" y="509"/>
                  </a:lnTo>
                  <a:lnTo>
                    <a:pt x="6" y="489"/>
                  </a:lnTo>
                  <a:lnTo>
                    <a:pt x="3" y="469"/>
                  </a:lnTo>
                  <a:lnTo>
                    <a:pt x="2" y="450"/>
                  </a:lnTo>
                  <a:lnTo>
                    <a:pt x="0" y="431"/>
                  </a:lnTo>
                  <a:lnTo>
                    <a:pt x="0" y="412"/>
                  </a:lnTo>
                  <a:lnTo>
                    <a:pt x="2" y="394"/>
                  </a:lnTo>
                  <a:lnTo>
                    <a:pt x="3" y="377"/>
                  </a:lnTo>
                  <a:lnTo>
                    <a:pt x="7" y="346"/>
                  </a:lnTo>
                  <a:lnTo>
                    <a:pt x="11" y="323"/>
                  </a:lnTo>
                  <a:lnTo>
                    <a:pt x="14" y="307"/>
                  </a:lnTo>
                  <a:lnTo>
                    <a:pt x="16" y="302"/>
                  </a:lnTo>
                  <a:lnTo>
                    <a:pt x="17" y="299"/>
                  </a:lnTo>
                  <a:lnTo>
                    <a:pt x="21" y="289"/>
                  </a:lnTo>
                  <a:lnTo>
                    <a:pt x="26" y="272"/>
                  </a:lnTo>
                  <a:lnTo>
                    <a:pt x="33" y="250"/>
                  </a:lnTo>
                  <a:lnTo>
                    <a:pt x="43" y="222"/>
                  </a:lnTo>
                  <a:lnTo>
                    <a:pt x="55" y="188"/>
                  </a:lnTo>
                  <a:lnTo>
                    <a:pt x="68" y="149"/>
                  </a:lnTo>
                  <a:lnTo>
                    <a:pt x="85" y="107"/>
                  </a:lnTo>
                  <a:lnTo>
                    <a:pt x="92" y="90"/>
                  </a:lnTo>
                  <a:lnTo>
                    <a:pt x="99" y="76"/>
                  </a:lnTo>
                  <a:lnTo>
                    <a:pt x="107" y="62"/>
                  </a:lnTo>
                  <a:lnTo>
                    <a:pt x="116" y="51"/>
                  </a:lnTo>
                  <a:lnTo>
                    <a:pt x="126" y="40"/>
                  </a:lnTo>
                  <a:lnTo>
                    <a:pt x="136" y="31"/>
                  </a:lnTo>
                  <a:lnTo>
                    <a:pt x="148" y="22"/>
                  </a:lnTo>
                  <a:lnTo>
                    <a:pt x="159" y="15"/>
                  </a:lnTo>
                  <a:lnTo>
                    <a:pt x="171" y="10"/>
                  </a:lnTo>
                  <a:lnTo>
                    <a:pt x="182" y="5"/>
                  </a:lnTo>
                  <a:lnTo>
                    <a:pt x="196" y="3"/>
                  </a:lnTo>
                  <a:lnTo>
                    <a:pt x="208" y="1"/>
                  </a:lnTo>
                  <a:lnTo>
                    <a:pt x="220" y="0"/>
                  </a:lnTo>
                  <a:lnTo>
                    <a:pt x="233" y="0"/>
                  </a:lnTo>
                  <a:lnTo>
                    <a:pt x="247" y="1"/>
                  </a:lnTo>
                  <a:lnTo>
                    <a:pt x="259" y="3"/>
                  </a:lnTo>
                  <a:lnTo>
                    <a:pt x="272" y="5"/>
                  </a:lnTo>
                  <a:lnTo>
                    <a:pt x="286" y="10"/>
                  </a:lnTo>
                  <a:lnTo>
                    <a:pt x="298" y="14"/>
                  </a:lnTo>
                  <a:lnTo>
                    <a:pt x="310" y="20"/>
                  </a:lnTo>
                  <a:lnTo>
                    <a:pt x="323" y="27"/>
                  </a:lnTo>
                  <a:lnTo>
                    <a:pt x="335" y="34"/>
                  </a:lnTo>
                  <a:lnTo>
                    <a:pt x="346" y="42"/>
                  </a:lnTo>
                  <a:lnTo>
                    <a:pt x="357" y="51"/>
                  </a:lnTo>
                  <a:lnTo>
                    <a:pt x="368" y="61"/>
                  </a:lnTo>
                  <a:lnTo>
                    <a:pt x="378" y="71"/>
                  </a:lnTo>
                  <a:lnTo>
                    <a:pt x="387" y="82"/>
                  </a:lnTo>
                  <a:lnTo>
                    <a:pt x="396" y="94"/>
                  </a:lnTo>
                  <a:lnTo>
                    <a:pt x="404" y="106"/>
                  </a:lnTo>
                  <a:lnTo>
                    <a:pt x="411" y="119"/>
                  </a:lnTo>
                  <a:lnTo>
                    <a:pt x="417" y="133"/>
                  </a:lnTo>
                  <a:lnTo>
                    <a:pt x="422" y="146"/>
                  </a:lnTo>
                  <a:lnTo>
                    <a:pt x="445" y="214"/>
                  </a:lnTo>
                  <a:lnTo>
                    <a:pt x="600" y="214"/>
                  </a:lnTo>
                  <a:lnTo>
                    <a:pt x="600" y="264"/>
                  </a:lnTo>
                  <a:lnTo>
                    <a:pt x="433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83477" y="2169074"/>
            <a:ext cx="539473" cy="352199"/>
            <a:chOff x="6061522" y="5031158"/>
            <a:chExt cx="927429" cy="570912"/>
          </a:xfrm>
          <a:solidFill>
            <a:schemeClr val="bg1"/>
          </a:solidFill>
        </p:grpSpPr>
        <p:sp>
          <p:nvSpPr>
            <p:cNvPr id="31" name="Freeform 651"/>
            <p:cNvSpPr/>
            <p:nvPr/>
          </p:nvSpPr>
          <p:spPr bwMode="auto">
            <a:xfrm>
              <a:off x="6842008" y="5291320"/>
              <a:ext cx="146943" cy="216802"/>
            </a:xfrm>
            <a:custGeom>
              <a:avLst/>
              <a:gdLst>
                <a:gd name="T0" fmla="*/ 29 w 246"/>
                <a:gd name="T1" fmla="*/ 359 h 359"/>
                <a:gd name="T2" fmla="*/ 18 w 246"/>
                <a:gd name="T3" fmla="*/ 357 h 359"/>
                <a:gd name="T4" fmla="*/ 9 w 246"/>
                <a:gd name="T5" fmla="*/ 350 h 359"/>
                <a:gd name="T6" fmla="*/ 2 w 246"/>
                <a:gd name="T7" fmla="*/ 341 h 359"/>
                <a:gd name="T8" fmla="*/ 0 w 246"/>
                <a:gd name="T9" fmla="*/ 330 h 359"/>
                <a:gd name="T10" fmla="*/ 2 w 246"/>
                <a:gd name="T11" fmla="*/ 319 h 359"/>
                <a:gd name="T12" fmla="*/ 9 w 246"/>
                <a:gd name="T13" fmla="*/ 309 h 359"/>
                <a:gd name="T14" fmla="*/ 18 w 246"/>
                <a:gd name="T15" fmla="*/ 303 h 359"/>
                <a:gd name="T16" fmla="*/ 29 w 246"/>
                <a:gd name="T17" fmla="*/ 301 h 359"/>
                <a:gd name="T18" fmla="*/ 175 w 246"/>
                <a:gd name="T19" fmla="*/ 301 h 359"/>
                <a:gd name="T20" fmla="*/ 184 w 246"/>
                <a:gd name="T21" fmla="*/ 303 h 359"/>
                <a:gd name="T22" fmla="*/ 190 w 246"/>
                <a:gd name="T23" fmla="*/ 309 h 359"/>
                <a:gd name="T24" fmla="*/ 196 w 246"/>
                <a:gd name="T25" fmla="*/ 315 h 359"/>
                <a:gd name="T26" fmla="*/ 207 w 246"/>
                <a:gd name="T27" fmla="*/ 319 h 359"/>
                <a:gd name="T28" fmla="*/ 202 w 246"/>
                <a:gd name="T29" fmla="*/ 234 h 359"/>
                <a:gd name="T30" fmla="*/ 192 w 246"/>
                <a:gd name="T31" fmla="*/ 227 h 359"/>
                <a:gd name="T32" fmla="*/ 185 w 246"/>
                <a:gd name="T33" fmla="*/ 219 h 359"/>
                <a:gd name="T34" fmla="*/ 180 w 246"/>
                <a:gd name="T35" fmla="*/ 208 h 359"/>
                <a:gd name="T36" fmla="*/ 179 w 246"/>
                <a:gd name="T37" fmla="*/ 33 h 359"/>
                <a:gd name="T38" fmla="*/ 183 w 246"/>
                <a:gd name="T39" fmla="*/ 20 h 359"/>
                <a:gd name="T40" fmla="*/ 189 w 246"/>
                <a:gd name="T41" fmla="*/ 10 h 359"/>
                <a:gd name="T42" fmla="*/ 200 w 246"/>
                <a:gd name="T43" fmla="*/ 2 h 359"/>
                <a:gd name="T44" fmla="*/ 213 w 246"/>
                <a:gd name="T45" fmla="*/ 0 h 359"/>
                <a:gd name="T46" fmla="*/ 226 w 246"/>
                <a:gd name="T47" fmla="*/ 2 h 359"/>
                <a:gd name="T48" fmla="*/ 236 w 246"/>
                <a:gd name="T49" fmla="*/ 10 h 359"/>
                <a:gd name="T50" fmla="*/ 244 w 246"/>
                <a:gd name="T51" fmla="*/ 20 h 359"/>
                <a:gd name="T52" fmla="*/ 246 w 246"/>
                <a:gd name="T53" fmla="*/ 33 h 359"/>
                <a:gd name="T54" fmla="*/ 246 w 246"/>
                <a:gd name="T55" fmla="*/ 207 h 359"/>
                <a:gd name="T56" fmla="*/ 244 w 246"/>
                <a:gd name="T57" fmla="*/ 215 h 359"/>
                <a:gd name="T58" fmla="*/ 239 w 246"/>
                <a:gd name="T59" fmla="*/ 223 h 359"/>
                <a:gd name="T60" fmla="*/ 233 w 246"/>
                <a:gd name="T61" fmla="*/ 229 h 359"/>
                <a:gd name="T62" fmla="*/ 229 w 246"/>
                <a:gd name="T63" fmla="*/ 319 h 359"/>
                <a:gd name="T64" fmla="*/ 229 w 246"/>
                <a:gd name="T65" fmla="*/ 341 h 359"/>
                <a:gd name="T66" fmla="*/ 195 w 246"/>
                <a:gd name="T67" fmla="*/ 344 h 359"/>
                <a:gd name="T68" fmla="*/ 189 w 246"/>
                <a:gd name="T69" fmla="*/ 351 h 359"/>
                <a:gd name="T70" fmla="*/ 183 w 246"/>
                <a:gd name="T71" fmla="*/ 355 h 359"/>
                <a:gd name="T72" fmla="*/ 175 w 246"/>
                <a:gd name="T73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6" h="359">
                  <a:moveTo>
                    <a:pt x="170" y="359"/>
                  </a:moveTo>
                  <a:lnTo>
                    <a:pt x="29" y="359"/>
                  </a:lnTo>
                  <a:lnTo>
                    <a:pt x="23" y="358"/>
                  </a:lnTo>
                  <a:lnTo>
                    <a:pt x="18" y="357"/>
                  </a:lnTo>
                  <a:lnTo>
                    <a:pt x="12" y="353"/>
                  </a:lnTo>
                  <a:lnTo>
                    <a:pt x="9" y="350"/>
                  </a:lnTo>
                  <a:lnTo>
                    <a:pt x="4" y="345"/>
                  </a:lnTo>
                  <a:lnTo>
                    <a:pt x="2" y="341"/>
                  </a:lnTo>
                  <a:lnTo>
                    <a:pt x="0" y="335"/>
                  </a:lnTo>
                  <a:lnTo>
                    <a:pt x="0" y="330"/>
                  </a:lnTo>
                  <a:lnTo>
                    <a:pt x="0" y="323"/>
                  </a:lnTo>
                  <a:lnTo>
                    <a:pt x="2" y="319"/>
                  </a:lnTo>
                  <a:lnTo>
                    <a:pt x="4" y="313"/>
                  </a:lnTo>
                  <a:lnTo>
                    <a:pt x="9" y="309"/>
                  </a:lnTo>
                  <a:lnTo>
                    <a:pt x="12" y="305"/>
                  </a:lnTo>
                  <a:lnTo>
                    <a:pt x="18" y="303"/>
                  </a:lnTo>
                  <a:lnTo>
                    <a:pt x="23" y="301"/>
                  </a:lnTo>
                  <a:lnTo>
                    <a:pt x="29" y="301"/>
                  </a:lnTo>
                  <a:lnTo>
                    <a:pt x="170" y="301"/>
                  </a:lnTo>
                  <a:lnTo>
                    <a:pt x="175" y="301"/>
                  </a:lnTo>
                  <a:lnTo>
                    <a:pt x="179" y="302"/>
                  </a:lnTo>
                  <a:lnTo>
                    <a:pt x="184" y="303"/>
                  </a:lnTo>
                  <a:lnTo>
                    <a:pt x="187" y="305"/>
                  </a:lnTo>
                  <a:lnTo>
                    <a:pt x="190" y="309"/>
                  </a:lnTo>
                  <a:lnTo>
                    <a:pt x="193" y="311"/>
                  </a:lnTo>
                  <a:lnTo>
                    <a:pt x="196" y="315"/>
                  </a:lnTo>
                  <a:lnTo>
                    <a:pt x="197" y="319"/>
                  </a:lnTo>
                  <a:lnTo>
                    <a:pt x="207" y="319"/>
                  </a:lnTo>
                  <a:lnTo>
                    <a:pt x="207" y="235"/>
                  </a:lnTo>
                  <a:lnTo>
                    <a:pt x="202" y="234"/>
                  </a:lnTo>
                  <a:lnTo>
                    <a:pt x="196" y="231"/>
                  </a:lnTo>
                  <a:lnTo>
                    <a:pt x="192" y="227"/>
                  </a:lnTo>
                  <a:lnTo>
                    <a:pt x="187" y="224"/>
                  </a:lnTo>
                  <a:lnTo>
                    <a:pt x="185" y="219"/>
                  </a:lnTo>
                  <a:lnTo>
                    <a:pt x="181" y="214"/>
                  </a:lnTo>
                  <a:lnTo>
                    <a:pt x="180" y="208"/>
                  </a:lnTo>
                  <a:lnTo>
                    <a:pt x="179" y="203"/>
                  </a:lnTo>
                  <a:lnTo>
                    <a:pt x="179" y="33"/>
                  </a:lnTo>
                  <a:lnTo>
                    <a:pt x="180" y="27"/>
                  </a:lnTo>
                  <a:lnTo>
                    <a:pt x="183" y="20"/>
                  </a:lnTo>
                  <a:lnTo>
                    <a:pt x="186" y="14"/>
                  </a:lnTo>
                  <a:lnTo>
                    <a:pt x="189" y="10"/>
                  </a:lnTo>
                  <a:lnTo>
                    <a:pt x="195" y="6"/>
                  </a:lnTo>
                  <a:lnTo>
                    <a:pt x="200" y="2"/>
                  </a:lnTo>
                  <a:lnTo>
                    <a:pt x="206" y="1"/>
                  </a:lnTo>
                  <a:lnTo>
                    <a:pt x="213" y="0"/>
                  </a:lnTo>
                  <a:lnTo>
                    <a:pt x="219" y="1"/>
                  </a:lnTo>
                  <a:lnTo>
                    <a:pt x="226" y="2"/>
                  </a:lnTo>
                  <a:lnTo>
                    <a:pt x="232" y="6"/>
                  </a:lnTo>
                  <a:lnTo>
                    <a:pt x="236" y="10"/>
                  </a:lnTo>
                  <a:lnTo>
                    <a:pt x="241" y="14"/>
                  </a:lnTo>
                  <a:lnTo>
                    <a:pt x="244" y="20"/>
                  </a:lnTo>
                  <a:lnTo>
                    <a:pt x="245" y="27"/>
                  </a:lnTo>
                  <a:lnTo>
                    <a:pt x="246" y="3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5" y="212"/>
                  </a:lnTo>
                  <a:lnTo>
                    <a:pt x="244" y="215"/>
                  </a:lnTo>
                  <a:lnTo>
                    <a:pt x="242" y="219"/>
                  </a:lnTo>
                  <a:lnTo>
                    <a:pt x="239" y="223"/>
                  </a:lnTo>
                  <a:lnTo>
                    <a:pt x="236" y="226"/>
                  </a:lnTo>
                  <a:lnTo>
                    <a:pt x="233" y="229"/>
                  </a:lnTo>
                  <a:lnTo>
                    <a:pt x="229" y="232"/>
                  </a:lnTo>
                  <a:lnTo>
                    <a:pt x="229" y="319"/>
                  </a:lnTo>
                  <a:lnTo>
                    <a:pt x="229" y="330"/>
                  </a:lnTo>
                  <a:lnTo>
                    <a:pt x="229" y="341"/>
                  </a:lnTo>
                  <a:lnTo>
                    <a:pt x="197" y="341"/>
                  </a:lnTo>
                  <a:lnTo>
                    <a:pt x="195" y="344"/>
                  </a:lnTo>
                  <a:lnTo>
                    <a:pt x="193" y="348"/>
                  </a:lnTo>
                  <a:lnTo>
                    <a:pt x="189" y="351"/>
                  </a:lnTo>
                  <a:lnTo>
                    <a:pt x="186" y="353"/>
                  </a:lnTo>
                  <a:lnTo>
                    <a:pt x="183" y="355"/>
                  </a:lnTo>
                  <a:lnTo>
                    <a:pt x="179" y="358"/>
                  </a:lnTo>
                  <a:lnTo>
                    <a:pt x="175" y="359"/>
                  </a:lnTo>
                  <a:lnTo>
                    <a:pt x="170" y="3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652"/>
            <p:cNvSpPr>
              <a:spLocks noChangeArrowheads="1"/>
            </p:cNvSpPr>
            <p:nvPr/>
          </p:nvSpPr>
          <p:spPr bwMode="auto">
            <a:xfrm>
              <a:off x="6890186" y="5512940"/>
              <a:ext cx="24089" cy="81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53"/>
            <p:cNvSpPr/>
            <p:nvPr/>
          </p:nvSpPr>
          <p:spPr bwMode="auto">
            <a:xfrm>
              <a:off x="6760105" y="5250370"/>
              <a:ext cx="134899" cy="192713"/>
            </a:xfrm>
            <a:custGeom>
              <a:avLst/>
              <a:gdLst>
                <a:gd name="T0" fmla="*/ 182 w 222"/>
                <a:gd name="T1" fmla="*/ 210 h 323"/>
                <a:gd name="T2" fmla="*/ 173 w 222"/>
                <a:gd name="T3" fmla="*/ 205 h 323"/>
                <a:gd name="T4" fmla="*/ 166 w 222"/>
                <a:gd name="T5" fmla="*/ 197 h 323"/>
                <a:gd name="T6" fmla="*/ 163 w 222"/>
                <a:gd name="T7" fmla="*/ 187 h 323"/>
                <a:gd name="T8" fmla="*/ 163 w 222"/>
                <a:gd name="T9" fmla="*/ 30 h 323"/>
                <a:gd name="T10" fmla="*/ 165 w 222"/>
                <a:gd name="T11" fmla="*/ 17 h 323"/>
                <a:gd name="T12" fmla="*/ 171 w 222"/>
                <a:gd name="T13" fmla="*/ 9 h 323"/>
                <a:gd name="T14" fmla="*/ 181 w 222"/>
                <a:gd name="T15" fmla="*/ 2 h 323"/>
                <a:gd name="T16" fmla="*/ 192 w 222"/>
                <a:gd name="T17" fmla="*/ 0 h 323"/>
                <a:gd name="T18" fmla="*/ 204 w 222"/>
                <a:gd name="T19" fmla="*/ 2 h 323"/>
                <a:gd name="T20" fmla="*/ 213 w 222"/>
                <a:gd name="T21" fmla="*/ 9 h 323"/>
                <a:gd name="T22" fmla="*/ 220 w 222"/>
                <a:gd name="T23" fmla="*/ 17 h 323"/>
                <a:gd name="T24" fmla="*/ 222 w 222"/>
                <a:gd name="T25" fmla="*/ 30 h 323"/>
                <a:gd name="T26" fmla="*/ 221 w 222"/>
                <a:gd name="T27" fmla="*/ 190 h 323"/>
                <a:gd name="T28" fmla="*/ 213 w 222"/>
                <a:gd name="T29" fmla="*/ 204 h 323"/>
                <a:gd name="T30" fmla="*/ 207 w 222"/>
                <a:gd name="T31" fmla="*/ 286 h 323"/>
                <a:gd name="T32" fmla="*/ 207 w 222"/>
                <a:gd name="T33" fmla="*/ 306 h 323"/>
                <a:gd name="T34" fmla="*/ 174 w 222"/>
                <a:gd name="T35" fmla="*/ 313 h 323"/>
                <a:gd name="T36" fmla="*/ 165 w 222"/>
                <a:gd name="T37" fmla="*/ 319 h 323"/>
                <a:gd name="T38" fmla="*/ 157 w 222"/>
                <a:gd name="T39" fmla="*/ 322 h 323"/>
                <a:gd name="T40" fmla="*/ 27 w 222"/>
                <a:gd name="T41" fmla="*/ 323 h 323"/>
                <a:gd name="T42" fmla="*/ 16 w 222"/>
                <a:gd name="T43" fmla="*/ 321 h 323"/>
                <a:gd name="T44" fmla="*/ 8 w 222"/>
                <a:gd name="T45" fmla="*/ 315 h 323"/>
                <a:gd name="T46" fmla="*/ 2 w 222"/>
                <a:gd name="T47" fmla="*/ 306 h 323"/>
                <a:gd name="T48" fmla="*/ 0 w 222"/>
                <a:gd name="T49" fmla="*/ 296 h 323"/>
                <a:gd name="T50" fmla="*/ 2 w 222"/>
                <a:gd name="T51" fmla="*/ 286 h 323"/>
                <a:gd name="T52" fmla="*/ 8 w 222"/>
                <a:gd name="T53" fmla="*/ 277 h 323"/>
                <a:gd name="T54" fmla="*/ 16 w 222"/>
                <a:gd name="T55" fmla="*/ 272 h 323"/>
                <a:gd name="T56" fmla="*/ 27 w 222"/>
                <a:gd name="T57" fmla="*/ 270 h 323"/>
                <a:gd name="T58" fmla="*/ 158 w 222"/>
                <a:gd name="T59" fmla="*/ 270 h 323"/>
                <a:gd name="T60" fmla="*/ 165 w 222"/>
                <a:gd name="T61" fmla="*/ 273 h 323"/>
                <a:gd name="T62" fmla="*/ 172 w 222"/>
                <a:gd name="T63" fmla="*/ 277 h 323"/>
                <a:gd name="T64" fmla="*/ 176 w 222"/>
                <a:gd name="T65" fmla="*/ 283 h 323"/>
                <a:gd name="T66" fmla="*/ 187 w 222"/>
                <a:gd name="T67" fmla="*/ 28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2" h="323">
                  <a:moveTo>
                    <a:pt x="187" y="211"/>
                  </a:moveTo>
                  <a:lnTo>
                    <a:pt x="182" y="210"/>
                  </a:lnTo>
                  <a:lnTo>
                    <a:pt x="177" y="208"/>
                  </a:lnTo>
                  <a:lnTo>
                    <a:pt x="173" y="205"/>
                  </a:lnTo>
                  <a:lnTo>
                    <a:pt x="169" y="201"/>
                  </a:lnTo>
                  <a:lnTo>
                    <a:pt x="166" y="197"/>
                  </a:lnTo>
                  <a:lnTo>
                    <a:pt x="164" y="192"/>
                  </a:lnTo>
                  <a:lnTo>
                    <a:pt x="163" y="187"/>
                  </a:lnTo>
                  <a:lnTo>
                    <a:pt x="163" y="181"/>
                  </a:lnTo>
                  <a:lnTo>
                    <a:pt x="163" y="30"/>
                  </a:lnTo>
                  <a:lnTo>
                    <a:pt x="163" y="23"/>
                  </a:lnTo>
                  <a:lnTo>
                    <a:pt x="165" y="17"/>
                  </a:lnTo>
                  <a:lnTo>
                    <a:pt x="167" y="13"/>
                  </a:lnTo>
                  <a:lnTo>
                    <a:pt x="171" y="9"/>
                  </a:lnTo>
                  <a:lnTo>
                    <a:pt x="175" y="4"/>
                  </a:lnTo>
                  <a:lnTo>
                    <a:pt x="181" y="2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2"/>
                  </a:lnTo>
                  <a:lnTo>
                    <a:pt x="208" y="4"/>
                  </a:lnTo>
                  <a:lnTo>
                    <a:pt x="213" y="9"/>
                  </a:lnTo>
                  <a:lnTo>
                    <a:pt x="217" y="13"/>
                  </a:lnTo>
                  <a:lnTo>
                    <a:pt x="220" y="17"/>
                  </a:lnTo>
                  <a:lnTo>
                    <a:pt x="222" y="23"/>
                  </a:lnTo>
                  <a:lnTo>
                    <a:pt x="222" y="30"/>
                  </a:lnTo>
                  <a:lnTo>
                    <a:pt x="222" y="181"/>
                  </a:lnTo>
                  <a:lnTo>
                    <a:pt x="221" y="190"/>
                  </a:lnTo>
                  <a:lnTo>
                    <a:pt x="217" y="197"/>
                  </a:lnTo>
                  <a:lnTo>
                    <a:pt x="213" y="204"/>
                  </a:lnTo>
                  <a:lnTo>
                    <a:pt x="207" y="208"/>
                  </a:lnTo>
                  <a:lnTo>
                    <a:pt x="207" y="286"/>
                  </a:lnTo>
                  <a:lnTo>
                    <a:pt x="207" y="296"/>
                  </a:lnTo>
                  <a:lnTo>
                    <a:pt x="207" y="306"/>
                  </a:lnTo>
                  <a:lnTo>
                    <a:pt x="178" y="306"/>
                  </a:lnTo>
                  <a:lnTo>
                    <a:pt x="174" y="313"/>
                  </a:lnTo>
                  <a:lnTo>
                    <a:pt x="168" y="318"/>
                  </a:lnTo>
                  <a:lnTo>
                    <a:pt x="165" y="319"/>
                  </a:lnTo>
                  <a:lnTo>
                    <a:pt x="162" y="322"/>
                  </a:lnTo>
                  <a:lnTo>
                    <a:pt x="157" y="322"/>
                  </a:lnTo>
                  <a:lnTo>
                    <a:pt x="154" y="323"/>
                  </a:lnTo>
                  <a:lnTo>
                    <a:pt x="27" y="323"/>
                  </a:lnTo>
                  <a:lnTo>
                    <a:pt x="21" y="322"/>
                  </a:lnTo>
                  <a:lnTo>
                    <a:pt x="16" y="321"/>
                  </a:lnTo>
                  <a:lnTo>
                    <a:pt x="11" y="318"/>
                  </a:lnTo>
                  <a:lnTo>
                    <a:pt x="8" y="315"/>
                  </a:lnTo>
                  <a:lnTo>
                    <a:pt x="4" y="311"/>
                  </a:lnTo>
                  <a:lnTo>
                    <a:pt x="2" y="306"/>
                  </a:lnTo>
                  <a:lnTo>
                    <a:pt x="1" y="302"/>
                  </a:lnTo>
                  <a:lnTo>
                    <a:pt x="0" y="296"/>
                  </a:lnTo>
                  <a:lnTo>
                    <a:pt x="1" y="290"/>
                  </a:lnTo>
                  <a:lnTo>
                    <a:pt x="2" y="286"/>
                  </a:lnTo>
                  <a:lnTo>
                    <a:pt x="4" y="282"/>
                  </a:lnTo>
                  <a:lnTo>
                    <a:pt x="8" y="277"/>
                  </a:lnTo>
                  <a:lnTo>
                    <a:pt x="11" y="275"/>
                  </a:lnTo>
                  <a:lnTo>
                    <a:pt x="16" y="272"/>
                  </a:lnTo>
                  <a:lnTo>
                    <a:pt x="21" y="270"/>
                  </a:lnTo>
                  <a:lnTo>
                    <a:pt x="27" y="270"/>
                  </a:lnTo>
                  <a:lnTo>
                    <a:pt x="154" y="270"/>
                  </a:lnTo>
                  <a:lnTo>
                    <a:pt x="158" y="270"/>
                  </a:lnTo>
                  <a:lnTo>
                    <a:pt x="162" y="272"/>
                  </a:lnTo>
                  <a:lnTo>
                    <a:pt x="165" y="273"/>
                  </a:lnTo>
                  <a:lnTo>
                    <a:pt x="168" y="275"/>
                  </a:lnTo>
                  <a:lnTo>
                    <a:pt x="172" y="277"/>
                  </a:lnTo>
                  <a:lnTo>
                    <a:pt x="174" y="279"/>
                  </a:lnTo>
                  <a:lnTo>
                    <a:pt x="176" y="283"/>
                  </a:lnTo>
                  <a:lnTo>
                    <a:pt x="178" y="286"/>
                  </a:lnTo>
                  <a:lnTo>
                    <a:pt x="187" y="286"/>
                  </a:lnTo>
                  <a:lnTo>
                    <a:pt x="187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54"/>
            <p:cNvSpPr/>
            <p:nvPr/>
          </p:nvSpPr>
          <p:spPr bwMode="auto">
            <a:xfrm>
              <a:off x="6225328" y="5308183"/>
              <a:ext cx="602227" cy="293887"/>
            </a:xfrm>
            <a:custGeom>
              <a:avLst/>
              <a:gdLst>
                <a:gd name="T0" fmla="*/ 762 w 1002"/>
                <a:gd name="T1" fmla="*/ 0 h 489"/>
                <a:gd name="T2" fmla="*/ 1002 w 1002"/>
                <a:gd name="T3" fmla="*/ 489 h 489"/>
                <a:gd name="T4" fmla="*/ 752 w 1002"/>
                <a:gd name="T5" fmla="*/ 489 h 489"/>
                <a:gd name="T6" fmla="*/ 251 w 1002"/>
                <a:gd name="T7" fmla="*/ 489 h 489"/>
                <a:gd name="T8" fmla="*/ 0 w 1002"/>
                <a:gd name="T9" fmla="*/ 489 h 489"/>
                <a:gd name="T10" fmla="*/ 241 w 1002"/>
                <a:gd name="T11" fmla="*/ 0 h 489"/>
                <a:gd name="T12" fmla="*/ 501 w 1002"/>
                <a:gd name="T13" fmla="*/ 0 h 489"/>
                <a:gd name="T14" fmla="*/ 502 w 1002"/>
                <a:gd name="T15" fmla="*/ 0 h 489"/>
                <a:gd name="T16" fmla="*/ 762 w 1002"/>
                <a:gd name="T17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2" h="489">
                  <a:moveTo>
                    <a:pt x="762" y="0"/>
                  </a:moveTo>
                  <a:lnTo>
                    <a:pt x="1002" y="489"/>
                  </a:lnTo>
                  <a:lnTo>
                    <a:pt x="752" y="489"/>
                  </a:lnTo>
                  <a:lnTo>
                    <a:pt x="251" y="489"/>
                  </a:lnTo>
                  <a:lnTo>
                    <a:pt x="0" y="489"/>
                  </a:lnTo>
                  <a:lnTo>
                    <a:pt x="241" y="0"/>
                  </a:lnTo>
                  <a:lnTo>
                    <a:pt x="501" y="0"/>
                  </a:lnTo>
                  <a:lnTo>
                    <a:pt x="502" y="0"/>
                  </a:lnTo>
                  <a:lnTo>
                    <a:pt x="7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655"/>
            <p:cNvSpPr>
              <a:spLocks noChangeArrowheads="1"/>
            </p:cNvSpPr>
            <p:nvPr/>
          </p:nvSpPr>
          <p:spPr bwMode="auto">
            <a:xfrm>
              <a:off x="6805875" y="5447900"/>
              <a:ext cx="19271" cy="746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56"/>
            <p:cNvSpPr/>
            <p:nvPr/>
          </p:nvSpPr>
          <p:spPr bwMode="auto">
            <a:xfrm>
              <a:off x="6728790" y="5141968"/>
              <a:ext cx="120445" cy="173441"/>
            </a:xfrm>
            <a:custGeom>
              <a:avLst/>
              <a:gdLst>
                <a:gd name="T0" fmla="*/ 0 w 198"/>
                <a:gd name="T1" fmla="*/ 266 h 289"/>
                <a:gd name="T2" fmla="*/ 1 w 198"/>
                <a:gd name="T3" fmla="*/ 261 h 289"/>
                <a:gd name="T4" fmla="*/ 2 w 198"/>
                <a:gd name="T5" fmla="*/ 257 h 289"/>
                <a:gd name="T6" fmla="*/ 4 w 198"/>
                <a:gd name="T7" fmla="*/ 252 h 289"/>
                <a:gd name="T8" fmla="*/ 7 w 198"/>
                <a:gd name="T9" fmla="*/ 249 h 289"/>
                <a:gd name="T10" fmla="*/ 11 w 198"/>
                <a:gd name="T11" fmla="*/ 247 h 289"/>
                <a:gd name="T12" fmla="*/ 14 w 198"/>
                <a:gd name="T13" fmla="*/ 244 h 289"/>
                <a:gd name="T14" fmla="*/ 19 w 198"/>
                <a:gd name="T15" fmla="*/ 242 h 289"/>
                <a:gd name="T16" fmla="*/ 23 w 198"/>
                <a:gd name="T17" fmla="*/ 242 h 289"/>
                <a:gd name="T18" fmla="*/ 137 w 198"/>
                <a:gd name="T19" fmla="*/ 242 h 289"/>
                <a:gd name="T20" fmla="*/ 145 w 198"/>
                <a:gd name="T21" fmla="*/ 243 h 289"/>
                <a:gd name="T22" fmla="*/ 150 w 198"/>
                <a:gd name="T23" fmla="*/ 247 h 289"/>
                <a:gd name="T24" fmla="*/ 156 w 198"/>
                <a:gd name="T25" fmla="*/ 251 h 289"/>
                <a:gd name="T26" fmla="*/ 159 w 198"/>
                <a:gd name="T27" fmla="*/ 257 h 289"/>
                <a:gd name="T28" fmla="*/ 167 w 198"/>
                <a:gd name="T29" fmla="*/ 257 h 289"/>
                <a:gd name="T30" fmla="*/ 167 w 198"/>
                <a:gd name="T31" fmla="*/ 190 h 289"/>
                <a:gd name="T32" fmla="*/ 162 w 198"/>
                <a:gd name="T33" fmla="*/ 189 h 289"/>
                <a:gd name="T34" fmla="*/ 158 w 198"/>
                <a:gd name="T35" fmla="*/ 186 h 289"/>
                <a:gd name="T36" fmla="*/ 155 w 198"/>
                <a:gd name="T37" fmla="*/ 184 h 289"/>
                <a:gd name="T38" fmla="*/ 151 w 198"/>
                <a:gd name="T39" fmla="*/ 181 h 289"/>
                <a:gd name="T40" fmla="*/ 148 w 198"/>
                <a:gd name="T41" fmla="*/ 177 h 289"/>
                <a:gd name="T42" fmla="*/ 147 w 198"/>
                <a:gd name="T43" fmla="*/ 173 h 289"/>
                <a:gd name="T44" fmla="*/ 146 w 198"/>
                <a:gd name="T45" fmla="*/ 169 h 289"/>
                <a:gd name="T46" fmla="*/ 145 w 198"/>
                <a:gd name="T47" fmla="*/ 163 h 289"/>
                <a:gd name="T48" fmla="*/ 145 w 198"/>
                <a:gd name="T49" fmla="*/ 27 h 289"/>
                <a:gd name="T50" fmla="*/ 146 w 198"/>
                <a:gd name="T51" fmla="*/ 23 h 289"/>
                <a:gd name="T52" fmla="*/ 147 w 198"/>
                <a:gd name="T53" fmla="*/ 17 h 289"/>
                <a:gd name="T54" fmla="*/ 149 w 198"/>
                <a:gd name="T55" fmla="*/ 13 h 289"/>
                <a:gd name="T56" fmla="*/ 152 w 198"/>
                <a:gd name="T57" fmla="*/ 9 h 289"/>
                <a:gd name="T58" fmla="*/ 157 w 198"/>
                <a:gd name="T59" fmla="*/ 6 h 289"/>
                <a:gd name="T60" fmla="*/ 161 w 198"/>
                <a:gd name="T61" fmla="*/ 3 h 289"/>
                <a:gd name="T62" fmla="*/ 166 w 198"/>
                <a:gd name="T63" fmla="*/ 1 h 289"/>
                <a:gd name="T64" fmla="*/ 171 w 198"/>
                <a:gd name="T65" fmla="*/ 0 h 289"/>
                <a:gd name="T66" fmla="*/ 177 w 198"/>
                <a:gd name="T67" fmla="*/ 1 h 289"/>
                <a:gd name="T68" fmla="*/ 182 w 198"/>
                <a:gd name="T69" fmla="*/ 3 h 289"/>
                <a:gd name="T70" fmla="*/ 187 w 198"/>
                <a:gd name="T71" fmla="*/ 6 h 289"/>
                <a:gd name="T72" fmla="*/ 190 w 198"/>
                <a:gd name="T73" fmla="*/ 9 h 289"/>
                <a:gd name="T74" fmla="*/ 194 w 198"/>
                <a:gd name="T75" fmla="*/ 13 h 289"/>
                <a:gd name="T76" fmla="*/ 196 w 198"/>
                <a:gd name="T77" fmla="*/ 17 h 289"/>
                <a:gd name="T78" fmla="*/ 198 w 198"/>
                <a:gd name="T79" fmla="*/ 23 h 289"/>
                <a:gd name="T80" fmla="*/ 198 w 198"/>
                <a:gd name="T81" fmla="*/ 27 h 289"/>
                <a:gd name="T82" fmla="*/ 198 w 198"/>
                <a:gd name="T83" fmla="*/ 163 h 289"/>
                <a:gd name="T84" fmla="*/ 197 w 198"/>
                <a:gd name="T85" fmla="*/ 171 h 289"/>
                <a:gd name="T86" fmla="*/ 195 w 198"/>
                <a:gd name="T87" fmla="*/ 177 h 289"/>
                <a:gd name="T88" fmla="*/ 190 w 198"/>
                <a:gd name="T89" fmla="*/ 183 h 289"/>
                <a:gd name="T90" fmla="*/ 185 w 198"/>
                <a:gd name="T91" fmla="*/ 186 h 289"/>
                <a:gd name="T92" fmla="*/ 185 w 198"/>
                <a:gd name="T93" fmla="*/ 257 h 289"/>
                <a:gd name="T94" fmla="*/ 185 w 198"/>
                <a:gd name="T95" fmla="*/ 266 h 289"/>
                <a:gd name="T96" fmla="*/ 185 w 198"/>
                <a:gd name="T97" fmla="*/ 274 h 289"/>
                <a:gd name="T98" fmla="*/ 159 w 198"/>
                <a:gd name="T99" fmla="*/ 274 h 289"/>
                <a:gd name="T100" fmla="*/ 156 w 198"/>
                <a:gd name="T101" fmla="*/ 280 h 289"/>
                <a:gd name="T102" fmla="*/ 150 w 198"/>
                <a:gd name="T103" fmla="*/ 284 h 289"/>
                <a:gd name="T104" fmla="*/ 145 w 198"/>
                <a:gd name="T105" fmla="*/ 288 h 289"/>
                <a:gd name="T106" fmla="*/ 137 w 198"/>
                <a:gd name="T107" fmla="*/ 289 h 289"/>
                <a:gd name="T108" fmla="*/ 23 w 198"/>
                <a:gd name="T109" fmla="*/ 289 h 289"/>
                <a:gd name="T110" fmla="*/ 19 w 198"/>
                <a:gd name="T111" fmla="*/ 289 h 289"/>
                <a:gd name="T112" fmla="*/ 14 w 198"/>
                <a:gd name="T113" fmla="*/ 287 h 289"/>
                <a:gd name="T114" fmla="*/ 11 w 198"/>
                <a:gd name="T115" fmla="*/ 284 h 289"/>
                <a:gd name="T116" fmla="*/ 7 w 198"/>
                <a:gd name="T117" fmla="*/ 282 h 289"/>
                <a:gd name="T118" fmla="*/ 4 w 198"/>
                <a:gd name="T119" fmla="*/ 279 h 289"/>
                <a:gd name="T120" fmla="*/ 2 w 198"/>
                <a:gd name="T121" fmla="*/ 274 h 289"/>
                <a:gd name="T122" fmla="*/ 1 w 198"/>
                <a:gd name="T123" fmla="*/ 270 h 289"/>
                <a:gd name="T124" fmla="*/ 0 w 198"/>
                <a:gd name="T125" fmla="*/ 2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8" h="289">
                  <a:moveTo>
                    <a:pt x="0" y="266"/>
                  </a:moveTo>
                  <a:lnTo>
                    <a:pt x="1" y="261"/>
                  </a:lnTo>
                  <a:lnTo>
                    <a:pt x="2" y="257"/>
                  </a:lnTo>
                  <a:lnTo>
                    <a:pt x="4" y="252"/>
                  </a:lnTo>
                  <a:lnTo>
                    <a:pt x="7" y="249"/>
                  </a:lnTo>
                  <a:lnTo>
                    <a:pt x="11" y="247"/>
                  </a:lnTo>
                  <a:lnTo>
                    <a:pt x="14" y="244"/>
                  </a:lnTo>
                  <a:lnTo>
                    <a:pt x="19" y="242"/>
                  </a:lnTo>
                  <a:lnTo>
                    <a:pt x="23" y="242"/>
                  </a:lnTo>
                  <a:lnTo>
                    <a:pt x="137" y="242"/>
                  </a:lnTo>
                  <a:lnTo>
                    <a:pt x="145" y="243"/>
                  </a:lnTo>
                  <a:lnTo>
                    <a:pt x="150" y="247"/>
                  </a:lnTo>
                  <a:lnTo>
                    <a:pt x="156" y="251"/>
                  </a:lnTo>
                  <a:lnTo>
                    <a:pt x="159" y="257"/>
                  </a:lnTo>
                  <a:lnTo>
                    <a:pt x="167" y="257"/>
                  </a:lnTo>
                  <a:lnTo>
                    <a:pt x="167" y="190"/>
                  </a:lnTo>
                  <a:lnTo>
                    <a:pt x="162" y="189"/>
                  </a:lnTo>
                  <a:lnTo>
                    <a:pt x="158" y="186"/>
                  </a:lnTo>
                  <a:lnTo>
                    <a:pt x="155" y="184"/>
                  </a:lnTo>
                  <a:lnTo>
                    <a:pt x="151" y="181"/>
                  </a:lnTo>
                  <a:lnTo>
                    <a:pt x="148" y="177"/>
                  </a:lnTo>
                  <a:lnTo>
                    <a:pt x="147" y="173"/>
                  </a:lnTo>
                  <a:lnTo>
                    <a:pt x="146" y="169"/>
                  </a:lnTo>
                  <a:lnTo>
                    <a:pt x="145" y="163"/>
                  </a:lnTo>
                  <a:lnTo>
                    <a:pt x="145" y="27"/>
                  </a:lnTo>
                  <a:lnTo>
                    <a:pt x="146" y="23"/>
                  </a:lnTo>
                  <a:lnTo>
                    <a:pt x="147" y="17"/>
                  </a:lnTo>
                  <a:lnTo>
                    <a:pt x="149" y="13"/>
                  </a:lnTo>
                  <a:lnTo>
                    <a:pt x="152" y="9"/>
                  </a:lnTo>
                  <a:lnTo>
                    <a:pt x="157" y="6"/>
                  </a:lnTo>
                  <a:lnTo>
                    <a:pt x="161" y="3"/>
                  </a:lnTo>
                  <a:lnTo>
                    <a:pt x="166" y="1"/>
                  </a:lnTo>
                  <a:lnTo>
                    <a:pt x="171" y="0"/>
                  </a:lnTo>
                  <a:lnTo>
                    <a:pt x="177" y="1"/>
                  </a:lnTo>
                  <a:lnTo>
                    <a:pt x="182" y="3"/>
                  </a:lnTo>
                  <a:lnTo>
                    <a:pt x="187" y="6"/>
                  </a:lnTo>
                  <a:lnTo>
                    <a:pt x="190" y="9"/>
                  </a:lnTo>
                  <a:lnTo>
                    <a:pt x="194" y="13"/>
                  </a:lnTo>
                  <a:lnTo>
                    <a:pt x="196" y="17"/>
                  </a:lnTo>
                  <a:lnTo>
                    <a:pt x="198" y="23"/>
                  </a:lnTo>
                  <a:lnTo>
                    <a:pt x="198" y="27"/>
                  </a:lnTo>
                  <a:lnTo>
                    <a:pt x="198" y="163"/>
                  </a:lnTo>
                  <a:lnTo>
                    <a:pt x="197" y="171"/>
                  </a:lnTo>
                  <a:lnTo>
                    <a:pt x="195" y="177"/>
                  </a:lnTo>
                  <a:lnTo>
                    <a:pt x="190" y="183"/>
                  </a:lnTo>
                  <a:lnTo>
                    <a:pt x="185" y="186"/>
                  </a:lnTo>
                  <a:lnTo>
                    <a:pt x="185" y="257"/>
                  </a:lnTo>
                  <a:lnTo>
                    <a:pt x="185" y="266"/>
                  </a:lnTo>
                  <a:lnTo>
                    <a:pt x="185" y="274"/>
                  </a:lnTo>
                  <a:lnTo>
                    <a:pt x="159" y="274"/>
                  </a:lnTo>
                  <a:lnTo>
                    <a:pt x="156" y="280"/>
                  </a:lnTo>
                  <a:lnTo>
                    <a:pt x="150" y="284"/>
                  </a:lnTo>
                  <a:lnTo>
                    <a:pt x="145" y="288"/>
                  </a:lnTo>
                  <a:lnTo>
                    <a:pt x="137" y="289"/>
                  </a:lnTo>
                  <a:lnTo>
                    <a:pt x="23" y="289"/>
                  </a:lnTo>
                  <a:lnTo>
                    <a:pt x="19" y="289"/>
                  </a:lnTo>
                  <a:lnTo>
                    <a:pt x="14" y="287"/>
                  </a:lnTo>
                  <a:lnTo>
                    <a:pt x="11" y="284"/>
                  </a:lnTo>
                  <a:lnTo>
                    <a:pt x="7" y="282"/>
                  </a:lnTo>
                  <a:lnTo>
                    <a:pt x="4" y="279"/>
                  </a:lnTo>
                  <a:lnTo>
                    <a:pt x="2" y="274"/>
                  </a:lnTo>
                  <a:lnTo>
                    <a:pt x="1" y="270"/>
                  </a:lnTo>
                  <a:lnTo>
                    <a:pt x="0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657"/>
            <p:cNvSpPr>
              <a:spLocks noChangeArrowheads="1"/>
            </p:cNvSpPr>
            <p:nvPr/>
          </p:nvSpPr>
          <p:spPr bwMode="auto">
            <a:xfrm>
              <a:off x="6769741" y="5320227"/>
              <a:ext cx="16862" cy="65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58"/>
            <p:cNvSpPr>
              <a:spLocks noEditPoints="1"/>
            </p:cNvSpPr>
            <p:nvPr/>
          </p:nvSpPr>
          <p:spPr bwMode="auto">
            <a:xfrm>
              <a:off x="6357818" y="5031158"/>
              <a:ext cx="337247" cy="255344"/>
            </a:xfrm>
            <a:custGeom>
              <a:avLst/>
              <a:gdLst>
                <a:gd name="T0" fmla="*/ 524 w 561"/>
                <a:gd name="T1" fmla="*/ 381 h 421"/>
                <a:gd name="T2" fmla="*/ 524 w 561"/>
                <a:gd name="T3" fmla="*/ 39 h 421"/>
                <a:gd name="T4" fmla="*/ 37 w 561"/>
                <a:gd name="T5" fmla="*/ 39 h 421"/>
                <a:gd name="T6" fmla="*/ 37 w 561"/>
                <a:gd name="T7" fmla="*/ 381 h 421"/>
                <a:gd name="T8" fmla="*/ 524 w 561"/>
                <a:gd name="T9" fmla="*/ 381 h 421"/>
                <a:gd name="T10" fmla="*/ 561 w 561"/>
                <a:gd name="T11" fmla="*/ 32 h 421"/>
                <a:gd name="T12" fmla="*/ 561 w 561"/>
                <a:gd name="T13" fmla="*/ 387 h 421"/>
                <a:gd name="T14" fmla="*/ 560 w 561"/>
                <a:gd name="T15" fmla="*/ 394 h 421"/>
                <a:gd name="T16" fmla="*/ 559 w 561"/>
                <a:gd name="T17" fmla="*/ 401 h 421"/>
                <a:gd name="T18" fmla="*/ 555 w 561"/>
                <a:gd name="T19" fmla="*/ 406 h 421"/>
                <a:gd name="T20" fmla="*/ 551 w 561"/>
                <a:gd name="T21" fmla="*/ 411 h 421"/>
                <a:gd name="T22" fmla="*/ 546 w 561"/>
                <a:gd name="T23" fmla="*/ 415 h 421"/>
                <a:gd name="T24" fmla="*/ 541 w 561"/>
                <a:gd name="T25" fmla="*/ 417 h 421"/>
                <a:gd name="T26" fmla="*/ 535 w 561"/>
                <a:gd name="T27" fmla="*/ 420 h 421"/>
                <a:gd name="T28" fmla="*/ 528 w 561"/>
                <a:gd name="T29" fmla="*/ 421 h 421"/>
                <a:gd name="T30" fmla="*/ 32 w 561"/>
                <a:gd name="T31" fmla="*/ 421 h 421"/>
                <a:gd name="T32" fmla="*/ 26 w 561"/>
                <a:gd name="T33" fmla="*/ 420 h 421"/>
                <a:gd name="T34" fmla="*/ 20 w 561"/>
                <a:gd name="T35" fmla="*/ 417 h 421"/>
                <a:gd name="T36" fmla="*/ 15 w 561"/>
                <a:gd name="T37" fmla="*/ 415 h 421"/>
                <a:gd name="T38" fmla="*/ 10 w 561"/>
                <a:gd name="T39" fmla="*/ 411 h 421"/>
                <a:gd name="T40" fmla="*/ 6 w 561"/>
                <a:gd name="T41" fmla="*/ 406 h 421"/>
                <a:gd name="T42" fmla="*/ 2 w 561"/>
                <a:gd name="T43" fmla="*/ 401 h 421"/>
                <a:gd name="T44" fmla="*/ 1 w 561"/>
                <a:gd name="T45" fmla="*/ 394 h 421"/>
                <a:gd name="T46" fmla="*/ 0 w 561"/>
                <a:gd name="T47" fmla="*/ 387 h 421"/>
                <a:gd name="T48" fmla="*/ 0 w 561"/>
                <a:gd name="T49" fmla="*/ 32 h 421"/>
                <a:gd name="T50" fmla="*/ 1 w 561"/>
                <a:gd name="T51" fmla="*/ 25 h 421"/>
                <a:gd name="T52" fmla="*/ 2 w 561"/>
                <a:gd name="T53" fmla="*/ 20 h 421"/>
                <a:gd name="T54" fmla="*/ 6 w 561"/>
                <a:gd name="T55" fmla="*/ 14 h 421"/>
                <a:gd name="T56" fmla="*/ 10 w 561"/>
                <a:gd name="T57" fmla="*/ 8 h 421"/>
                <a:gd name="T58" fmla="*/ 15 w 561"/>
                <a:gd name="T59" fmla="*/ 5 h 421"/>
                <a:gd name="T60" fmla="*/ 20 w 561"/>
                <a:gd name="T61" fmla="*/ 2 h 421"/>
                <a:gd name="T62" fmla="*/ 26 w 561"/>
                <a:gd name="T63" fmla="*/ 0 h 421"/>
                <a:gd name="T64" fmla="*/ 32 w 561"/>
                <a:gd name="T65" fmla="*/ 0 h 421"/>
                <a:gd name="T66" fmla="*/ 528 w 561"/>
                <a:gd name="T67" fmla="*/ 0 h 421"/>
                <a:gd name="T68" fmla="*/ 535 w 561"/>
                <a:gd name="T69" fmla="*/ 0 h 421"/>
                <a:gd name="T70" fmla="*/ 541 w 561"/>
                <a:gd name="T71" fmla="*/ 2 h 421"/>
                <a:gd name="T72" fmla="*/ 546 w 561"/>
                <a:gd name="T73" fmla="*/ 5 h 421"/>
                <a:gd name="T74" fmla="*/ 551 w 561"/>
                <a:gd name="T75" fmla="*/ 8 h 421"/>
                <a:gd name="T76" fmla="*/ 555 w 561"/>
                <a:gd name="T77" fmla="*/ 14 h 421"/>
                <a:gd name="T78" fmla="*/ 559 w 561"/>
                <a:gd name="T79" fmla="*/ 20 h 421"/>
                <a:gd name="T80" fmla="*/ 560 w 561"/>
                <a:gd name="T81" fmla="*/ 25 h 421"/>
                <a:gd name="T82" fmla="*/ 561 w 561"/>
                <a:gd name="T83" fmla="*/ 32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1" h="421">
                  <a:moveTo>
                    <a:pt x="524" y="381"/>
                  </a:moveTo>
                  <a:lnTo>
                    <a:pt x="524" y="39"/>
                  </a:lnTo>
                  <a:lnTo>
                    <a:pt x="37" y="39"/>
                  </a:lnTo>
                  <a:lnTo>
                    <a:pt x="37" y="381"/>
                  </a:lnTo>
                  <a:lnTo>
                    <a:pt x="524" y="381"/>
                  </a:lnTo>
                  <a:close/>
                  <a:moveTo>
                    <a:pt x="561" y="32"/>
                  </a:moveTo>
                  <a:lnTo>
                    <a:pt x="561" y="387"/>
                  </a:lnTo>
                  <a:lnTo>
                    <a:pt x="560" y="394"/>
                  </a:lnTo>
                  <a:lnTo>
                    <a:pt x="559" y="401"/>
                  </a:lnTo>
                  <a:lnTo>
                    <a:pt x="555" y="406"/>
                  </a:lnTo>
                  <a:lnTo>
                    <a:pt x="551" y="411"/>
                  </a:lnTo>
                  <a:lnTo>
                    <a:pt x="546" y="415"/>
                  </a:lnTo>
                  <a:lnTo>
                    <a:pt x="541" y="417"/>
                  </a:lnTo>
                  <a:lnTo>
                    <a:pt x="535" y="420"/>
                  </a:lnTo>
                  <a:lnTo>
                    <a:pt x="528" y="421"/>
                  </a:lnTo>
                  <a:lnTo>
                    <a:pt x="32" y="421"/>
                  </a:lnTo>
                  <a:lnTo>
                    <a:pt x="26" y="420"/>
                  </a:lnTo>
                  <a:lnTo>
                    <a:pt x="20" y="417"/>
                  </a:lnTo>
                  <a:lnTo>
                    <a:pt x="15" y="415"/>
                  </a:lnTo>
                  <a:lnTo>
                    <a:pt x="10" y="411"/>
                  </a:lnTo>
                  <a:lnTo>
                    <a:pt x="6" y="406"/>
                  </a:lnTo>
                  <a:lnTo>
                    <a:pt x="2" y="401"/>
                  </a:lnTo>
                  <a:lnTo>
                    <a:pt x="1" y="394"/>
                  </a:lnTo>
                  <a:lnTo>
                    <a:pt x="0" y="387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8"/>
                  </a:lnTo>
                  <a:lnTo>
                    <a:pt x="15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528" y="0"/>
                  </a:lnTo>
                  <a:lnTo>
                    <a:pt x="535" y="0"/>
                  </a:lnTo>
                  <a:lnTo>
                    <a:pt x="541" y="2"/>
                  </a:lnTo>
                  <a:lnTo>
                    <a:pt x="546" y="5"/>
                  </a:lnTo>
                  <a:lnTo>
                    <a:pt x="551" y="8"/>
                  </a:lnTo>
                  <a:lnTo>
                    <a:pt x="555" y="14"/>
                  </a:lnTo>
                  <a:lnTo>
                    <a:pt x="559" y="20"/>
                  </a:lnTo>
                  <a:lnTo>
                    <a:pt x="560" y="25"/>
                  </a:lnTo>
                  <a:lnTo>
                    <a:pt x="56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59"/>
            <p:cNvSpPr/>
            <p:nvPr/>
          </p:nvSpPr>
          <p:spPr bwMode="auto">
            <a:xfrm>
              <a:off x="6463810" y="5129924"/>
              <a:ext cx="122854" cy="98766"/>
            </a:xfrm>
            <a:custGeom>
              <a:avLst/>
              <a:gdLst>
                <a:gd name="T0" fmla="*/ 205 w 205"/>
                <a:gd name="T1" fmla="*/ 71 h 163"/>
                <a:gd name="T2" fmla="*/ 205 w 205"/>
                <a:gd name="T3" fmla="*/ 116 h 163"/>
                <a:gd name="T4" fmla="*/ 205 w 205"/>
                <a:gd name="T5" fmla="*/ 144 h 163"/>
                <a:gd name="T6" fmla="*/ 205 w 205"/>
                <a:gd name="T7" fmla="*/ 159 h 163"/>
                <a:gd name="T8" fmla="*/ 205 w 205"/>
                <a:gd name="T9" fmla="*/ 163 h 163"/>
                <a:gd name="T10" fmla="*/ 130 w 205"/>
                <a:gd name="T11" fmla="*/ 163 h 163"/>
                <a:gd name="T12" fmla="*/ 76 w 205"/>
                <a:gd name="T13" fmla="*/ 163 h 163"/>
                <a:gd name="T14" fmla="*/ 0 w 205"/>
                <a:gd name="T15" fmla="*/ 163 h 163"/>
                <a:gd name="T16" fmla="*/ 0 w 205"/>
                <a:gd name="T17" fmla="*/ 159 h 163"/>
                <a:gd name="T18" fmla="*/ 0 w 205"/>
                <a:gd name="T19" fmla="*/ 144 h 163"/>
                <a:gd name="T20" fmla="*/ 0 w 205"/>
                <a:gd name="T21" fmla="*/ 116 h 163"/>
                <a:gd name="T22" fmla="*/ 0 w 205"/>
                <a:gd name="T23" fmla="*/ 71 h 163"/>
                <a:gd name="T24" fmla="*/ 0 w 205"/>
                <a:gd name="T25" fmla="*/ 63 h 163"/>
                <a:gd name="T26" fmla="*/ 1 w 205"/>
                <a:gd name="T27" fmla="*/ 56 h 163"/>
                <a:gd name="T28" fmla="*/ 3 w 205"/>
                <a:gd name="T29" fmla="*/ 49 h 163"/>
                <a:gd name="T30" fmla="*/ 6 w 205"/>
                <a:gd name="T31" fmla="*/ 43 h 163"/>
                <a:gd name="T32" fmla="*/ 8 w 205"/>
                <a:gd name="T33" fmla="*/ 37 h 163"/>
                <a:gd name="T34" fmla="*/ 13 w 205"/>
                <a:gd name="T35" fmla="*/ 32 h 163"/>
                <a:gd name="T36" fmla="*/ 16 w 205"/>
                <a:gd name="T37" fmla="*/ 27 h 163"/>
                <a:gd name="T38" fmla="*/ 20 w 205"/>
                <a:gd name="T39" fmla="*/ 23 h 163"/>
                <a:gd name="T40" fmla="*/ 30 w 205"/>
                <a:gd name="T41" fmla="*/ 15 h 163"/>
                <a:gd name="T42" fmla="*/ 40 w 205"/>
                <a:gd name="T43" fmla="*/ 9 h 163"/>
                <a:gd name="T44" fmla="*/ 52 w 205"/>
                <a:gd name="T45" fmla="*/ 4 h 163"/>
                <a:gd name="T46" fmla="*/ 63 w 205"/>
                <a:gd name="T47" fmla="*/ 0 h 163"/>
                <a:gd name="T48" fmla="*/ 103 w 205"/>
                <a:gd name="T49" fmla="*/ 113 h 163"/>
                <a:gd name="T50" fmla="*/ 143 w 205"/>
                <a:gd name="T51" fmla="*/ 0 h 163"/>
                <a:gd name="T52" fmla="*/ 154 w 205"/>
                <a:gd name="T53" fmla="*/ 4 h 163"/>
                <a:gd name="T54" fmla="*/ 165 w 205"/>
                <a:gd name="T55" fmla="*/ 9 h 163"/>
                <a:gd name="T56" fmla="*/ 175 w 205"/>
                <a:gd name="T57" fmla="*/ 15 h 163"/>
                <a:gd name="T58" fmla="*/ 185 w 205"/>
                <a:gd name="T59" fmla="*/ 23 h 163"/>
                <a:gd name="T60" fmla="*/ 190 w 205"/>
                <a:gd name="T61" fmla="*/ 27 h 163"/>
                <a:gd name="T62" fmla="*/ 193 w 205"/>
                <a:gd name="T63" fmla="*/ 32 h 163"/>
                <a:gd name="T64" fmla="*/ 198 w 205"/>
                <a:gd name="T65" fmla="*/ 37 h 163"/>
                <a:gd name="T66" fmla="*/ 200 w 205"/>
                <a:gd name="T67" fmla="*/ 43 h 163"/>
                <a:gd name="T68" fmla="*/ 202 w 205"/>
                <a:gd name="T69" fmla="*/ 49 h 163"/>
                <a:gd name="T70" fmla="*/ 204 w 205"/>
                <a:gd name="T71" fmla="*/ 56 h 163"/>
                <a:gd name="T72" fmla="*/ 205 w 205"/>
                <a:gd name="T73" fmla="*/ 63 h 163"/>
                <a:gd name="T74" fmla="*/ 205 w 205"/>
                <a:gd name="T75" fmla="*/ 7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5" h="163">
                  <a:moveTo>
                    <a:pt x="205" y="71"/>
                  </a:moveTo>
                  <a:lnTo>
                    <a:pt x="205" y="116"/>
                  </a:lnTo>
                  <a:lnTo>
                    <a:pt x="205" y="144"/>
                  </a:lnTo>
                  <a:lnTo>
                    <a:pt x="205" y="159"/>
                  </a:lnTo>
                  <a:lnTo>
                    <a:pt x="205" y="163"/>
                  </a:lnTo>
                  <a:lnTo>
                    <a:pt x="130" y="163"/>
                  </a:lnTo>
                  <a:lnTo>
                    <a:pt x="76" y="163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0" y="144"/>
                  </a:lnTo>
                  <a:lnTo>
                    <a:pt x="0" y="116"/>
                  </a:lnTo>
                  <a:lnTo>
                    <a:pt x="0" y="71"/>
                  </a:lnTo>
                  <a:lnTo>
                    <a:pt x="0" y="63"/>
                  </a:lnTo>
                  <a:lnTo>
                    <a:pt x="1" y="56"/>
                  </a:lnTo>
                  <a:lnTo>
                    <a:pt x="3" y="49"/>
                  </a:lnTo>
                  <a:lnTo>
                    <a:pt x="6" y="43"/>
                  </a:lnTo>
                  <a:lnTo>
                    <a:pt x="8" y="37"/>
                  </a:lnTo>
                  <a:lnTo>
                    <a:pt x="13" y="32"/>
                  </a:lnTo>
                  <a:lnTo>
                    <a:pt x="16" y="27"/>
                  </a:lnTo>
                  <a:lnTo>
                    <a:pt x="20" y="23"/>
                  </a:lnTo>
                  <a:lnTo>
                    <a:pt x="30" y="15"/>
                  </a:lnTo>
                  <a:lnTo>
                    <a:pt x="40" y="9"/>
                  </a:lnTo>
                  <a:lnTo>
                    <a:pt x="52" y="4"/>
                  </a:lnTo>
                  <a:lnTo>
                    <a:pt x="63" y="0"/>
                  </a:lnTo>
                  <a:lnTo>
                    <a:pt x="103" y="113"/>
                  </a:lnTo>
                  <a:lnTo>
                    <a:pt x="143" y="0"/>
                  </a:lnTo>
                  <a:lnTo>
                    <a:pt x="154" y="4"/>
                  </a:lnTo>
                  <a:lnTo>
                    <a:pt x="165" y="9"/>
                  </a:lnTo>
                  <a:lnTo>
                    <a:pt x="175" y="15"/>
                  </a:lnTo>
                  <a:lnTo>
                    <a:pt x="185" y="23"/>
                  </a:lnTo>
                  <a:lnTo>
                    <a:pt x="190" y="27"/>
                  </a:lnTo>
                  <a:lnTo>
                    <a:pt x="193" y="32"/>
                  </a:lnTo>
                  <a:lnTo>
                    <a:pt x="198" y="37"/>
                  </a:lnTo>
                  <a:lnTo>
                    <a:pt x="200" y="43"/>
                  </a:lnTo>
                  <a:lnTo>
                    <a:pt x="202" y="49"/>
                  </a:lnTo>
                  <a:lnTo>
                    <a:pt x="204" y="56"/>
                  </a:lnTo>
                  <a:lnTo>
                    <a:pt x="205" y="63"/>
                  </a:lnTo>
                  <a:lnTo>
                    <a:pt x="205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60"/>
            <p:cNvSpPr/>
            <p:nvPr/>
          </p:nvSpPr>
          <p:spPr bwMode="auto">
            <a:xfrm>
              <a:off x="6502353" y="5072110"/>
              <a:ext cx="45768" cy="60223"/>
            </a:xfrm>
            <a:custGeom>
              <a:avLst/>
              <a:gdLst>
                <a:gd name="T0" fmla="*/ 38 w 76"/>
                <a:gd name="T1" fmla="*/ 0 h 100"/>
                <a:gd name="T2" fmla="*/ 48 w 76"/>
                <a:gd name="T3" fmla="*/ 2 h 100"/>
                <a:gd name="T4" fmla="*/ 56 w 76"/>
                <a:gd name="T5" fmla="*/ 5 h 100"/>
                <a:gd name="T6" fmla="*/ 62 w 76"/>
                <a:gd name="T7" fmla="*/ 9 h 100"/>
                <a:gd name="T8" fmla="*/ 68 w 76"/>
                <a:gd name="T9" fmla="*/ 15 h 100"/>
                <a:gd name="T10" fmla="*/ 71 w 76"/>
                <a:gd name="T11" fmla="*/ 23 h 100"/>
                <a:gd name="T12" fmla="*/ 73 w 76"/>
                <a:gd name="T13" fmla="*/ 30 h 100"/>
                <a:gd name="T14" fmla="*/ 75 w 76"/>
                <a:gd name="T15" fmla="*/ 41 h 100"/>
                <a:gd name="T16" fmla="*/ 76 w 76"/>
                <a:gd name="T17" fmla="*/ 49 h 100"/>
                <a:gd name="T18" fmla="*/ 75 w 76"/>
                <a:gd name="T19" fmla="*/ 59 h 100"/>
                <a:gd name="T20" fmla="*/ 71 w 76"/>
                <a:gd name="T21" fmla="*/ 70 h 100"/>
                <a:gd name="T22" fmla="*/ 68 w 76"/>
                <a:gd name="T23" fmla="*/ 77 h 100"/>
                <a:gd name="T24" fmla="*/ 62 w 76"/>
                <a:gd name="T25" fmla="*/ 85 h 100"/>
                <a:gd name="T26" fmla="*/ 57 w 76"/>
                <a:gd name="T27" fmla="*/ 91 h 100"/>
                <a:gd name="T28" fmla="*/ 50 w 76"/>
                <a:gd name="T29" fmla="*/ 95 h 100"/>
                <a:gd name="T30" fmla="*/ 43 w 76"/>
                <a:gd name="T31" fmla="*/ 98 h 100"/>
                <a:gd name="T32" fmla="*/ 38 w 76"/>
                <a:gd name="T33" fmla="*/ 100 h 100"/>
                <a:gd name="T34" fmla="*/ 31 w 76"/>
                <a:gd name="T35" fmla="*/ 98 h 100"/>
                <a:gd name="T36" fmla="*/ 24 w 76"/>
                <a:gd name="T37" fmla="*/ 95 h 100"/>
                <a:gd name="T38" fmla="*/ 19 w 76"/>
                <a:gd name="T39" fmla="*/ 91 h 100"/>
                <a:gd name="T40" fmla="*/ 12 w 76"/>
                <a:gd name="T41" fmla="*/ 85 h 100"/>
                <a:gd name="T42" fmla="*/ 8 w 76"/>
                <a:gd name="T43" fmla="*/ 77 h 100"/>
                <a:gd name="T44" fmla="*/ 3 w 76"/>
                <a:gd name="T45" fmla="*/ 70 h 100"/>
                <a:gd name="T46" fmla="*/ 1 w 76"/>
                <a:gd name="T47" fmla="*/ 59 h 100"/>
                <a:gd name="T48" fmla="*/ 0 w 76"/>
                <a:gd name="T49" fmla="*/ 49 h 100"/>
                <a:gd name="T50" fmla="*/ 0 w 76"/>
                <a:gd name="T51" fmla="*/ 41 h 100"/>
                <a:gd name="T52" fmla="*/ 1 w 76"/>
                <a:gd name="T53" fmla="*/ 30 h 100"/>
                <a:gd name="T54" fmla="*/ 4 w 76"/>
                <a:gd name="T55" fmla="*/ 23 h 100"/>
                <a:gd name="T56" fmla="*/ 8 w 76"/>
                <a:gd name="T57" fmla="*/ 15 h 100"/>
                <a:gd name="T58" fmla="*/ 12 w 76"/>
                <a:gd name="T59" fmla="*/ 9 h 100"/>
                <a:gd name="T60" fmla="*/ 19 w 76"/>
                <a:gd name="T61" fmla="*/ 5 h 100"/>
                <a:gd name="T62" fmla="*/ 28 w 76"/>
                <a:gd name="T63" fmla="*/ 2 h 100"/>
                <a:gd name="T64" fmla="*/ 38 w 76"/>
                <a:gd name="T6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100">
                  <a:moveTo>
                    <a:pt x="38" y="0"/>
                  </a:moveTo>
                  <a:lnTo>
                    <a:pt x="48" y="2"/>
                  </a:lnTo>
                  <a:lnTo>
                    <a:pt x="56" y="5"/>
                  </a:lnTo>
                  <a:lnTo>
                    <a:pt x="62" y="9"/>
                  </a:lnTo>
                  <a:lnTo>
                    <a:pt x="68" y="15"/>
                  </a:lnTo>
                  <a:lnTo>
                    <a:pt x="71" y="23"/>
                  </a:lnTo>
                  <a:lnTo>
                    <a:pt x="73" y="30"/>
                  </a:lnTo>
                  <a:lnTo>
                    <a:pt x="75" y="41"/>
                  </a:lnTo>
                  <a:lnTo>
                    <a:pt x="76" y="49"/>
                  </a:lnTo>
                  <a:lnTo>
                    <a:pt x="75" y="59"/>
                  </a:lnTo>
                  <a:lnTo>
                    <a:pt x="71" y="70"/>
                  </a:lnTo>
                  <a:lnTo>
                    <a:pt x="68" y="77"/>
                  </a:lnTo>
                  <a:lnTo>
                    <a:pt x="62" y="85"/>
                  </a:lnTo>
                  <a:lnTo>
                    <a:pt x="57" y="91"/>
                  </a:lnTo>
                  <a:lnTo>
                    <a:pt x="50" y="95"/>
                  </a:lnTo>
                  <a:lnTo>
                    <a:pt x="43" y="98"/>
                  </a:lnTo>
                  <a:lnTo>
                    <a:pt x="38" y="100"/>
                  </a:lnTo>
                  <a:lnTo>
                    <a:pt x="31" y="98"/>
                  </a:lnTo>
                  <a:lnTo>
                    <a:pt x="24" y="95"/>
                  </a:lnTo>
                  <a:lnTo>
                    <a:pt x="19" y="91"/>
                  </a:lnTo>
                  <a:lnTo>
                    <a:pt x="12" y="85"/>
                  </a:lnTo>
                  <a:lnTo>
                    <a:pt x="8" y="77"/>
                  </a:lnTo>
                  <a:lnTo>
                    <a:pt x="3" y="70"/>
                  </a:lnTo>
                  <a:lnTo>
                    <a:pt x="1" y="59"/>
                  </a:lnTo>
                  <a:lnTo>
                    <a:pt x="0" y="49"/>
                  </a:lnTo>
                  <a:lnTo>
                    <a:pt x="0" y="41"/>
                  </a:lnTo>
                  <a:lnTo>
                    <a:pt x="1" y="30"/>
                  </a:lnTo>
                  <a:lnTo>
                    <a:pt x="4" y="23"/>
                  </a:lnTo>
                  <a:lnTo>
                    <a:pt x="8" y="15"/>
                  </a:lnTo>
                  <a:lnTo>
                    <a:pt x="12" y="9"/>
                  </a:lnTo>
                  <a:lnTo>
                    <a:pt x="19" y="5"/>
                  </a:lnTo>
                  <a:lnTo>
                    <a:pt x="28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61"/>
            <p:cNvSpPr/>
            <p:nvPr/>
          </p:nvSpPr>
          <p:spPr bwMode="auto">
            <a:xfrm>
              <a:off x="6516806" y="5137150"/>
              <a:ext cx="19271" cy="45770"/>
            </a:xfrm>
            <a:custGeom>
              <a:avLst/>
              <a:gdLst>
                <a:gd name="T0" fmla="*/ 30 w 30"/>
                <a:gd name="T1" fmla="*/ 39 h 76"/>
                <a:gd name="T2" fmla="*/ 15 w 30"/>
                <a:gd name="T3" fmla="*/ 76 h 76"/>
                <a:gd name="T4" fmla="*/ 0 w 30"/>
                <a:gd name="T5" fmla="*/ 39 h 76"/>
                <a:gd name="T6" fmla="*/ 12 w 30"/>
                <a:gd name="T7" fmla="*/ 0 h 76"/>
                <a:gd name="T8" fmla="*/ 18 w 30"/>
                <a:gd name="T9" fmla="*/ 0 h 76"/>
                <a:gd name="T10" fmla="*/ 30 w 30"/>
                <a:gd name="T11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76">
                  <a:moveTo>
                    <a:pt x="30" y="39"/>
                  </a:moveTo>
                  <a:lnTo>
                    <a:pt x="15" y="76"/>
                  </a:lnTo>
                  <a:lnTo>
                    <a:pt x="0" y="39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662"/>
            <p:cNvSpPr>
              <a:spLocks noChangeArrowheads="1"/>
            </p:cNvSpPr>
            <p:nvPr/>
          </p:nvSpPr>
          <p:spPr bwMode="auto">
            <a:xfrm>
              <a:off x="6261462" y="5320227"/>
              <a:ext cx="19271" cy="650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663"/>
            <p:cNvSpPr>
              <a:spLocks noChangeArrowheads="1"/>
            </p:cNvSpPr>
            <p:nvPr/>
          </p:nvSpPr>
          <p:spPr bwMode="auto">
            <a:xfrm>
              <a:off x="6225328" y="5447900"/>
              <a:ext cx="19271" cy="746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64"/>
            <p:cNvSpPr/>
            <p:nvPr/>
          </p:nvSpPr>
          <p:spPr bwMode="auto">
            <a:xfrm>
              <a:off x="6201239" y="5141968"/>
              <a:ext cx="120445" cy="173441"/>
            </a:xfrm>
            <a:custGeom>
              <a:avLst/>
              <a:gdLst>
                <a:gd name="T0" fmla="*/ 199 w 199"/>
                <a:gd name="T1" fmla="*/ 266 h 289"/>
                <a:gd name="T2" fmla="*/ 198 w 199"/>
                <a:gd name="T3" fmla="*/ 270 h 289"/>
                <a:gd name="T4" fmla="*/ 197 w 199"/>
                <a:gd name="T5" fmla="*/ 274 h 289"/>
                <a:gd name="T6" fmla="*/ 194 w 199"/>
                <a:gd name="T7" fmla="*/ 279 h 289"/>
                <a:gd name="T8" fmla="*/ 191 w 199"/>
                <a:gd name="T9" fmla="*/ 282 h 289"/>
                <a:gd name="T10" fmla="*/ 188 w 199"/>
                <a:gd name="T11" fmla="*/ 284 h 289"/>
                <a:gd name="T12" fmla="*/ 184 w 199"/>
                <a:gd name="T13" fmla="*/ 287 h 289"/>
                <a:gd name="T14" fmla="*/ 180 w 199"/>
                <a:gd name="T15" fmla="*/ 288 h 289"/>
                <a:gd name="T16" fmla="*/ 175 w 199"/>
                <a:gd name="T17" fmla="*/ 289 h 289"/>
                <a:gd name="T18" fmla="*/ 62 w 199"/>
                <a:gd name="T19" fmla="*/ 289 h 289"/>
                <a:gd name="T20" fmla="*/ 54 w 199"/>
                <a:gd name="T21" fmla="*/ 288 h 289"/>
                <a:gd name="T22" fmla="*/ 48 w 199"/>
                <a:gd name="T23" fmla="*/ 284 h 289"/>
                <a:gd name="T24" fmla="*/ 44 w 199"/>
                <a:gd name="T25" fmla="*/ 280 h 289"/>
                <a:gd name="T26" fmla="*/ 39 w 199"/>
                <a:gd name="T27" fmla="*/ 274 h 289"/>
                <a:gd name="T28" fmla="*/ 14 w 199"/>
                <a:gd name="T29" fmla="*/ 274 h 289"/>
                <a:gd name="T30" fmla="*/ 14 w 199"/>
                <a:gd name="T31" fmla="*/ 266 h 289"/>
                <a:gd name="T32" fmla="*/ 14 w 199"/>
                <a:gd name="T33" fmla="*/ 257 h 289"/>
                <a:gd name="T34" fmla="*/ 14 w 199"/>
                <a:gd name="T35" fmla="*/ 186 h 289"/>
                <a:gd name="T36" fmla="*/ 8 w 199"/>
                <a:gd name="T37" fmla="*/ 182 h 289"/>
                <a:gd name="T38" fmla="*/ 4 w 199"/>
                <a:gd name="T39" fmla="*/ 177 h 289"/>
                <a:gd name="T40" fmla="*/ 2 w 199"/>
                <a:gd name="T41" fmla="*/ 171 h 289"/>
                <a:gd name="T42" fmla="*/ 0 w 199"/>
                <a:gd name="T43" fmla="*/ 163 h 289"/>
                <a:gd name="T44" fmla="*/ 0 w 199"/>
                <a:gd name="T45" fmla="*/ 27 h 289"/>
                <a:gd name="T46" fmla="*/ 0 w 199"/>
                <a:gd name="T47" fmla="*/ 21 h 289"/>
                <a:gd name="T48" fmla="*/ 3 w 199"/>
                <a:gd name="T49" fmla="*/ 17 h 289"/>
                <a:gd name="T50" fmla="*/ 5 w 199"/>
                <a:gd name="T51" fmla="*/ 13 h 289"/>
                <a:gd name="T52" fmla="*/ 8 w 199"/>
                <a:gd name="T53" fmla="*/ 8 h 289"/>
                <a:gd name="T54" fmla="*/ 13 w 199"/>
                <a:gd name="T55" fmla="*/ 5 h 289"/>
                <a:gd name="T56" fmla="*/ 17 w 199"/>
                <a:gd name="T57" fmla="*/ 3 h 289"/>
                <a:gd name="T58" fmla="*/ 22 w 199"/>
                <a:gd name="T59" fmla="*/ 1 h 289"/>
                <a:gd name="T60" fmla="*/ 27 w 199"/>
                <a:gd name="T61" fmla="*/ 0 h 289"/>
                <a:gd name="T62" fmla="*/ 33 w 199"/>
                <a:gd name="T63" fmla="*/ 1 h 289"/>
                <a:gd name="T64" fmla="*/ 37 w 199"/>
                <a:gd name="T65" fmla="*/ 3 h 289"/>
                <a:gd name="T66" fmla="*/ 42 w 199"/>
                <a:gd name="T67" fmla="*/ 5 h 289"/>
                <a:gd name="T68" fmla="*/ 46 w 199"/>
                <a:gd name="T69" fmla="*/ 8 h 289"/>
                <a:gd name="T70" fmla="*/ 49 w 199"/>
                <a:gd name="T71" fmla="*/ 13 h 289"/>
                <a:gd name="T72" fmla="*/ 52 w 199"/>
                <a:gd name="T73" fmla="*/ 17 h 289"/>
                <a:gd name="T74" fmla="*/ 53 w 199"/>
                <a:gd name="T75" fmla="*/ 21 h 289"/>
                <a:gd name="T76" fmla="*/ 54 w 199"/>
                <a:gd name="T77" fmla="*/ 27 h 289"/>
                <a:gd name="T78" fmla="*/ 54 w 199"/>
                <a:gd name="T79" fmla="*/ 163 h 289"/>
                <a:gd name="T80" fmla="*/ 54 w 199"/>
                <a:gd name="T81" fmla="*/ 169 h 289"/>
                <a:gd name="T82" fmla="*/ 52 w 199"/>
                <a:gd name="T83" fmla="*/ 173 h 289"/>
                <a:gd name="T84" fmla="*/ 51 w 199"/>
                <a:gd name="T85" fmla="*/ 176 h 289"/>
                <a:gd name="T86" fmla="*/ 47 w 199"/>
                <a:gd name="T87" fmla="*/ 181 h 289"/>
                <a:gd name="T88" fmla="*/ 44 w 199"/>
                <a:gd name="T89" fmla="*/ 184 h 289"/>
                <a:gd name="T90" fmla="*/ 41 w 199"/>
                <a:gd name="T91" fmla="*/ 186 h 289"/>
                <a:gd name="T92" fmla="*/ 36 w 199"/>
                <a:gd name="T93" fmla="*/ 189 h 289"/>
                <a:gd name="T94" fmla="*/ 32 w 199"/>
                <a:gd name="T95" fmla="*/ 190 h 289"/>
                <a:gd name="T96" fmla="*/ 32 w 199"/>
                <a:gd name="T97" fmla="*/ 257 h 289"/>
                <a:gd name="T98" fmla="*/ 39 w 199"/>
                <a:gd name="T99" fmla="*/ 257 h 289"/>
                <a:gd name="T100" fmla="*/ 43 w 199"/>
                <a:gd name="T101" fmla="*/ 251 h 289"/>
                <a:gd name="T102" fmla="*/ 48 w 199"/>
                <a:gd name="T103" fmla="*/ 247 h 289"/>
                <a:gd name="T104" fmla="*/ 54 w 199"/>
                <a:gd name="T105" fmla="*/ 243 h 289"/>
                <a:gd name="T106" fmla="*/ 62 w 199"/>
                <a:gd name="T107" fmla="*/ 242 h 289"/>
                <a:gd name="T108" fmla="*/ 175 w 199"/>
                <a:gd name="T109" fmla="*/ 242 h 289"/>
                <a:gd name="T110" fmla="*/ 180 w 199"/>
                <a:gd name="T111" fmla="*/ 242 h 289"/>
                <a:gd name="T112" fmla="*/ 184 w 199"/>
                <a:gd name="T113" fmla="*/ 244 h 289"/>
                <a:gd name="T114" fmla="*/ 188 w 199"/>
                <a:gd name="T115" fmla="*/ 245 h 289"/>
                <a:gd name="T116" fmla="*/ 191 w 199"/>
                <a:gd name="T117" fmla="*/ 249 h 289"/>
                <a:gd name="T118" fmla="*/ 194 w 199"/>
                <a:gd name="T119" fmla="*/ 252 h 289"/>
                <a:gd name="T120" fmla="*/ 197 w 199"/>
                <a:gd name="T121" fmla="*/ 257 h 289"/>
                <a:gd name="T122" fmla="*/ 198 w 199"/>
                <a:gd name="T123" fmla="*/ 261 h 289"/>
                <a:gd name="T124" fmla="*/ 199 w 199"/>
                <a:gd name="T125" fmla="*/ 2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9" h="289">
                  <a:moveTo>
                    <a:pt x="199" y="266"/>
                  </a:moveTo>
                  <a:lnTo>
                    <a:pt x="198" y="270"/>
                  </a:lnTo>
                  <a:lnTo>
                    <a:pt x="197" y="274"/>
                  </a:lnTo>
                  <a:lnTo>
                    <a:pt x="194" y="279"/>
                  </a:lnTo>
                  <a:lnTo>
                    <a:pt x="191" y="282"/>
                  </a:lnTo>
                  <a:lnTo>
                    <a:pt x="188" y="284"/>
                  </a:lnTo>
                  <a:lnTo>
                    <a:pt x="184" y="287"/>
                  </a:lnTo>
                  <a:lnTo>
                    <a:pt x="180" y="288"/>
                  </a:lnTo>
                  <a:lnTo>
                    <a:pt x="175" y="289"/>
                  </a:lnTo>
                  <a:lnTo>
                    <a:pt x="62" y="289"/>
                  </a:lnTo>
                  <a:lnTo>
                    <a:pt x="54" y="288"/>
                  </a:lnTo>
                  <a:lnTo>
                    <a:pt x="48" y="284"/>
                  </a:lnTo>
                  <a:lnTo>
                    <a:pt x="44" y="280"/>
                  </a:lnTo>
                  <a:lnTo>
                    <a:pt x="39" y="274"/>
                  </a:lnTo>
                  <a:lnTo>
                    <a:pt x="14" y="274"/>
                  </a:lnTo>
                  <a:lnTo>
                    <a:pt x="14" y="266"/>
                  </a:lnTo>
                  <a:lnTo>
                    <a:pt x="14" y="257"/>
                  </a:lnTo>
                  <a:lnTo>
                    <a:pt x="14" y="186"/>
                  </a:lnTo>
                  <a:lnTo>
                    <a:pt x="8" y="182"/>
                  </a:lnTo>
                  <a:lnTo>
                    <a:pt x="4" y="177"/>
                  </a:lnTo>
                  <a:lnTo>
                    <a:pt x="2" y="171"/>
                  </a:lnTo>
                  <a:lnTo>
                    <a:pt x="0" y="163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3" y="17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33" y="1"/>
                  </a:lnTo>
                  <a:lnTo>
                    <a:pt x="37" y="3"/>
                  </a:lnTo>
                  <a:lnTo>
                    <a:pt x="42" y="5"/>
                  </a:lnTo>
                  <a:lnTo>
                    <a:pt x="46" y="8"/>
                  </a:lnTo>
                  <a:lnTo>
                    <a:pt x="49" y="13"/>
                  </a:lnTo>
                  <a:lnTo>
                    <a:pt x="52" y="17"/>
                  </a:lnTo>
                  <a:lnTo>
                    <a:pt x="53" y="21"/>
                  </a:lnTo>
                  <a:lnTo>
                    <a:pt x="54" y="27"/>
                  </a:lnTo>
                  <a:lnTo>
                    <a:pt x="54" y="163"/>
                  </a:lnTo>
                  <a:lnTo>
                    <a:pt x="54" y="169"/>
                  </a:lnTo>
                  <a:lnTo>
                    <a:pt x="52" y="173"/>
                  </a:lnTo>
                  <a:lnTo>
                    <a:pt x="51" y="176"/>
                  </a:lnTo>
                  <a:lnTo>
                    <a:pt x="47" y="181"/>
                  </a:lnTo>
                  <a:lnTo>
                    <a:pt x="44" y="184"/>
                  </a:lnTo>
                  <a:lnTo>
                    <a:pt x="41" y="186"/>
                  </a:lnTo>
                  <a:lnTo>
                    <a:pt x="36" y="189"/>
                  </a:lnTo>
                  <a:lnTo>
                    <a:pt x="32" y="190"/>
                  </a:lnTo>
                  <a:lnTo>
                    <a:pt x="32" y="257"/>
                  </a:lnTo>
                  <a:lnTo>
                    <a:pt x="39" y="257"/>
                  </a:lnTo>
                  <a:lnTo>
                    <a:pt x="43" y="251"/>
                  </a:lnTo>
                  <a:lnTo>
                    <a:pt x="48" y="247"/>
                  </a:lnTo>
                  <a:lnTo>
                    <a:pt x="54" y="243"/>
                  </a:lnTo>
                  <a:lnTo>
                    <a:pt x="62" y="242"/>
                  </a:lnTo>
                  <a:lnTo>
                    <a:pt x="175" y="242"/>
                  </a:lnTo>
                  <a:lnTo>
                    <a:pt x="180" y="242"/>
                  </a:lnTo>
                  <a:lnTo>
                    <a:pt x="184" y="244"/>
                  </a:lnTo>
                  <a:lnTo>
                    <a:pt x="188" y="245"/>
                  </a:lnTo>
                  <a:lnTo>
                    <a:pt x="191" y="249"/>
                  </a:lnTo>
                  <a:lnTo>
                    <a:pt x="194" y="252"/>
                  </a:lnTo>
                  <a:lnTo>
                    <a:pt x="197" y="257"/>
                  </a:lnTo>
                  <a:lnTo>
                    <a:pt x="198" y="261"/>
                  </a:lnTo>
                  <a:lnTo>
                    <a:pt x="199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65"/>
            <p:cNvSpPr/>
            <p:nvPr/>
          </p:nvSpPr>
          <p:spPr bwMode="auto">
            <a:xfrm>
              <a:off x="6155470" y="5250370"/>
              <a:ext cx="134899" cy="192713"/>
            </a:xfrm>
            <a:custGeom>
              <a:avLst/>
              <a:gdLst>
                <a:gd name="T0" fmla="*/ 0 w 221"/>
                <a:gd name="T1" fmla="*/ 23 h 322"/>
                <a:gd name="T2" fmla="*/ 4 w 221"/>
                <a:gd name="T3" fmla="*/ 12 h 322"/>
                <a:gd name="T4" fmla="*/ 13 w 221"/>
                <a:gd name="T5" fmla="*/ 4 h 322"/>
                <a:gd name="T6" fmla="*/ 23 w 221"/>
                <a:gd name="T7" fmla="*/ 0 h 322"/>
                <a:gd name="T8" fmla="*/ 35 w 221"/>
                <a:gd name="T9" fmla="*/ 0 h 322"/>
                <a:gd name="T10" fmla="*/ 46 w 221"/>
                <a:gd name="T11" fmla="*/ 4 h 322"/>
                <a:gd name="T12" fmla="*/ 54 w 221"/>
                <a:gd name="T13" fmla="*/ 12 h 322"/>
                <a:gd name="T14" fmla="*/ 59 w 221"/>
                <a:gd name="T15" fmla="*/ 23 h 322"/>
                <a:gd name="T16" fmla="*/ 60 w 221"/>
                <a:gd name="T17" fmla="*/ 181 h 322"/>
                <a:gd name="T18" fmla="*/ 58 w 221"/>
                <a:gd name="T19" fmla="*/ 192 h 322"/>
                <a:gd name="T20" fmla="*/ 52 w 221"/>
                <a:gd name="T21" fmla="*/ 201 h 322"/>
                <a:gd name="T22" fmla="*/ 44 w 221"/>
                <a:gd name="T23" fmla="*/ 207 h 322"/>
                <a:gd name="T24" fmla="*/ 34 w 221"/>
                <a:gd name="T25" fmla="*/ 211 h 322"/>
                <a:gd name="T26" fmla="*/ 43 w 221"/>
                <a:gd name="T27" fmla="*/ 286 h 322"/>
                <a:gd name="T28" fmla="*/ 48 w 221"/>
                <a:gd name="T29" fmla="*/ 279 h 322"/>
                <a:gd name="T30" fmla="*/ 53 w 221"/>
                <a:gd name="T31" fmla="*/ 275 h 322"/>
                <a:gd name="T32" fmla="*/ 60 w 221"/>
                <a:gd name="T33" fmla="*/ 270 h 322"/>
                <a:gd name="T34" fmla="*/ 68 w 221"/>
                <a:gd name="T35" fmla="*/ 269 h 322"/>
                <a:gd name="T36" fmla="*/ 200 w 221"/>
                <a:gd name="T37" fmla="*/ 270 h 322"/>
                <a:gd name="T38" fmla="*/ 210 w 221"/>
                <a:gd name="T39" fmla="*/ 274 h 322"/>
                <a:gd name="T40" fmla="*/ 217 w 221"/>
                <a:gd name="T41" fmla="*/ 282 h 322"/>
                <a:gd name="T42" fmla="*/ 221 w 221"/>
                <a:gd name="T43" fmla="*/ 290 h 322"/>
                <a:gd name="T44" fmla="*/ 221 w 221"/>
                <a:gd name="T45" fmla="*/ 302 h 322"/>
                <a:gd name="T46" fmla="*/ 217 w 221"/>
                <a:gd name="T47" fmla="*/ 311 h 322"/>
                <a:gd name="T48" fmla="*/ 210 w 221"/>
                <a:gd name="T49" fmla="*/ 317 h 322"/>
                <a:gd name="T50" fmla="*/ 200 w 221"/>
                <a:gd name="T51" fmla="*/ 322 h 322"/>
                <a:gd name="T52" fmla="*/ 68 w 221"/>
                <a:gd name="T53" fmla="*/ 322 h 322"/>
                <a:gd name="T54" fmla="*/ 60 w 221"/>
                <a:gd name="T55" fmla="*/ 321 h 322"/>
                <a:gd name="T56" fmla="*/ 53 w 221"/>
                <a:gd name="T57" fmla="*/ 317 h 322"/>
                <a:gd name="T58" fmla="*/ 44 w 221"/>
                <a:gd name="T59" fmla="*/ 306 h 322"/>
                <a:gd name="T60" fmla="*/ 14 w 221"/>
                <a:gd name="T61" fmla="*/ 296 h 322"/>
                <a:gd name="T62" fmla="*/ 14 w 221"/>
                <a:gd name="T63" fmla="*/ 208 h 322"/>
                <a:gd name="T64" fmla="*/ 4 w 221"/>
                <a:gd name="T65" fmla="*/ 197 h 322"/>
                <a:gd name="T66" fmla="*/ 0 w 221"/>
                <a:gd name="T67" fmla="*/ 1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1" h="322">
                  <a:moveTo>
                    <a:pt x="0" y="30"/>
                  </a:moveTo>
                  <a:lnTo>
                    <a:pt x="0" y="23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9" y="7"/>
                  </a:lnTo>
                  <a:lnTo>
                    <a:pt x="13" y="4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2"/>
                  </a:lnTo>
                  <a:lnTo>
                    <a:pt x="46" y="4"/>
                  </a:lnTo>
                  <a:lnTo>
                    <a:pt x="51" y="7"/>
                  </a:lnTo>
                  <a:lnTo>
                    <a:pt x="54" y="12"/>
                  </a:lnTo>
                  <a:lnTo>
                    <a:pt x="56" y="17"/>
                  </a:lnTo>
                  <a:lnTo>
                    <a:pt x="59" y="23"/>
                  </a:lnTo>
                  <a:lnTo>
                    <a:pt x="60" y="30"/>
                  </a:lnTo>
                  <a:lnTo>
                    <a:pt x="60" y="181"/>
                  </a:lnTo>
                  <a:lnTo>
                    <a:pt x="59" y="187"/>
                  </a:lnTo>
                  <a:lnTo>
                    <a:pt x="58" y="192"/>
                  </a:lnTo>
                  <a:lnTo>
                    <a:pt x="55" y="197"/>
                  </a:lnTo>
                  <a:lnTo>
                    <a:pt x="52" y="201"/>
                  </a:lnTo>
                  <a:lnTo>
                    <a:pt x="49" y="205"/>
                  </a:lnTo>
                  <a:lnTo>
                    <a:pt x="44" y="207"/>
                  </a:lnTo>
                  <a:lnTo>
                    <a:pt x="40" y="209"/>
                  </a:lnTo>
                  <a:lnTo>
                    <a:pt x="34" y="211"/>
                  </a:lnTo>
                  <a:lnTo>
                    <a:pt x="34" y="286"/>
                  </a:lnTo>
                  <a:lnTo>
                    <a:pt x="43" y="286"/>
                  </a:lnTo>
                  <a:lnTo>
                    <a:pt x="45" y="283"/>
                  </a:lnTo>
                  <a:lnTo>
                    <a:pt x="48" y="279"/>
                  </a:lnTo>
                  <a:lnTo>
                    <a:pt x="50" y="277"/>
                  </a:lnTo>
                  <a:lnTo>
                    <a:pt x="53" y="275"/>
                  </a:lnTo>
                  <a:lnTo>
                    <a:pt x="56" y="273"/>
                  </a:lnTo>
                  <a:lnTo>
                    <a:pt x="60" y="270"/>
                  </a:lnTo>
                  <a:lnTo>
                    <a:pt x="64" y="270"/>
                  </a:lnTo>
                  <a:lnTo>
                    <a:pt x="68" y="269"/>
                  </a:lnTo>
                  <a:lnTo>
                    <a:pt x="196" y="269"/>
                  </a:lnTo>
                  <a:lnTo>
                    <a:pt x="200" y="270"/>
                  </a:lnTo>
                  <a:lnTo>
                    <a:pt x="206" y="272"/>
                  </a:lnTo>
                  <a:lnTo>
                    <a:pt x="210" y="274"/>
                  </a:lnTo>
                  <a:lnTo>
                    <a:pt x="214" y="277"/>
                  </a:lnTo>
                  <a:lnTo>
                    <a:pt x="217" y="282"/>
                  </a:lnTo>
                  <a:lnTo>
                    <a:pt x="219" y="286"/>
                  </a:lnTo>
                  <a:lnTo>
                    <a:pt x="221" y="290"/>
                  </a:lnTo>
                  <a:lnTo>
                    <a:pt x="221" y="296"/>
                  </a:lnTo>
                  <a:lnTo>
                    <a:pt x="221" y="302"/>
                  </a:lnTo>
                  <a:lnTo>
                    <a:pt x="219" y="306"/>
                  </a:lnTo>
                  <a:lnTo>
                    <a:pt x="217" y="311"/>
                  </a:lnTo>
                  <a:lnTo>
                    <a:pt x="214" y="315"/>
                  </a:lnTo>
                  <a:lnTo>
                    <a:pt x="210" y="317"/>
                  </a:lnTo>
                  <a:lnTo>
                    <a:pt x="206" y="321"/>
                  </a:lnTo>
                  <a:lnTo>
                    <a:pt x="200" y="322"/>
                  </a:lnTo>
                  <a:lnTo>
                    <a:pt x="195" y="322"/>
                  </a:lnTo>
                  <a:lnTo>
                    <a:pt x="68" y="322"/>
                  </a:lnTo>
                  <a:lnTo>
                    <a:pt x="64" y="322"/>
                  </a:lnTo>
                  <a:lnTo>
                    <a:pt x="60" y="321"/>
                  </a:lnTo>
                  <a:lnTo>
                    <a:pt x="56" y="319"/>
                  </a:lnTo>
                  <a:lnTo>
                    <a:pt x="53" y="317"/>
                  </a:lnTo>
                  <a:lnTo>
                    <a:pt x="48" y="313"/>
                  </a:lnTo>
                  <a:lnTo>
                    <a:pt x="44" y="306"/>
                  </a:lnTo>
                  <a:lnTo>
                    <a:pt x="14" y="306"/>
                  </a:lnTo>
                  <a:lnTo>
                    <a:pt x="14" y="296"/>
                  </a:lnTo>
                  <a:lnTo>
                    <a:pt x="14" y="286"/>
                  </a:lnTo>
                  <a:lnTo>
                    <a:pt x="14" y="208"/>
                  </a:lnTo>
                  <a:lnTo>
                    <a:pt x="9" y="202"/>
                  </a:lnTo>
                  <a:lnTo>
                    <a:pt x="4" y="197"/>
                  </a:lnTo>
                  <a:lnTo>
                    <a:pt x="1" y="189"/>
                  </a:lnTo>
                  <a:lnTo>
                    <a:pt x="0" y="181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666"/>
            <p:cNvSpPr>
              <a:spLocks noChangeArrowheads="1"/>
            </p:cNvSpPr>
            <p:nvPr/>
          </p:nvSpPr>
          <p:spPr bwMode="auto">
            <a:xfrm>
              <a:off x="6136199" y="5512940"/>
              <a:ext cx="24089" cy="81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67"/>
            <p:cNvSpPr/>
            <p:nvPr/>
          </p:nvSpPr>
          <p:spPr bwMode="auto">
            <a:xfrm>
              <a:off x="6061522" y="5291320"/>
              <a:ext cx="146943" cy="216802"/>
            </a:xfrm>
            <a:custGeom>
              <a:avLst/>
              <a:gdLst>
                <a:gd name="T0" fmla="*/ 17 w 247"/>
                <a:gd name="T1" fmla="*/ 231 h 359"/>
                <a:gd name="T2" fmla="*/ 10 w 247"/>
                <a:gd name="T3" fmla="*/ 226 h 359"/>
                <a:gd name="T4" fmla="*/ 5 w 247"/>
                <a:gd name="T5" fmla="*/ 219 h 359"/>
                <a:gd name="T6" fmla="*/ 1 w 247"/>
                <a:gd name="T7" fmla="*/ 212 h 359"/>
                <a:gd name="T8" fmla="*/ 0 w 247"/>
                <a:gd name="T9" fmla="*/ 202 h 359"/>
                <a:gd name="T10" fmla="*/ 1 w 247"/>
                <a:gd name="T11" fmla="*/ 27 h 359"/>
                <a:gd name="T12" fmla="*/ 6 w 247"/>
                <a:gd name="T13" fmla="*/ 14 h 359"/>
                <a:gd name="T14" fmla="*/ 15 w 247"/>
                <a:gd name="T15" fmla="*/ 6 h 359"/>
                <a:gd name="T16" fmla="*/ 27 w 247"/>
                <a:gd name="T17" fmla="*/ 0 h 359"/>
                <a:gd name="T18" fmla="*/ 40 w 247"/>
                <a:gd name="T19" fmla="*/ 0 h 359"/>
                <a:gd name="T20" fmla="*/ 53 w 247"/>
                <a:gd name="T21" fmla="*/ 6 h 359"/>
                <a:gd name="T22" fmla="*/ 62 w 247"/>
                <a:gd name="T23" fmla="*/ 14 h 359"/>
                <a:gd name="T24" fmla="*/ 66 w 247"/>
                <a:gd name="T25" fmla="*/ 27 h 359"/>
                <a:gd name="T26" fmla="*/ 67 w 247"/>
                <a:gd name="T27" fmla="*/ 202 h 359"/>
                <a:gd name="T28" fmla="*/ 65 w 247"/>
                <a:gd name="T29" fmla="*/ 214 h 359"/>
                <a:gd name="T30" fmla="*/ 59 w 247"/>
                <a:gd name="T31" fmla="*/ 224 h 359"/>
                <a:gd name="T32" fmla="*/ 50 w 247"/>
                <a:gd name="T33" fmla="*/ 231 h 359"/>
                <a:gd name="T34" fmla="*/ 39 w 247"/>
                <a:gd name="T35" fmla="*/ 235 h 359"/>
                <a:gd name="T36" fmla="*/ 49 w 247"/>
                <a:gd name="T37" fmla="*/ 319 h 359"/>
                <a:gd name="T38" fmla="*/ 54 w 247"/>
                <a:gd name="T39" fmla="*/ 311 h 359"/>
                <a:gd name="T40" fmla="*/ 59 w 247"/>
                <a:gd name="T41" fmla="*/ 305 h 359"/>
                <a:gd name="T42" fmla="*/ 67 w 247"/>
                <a:gd name="T43" fmla="*/ 302 h 359"/>
                <a:gd name="T44" fmla="*/ 76 w 247"/>
                <a:gd name="T45" fmla="*/ 300 h 359"/>
                <a:gd name="T46" fmla="*/ 223 w 247"/>
                <a:gd name="T47" fmla="*/ 301 h 359"/>
                <a:gd name="T48" fmla="*/ 234 w 247"/>
                <a:gd name="T49" fmla="*/ 305 h 359"/>
                <a:gd name="T50" fmla="*/ 242 w 247"/>
                <a:gd name="T51" fmla="*/ 313 h 359"/>
                <a:gd name="T52" fmla="*/ 247 w 247"/>
                <a:gd name="T53" fmla="*/ 323 h 359"/>
                <a:gd name="T54" fmla="*/ 247 w 247"/>
                <a:gd name="T55" fmla="*/ 335 h 359"/>
                <a:gd name="T56" fmla="*/ 242 w 247"/>
                <a:gd name="T57" fmla="*/ 345 h 359"/>
                <a:gd name="T58" fmla="*/ 234 w 247"/>
                <a:gd name="T59" fmla="*/ 353 h 359"/>
                <a:gd name="T60" fmla="*/ 223 w 247"/>
                <a:gd name="T61" fmla="*/ 358 h 359"/>
                <a:gd name="T62" fmla="*/ 76 w 247"/>
                <a:gd name="T63" fmla="*/ 359 h 359"/>
                <a:gd name="T64" fmla="*/ 67 w 247"/>
                <a:gd name="T65" fmla="*/ 357 h 359"/>
                <a:gd name="T66" fmla="*/ 61 w 247"/>
                <a:gd name="T67" fmla="*/ 353 h 359"/>
                <a:gd name="T68" fmla="*/ 54 w 247"/>
                <a:gd name="T69" fmla="*/ 348 h 359"/>
                <a:gd name="T70" fmla="*/ 49 w 247"/>
                <a:gd name="T71" fmla="*/ 341 h 359"/>
                <a:gd name="T72" fmla="*/ 17 w 247"/>
                <a:gd name="T73" fmla="*/ 3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7" h="359">
                  <a:moveTo>
                    <a:pt x="17" y="319"/>
                  </a:moveTo>
                  <a:lnTo>
                    <a:pt x="17" y="231"/>
                  </a:lnTo>
                  <a:lnTo>
                    <a:pt x="14" y="228"/>
                  </a:lnTo>
                  <a:lnTo>
                    <a:pt x="10" y="226"/>
                  </a:lnTo>
                  <a:lnTo>
                    <a:pt x="7" y="223"/>
                  </a:lnTo>
                  <a:lnTo>
                    <a:pt x="5" y="219"/>
                  </a:lnTo>
                  <a:lnTo>
                    <a:pt x="3" y="215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53" y="6"/>
                  </a:lnTo>
                  <a:lnTo>
                    <a:pt x="57" y="10"/>
                  </a:lnTo>
                  <a:lnTo>
                    <a:pt x="62" y="14"/>
                  </a:lnTo>
                  <a:lnTo>
                    <a:pt x="64" y="20"/>
                  </a:lnTo>
                  <a:lnTo>
                    <a:pt x="66" y="27"/>
                  </a:lnTo>
                  <a:lnTo>
                    <a:pt x="67" y="33"/>
                  </a:lnTo>
                  <a:lnTo>
                    <a:pt x="67" y="202"/>
                  </a:lnTo>
                  <a:lnTo>
                    <a:pt x="66" y="208"/>
                  </a:lnTo>
                  <a:lnTo>
                    <a:pt x="65" y="214"/>
                  </a:lnTo>
                  <a:lnTo>
                    <a:pt x="63" y="219"/>
                  </a:lnTo>
                  <a:lnTo>
                    <a:pt x="59" y="224"/>
                  </a:lnTo>
                  <a:lnTo>
                    <a:pt x="55" y="227"/>
                  </a:lnTo>
                  <a:lnTo>
                    <a:pt x="50" y="231"/>
                  </a:lnTo>
                  <a:lnTo>
                    <a:pt x="45" y="234"/>
                  </a:lnTo>
                  <a:lnTo>
                    <a:pt x="39" y="235"/>
                  </a:lnTo>
                  <a:lnTo>
                    <a:pt x="39" y="319"/>
                  </a:lnTo>
                  <a:lnTo>
                    <a:pt x="49" y="319"/>
                  </a:lnTo>
                  <a:lnTo>
                    <a:pt x="52" y="315"/>
                  </a:lnTo>
                  <a:lnTo>
                    <a:pt x="54" y="311"/>
                  </a:lnTo>
                  <a:lnTo>
                    <a:pt x="56" y="308"/>
                  </a:lnTo>
                  <a:lnTo>
                    <a:pt x="59" y="305"/>
                  </a:lnTo>
                  <a:lnTo>
                    <a:pt x="64" y="303"/>
                  </a:lnTo>
                  <a:lnTo>
                    <a:pt x="67" y="302"/>
                  </a:lnTo>
                  <a:lnTo>
                    <a:pt x="72" y="301"/>
                  </a:lnTo>
                  <a:lnTo>
                    <a:pt x="76" y="300"/>
                  </a:lnTo>
                  <a:lnTo>
                    <a:pt x="218" y="300"/>
                  </a:lnTo>
                  <a:lnTo>
                    <a:pt x="223" y="301"/>
                  </a:lnTo>
                  <a:lnTo>
                    <a:pt x="229" y="302"/>
                  </a:lnTo>
                  <a:lnTo>
                    <a:pt x="234" y="305"/>
                  </a:lnTo>
                  <a:lnTo>
                    <a:pt x="239" y="309"/>
                  </a:lnTo>
                  <a:lnTo>
                    <a:pt x="242" y="313"/>
                  </a:lnTo>
                  <a:lnTo>
                    <a:pt x="244" y="318"/>
                  </a:lnTo>
                  <a:lnTo>
                    <a:pt x="247" y="323"/>
                  </a:lnTo>
                  <a:lnTo>
                    <a:pt x="247" y="330"/>
                  </a:lnTo>
                  <a:lnTo>
                    <a:pt x="247" y="335"/>
                  </a:lnTo>
                  <a:lnTo>
                    <a:pt x="244" y="341"/>
                  </a:lnTo>
                  <a:lnTo>
                    <a:pt x="242" y="345"/>
                  </a:lnTo>
                  <a:lnTo>
                    <a:pt x="239" y="350"/>
                  </a:lnTo>
                  <a:lnTo>
                    <a:pt x="234" y="353"/>
                  </a:lnTo>
                  <a:lnTo>
                    <a:pt x="229" y="357"/>
                  </a:lnTo>
                  <a:lnTo>
                    <a:pt x="223" y="358"/>
                  </a:lnTo>
                  <a:lnTo>
                    <a:pt x="218" y="359"/>
                  </a:lnTo>
                  <a:lnTo>
                    <a:pt x="76" y="359"/>
                  </a:lnTo>
                  <a:lnTo>
                    <a:pt x="72" y="358"/>
                  </a:lnTo>
                  <a:lnTo>
                    <a:pt x="67" y="357"/>
                  </a:lnTo>
                  <a:lnTo>
                    <a:pt x="64" y="355"/>
                  </a:lnTo>
                  <a:lnTo>
                    <a:pt x="61" y="353"/>
                  </a:lnTo>
                  <a:lnTo>
                    <a:pt x="57" y="351"/>
                  </a:lnTo>
                  <a:lnTo>
                    <a:pt x="54" y="348"/>
                  </a:lnTo>
                  <a:lnTo>
                    <a:pt x="52" y="344"/>
                  </a:lnTo>
                  <a:lnTo>
                    <a:pt x="49" y="341"/>
                  </a:lnTo>
                  <a:lnTo>
                    <a:pt x="17" y="341"/>
                  </a:lnTo>
                  <a:lnTo>
                    <a:pt x="17" y="330"/>
                  </a:lnTo>
                  <a:lnTo>
                    <a:pt x="17" y="3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稻壳儿 夏至夏末"/>
          <p:cNvSpPr txBox="1"/>
          <p:nvPr/>
        </p:nvSpPr>
        <p:spPr>
          <a:xfrm>
            <a:off x="1027417" y="2707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稻壳儿 夏至夏末"/>
          <p:cNvSpPr txBox="1"/>
          <p:nvPr/>
        </p:nvSpPr>
        <p:spPr>
          <a:xfrm>
            <a:off x="1027417" y="3077028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稻壳儿 夏至夏末"/>
          <p:cNvSpPr txBox="1"/>
          <p:nvPr/>
        </p:nvSpPr>
        <p:spPr>
          <a:xfrm>
            <a:off x="9473781" y="270283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稻壳儿 夏至夏末"/>
          <p:cNvSpPr txBox="1"/>
          <p:nvPr/>
        </p:nvSpPr>
        <p:spPr>
          <a:xfrm>
            <a:off x="8152000" y="3072164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稻壳儿 夏至夏末"/>
          <p:cNvSpPr txBox="1"/>
          <p:nvPr/>
        </p:nvSpPr>
        <p:spPr>
          <a:xfrm>
            <a:off x="1812247" y="5459826"/>
            <a:ext cx="832802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燕尾形 52"/>
          <p:cNvSpPr/>
          <p:nvPr/>
        </p:nvSpPr>
        <p:spPr>
          <a:xfrm rot="16200000">
            <a:off x="5435601" y="995317"/>
            <a:ext cx="1378856" cy="1378856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48" grpId="0"/>
      <p:bldP spid="49" grpId="0"/>
      <p:bldP spid="50" grpId="0"/>
      <p:bldP spid="51" grpId="0"/>
      <p:bldP spid="52" grpId="0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菱形 3"/>
          <p:cNvSpPr/>
          <p:nvPr/>
        </p:nvSpPr>
        <p:spPr>
          <a:xfrm>
            <a:off x="1494972" y="1640114"/>
            <a:ext cx="2510971" cy="2510971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4891315" y="1640114"/>
            <a:ext cx="2510971" cy="2510971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8287658" y="1640114"/>
            <a:ext cx="2510971" cy="2510971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 rot="5400000">
            <a:off x="2510971" y="4020456"/>
            <a:ext cx="478971" cy="478971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 rot="5400000">
            <a:off x="5907314" y="4020456"/>
            <a:ext cx="478971" cy="478971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 rot="5400000">
            <a:off x="9303657" y="4020456"/>
            <a:ext cx="478971" cy="478971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63822" y="2652072"/>
            <a:ext cx="565954" cy="609489"/>
            <a:chOff x="9197013" y="1331799"/>
            <a:chExt cx="522041" cy="562198"/>
          </a:xfrm>
          <a:solidFill>
            <a:schemeClr val="bg1"/>
          </a:solidFill>
        </p:grpSpPr>
        <p:sp>
          <p:nvSpPr>
            <p:cNvPr id="11" name="Freeform 30"/>
            <p:cNvSpPr>
              <a:spLocks noEditPoints="1"/>
            </p:cNvSpPr>
            <p:nvPr/>
          </p:nvSpPr>
          <p:spPr bwMode="auto">
            <a:xfrm>
              <a:off x="9197013" y="1331799"/>
              <a:ext cx="401570" cy="401570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1"/>
            <p:cNvSpPr>
              <a:spLocks noEditPoints="1"/>
            </p:cNvSpPr>
            <p:nvPr/>
          </p:nvSpPr>
          <p:spPr bwMode="auto">
            <a:xfrm>
              <a:off x="9518269" y="1693212"/>
              <a:ext cx="200785" cy="200785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Freeform 116"/>
          <p:cNvSpPr>
            <a:spLocks noEditPoints="1"/>
          </p:cNvSpPr>
          <p:nvPr/>
        </p:nvSpPr>
        <p:spPr bwMode="auto">
          <a:xfrm>
            <a:off x="9347281" y="2652072"/>
            <a:ext cx="435347" cy="435347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485572" y="2622518"/>
            <a:ext cx="454339" cy="495643"/>
            <a:chOff x="9176935" y="2213524"/>
            <a:chExt cx="552158" cy="602355"/>
          </a:xfrm>
          <a:solidFill>
            <a:schemeClr val="bg1"/>
          </a:solidFill>
        </p:grpSpPr>
        <p:sp>
          <p:nvSpPr>
            <p:cNvPr id="15" name="Freeform 750"/>
            <p:cNvSpPr/>
            <p:nvPr/>
          </p:nvSpPr>
          <p:spPr bwMode="auto">
            <a:xfrm>
              <a:off x="9320830" y="2213524"/>
              <a:ext cx="384838" cy="284445"/>
            </a:xfrm>
            <a:custGeom>
              <a:avLst/>
              <a:gdLst>
                <a:gd name="T0" fmla="*/ 42 w 115"/>
                <a:gd name="T1" fmla="*/ 85 h 85"/>
                <a:gd name="T2" fmla="*/ 0 w 115"/>
                <a:gd name="T3" fmla="*/ 20 h 85"/>
                <a:gd name="T4" fmla="*/ 98 w 115"/>
                <a:gd name="T5" fmla="*/ 32 h 85"/>
                <a:gd name="T6" fmla="*/ 115 w 115"/>
                <a:gd name="T7" fmla="*/ 61 h 85"/>
                <a:gd name="T8" fmla="*/ 42 w 11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85">
                  <a:moveTo>
                    <a:pt x="42" y="8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1" y="0"/>
                    <a:pt x="72" y="5"/>
                    <a:pt x="98" y="32"/>
                  </a:cubicBezTo>
                  <a:cubicBezTo>
                    <a:pt x="105" y="40"/>
                    <a:pt x="111" y="50"/>
                    <a:pt x="115" y="61"/>
                  </a:cubicBezTo>
                  <a:lnTo>
                    <a:pt x="4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51"/>
            <p:cNvSpPr/>
            <p:nvPr/>
          </p:nvSpPr>
          <p:spPr bwMode="auto">
            <a:xfrm>
              <a:off x="9176935" y="2270413"/>
              <a:ext cx="237595" cy="214171"/>
            </a:xfrm>
            <a:custGeom>
              <a:avLst/>
              <a:gdLst>
                <a:gd name="T0" fmla="*/ 71 w 71"/>
                <a:gd name="T1" fmla="*/ 64 h 64"/>
                <a:gd name="T2" fmla="*/ 0 w 71"/>
                <a:gd name="T3" fmla="*/ 35 h 64"/>
                <a:gd name="T4" fmla="*/ 19 w 71"/>
                <a:gd name="T5" fmla="*/ 8 h 64"/>
                <a:gd name="T6" fmla="*/ 29 w 71"/>
                <a:gd name="T7" fmla="*/ 0 h 64"/>
                <a:gd name="T8" fmla="*/ 71 w 71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4">
                  <a:moveTo>
                    <a:pt x="71" y="64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5" y="25"/>
                    <a:pt x="11" y="15"/>
                    <a:pt x="19" y="8"/>
                  </a:cubicBezTo>
                  <a:cubicBezTo>
                    <a:pt x="22" y="5"/>
                    <a:pt x="26" y="2"/>
                    <a:pt x="29" y="0"/>
                  </a:cubicBezTo>
                  <a:lnTo>
                    <a:pt x="7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52"/>
            <p:cNvSpPr/>
            <p:nvPr/>
          </p:nvSpPr>
          <p:spPr bwMode="auto">
            <a:xfrm>
              <a:off x="9180281" y="2437734"/>
              <a:ext cx="548812" cy="378145"/>
            </a:xfrm>
            <a:custGeom>
              <a:avLst/>
              <a:gdLst>
                <a:gd name="T0" fmla="*/ 82 w 164"/>
                <a:gd name="T1" fmla="*/ 28 h 113"/>
                <a:gd name="T2" fmla="*/ 155 w 164"/>
                <a:gd name="T3" fmla="*/ 4 h 113"/>
                <a:gd name="T4" fmla="*/ 135 w 164"/>
                <a:gd name="T5" fmla="*/ 84 h 113"/>
                <a:gd name="T6" fmla="*/ 26 w 164"/>
                <a:gd name="T7" fmla="*/ 81 h 113"/>
                <a:gd name="T8" fmla="*/ 11 w 164"/>
                <a:gd name="T9" fmla="*/ 0 h 113"/>
                <a:gd name="T10" fmla="*/ 82 w 164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13">
                  <a:moveTo>
                    <a:pt x="82" y="28"/>
                  </a:moveTo>
                  <a:cubicBezTo>
                    <a:pt x="155" y="4"/>
                    <a:pt x="155" y="4"/>
                    <a:pt x="155" y="4"/>
                  </a:cubicBezTo>
                  <a:cubicBezTo>
                    <a:pt x="164" y="33"/>
                    <a:pt x="156" y="64"/>
                    <a:pt x="135" y="84"/>
                  </a:cubicBezTo>
                  <a:cubicBezTo>
                    <a:pt x="104" y="113"/>
                    <a:pt x="55" y="111"/>
                    <a:pt x="26" y="81"/>
                  </a:cubicBezTo>
                  <a:cubicBezTo>
                    <a:pt x="6" y="59"/>
                    <a:pt x="0" y="28"/>
                    <a:pt x="11" y="0"/>
                  </a:cubicBezTo>
                  <a:lnTo>
                    <a:pt x="8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稻壳儿 夏至夏末"/>
          <p:cNvSpPr txBox="1"/>
          <p:nvPr/>
        </p:nvSpPr>
        <p:spPr>
          <a:xfrm>
            <a:off x="1896245" y="468404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1371765" y="5053380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5415795" y="468404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4891315" y="5053380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8812138" y="468404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8287658" y="5053380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"/>
          <p:cNvSpPr/>
          <p:nvPr/>
        </p:nvSpPr>
        <p:spPr>
          <a:xfrm>
            <a:off x="0" y="2540000"/>
            <a:ext cx="8593034" cy="4318000"/>
          </a:xfrm>
          <a:custGeom>
            <a:avLst/>
            <a:gdLst>
              <a:gd name="connsiteX0" fmla="*/ 0 w 7754834"/>
              <a:gd name="connsiteY0" fmla="*/ 4318000 h 4318000"/>
              <a:gd name="connsiteX1" fmla="*/ 0 w 7754834"/>
              <a:gd name="connsiteY1" fmla="*/ 0 h 4318000"/>
              <a:gd name="connsiteX2" fmla="*/ 7754834 w 7754834"/>
              <a:gd name="connsiteY2" fmla="*/ 4318000 h 4318000"/>
              <a:gd name="connsiteX3" fmla="*/ 0 w 7754834"/>
              <a:gd name="connsiteY3" fmla="*/ 4318000 h 4318000"/>
              <a:gd name="connsiteX0-1" fmla="*/ 0 w 7754834"/>
              <a:gd name="connsiteY0-2" fmla="*/ 4318000 h 4318000"/>
              <a:gd name="connsiteX1-3" fmla="*/ 0 w 7754834"/>
              <a:gd name="connsiteY1-4" fmla="*/ 0 h 4318000"/>
              <a:gd name="connsiteX2-5" fmla="*/ 7754834 w 7754834"/>
              <a:gd name="connsiteY2-6" fmla="*/ 4318000 h 4318000"/>
              <a:gd name="connsiteX3-7" fmla="*/ 0 w 7754834"/>
              <a:gd name="connsiteY3-8" fmla="*/ 4318000 h 4318000"/>
              <a:gd name="connsiteX0-9" fmla="*/ 0 w 7754834"/>
              <a:gd name="connsiteY0-10" fmla="*/ 4318000 h 4318000"/>
              <a:gd name="connsiteX1-11" fmla="*/ 0 w 7754834"/>
              <a:gd name="connsiteY1-12" fmla="*/ 0 h 4318000"/>
              <a:gd name="connsiteX2-13" fmla="*/ 7754834 w 7754834"/>
              <a:gd name="connsiteY2-14" fmla="*/ 4318000 h 4318000"/>
              <a:gd name="connsiteX3-15" fmla="*/ 0 w 7754834"/>
              <a:gd name="connsiteY3-16" fmla="*/ 4318000 h 4318000"/>
              <a:gd name="connsiteX0-17" fmla="*/ 0 w 7754834"/>
              <a:gd name="connsiteY0-18" fmla="*/ 4318000 h 4318000"/>
              <a:gd name="connsiteX1-19" fmla="*/ 0 w 7754834"/>
              <a:gd name="connsiteY1-20" fmla="*/ 0 h 4318000"/>
              <a:gd name="connsiteX2-21" fmla="*/ 7754834 w 7754834"/>
              <a:gd name="connsiteY2-22" fmla="*/ 4318000 h 4318000"/>
              <a:gd name="connsiteX3-23" fmla="*/ 0 w 7754834"/>
              <a:gd name="connsiteY3-24" fmla="*/ 4318000 h 4318000"/>
              <a:gd name="connsiteX0-25" fmla="*/ 0 w 7754834"/>
              <a:gd name="connsiteY0-26" fmla="*/ 4318000 h 4318000"/>
              <a:gd name="connsiteX1-27" fmla="*/ 0 w 7754834"/>
              <a:gd name="connsiteY1-28" fmla="*/ 0 h 4318000"/>
              <a:gd name="connsiteX2-29" fmla="*/ 7754834 w 7754834"/>
              <a:gd name="connsiteY2-30" fmla="*/ 4318000 h 4318000"/>
              <a:gd name="connsiteX3-31" fmla="*/ 0 w 7754834"/>
              <a:gd name="connsiteY3-32" fmla="*/ 4318000 h 4318000"/>
              <a:gd name="connsiteX0-33" fmla="*/ 0 w 8593034"/>
              <a:gd name="connsiteY0-34" fmla="*/ 4318000 h 4318000"/>
              <a:gd name="connsiteX1-35" fmla="*/ 0 w 8593034"/>
              <a:gd name="connsiteY1-36" fmla="*/ 0 h 4318000"/>
              <a:gd name="connsiteX2-37" fmla="*/ 8593034 w 8593034"/>
              <a:gd name="connsiteY2-38" fmla="*/ 4318000 h 4318000"/>
              <a:gd name="connsiteX3-39" fmla="*/ 0 w 8593034"/>
              <a:gd name="connsiteY3-40" fmla="*/ 4318000 h 431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593034" h="4318000">
                <a:moveTo>
                  <a:pt x="0" y="4318000"/>
                </a:moveTo>
                <a:lnTo>
                  <a:pt x="0" y="0"/>
                </a:lnTo>
                <a:cubicBezTo>
                  <a:pt x="3181845" y="232833"/>
                  <a:pt x="5855689" y="3945467"/>
                  <a:pt x="8593034" y="4318000"/>
                </a:cubicBezTo>
                <a:lnTo>
                  <a:pt x="0" y="431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>
            <a:off x="0" y="2540000"/>
            <a:ext cx="7754834" cy="4318000"/>
          </a:xfrm>
          <a:custGeom>
            <a:avLst/>
            <a:gdLst>
              <a:gd name="connsiteX0" fmla="*/ 0 w 7754834"/>
              <a:gd name="connsiteY0" fmla="*/ 4318000 h 4318000"/>
              <a:gd name="connsiteX1" fmla="*/ 0 w 7754834"/>
              <a:gd name="connsiteY1" fmla="*/ 0 h 4318000"/>
              <a:gd name="connsiteX2" fmla="*/ 7754834 w 7754834"/>
              <a:gd name="connsiteY2" fmla="*/ 4318000 h 4318000"/>
              <a:gd name="connsiteX3" fmla="*/ 0 w 7754834"/>
              <a:gd name="connsiteY3" fmla="*/ 4318000 h 4318000"/>
              <a:gd name="connsiteX0-1" fmla="*/ 0 w 7754834"/>
              <a:gd name="connsiteY0-2" fmla="*/ 4318000 h 4318000"/>
              <a:gd name="connsiteX1-3" fmla="*/ 0 w 7754834"/>
              <a:gd name="connsiteY1-4" fmla="*/ 0 h 4318000"/>
              <a:gd name="connsiteX2-5" fmla="*/ 7754834 w 7754834"/>
              <a:gd name="connsiteY2-6" fmla="*/ 4318000 h 4318000"/>
              <a:gd name="connsiteX3-7" fmla="*/ 0 w 7754834"/>
              <a:gd name="connsiteY3-8" fmla="*/ 4318000 h 4318000"/>
              <a:gd name="connsiteX0-9" fmla="*/ 0 w 7754834"/>
              <a:gd name="connsiteY0-10" fmla="*/ 4318000 h 4318000"/>
              <a:gd name="connsiteX1-11" fmla="*/ 0 w 7754834"/>
              <a:gd name="connsiteY1-12" fmla="*/ 0 h 4318000"/>
              <a:gd name="connsiteX2-13" fmla="*/ 7754834 w 7754834"/>
              <a:gd name="connsiteY2-14" fmla="*/ 4318000 h 4318000"/>
              <a:gd name="connsiteX3-15" fmla="*/ 0 w 7754834"/>
              <a:gd name="connsiteY3-16" fmla="*/ 4318000 h 4318000"/>
              <a:gd name="connsiteX0-17" fmla="*/ 0 w 7754834"/>
              <a:gd name="connsiteY0-18" fmla="*/ 4318000 h 4318000"/>
              <a:gd name="connsiteX1-19" fmla="*/ 0 w 7754834"/>
              <a:gd name="connsiteY1-20" fmla="*/ 0 h 4318000"/>
              <a:gd name="connsiteX2-21" fmla="*/ 7754834 w 7754834"/>
              <a:gd name="connsiteY2-22" fmla="*/ 4318000 h 4318000"/>
              <a:gd name="connsiteX3-23" fmla="*/ 0 w 7754834"/>
              <a:gd name="connsiteY3-24" fmla="*/ 4318000 h 4318000"/>
              <a:gd name="connsiteX0-25" fmla="*/ 0 w 7754834"/>
              <a:gd name="connsiteY0-26" fmla="*/ 4318000 h 4318000"/>
              <a:gd name="connsiteX1-27" fmla="*/ 0 w 7754834"/>
              <a:gd name="connsiteY1-28" fmla="*/ 0 h 4318000"/>
              <a:gd name="connsiteX2-29" fmla="*/ 7754834 w 7754834"/>
              <a:gd name="connsiteY2-30" fmla="*/ 4318000 h 4318000"/>
              <a:gd name="connsiteX3-31" fmla="*/ 0 w 7754834"/>
              <a:gd name="connsiteY3-32" fmla="*/ 4318000 h 431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754834" h="4318000">
                <a:moveTo>
                  <a:pt x="0" y="4318000"/>
                </a:moveTo>
                <a:lnTo>
                  <a:pt x="0" y="0"/>
                </a:lnTo>
                <a:cubicBezTo>
                  <a:pt x="3181845" y="232833"/>
                  <a:pt x="5017489" y="3945467"/>
                  <a:pt x="7754834" y="4318000"/>
                </a:cubicBezTo>
                <a:lnTo>
                  <a:pt x="0" y="4318000"/>
                </a:lnTo>
                <a:close/>
              </a:path>
            </a:pathLst>
          </a:custGeom>
          <a:solidFill>
            <a:srgbClr val="9BB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413" y="1268557"/>
            <a:ext cx="2874453" cy="35902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413" y="4384405"/>
            <a:ext cx="2383550" cy="137852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13" y="5050666"/>
            <a:ext cx="1529947" cy="7122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60" y="1918962"/>
            <a:ext cx="663773" cy="239890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47495" y="780990"/>
            <a:ext cx="2113079" cy="14126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 录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73668" y="1376959"/>
            <a:ext cx="2233419" cy="522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CONTNETS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901495" y="2388677"/>
            <a:ext cx="461057" cy="5037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>
              <a:defRPr/>
            </a:pPr>
            <a:r>
              <a:rPr lang="en-US" altLang="zh-CN" sz="3200" b="1" dirty="0">
                <a:cs typeface="+mn-ea"/>
                <a:sym typeface="+mn-lt"/>
              </a:rPr>
              <a:t>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549567" y="2388472"/>
            <a:ext cx="3347156" cy="50377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年度回顾与分析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901495" y="3278380"/>
            <a:ext cx="461057" cy="50377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>
              <a:defRPr/>
            </a:pPr>
            <a:r>
              <a:rPr lang="en-US" altLang="zh-CN" sz="3200" b="1" dirty="0">
                <a:cs typeface="+mn-ea"/>
                <a:sym typeface="+mn-lt"/>
              </a:rPr>
              <a:t>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531664" y="3278171"/>
            <a:ext cx="3365058" cy="50377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项目成功展示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901495" y="4157681"/>
            <a:ext cx="461057" cy="503773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>
              <a:defRPr/>
            </a:pPr>
            <a:r>
              <a:rPr lang="en-US" altLang="zh-CN" sz="3200" b="1" dirty="0">
                <a:cs typeface="+mn-ea"/>
                <a:sym typeface="+mn-lt"/>
              </a:rPr>
              <a:t>3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549566" y="4157474"/>
            <a:ext cx="3347156" cy="503773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工作改进措施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901495" y="5051031"/>
            <a:ext cx="461057" cy="503773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0" tIns="45685" rIns="91370" bIns="45685" anchor="ctr"/>
          <a:lstStyle/>
          <a:p>
            <a:pPr algn="ctr">
              <a:defRPr/>
            </a:pPr>
            <a:r>
              <a:rPr lang="en-US" altLang="zh-CN" sz="3200" b="1" dirty="0">
                <a:cs typeface="+mn-ea"/>
                <a:sym typeface="+mn-lt"/>
              </a:rPr>
              <a:t>4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549566" y="5050666"/>
            <a:ext cx="3347156" cy="503772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未来工作计划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2 0.04135 L -3.33333E-6 3.45679E-6 " pathEditMode="relative" rAng="0" ptsTypes="AA">
                                      <p:cBhvr>
                                        <p:cTn id="33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2 0.04105 L -3.33333E-6 2.34568E-6 " pathEditMode="relative" rAng="0" ptsTypes="AA">
                                      <p:cBhvr>
                                        <p:cTn id="38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2 0.04105 L -3.33333E-6 3.7037E-7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2 0.04136 L -3.33333E-6 1.97531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6" grpId="1" animBg="1"/>
      <p:bldP spid="20" grpId="0" animBg="1"/>
      <p:bldP spid="20" grpId="1" animBg="1"/>
      <p:bldP spid="24" grpId="0" animBg="1"/>
      <p:bldP spid="24" grpId="1" animBg="1"/>
      <p:bldP spid="28" grpId="0" animBg="1"/>
      <p:bldP spid="2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5361148" y="1645206"/>
            <a:ext cx="1469705" cy="1442841"/>
          </a:xfrm>
          <a:prstGeom prst="ellipse">
            <a:avLst/>
          </a:prstGeom>
          <a:solidFill>
            <a:srgbClr val="CAD9F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稻壳儿 夏至夏末"/>
          <p:cNvSpPr txBox="1"/>
          <p:nvPr/>
        </p:nvSpPr>
        <p:spPr>
          <a:xfrm>
            <a:off x="5549265" y="2024372"/>
            <a:ext cx="10934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04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5" name="稻壳儿 夏至夏末"/>
          <p:cNvSpPr txBox="1"/>
          <p:nvPr/>
        </p:nvSpPr>
        <p:spPr>
          <a:xfrm>
            <a:off x="4442778" y="3292850"/>
            <a:ext cx="330644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未来工作计划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6657" y="3846848"/>
            <a:ext cx="347868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>
            <a:off x="0" y="0"/>
            <a:ext cx="4356657" cy="1156512"/>
          </a:xfrm>
          <a:prstGeom prst="rect">
            <a:avLst/>
          </a:prstGeom>
          <a:solidFill>
            <a:srgbClr val="9BB4EC"/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 rot="10800000">
            <a:off x="7835343" y="5701488"/>
            <a:ext cx="4356657" cy="1156512"/>
          </a:xfrm>
          <a:prstGeom prst="rect">
            <a:avLst/>
          </a:prstGeom>
          <a:solidFill>
            <a:srgbClr val="9BB4EC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燕尾形箭头 3"/>
          <p:cNvSpPr/>
          <p:nvPr/>
        </p:nvSpPr>
        <p:spPr>
          <a:xfrm rot="16200000">
            <a:off x="769261" y="3367311"/>
            <a:ext cx="2177143" cy="2206172"/>
          </a:xfrm>
          <a:prstGeom prst="notch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燕尾形箭头 4"/>
          <p:cNvSpPr/>
          <p:nvPr/>
        </p:nvSpPr>
        <p:spPr>
          <a:xfrm rot="16200000">
            <a:off x="3672119" y="2467426"/>
            <a:ext cx="2177143" cy="2206172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燕尾形箭头 5"/>
          <p:cNvSpPr/>
          <p:nvPr/>
        </p:nvSpPr>
        <p:spPr>
          <a:xfrm rot="16200000">
            <a:off x="6574978" y="1480454"/>
            <a:ext cx="2177143" cy="2206172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稻壳儿 夏至夏末"/>
          <p:cNvSpPr txBox="1"/>
          <p:nvPr/>
        </p:nvSpPr>
        <p:spPr>
          <a:xfrm>
            <a:off x="2462303" y="504298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稻壳儿 夏至夏末"/>
          <p:cNvSpPr txBox="1"/>
          <p:nvPr/>
        </p:nvSpPr>
        <p:spPr>
          <a:xfrm>
            <a:off x="2417331" y="5412312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5437731" y="40414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5392759" y="4410776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8355102" y="295249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310130" y="3321824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4482859" y="3042712"/>
            <a:ext cx="666081" cy="500100"/>
          </a:xfrm>
          <a:custGeom>
            <a:avLst/>
            <a:gdLst>
              <a:gd name="T0" fmla="*/ 36 w 124"/>
              <a:gd name="T1" fmla="*/ 6 h 93"/>
              <a:gd name="T2" fmla="*/ 75 w 124"/>
              <a:gd name="T3" fmla="*/ 14 h 93"/>
              <a:gd name="T4" fmla="*/ 48 w 124"/>
              <a:gd name="T5" fmla="*/ 0 h 93"/>
              <a:gd name="T6" fmla="*/ 8 w 124"/>
              <a:gd name="T7" fmla="*/ 64 h 93"/>
              <a:gd name="T8" fmla="*/ 77 w 124"/>
              <a:gd name="T9" fmla="*/ 67 h 93"/>
              <a:gd name="T10" fmla="*/ 85 w 124"/>
              <a:gd name="T11" fmla="*/ 6 h 93"/>
              <a:gd name="T12" fmla="*/ 81 w 124"/>
              <a:gd name="T13" fmla="*/ 10 h 93"/>
              <a:gd name="T14" fmla="*/ 81 w 124"/>
              <a:gd name="T15" fmla="*/ 10 h 93"/>
              <a:gd name="T16" fmla="*/ 81 w 124"/>
              <a:gd name="T17" fmla="*/ 10 h 93"/>
              <a:gd name="T18" fmla="*/ 80 w 124"/>
              <a:gd name="T19" fmla="*/ 11 h 93"/>
              <a:gd name="T20" fmla="*/ 80 w 124"/>
              <a:gd name="T21" fmla="*/ 11 h 93"/>
              <a:gd name="T22" fmla="*/ 80 w 124"/>
              <a:gd name="T23" fmla="*/ 11 h 93"/>
              <a:gd name="T24" fmla="*/ 80 w 124"/>
              <a:gd name="T25" fmla="*/ 12 h 93"/>
              <a:gd name="T26" fmla="*/ 80 w 124"/>
              <a:gd name="T27" fmla="*/ 12 h 93"/>
              <a:gd name="T28" fmla="*/ 81 w 124"/>
              <a:gd name="T29" fmla="*/ 12 h 93"/>
              <a:gd name="T30" fmla="*/ 81 w 124"/>
              <a:gd name="T31" fmla="*/ 13 h 93"/>
              <a:gd name="T32" fmla="*/ 81 w 124"/>
              <a:gd name="T33" fmla="*/ 13 h 93"/>
              <a:gd name="T34" fmla="*/ 81 w 124"/>
              <a:gd name="T35" fmla="*/ 13 h 93"/>
              <a:gd name="T36" fmla="*/ 81 w 124"/>
              <a:gd name="T37" fmla="*/ 13 h 93"/>
              <a:gd name="T38" fmla="*/ 82 w 124"/>
              <a:gd name="T39" fmla="*/ 13 h 93"/>
              <a:gd name="T40" fmla="*/ 82 w 124"/>
              <a:gd name="T41" fmla="*/ 14 h 93"/>
              <a:gd name="T42" fmla="*/ 82 w 124"/>
              <a:gd name="T43" fmla="*/ 14 h 93"/>
              <a:gd name="T44" fmla="*/ 83 w 124"/>
              <a:gd name="T45" fmla="*/ 14 h 93"/>
              <a:gd name="T46" fmla="*/ 83 w 124"/>
              <a:gd name="T47" fmla="*/ 14 h 93"/>
              <a:gd name="T48" fmla="*/ 83 w 124"/>
              <a:gd name="T49" fmla="*/ 14 h 93"/>
              <a:gd name="T50" fmla="*/ 84 w 124"/>
              <a:gd name="T51" fmla="*/ 14 h 93"/>
              <a:gd name="T52" fmla="*/ 84 w 124"/>
              <a:gd name="T53" fmla="*/ 13 h 93"/>
              <a:gd name="T54" fmla="*/ 84 w 124"/>
              <a:gd name="T55" fmla="*/ 13 h 93"/>
              <a:gd name="T56" fmla="*/ 85 w 124"/>
              <a:gd name="T57" fmla="*/ 13 h 93"/>
              <a:gd name="T58" fmla="*/ 85 w 124"/>
              <a:gd name="T59" fmla="*/ 13 h 93"/>
              <a:gd name="T60" fmla="*/ 88 w 124"/>
              <a:gd name="T61" fmla="*/ 11 h 93"/>
              <a:gd name="T62" fmla="*/ 110 w 124"/>
              <a:gd name="T63" fmla="*/ 30 h 93"/>
              <a:gd name="T64" fmla="*/ 123 w 124"/>
              <a:gd name="T65" fmla="*/ 27 h 93"/>
              <a:gd name="T66" fmla="*/ 123 w 124"/>
              <a:gd name="T67" fmla="*/ 27 h 93"/>
              <a:gd name="T68" fmla="*/ 123 w 124"/>
              <a:gd name="T69" fmla="*/ 26 h 93"/>
              <a:gd name="T70" fmla="*/ 123 w 124"/>
              <a:gd name="T71" fmla="*/ 26 h 93"/>
              <a:gd name="T72" fmla="*/ 124 w 124"/>
              <a:gd name="T73" fmla="*/ 26 h 93"/>
              <a:gd name="T74" fmla="*/ 124 w 124"/>
              <a:gd name="T75" fmla="*/ 25 h 93"/>
              <a:gd name="T76" fmla="*/ 124 w 124"/>
              <a:gd name="T77" fmla="*/ 25 h 93"/>
              <a:gd name="T78" fmla="*/ 124 w 124"/>
              <a:gd name="T79" fmla="*/ 25 h 93"/>
              <a:gd name="T80" fmla="*/ 124 w 124"/>
              <a:gd name="T81" fmla="*/ 24 h 93"/>
              <a:gd name="T82" fmla="*/ 124 w 124"/>
              <a:gd name="T83" fmla="*/ 24 h 93"/>
              <a:gd name="T84" fmla="*/ 123 w 124"/>
              <a:gd name="T85" fmla="*/ 24 h 93"/>
              <a:gd name="T86" fmla="*/ 123 w 124"/>
              <a:gd name="T87" fmla="*/ 23 h 93"/>
              <a:gd name="T88" fmla="*/ 123 w 124"/>
              <a:gd name="T89" fmla="*/ 23 h 93"/>
              <a:gd name="T90" fmla="*/ 123 w 124"/>
              <a:gd name="T91" fmla="*/ 23 h 93"/>
              <a:gd name="T92" fmla="*/ 122 w 124"/>
              <a:gd name="T93" fmla="*/ 23 h 93"/>
              <a:gd name="T94" fmla="*/ 122 w 124"/>
              <a:gd name="T95" fmla="*/ 23 h 93"/>
              <a:gd name="T96" fmla="*/ 122 w 124"/>
              <a:gd name="T97" fmla="*/ 22 h 93"/>
              <a:gd name="T98" fmla="*/ 121 w 124"/>
              <a:gd name="T99" fmla="*/ 22 h 93"/>
              <a:gd name="T100" fmla="*/ 121 w 124"/>
              <a:gd name="T101" fmla="*/ 22 h 93"/>
              <a:gd name="T102" fmla="*/ 121 w 124"/>
              <a:gd name="T103" fmla="*/ 22 h 93"/>
              <a:gd name="T104" fmla="*/ 120 w 124"/>
              <a:gd name="T105" fmla="*/ 23 h 93"/>
              <a:gd name="T106" fmla="*/ 120 w 124"/>
              <a:gd name="T107" fmla="*/ 23 h 93"/>
              <a:gd name="T108" fmla="*/ 120 w 124"/>
              <a:gd name="T109" fmla="*/ 23 h 93"/>
              <a:gd name="T110" fmla="*/ 120 w 124"/>
              <a:gd name="T111" fmla="*/ 23 h 93"/>
              <a:gd name="T112" fmla="*/ 119 w 124"/>
              <a:gd name="T113" fmla="*/ 23 h 93"/>
              <a:gd name="T114" fmla="*/ 119 w 124"/>
              <a:gd name="T115" fmla="*/ 24 h 93"/>
              <a:gd name="T116" fmla="*/ 94 w 124"/>
              <a:gd name="T117" fmla="*/ 6 h 93"/>
              <a:gd name="T118" fmla="*/ 79 w 124"/>
              <a:gd name="T119" fmla="*/ 18 h 93"/>
              <a:gd name="T120" fmla="*/ 87 w 124"/>
              <a:gd name="T121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4" h="93">
                <a:moveTo>
                  <a:pt x="48" y="0"/>
                </a:moveTo>
                <a:cubicBezTo>
                  <a:pt x="46" y="0"/>
                  <a:pt x="45" y="1"/>
                  <a:pt x="43" y="1"/>
                </a:cubicBezTo>
                <a:cubicBezTo>
                  <a:pt x="41" y="2"/>
                  <a:pt x="38" y="4"/>
                  <a:pt x="36" y="6"/>
                </a:cubicBezTo>
                <a:cubicBezTo>
                  <a:pt x="31" y="11"/>
                  <a:pt x="31" y="11"/>
                  <a:pt x="31" y="11"/>
                </a:cubicBezTo>
                <a:cubicBezTo>
                  <a:pt x="54" y="35"/>
                  <a:pt x="54" y="35"/>
                  <a:pt x="54" y="35"/>
                </a:cubicBezTo>
                <a:cubicBezTo>
                  <a:pt x="75" y="14"/>
                  <a:pt x="75" y="14"/>
                  <a:pt x="75" y="14"/>
                </a:cubicBezTo>
                <a:cubicBezTo>
                  <a:pt x="68" y="6"/>
                  <a:pt x="68" y="6"/>
                  <a:pt x="68" y="6"/>
                </a:cubicBezTo>
                <a:cubicBezTo>
                  <a:pt x="63" y="2"/>
                  <a:pt x="57" y="0"/>
                  <a:pt x="52" y="0"/>
                </a:cubicBezTo>
                <a:cubicBezTo>
                  <a:pt x="50" y="0"/>
                  <a:pt x="49" y="0"/>
                  <a:pt x="48" y="0"/>
                </a:cubicBezTo>
                <a:close/>
                <a:moveTo>
                  <a:pt x="26" y="16"/>
                </a:moveTo>
                <a:cubicBezTo>
                  <a:pt x="8" y="34"/>
                  <a:pt x="8" y="34"/>
                  <a:pt x="8" y="34"/>
                </a:cubicBezTo>
                <a:cubicBezTo>
                  <a:pt x="0" y="42"/>
                  <a:pt x="0" y="55"/>
                  <a:pt x="8" y="64"/>
                </a:cubicBezTo>
                <a:cubicBezTo>
                  <a:pt x="29" y="85"/>
                  <a:pt x="29" y="85"/>
                  <a:pt x="29" y="85"/>
                </a:cubicBezTo>
                <a:cubicBezTo>
                  <a:pt x="37" y="93"/>
                  <a:pt x="51" y="93"/>
                  <a:pt x="60" y="85"/>
                </a:cubicBezTo>
                <a:cubicBezTo>
                  <a:pt x="77" y="67"/>
                  <a:pt x="77" y="67"/>
                  <a:pt x="77" y="67"/>
                </a:cubicBezTo>
                <a:cubicBezTo>
                  <a:pt x="26" y="16"/>
                  <a:pt x="26" y="16"/>
                  <a:pt x="26" y="16"/>
                </a:cubicBezTo>
                <a:close/>
                <a:moveTo>
                  <a:pt x="88" y="6"/>
                </a:moveTo>
                <a:cubicBezTo>
                  <a:pt x="87" y="6"/>
                  <a:pt x="86" y="6"/>
                  <a:pt x="85" y="6"/>
                </a:cubicBezTo>
                <a:cubicBezTo>
                  <a:pt x="83" y="7"/>
                  <a:pt x="82" y="8"/>
                  <a:pt x="81" y="9"/>
                </a:cubicBezTo>
                <a:cubicBezTo>
                  <a:pt x="81" y="9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0" y="10"/>
                  <a:pt x="80" y="10"/>
                </a:cubicBezTo>
                <a:cubicBezTo>
                  <a:pt x="80" y="10"/>
                  <a:pt x="81" y="10"/>
                  <a:pt x="81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1"/>
                  <a:pt x="80" y="10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12"/>
                  <a:pt x="80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3"/>
                  <a:pt x="82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2" y="13"/>
                  <a:pt x="82" y="13"/>
                  <a:pt x="82" y="13"/>
                </a:cubicBezTo>
                <a:cubicBezTo>
                  <a:pt x="82" y="13"/>
                  <a:pt x="82" y="13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2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4"/>
                  <a:pt x="83" y="14"/>
                  <a:pt x="83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5" y="13"/>
                  <a:pt x="85" y="13"/>
                </a:cubicBezTo>
                <a:cubicBezTo>
                  <a:pt x="85" y="13"/>
                  <a:pt x="84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6" y="12"/>
                  <a:pt x="87" y="11"/>
                  <a:pt x="88" y="11"/>
                </a:cubicBezTo>
                <a:cubicBezTo>
                  <a:pt x="89" y="10"/>
                  <a:pt x="91" y="10"/>
                  <a:pt x="93" y="11"/>
                </a:cubicBezTo>
                <a:cubicBezTo>
                  <a:pt x="96" y="11"/>
                  <a:pt x="99" y="13"/>
                  <a:pt x="100" y="18"/>
                </a:cubicBezTo>
                <a:cubicBezTo>
                  <a:pt x="101" y="25"/>
                  <a:pt x="105" y="29"/>
                  <a:pt x="110" y="30"/>
                </a:cubicBezTo>
                <a:cubicBezTo>
                  <a:pt x="114" y="31"/>
                  <a:pt x="119" y="30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6"/>
                  <a:pt x="123" y="26"/>
                  <a:pt x="123" y="26"/>
                </a:cubicBezTo>
                <a:cubicBezTo>
                  <a:pt x="123" y="26"/>
                  <a:pt x="124" y="26"/>
                  <a:pt x="124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6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5"/>
                  <a:pt x="124" y="25"/>
                  <a:pt x="124" y="25"/>
                </a:cubicBezTo>
                <a:cubicBezTo>
                  <a:pt x="124" y="24"/>
                  <a:pt x="124" y="25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3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22" y="23"/>
                  <a:pt x="122" y="22"/>
                  <a:pt x="122" y="22"/>
                </a:cubicBezTo>
                <a:cubicBezTo>
                  <a:pt x="122" y="22"/>
                  <a:pt x="122" y="23"/>
                  <a:pt x="122" y="23"/>
                </a:cubicBezTo>
                <a:cubicBezTo>
                  <a:pt x="122" y="23"/>
                  <a:pt x="122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1" y="22"/>
                  <a:pt x="121" y="22"/>
                </a:cubicBezTo>
                <a:cubicBezTo>
                  <a:pt x="121" y="22"/>
                  <a:pt x="120" y="22"/>
                  <a:pt x="120" y="22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0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17" y="26"/>
                  <a:pt x="114" y="26"/>
                  <a:pt x="111" y="26"/>
                </a:cubicBezTo>
                <a:cubicBezTo>
                  <a:pt x="108" y="25"/>
                  <a:pt x="106" y="22"/>
                  <a:pt x="105" y="17"/>
                </a:cubicBezTo>
                <a:cubicBezTo>
                  <a:pt x="103" y="11"/>
                  <a:pt x="98" y="7"/>
                  <a:pt x="94" y="6"/>
                </a:cubicBezTo>
                <a:cubicBezTo>
                  <a:pt x="92" y="5"/>
                  <a:pt x="91" y="5"/>
                  <a:pt x="90" y="5"/>
                </a:cubicBezTo>
                <a:cubicBezTo>
                  <a:pt x="89" y="5"/>
                  <a:pt x="88" y="5"/>
                  <a:pt x="88" y="6"/>
                </a:cubicBezTo>
                <a:close/>
                <a:moveTo>
                  <a:pt x="79" y="18"/>
                </a:moveTo>
                <a:cubicBezTo>
                  <a:pt x="59" y="39"/>
                  <a:pt x="59" y="39"/>
                  <a:pt x="59" y="39"/>
                </a:cubicBezTo>
                <a:cubicBezTo>
                  <a:pt x="82" y="62"/>
                  <a:pt x="82" y="62"/>
                  <a:pt x="82" y="62"/>
                </a:cubicBezTo>
                <a:cubicBezTo>
                  <a:pt x="87" y="57"/>
                  <a:pt x="87" y="57"/>
                  <a:pt x="87" y="57"/>
                </a:cubicBezTo>
                <a:cubicBezTo>
                  <a:pt x="96" y="48"/>
                  <a:pt x="96" y="34"/>
                  <a:pt x="87" y="26"/>
                </a:cubicBezTo>
                <a:cubicBezTo>
                  <a:pt x="79" y="18"/>
                  <a:pt x="79" y="18"/>
                  <a:pt x="79" y="18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1467827" y="3953282"/>
            <a:ext cx="618658" cy="618658"/>
          </a:xfrm>
          <a:custGeom>
            <a:avLst/>
            <a:gdLst>
              <a:gd name="T0" fmla="*/ 86 w 115"/>
              <a:gd name="T1" fmla="*/ 0 h 115"/>
              <a:gd name="T2" fmla="*/ 82 w 115"/>
              <a:gd name="T3" fmla="*/ 5 h 115"/>
              <a:gd name="T4" fmla="*/ 86 w 115"/>
              <a:gd name="T5" fmla="*/ 9 h 115"/>
              <a:gd name="T6" fmla="*/ 86 w 115"/>
              <a:gd name="T7" fmla="*/ 15 h 115"/>
              <a:gd name="T8" fmla="*/ 85 w 115"/>
              <a:gd name="T9" fmla="*/ 23 h 115"/>
              <a:gd name="T10" fmla="*/ 85 w 115"/>
              <a:gd name="T11" fmla="*/ 22 h 115"/>
              <a:gd name="T12" fmla="*/ 79 w 115"/>
              <a:gd name="T13" fmla="*/ 26 h 115"/>
              <a:gd name="T14" fmla="*/ 76 w 115"/>
              <a:gd name="T15" fmla="*/ 38 h 115"/>
              <a:gd name="T16" fmla="*/ 89 w 115"/>
              <a:gd name="T17" fmla="*/ 36 h 115"/>
              <a:gd name="T18" fmla="*/ 92 w 115"/>
              <a:gd name="T19" fmla="*/ 30 h 115"/>
              <a:gd name="T20" fmla="*/ 100 w 115"/>
              <a:gd name="T21" fmla="*/ 28 h 115"/>
              <a:gd name="T22" fmla="*/ 106 w 115"/>
              <a:gd name="T23" fmla="*/ 29 h 115"/>
              <a:gd name="T24" fmla="*/ 110 w 115"/>
              <a:gd name="T25" fmla="*/ 33 h 115"/>
              <a:gd name="T26" fmla="*/ 115 w 115"/>
              <a:gd name="T27" fmla="*/ 28 h 115"/>
              <a:gd name="T28" fmla="*/ 110 w 115"/>
              <a:gd name="T29" fmla="*/ 24 h 115"/>
              <a:gd name="T30" fmla="*/ 107 w 115"/>
              <a:gd name="T31" fmla="*/ 26 h 115"/>
              <a:gd name="T32" fmla="*/ 100 w 115"/>
              <a:gd name="T33" fmla="*/ 25 h 115"/>
              <a:gd name="T34" fmla="*/ 91 w 115"/>
              <a:gd name="T35" fmla="*/ 27 h 115"/>
              <a:gd name="T36" fmla="*/ 91 w 115"/>
              <a:gd name="T37" fmla="*/ 27 h 115"/>
              <a:gd name="T38" fmla="*/ 90 w 115"/>
              <a:gd name="T39" fmla="*/ 25 h 115"/>
              <a:gd name="T40" fmla="*/ 88 w 115"/>
              <a:gd name="T41" fmla="*/ 23 h 115"/>
              <a:gd name="T42" fmla="*/ 89 w 115"/>
              <a:gd name="T43" fmla="*/ 15 h 115"/>
              <a:gd name="T44" fmla="*/ 89 w 115"/>
              <a:gd name="T45" fmla="*/ 8 h 115"/>
              <a:gd name="T46" fmla="*/ 91 w 115"/>
              <a:gd name="T47" fmla="*/ 4 h 115"/>
              <a:gd name="T48" fmla="*/ 86 w 115"/>
              <a:gd name="T49" fmla="*/ 0 h 115"/>
              <a:gd name="T50" fmla="*/ 86 w 115"/>
              <a:gd name="T51" fmla="*/ 0 h 115"/>
              <a:gd name="T52" fmla="*/ 53 w 115"/>
              <a:gd name="T53" fmla="*/ 0 h 115"/>
              <a:gd name="T54" fmla="*/ 51 w 115"/>
              <a:gd name="T55" fmla="*/ 0 h 115"/>
              <a:gd name="T56" fmla="*/ 38 w 115"/>
              <a:gd name="T57" fmla="*/ 35 h 115"/>
              <a:gd name="T58" fmla="*/ 53 w 115"/>
              <a:gd name="T59" fmla="*/ 60 h 115"/>
              <a:gd name="T60" fmla="*/ 68 w 115"/>
              <a:gd name="T61" fmla="*/ 45 h 115"/>
              <a:gd name="T62" fmla="*/ 69 w 115"/>
              <a:gd name="T63" fmla="*/ 7 h 115"/>
              <a:gd name="T64" fmla="*/ 59 w 115"/>
              <a:gd name="T65" fmla="*/ 1 h 115"/>
              <a:gd name="T66" fmla="*/ 53 w 115"/>
              <a:gd name="T67" fmla="*/ 0 h 115"/>
              <a:gd name="T68" fmla="*/ 89 w 115"/>
              <a:gd name="T69" fmla="*/ 39 h 115"/>
              <a:gd name="T70" fmla="*/ 70 w 115"/>
              <a:gd name="T71" fmla="*/ 47 h 115"/>
              <a:gd name="T72" fmla="*/ 55 w 115"/>
              <a:gd name="T73" fmla="*/ 62 h 115"/>
              <a:gd name="T74" fmla="*/ 80 w 115"/>
              <a:gd name="T75" fmla="*/ 76 h 115"/>
              <a:gd name="T76" fmla="*/ 115 w 115"/>
              <a:gd name="T77" fmla="*/ 63 h 115"/>
              <a:gd name="T78" fmla="*/ 114 w 115"/>
              <a:gd name="T79" fmla="*/ 56 h 115"/>
              <a:gd name="T80" fmla="*/ 108 w 115"/>
              <a:gd name="T81" fmla="*/ 46 h 115"/>
              <a:gd name="T82" fmla="*/ 89 w 115"/>
              <a:gd name="T83" fmla="*/ 3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5" h="115">
                <a:moveTo>
                  <a:pt x="86" y="0"/>
                </a:moveTo>
                <a:cubicBezTo>
                  <a:pt x="83" y="0"/>
                  <a:pt x="82" y="3"/>
                  <a:pt x="82" y="5"/>
                </a:cubicBezTo>
                <a:cubicBezTo>
                  <a:pt x="82" y="7"/>
                  <a:pt x="84" y="9"/>
                  <a:pt x="86" y="9"/>
                </a:cubicBezTo>
                <a:cubicBezTo>
                  <a:pt x="86" y="11"/>
                  <a:pt x="87" y="13"/>
                  <a:pt x="86" y="15"/>
                </a:cubicBezTo>
                <a:cubicBezTo>
                  <a:pt x="86" y="18"/>
                  <a:pt x="86" y="20"/>
                  <a:pt x="85" y="23"/>
                </a:cubicBezTo>
                <a:cubicBezTo>
                  <a:pt x="85" y="22"/>
                  <a:pt x="85" y="22"/>
                  <a:pt x="85" y="22"/>
                </a:cubicBezTo>
                <a:cubicBezTo>
                  <a:pt x="83" y="23"/>
                  <a:pt x="80" y="24"/>
                  <a:pt x="79" y="26"/>
                </a:cubicBezTo>
                <a:cubicBezTo>
                  <a:pt x="78" y="32"/>
                  <a:pt x="76" y="38"/>
                  <a:pt x="76" y="38"/>
                </a:cubicBezTo>
                <a:cubicBezTo>
                  <a:pt x="76" y="38"/>
                  <a:pt x="82" y="36"/>
                  <a:pt x="89" y="36"/>
                </a:cubicBezTo>
                <a:cubicBezTo>
                  <a:pt x="90" y="34"/>
                  <a:pt x="91" y="32"/>
                  <a:pt x="92" y="30"/>
                </a:cubicBezTo>
                <a:cubicBezTo>
                  <a:pt x="94" y="29"/>
                  <a:pt x="97" y="29"/>
                  <a:pt x="100" y="28"/>
                </a:cubicBezTo>
                <a:cubicBezTo>
                  <a:pt x="102" y="28"/>
                  <a:pt x="104" y="29"/>
                  <a:pt x="106" y="29"/>
                </a:cubicBezTo>
                <a:cubicBezTo>
                  <a:pt x="106" y="31"/>
                  <a:pt x="108" y="33"/>
                  <a:pt x="110" y="33"/>
                </a:cubicBezTo>
                <a:cubicBezTo>
                  <a:pt x="113" y="33"/>
                  <a:pt x="115" y="31"/>
                  <a:pt x="115" y="28"/>
                </a:cubicBezTo>
                <a:cubicBezTo>
                  <a:pt x="115" y="26"/>
                  <a:pt x="113" y="24"/>
                  <a:pt x="110" y="24"/>
                </a:cubicBezTo>
                <a:cubicBezTo>
                  <a:pt x="109" y="24"/>
                  <a:pt x="107" y="25"/>
                  <a:pt x="107" y="26"/>
                </a:cubicBezTo>
                <a:cubicBezTo>
                  <a:pt x="104" y="26"/>
                  <a:pt x="102" y="25"/>
                  <a:pt x="100" y="25"/>
                </a:cubicBezTo>
                <a:cubicBezTo>
                  <a:pt x="97" y="26"/>
                  <a:pt x="94" y="26"/>
                  <a:pt x="91" y="27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5"/>
                  <a:pt x="90" y="25"/>
                </a:cubicBezTo>
                <a:cubicBezTo>
                  <a:pt x="89" y="24"/>
                  <a:pt x="89" y="23"/>
                  <a:pt x="88" y="23"/>
                </a:cubicBezTo>
                <a:cubicBezTo>
                  <a:pt x="89" y="20"/>
                  <a:pt x="89" y="18"/>
                  <a:pt x="89" y="15"/>
                </a:cubicBezTo>
                <a:cubicBezTo>
                  <a:pt x="90" y="13"/>
                  <a:pt x="89" y="11"/>
                  <a:pt x="89" y="8"/>
                </a:cubicBezTo>
                <a:cubicBezTo>
                  <a:pt x="90" y="7"/>
                  <a:pt x="91" y="6"/>
                  <a:pt x="91" y="4"/>
                </a:cubicBezTo>
                <a:cubicBezTo>
                  <a:pt x="91" y="1"/>
                  <a:pt x="88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lose/>
                <a:moveTo>
                  <a:pt x="53" y="0"/>
                </a:moveTo>
                <a:cubicBezTo>
                  <a:pt x="53" y="0"/>
                  <a:pt x="52" y="0"/>
                  <a:pt x="51" y="0"/>
                </a:cubicBezTo>
                <a:cubicBezTo>
                  <a:pt x="38" y="3"/>
                  <a:pt x="29" y="22"/>
                  <a:pt x="38" y="35"/>
                </a:cubicBezTo>
                <a:cubicBezTo>
                  <a:pt x="0" y="40"/>
                  <a:pt x="25" y="83"/>
                  <a:pt x="53" y="60"/>
                </a:cubicBezTo>
                <a:cubicBezTo>
                  <a:pt x="68" y="45"/>
                  <a:pt x="68" y="45"/>
                  <a:pt x="68" y="45"/>
                </a:cubicBezTo>
                <a:cubicBezTo>
                  <a:pt x="78" y="35"/>
                  <a:pt x="78" y="17"/>
                  <a:pt x="69" y="7"/>
                </a:cubicBezTo>
                <a:cubicBezTo>
                  <a:pt x="66" y="4"/>
                  <a:pt x="63" y="2"/>
                  <a:pt x="59" y="1"/>
                </a:cubicBezTo>
                <a:cubicBezTo>
                  <a:pt x="57" y="0"/>
                  <a:pt x="55" y="0"/>
                  <a:pt x="53" y="0"/>
                </a:cubicBezTo>
                <a:close/>
                <a:moveTo>
                  <a:pt x="89" y="39"/>
                </a:moveTo>
                <a:cubicBezTo>
                  <a:pt x="82" y="39"/>
                  <a:pt x="75" y="42"/>
                  <a:pt x="70" y="47"/>
                </a:cubicBezTo>
                <a:cubicBezTo>
                  <a:pt x="55" y="62"/>
                  <a:pt x="55" y="62"/>
                  <a:pt x="55" y="62"/>
                </a:cubicBezTo>
                <a:cubicBezTo>
                  <a:pt x="32" y="90"/>
                  <a:pt x="75" y="115"/>
                  <a:pt x="80" y="76"/>
                </a:cubicBezTo>
                <a:cubicBezTo>
                  <a:pt x="93" y="85"/>
                  <a:pt x="112" y="77"/>
                  <a:pt x="115" y="63"/>
                </a:cubicBezTo>
                <a:cubicBezTo>
                  <a:pt x="115" y="61"/>
                  <a:pt x="115" y="58"/>
                  <a:pt x="114" y="56"/>
                </a:cubicBezTo>
                <a:cubicBezTo>
                  <a:pt x="113" y="52"/>
                  <a:pt x="111" y="49"/>
                  <a:pt x="108" y="46"/>
                </a:cubicBezTo>
                <a:cubicBezTo>
                  <a:pt x="103" y="41"/>
                  <a:pt x="96" y="39"/>
                  <a:pt x="89" y="39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9"/>
          <p:cNvSpPr>
            <a:spLocks noEditPoints="1"/>
          </p:cNvSpPr>
          <p:nvPr/>
        </p:nvSpPr>
        <p:spPr bwMode="auto">
          <a:xfrm>
            <a:off x="7351532" y="2079738"/>
            <a:ext cx="580935" cy="579857"/>
          </a:xfrm>
          <a:custGeom>
            <a:avLst/>
            <a:gdLst>
              <a:gd name="T0" fmla="*/ 66 w 108"/>
              <a:gd name="T1" fmla="*/ 16 h 108"/>
              <a:gd name="T2" fmla="*/ 80 w 108"/>
              <a:gd name="T3" fmla="*/ 2 h 108"/>
              <a:gd name="T4" fmla="*/ 35 w 108"/>
              <a:gd name="T5" fmla="*/ 1 h 108"/>
              <a:gd name="T6" fmla="*/ 35 w 108"/>
              <a:gd name="T7" fmla="*/ 16 h 108"/>
              <a:gd name="T8" fmla="*/ 35 w 108"/>
              <a:gd name="T9" fmla="*/ 1 h 108"/>
              <a:gd name="T10" fmla="*/ 23 w 108"/>
              <a:gd name="T11" fmla="*/ 53 h 108"/>
              <a:gd name="T12" fmla="*/ 33 w 108"/>
              <a:gd name="T13" fmla="*/ 75 h 108"/>
              <a:gd name="T14" fmla="*/ 39 w 108"/>
              <a:gd name="T15" fmla="*/ 87 h 108"/>
              <a:gd name="T16" fmla="*/ 67 w 108"/>
              <a:gd name="T17" fmla="*/ 83 h 108"/>
              <a:gd name="T18" fmla="*/ 78 w 108"/>
              <a:gd name="T19" fmla="*/ 70 h 108"/>
              <a:gd name="T20" fmla="*/ 53 w 108"/>
              <a:gd name="T21" fmla="*/ 22 h 108"/>
              <a:gd name="T22" fmla="*/ 103 w 108"/>
              <a:gd name="T23" fmla="*/ 30 h 108"/>
              <a:gd name="T24" fmla="*/ 93 w 108"/>
              <a:gd name="T25" fmla="*/ 42 h 108"/>
              <a:gd name="T26" fmla="*/ 103 w 108"/>
              <a:gd name="T27" fmla="*/ 30 h 108"/>
              <a:gd name="T28" fmla="*/ 57 w 108"/>
              <a:gd name="T29" fmla="*/ 31 h 108"/>
              <a:gd name="T30" fmla="*/ 35 w 108"/>
              <a:gd name="T31" fmla="*/ 62 h 108"/>
              <a:gd name="T32" fmla="*/ 44 w 108"/>
              <a:gd name="T33" fmla="*/ 33 h 108"/>
              <a:gd name="T34" fmla="*/ 3 w 108"/>
              <a:gd name="T35" fmla="*/ 31 h 108"/>
              <a:gd name="T36" fmla="*/ 16 w 108"/>
              <a:gd name="T37" fmla="*/ 43 h 108"/>
              <a:gd name="T38" fmla="*/ 3 w 108"/>
              <a:gd name="T39" fmla="*/ 31 h 108"/>
              <a:gd name="T40" fmla="*/ 90 w 108"/>
              <a:gd name="T41" fmla="*/ 72 h 108"/>
              <a:gd name="T42" fmla="*/ 108 w 108"/>
              <a:gd name="T43" fmla="*/ 72 h 108"/>
              <a:gd name="T44" fmla="*/ 16 w 108"/>
              <a:gd name="T45" fmla="*/ 67 h 108"/>
              <a:gd name="T46" fmla="*/ 6 w 108"/>
              <a:gd name="T47" fmla="*/ 79 h 108"/>
              <a:gd name="T48" fmla="*/ 16 w 108"/>
              <a:gd name="T49" fmla="*/ 67 h 108"/>
              <a:gd name="T50" fmla="*/ 39 w 108"/>
              <a:gd name="T51" fmla="*/ 90 h 108"/>
              <a:gd name="T52" fmla="*/ 67 w 108"/>
              <a:gd name="T53" fmla="*/ 93 h 108"/>
              <a:gd name="T54" fmla="*/ 67 w 108"/>
              <a:gd name="T55" fmla="*/ 96 h 108"/>
              <a:gd name="T56" fmla="*/ 39 w 108"/>
              <a:gd name="T57" fmla="*/ 104 h 108"/>
              <a:gd name="T58" fmla="*/ 45 w 108"/>
              <a:gd name="T59" fmla="*/ 105 h 108"/>
              <a:gd name="T60" fmla="*/ 59 w 108"/>
              <a:gd name="T61" fmla="*/ 108 h 108"/>
              <a:gd name="T62" fmla="*/ 62 w 108"/>
              <a:gd name="T63" fmla="*/ 102 h 108"/>
              <a:gd name="T64" fmla="*/ 67 w 108"/>
              <a:gd name="T65" fmla="*/ 10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8" h="108">
                <a:moveTo>
                  <a:pt x="73" y="0"/>
                </a:moveTo>
                <a:cubicBezTo>
                  <a:pt x="66" y="16"/>
                  <a:pt x="66" y="16"/>
                  <a:pt x="66" y="16"/>
                </a:cubicBezTo>
                <a:cubicBezTo>
                  <a:pt x="69" y="16"/>
                  <a:pt x="71" y="17"/>
                  <a:pt x="73" y="18"/>
                </a:cubicBezTo>
                <a:cubicBezTo>
                  <a:pt x="80" y="2"/>
                  <a:pt x="80" y="2"/>
                  <a:pt x="80" y="2"/>
                </a:cubicBezTo>
                <a:lnTo>
                  <a:pt x="73" y="0"/>
                </a:lnTo>
                <a:close/>
                <a:moveTo>
                  <a:pt x="35" y="1"/>
                </a:moveTo>
                <a:cubicBezTo>
                  <a:pt x="29" y="4"/>
                  <a:pt x="29" y="4"/>
                  <a:pt x="29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7" y="15"/>
                  <a:pt x="39" y="14"/>
                  <a:pt x="41" y="13"/>
                </a:cubicBezTo>
                <a:lnTo>
                  <a:pt x="35" y="1"/>
                </a:lnTo>
                <a:close/>
                <a:moveTo>
                  <a:pt x="53" y="22"/>
                </a:moveTo>
                <a:cubicBezTo>
                  <a:pt x="37" y="22"/>
                  <a:pt x="23" y="36"/>
                  <a:pt x="23" y="53"/>
                </a:cubicBezTo>
                <a:cubicBezTo>
                  <a:pt x="23" y="59"/>
                  <a:pt x="25" y="65"/>
                  <a:pt x="29" y="70"/>
                </a:cubicBezTo>
                <a:cubicBezTo>
                  <a:pt x="30" y="72"/>
                  <a:pt x="31" y="73"/>
                  <a:pt x="33" y="75"/>
                </a:cubicBezTo>
                <a:cubicBezTo>
                  <a:pt x="36" y="78"/>
                  <a:pt x="39" y="80"/>
                  <a:pt x="40" y="84"/>
                </a:cubicBezTo>
                <a:cubicBezTo>
                  <a:pt x="39" y="87"/>
                  <a:pt x="39" y="87"/>
                  <a:pt x="39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83"/>
                  <a:pt x="67" y="83"/>
                  <a:pt x="67" y="83"/>
                </a:cubicBezTo>
                <a:cubicBezTo>
                  <a:pt x="69" y="80"/>
                  <a:pt x="70" y="79"/>
                  <a:pt x="74" y="74"/>
                </a:cubicBezTo>
                <a:cubicBezTo>
                  <a:pt x="75" y="73"/>
                  <a:pt x="77" y="72"/>
                  <a:pt x="78" y="70"/>
                </a:cubicBezTo>
                <a:cubicBezTo>
                  <a:pt x="81" y="65"/>
                  <a:pt x="83" y="59"/>
                  <a:pt x="83" y="53"/>
                </a:cubicBezTo>
                <a:cubicBezTo>
                  <a:pt x="83" y="36"/>
                  <a:pt x="70" y="22"/>
                  <a:pt x="53" y="22"/>
                </a:cubicBezTo>
                <a:cubicBezTo>
                  <a:pt x="53" y="22"/>
                  <a:pt x="53" y="22"/>
                  <a:pt x="53" y="22"/>
                </a:cubicBezTo>
                <a:close/>
                <a:moveTo>
                  <a:pt x="103" y="30"/>
                </a:moveTo>
                <a:cubicBezTo>
                  <a:pt x="90" y="35"/>
                  <a:pt x="90" y="35"/>
                  <a:pt x="90" y="35"/>
                </a:cubicBezTo>
                <a:cubicBezTo>
                  <a:pt x="91" y="38"/>
                  <a:pt x="92" y="40"/>
                  <a:pt x="93" y="42"/>
                </a:cubicBezTo>
                <a:cubicBezTo>
                  <a:pt x="106" y="36"/>
                  <a:pt x="106" y="36"/>
                  <a:pt x="106" y="36"/>
                </a:cubicBezTo>
                <a:lnTo>
                  <a:pt x="103" y="30"/>
                </a:lnTo>
                <a:close/>
                <a:moveTo>
                  <a:pt x="54" y="30"/>
                </a:moveTo>
                <a:cubicBezTo>
                  <a:pt x="55" y="30"/>
                  <a:pt x="56" y="30"/>
                  <a:pt x="57" y="31"/>
                </a:cubicBezTo>
                <a:cubicBezTo>
                  <a:pt x="51" y="34"/>
                  <a:pt x="46" y="38"/>
                  <a:pt x="42" y="44"/>
                </a:cubicBezTo>
                <a:cubicBezTo>
                  <a:pt x="38" y="49"/>
                  <a:pt x="36" y="56"/>
                  <a:pt x="35" y="62"/>
                </a:cubicBezTo>
                <a:cubicBezTo>
                  <a:pt x="32" y="56"/>
                  <a:pt x="32" y="49"/>
                  <a:pt x="35" y="42"/>
                </a:cubicBezTo>
                <a:cubicBezTo>
                  <a:pt x="37" y="39"/>
                  <a:pt x="40" y="35"/>
                  <a:pt x="44" y="33"/>
                </a:cubicBezTo>
                <a:cubicBezTo>
                  <a:pt x="47" y="31"/>
                  <a:pt x="51" y="31"/>
                  <a:pt x="54" y="30"/>
                </a:cubicBezTo>
                <a:close/>
                <a:moveTo>
                  <a:pt x="3" y="31"/>
                </a:moveTo>
                <a:cubicBezTo>
                  <a:pt x="0" y="37"/>
                  <a:pt x="0" y="37"/>
                  <a:pt x="0" y="37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0"/>
                  <a:pt x="17" y="38"/>
                  <a:pt x="18" y="36"/>
                </a:cubicBezTo>
                <a:cubicBezTo>
                  <a:pt x="3" y="31"/>
                  <a:pt x="3" y="31"/>
                  <a:pt x="3" y="31"/>
                </a:cubicBezTo>
                <a:close/>
                <a:moveTo>
                  <a:pt x="93" y="66"/>
                </a:moveTo>
                <a:cubicBezTo>
                  <a:pt x="92" y="68"/>
                  <a:pt x="91" y="70"/>
                  <a:pt x="90" y="72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8" y="72"/>
                  <a:pt x="108" y="72"/>
                  <a:pt x="108" y="72"/>
                </a:cubicBezTo>
                <a:lnTo>
                  <a:pt x="93" y="66"/>
                </a:lnTo>
                <a:close/>
                <a:moveTo>
                  <a:pt x="16" y="67"/>
                </a:moveTo>
                <a:cubicBezTo>
                  <a:pt x="3" y="72"/>
                  <a:pt x="3" y="72"/>
                  <a:pt x="3" y="72"/>
                </a:cubicBezTo>
                <a:cubicBezTo>
                  <a:pt x="6" y="79"/>
                  <a:pt x="6" y="79"/>
                  <a:pt x="6" y="79"/>
                </a:cubicBezTo>
                <a:cubicBezTo>
                  <a:pt x="19" y="74"/>
                  <a:pt x="19" y="74"/>
                  <a:pt x="19" y="74"/>
                </a:cubicBezTo>
                <a:cubicBezTo>
                  <a:pt x="18" y="72"/>
                  <a:pt x="17" y="69"/>
                  <a:pt x="16" y="67"/>
                </a:cubicBezTo>
                <a:close/>
                <a:moveTo>
                  <a:pt x="67" y="87"/>
                </a:moveTo>
                <a:cubicBezTo>
                  <a:pt x="39" y="90"/>
                  <a:pt x="39" y="90"/>
                  <a:pt x="39" y="90"/>
                </a:cubicBezTo>
                <a:cubicBezTo>
                  <a:pt x="39" y="96"/>
                  <a:pt x="39" y="96"/>
                  <a:pt x="39" y="96"/>
                </a:cubicBezTo>
                <a:cubicBezTo>
                  <a:pt x="67" y="93"/>
                  <a:pt x="67" y="93"/>
                  <a:pt x="67" y="93"/>
                </a:cubicBezTo>
                <a:lnTo>
                  <a:pt x="67" y="87"/>
                </a:lnTo>
                <a:close/>
                <a:moveTo>
                  <a:pt x="67" y="96"/>
                </a:moveTo>
                <a:cubicBezTo>
                  <a:pt x="39" y="99"/>
                  <a:pt x="39" y="99"/>
                  <a:pt x="39" y="99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7"/>
                  <a:pt x="46" y="108"/>
                  <a:pt x="48" y="108"/>
                </a:cubicBezTo>
                <a:cubicBezTo>
                  <a:pt x="59" y="108"/>
                  <a:pt x="59" y="108"/>
                  <a:pt x="59" y="108"/>
                </a:cubicBezTo>
                <a:cubicBezTo>
                  <a:pt x="60" y="108"/>
                  <a:pt x="62" y="107"/>
                  <a:pt x="62" y="105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2"/>
                  <a:pt x="61" y="102"/>
                  <a:pt x="61" y="102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7" y="96"/>
                  <a:pt x="67" y="96"/>
                  <a:pt x="67" y="96"/>
                </a:cubicBezTo>
                <a:close/>
              </a:path>
            </a:pathLst>
          </a:custGeom>
          <a:solidFill>
            <a:schemeClr val="bg1"/>
          </a:solidFill>
          <a:ln w="1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稻壳儿 夏至夏末"/>
          <p:cNvSpPr txBox="1"/>
          <p:nvPr/>
        </p:nvSpPr>
        <p:spPr>
          <a:xfrm>
            <a:off x="944331" y="14271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899359" y="1796506"/>
            <a:ext cx="3229263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波形 3"/>
          <p:cNvSpPr/>
          <p:nvPr/>
        </p:nvSpPr>
        <p:spPr>
          <a:xfrm>
            <a:off x="928914" y="3149601"/>
            <a:ext cx="2286887" cy="986972"/>
          </a:xfrm>
          <a:prstGeom prst="wav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5" name="波形 4"/>
          <p:cNvSpPr/>
          <p:nvPr/>
        </p:nvSpPr>
        <p:spPr>
          <a:xfrm>
            <a:off x="3396345" y="3149601"/>
            <a:ext cx="2286887" cy="986972"/>
          </a:xfrm>
          <a:prstGeom prst="wav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6" name="波形 5"/>
          <p:cNvSpPr/>
          <p:nvPr/>
        </p:nvSpPr>
        <p:spPr>
          <a:xfrm>
            <a:off x="5863777" y="3149601"/>
            <a:ext cx="2286887" cy="986972"/>
          </a:xfrm>
          <a:prstGeom prst="wav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7" name="波形 6"/>
          <p:cNvSpPr/>
          <p:nvPr/>
        </p:nvSpPr>
        <p:spPr>
          <a:xfrm>
            <a:off x="8331208" y="3149601"/>
            <a:ext cx="2286887" cy="986972"/>
          </a:xfrm>
          <a:prstGeom prst="wav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8" name="菱形 7"/>
          <p:cNvSpPr/>
          <p:nvPr/>
        </p:nvSpPr>
        <p:spPr>
          <a:xfrm>
            <a:off x="1303099" y="1596572"/>
            <a:ext cx="1538516" cy="1538514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菱形 8"/>
          <p:cNvSpPr/>
          <p:nvPr/>
        </p:nvSpPr>
        <p:spPr>
          <a:xfrm>
            <a:off x="3770530" y="1596572"/>
            <a:ext cx="1538516" cy="1538514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菱形 9"/>
          <p:cNvSpPr/>
          <p:nvPr/>
        </p:nvSpPr>
        <p:spPr>
          <a:xfrm>
            <a:off x="6237961" y="1596572"/>
            <a:ext cx="1538516" cy="1538514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菱形 10"/>
          <p:cNvSpPr/>
          <p:nvPr/>
        </p:nvSpPr>
        <p:spPr>
          <a:xfrm>
            <a:off x="8705393" y="1596572"/>
            <a:ext cx="1538516" cy="1538514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稻壳儿 夏至夏末"/>
          <p:cNvSpPr txBox="1"/>
          <p:nvPr/>
        </p:nvSpPr>
        <p:spPr>
          <a:xfrm>
            <a:off x="1317165" y="43397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792685" y="4709106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3784596" y="43397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3260116" y="4709106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6388257" y="43397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5863777" y="4709106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8811373" y="433977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8286893" y="4709106"/>
            <a:ext cx="242311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813867" y="2016076"/>
            <a:ext cx="516979" cy="558137"/>
            <a:chOff x="2667960" y="2335261"/>
            <a:chExt cx="716703" cy="773761"/>
          </a:xfrm>
          <a:solidFill>
            <a:schemeClr val="bg1"/>
          </a:solidFill>
        </p:grpSpPr>
        <p:sp>
          <p:nvSpPr>
            <p:cNvPr id="21" name="Freeform 46"/>
            <p:cNvSpPr/>
            <p:nvPr/>
          </p:nvSpPr>
          <p:spPr bwMode="auto">
            <a:xfrm>
              <a:off x="2821863" y="2685188"/>
              <a:ext cx="167482" cy="188538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7"/>
            <p:cNvSpPr/>
            <p:nvPr/>
          </p:nvSpPr>
          <p:spPr bwMode="auto">
            <a:xfrm>
              <a:off x="2667960" y="2777194"/>
              <a:ext cx="413425" cy="331826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8"/>
            <p:cNvSpPr/>
            <p:nvPr/>
          </p:nvSpPr>
          <p:spPr bwMode="auto">
            <a:xfrm>
              <a:off x="2950114" y="3106005"/>
              <a:ext cx="0" cy="3016"/>
            </a:xfrm>
            <a:custGeom>
              <a:avLst/>
              <a:gdLst>
                <a:gd name="T0" fmla="*/ 2 h 2"/>
                <a:gd name="T1" fmla="*/ 0 h 2"/>
                <a:gd name="T2" fmla="*/ 2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9"/>
            <p:cNvSpPr/>
            <p:nvPr/>
          </p:nvSpPr>
          <p:spPr bwMode="auto">
            <a:xfrm>
              <a:off x="2921446" y="2878250"/>
              <a:ext cx="25652" cy="52791"/>
            </a:xfrm>
            <a:custGeom>
              <a:avLst/>
              <a:gdLst>
                <a:gd name="T0" fmla="*/ 12 w 17"/>
                <a:gd name="T1" fmla="*/ 0 h 35"/>
                <a:gd name="T2" fmla="*/ 17 w 17"/>
                <a:gd name="T3" fmla="*/ 21 h 35"/>
                <a:gd name="T4" fmla="*/ 9 w 17"/>
                <a:gd name="T5" fmla="*/ 35 h 35"/>
                <a:gd name="T6" fmla="*/ 0 w 17"/>
                <a:gd name="T7" fmla="*/ 21 h 35"/>
                <a:gd name="T8" fmla="*/ 2 w 17"/>
                <a:gd name="T9" fmla="*/ 0 h 35"/>
                <a:gd name="T10" fmla="*/ 12 w 1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5">
                  <a:moveTo>
                    <a:pt x="12" y="0"/>
                  </a:moveTo>
                  <a:lnTo>
                    <a:pt x="17" y="21"/>
                  </a:lnTo>
                  <a:lnTo>
                    <a:pt x="9" y="35"/>
                  </a:lnTo>
                  <a:lnTo>
                    <a:pt x="0" y="21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0"/>
            <p:cNvSpPr/>
            <p:nvPr/>
          </p:nvSpPr>
          <p:spPr bwMode="auto">
            <a:xfrm>
              <a:off x="2924464" y="2912942"/>
              <a:ext cx="39230" cy="196080"/>
            </a:xfrm>
            <a:custGeom>
              <a:avLst/>
              <a:gdLst>
                <a:gd name="T0" fmla="*/ 12 w 26"/>
                <a:gd name="T1" fmla="*/ 0 h 130"/>
                <a:gd name="T2" fmla="*/ 26 w 26"/>
                <a:gd name="T3" fmla="*/ 128 h 130"/>
                <a:gd name="T4" fmla="*/ 17 w 26"/>
                <a:gd name="T5" fmla="*/ 130 h 130"/>
                <a:gd name="T6" fmla="*/ 7 w 26"/>
                <a:gd name="T7" fmla="*/ 130 h 130"/>
                <a:gd name="T8" fmla="*/ 0 w 26"/>
                <a:gd name="T9" fmla="*/ 0 h 130"/>
                <a:gd name="T10" fmla="*/ 12 w 26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0">
                  <a:moveTo>
                    <a:pt x="12" y="0"/>
                  </a:moveTo>
                  <a:lnTo>
                    <a:pt x="26" y="128"/>
                  </a:lnTo>
                  <a:lnTo>
                    <a:pt x="17" y="130"/>
                  </a:lnTo>
                  <a:lnTo>
                    <a:pt x="7" y="130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1"/>
            <p:cNvSpPr/>
            <p:nvPr/>
          </p:nvSpPr>
          <p:spPr bwMode="auto">
            <a:xfrm>
              <a:off x="3052716" y="2535865"/>
              <a:ext cx="125235" cy="24887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52"/>
            <p:cNvSpPr>
              <a:spLocks noChangeArrowheads="1"/>
            </p:cNvSpPr>
            <p:nvPr/>
          </p:nvSpPr>
          <p:spPr bwMode="auto">
            <a:xfrm>
              <a:off x="3039136" y="2842051"/>
              <a:ext cx="143340" cy="467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3"/>
            <p:cNvSpPr>
              <a:spLocks noEditPoints="1"/>
            </p:cNvSpPr>
            <p:nvPr/>
          </p:nvSpPr>
          <p:spPr bwMode="auto">
            <a:xfrm>
              <a:off x="2963694" y="2467993"/>
              <a:ext cx="297244" cy="35596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"/>
            <p:cNvSpPr/>
            <p:nvPr/>
          </p:nvSpPr>
          <p:spPr bwMode="auto">
            <a:xfrm>
              <a:off x="3064788" y="2894843"/>
              <a:ext cx="92040" cy="28658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55"/>
            <p:cNvSpPr>
              <a:spLocks noChangeArrowheads="1"/>
            </p:cNvSpPr>
            <p:nvPr/>
          </p:nvSpPr>
          <p:spPr bwMode="auto">
            <a:xfrm>
              <a:off x="3031593" y="2839036"/>
              <a:ext cx="156921" cy="1055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56"/>
            <p:cNvSpPr>
              <a:spLocks noChangeArrowheads="1"/>
            </p:cNvSpPr>
            <p:nvPr/>
          </p:nvSpPr>
          <p:spPr bwMode="auto">
            <a:xfrm>
              <a:off x="3031593" y="2860150"/>
              <a:ext cx="156921" cy="135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7"/>
            <p:cNvSpPr/>
            <p:nvPr/>
          </p:nvSpPr>
          <p:spPr bwMode="auto">
            <a:xfrm>
              <a:off x="3031593" y="2884284"/>
              <a:ext cx="156921" cy="28658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8"/>
            <p:cNvSpPr/>
            <p:nvPr/>
          </p:nvSpPr>
          <p:spPr bwMode="auto">
            <a:xfrm>
              <a:off x="3104016" y="2335261"/>
              <a:ext cx="31686" cy="81449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9"/>
            <p:cNvSpPr/>
            <p:nvPr/>
          </p:nvSpPr>
          <p:spPr bwMode="auto">
            <a:xfrm>
              <a:off x="2971239" y="2363919"/>
              <a:ext cx="60354" cy="78432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0"/>
            <p:cNvSpPr/>
            <p:nvPr/>
          </p:nvSpPr>
          <p:spPr bwMode="auto">
            <a:xfrm>
              <a:off x="2874672" y="2457434"/>
              <a:ext cx="78460" cy="55807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1"/>
            <p:cNvSpPr/>
            <p:nvPr/>
          </p:nvSpPr>
          <p:spPr bwMode="auto">
            <a:xfrm>
              <a:off x="2839969" y="2585640"/>
              <a:ext cx="78460" cy="31674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2"/>
            <p:cNvSpPr/>
            <p:nvPr/>
          </p:nvSpPr>
          <p:spPr bwMode="auto">
            <a:xfrm>
              <a:off x="3266973" y="2703287"/>
              <a:ext cx="82986" cy="57316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3"/>
            <p:cNvSpPr/>
            <p:nvPr/>
          </p:nvSpPr>
          <p:spPr bwMode="auto">
            <a:xfrm>
              <a:off x="3303185" y="2602232"/>
              <a:ext cx="81478" cy="28658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4"/>
            <p:cNvSpPr/>
            <p:nvPr/>
          </p:nvSpPr>
          <p:spPr bwMode="auto">
            <a:xfrm>
              <a:off x="3277536" y="2471007"/>
              <a:ext cx="78460" cy="57316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5"/>
            <p:cNvSpPr/>
            <p:nvPr/>
          </p:nvSpPr>
          <p:spPr bwMode="auto">
            <a:xfrm>
              <a:off x="3203602" y="2371461"/>
              <a:ext cx="60354" cy="78432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55887" y="2089763"/>
            <a:ext cx="437528" cy="525499"/>
            <a:chOff x="7245810" y="1367354"/>
            <a:chExt cx="606557" cy="728513"/>
          </a:xfrm>
          <a:solidFill>
            <a:schemeClr val="bg1"/>
          </a:solidFill>
        </p:grpSpPr>
        <p:sp>
          <p:nvSpPr>
            <p:cNvPr id="42" name="Freeform 227"/>
            <p:cNvSpPr/>
            <p:nvPr/>
          </p:nvSpPr>
          <p:spPr bwMode="auto">
            <a:xfrm>
              <a:off x="7684886" y="1848505"/>
              <a:ext cx="73933" cy="247362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28"/>
            <p:cNvSpPr/>
            <p:nvPr/>
          </p:nvSpPr>
          <p:spPr bwMode="auto">
            <a:xfrm>
              <a:off x="7606425" y="1848505"/>
              <a:ext cx="73933" cy="247362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229"/>
            <p:cNvSpPr>
              <a:spLocks noChangeArrowheads="1"/>
            </p:cNvSpPr>
            <p:nvPr/>
          </p:nvSpPr>
          <p:spPr bwMode="auto">
            <a:xfrm>
              <a:off x="7635095" y="1489528"/>
              <a:ext cx="92040" cy="1131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30"/>
            <p:cNvSpPr/>
            <p:nvPr/>
          </p:nvSpPr>
          <p:spPr bwMode="auto">
            <a:xfrm>
              <a:off x="7666779" y="1613208"/>
              <a:ext cx="28668" cy="33182"/>
            </a:xfrm>
            <a:custGeom>
              <a:avLst/>
              <a:gdLst>
                <a:gd name="T0" fmla="*/ 2 w 19"/>
                <a:gd name="T1" fmla="*/ 0 h 22"/>
                <a:gd name="T2" fmla="*/ 0 w 19"/>
                <a:gd name="T3" fmla="*/ 15 h 22"/>
                <a:gd name="T4" fmla="*/ 9 w 19"/>
                <a:gd name="T5" fmla="*/ 22 h 22"/>
                <a:gd name="T6" fmla="*/ 19 w 19"/>
                <a:gd name="T7" fmla="*/ 15 h 22"/>
                <a:gd name="T8" fmla="*/ 17 w 19"/>
                <a:gd name="T9" fmla="*/ 0 h 22"/>
                <a:gd name="T10" fmla="*/ 2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2" y="0"/>
                  </a:moveTo>
                  <a:lnTo>
                    <a:pt x="0" y="15"/>
                  </a:lnTo>
                  <a:lnTo>
                    <a:pt x="9" y="22"/>
                  </a:lnTo>
                  <a:lnTo>
                    <a:pt x="19" y="15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31"/>
            <p:cNvSpPr/>
            <p:nvPr/>
          </p:nvSpPr>
          <p:spPr bwMode="auto">
            <a:xfrm>
              <a:off x="7663761" y="1635833"/>
              <a:ext cx="34704" cy="144797"/>
            </a:xfrm>
            <a:custGeom>
              <a:avLst/>
              <a:gdLst>
                <a:gd name="T0" fmla="*/ 4 w 23"/>
                <a:gd name="T1" fmla="*/ 0 h 96"/>
                <a:gd name="T2" fmla="*/ 0 w 23"/>
                <a:gd name="T3" fmla="*/ 87 h 96"/>
                <a:gd name="T4" fmla="*/ 11 w 23"/>
                <a:gd name="T5" fmla="*/ 96 h 96"/>
                <a:gd name="T6" fmla="*/ 23 w 23"/>
                <a:gd name="T7" fmla="*/ 87 h 96"/>
                <a:gd name="T8" fmla="*/ 19 w 23"/>
                <a:gd name="T9" fmla="*/ 0 h 96"/>
                <a:gd name="T10" fmla="*/ 4 w 2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96">
                  <a:moveTo>
                    <a:pt x="4" y="0"/>
                  </a:moveTo>
                  <a:lnTo>
                    <a:pt x="0" y="87"/>
                  </a:lnTo>
                  <a:lnTo>
                    <a:pt x="11" y="96"/>
                  </a:lnTo>
                  <a:lnTo>
                    <a:pt x="23" y="87"/>
                  </a:lnTo>
                  <a:lnTo>
                    <a:pt x="19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32"/>
            <p:cNvSpPr>
              <a:spLocks noEditPoints="1"/>
            </p:cNvSpPr>
            <p:nvPr/>
          </p:nvSpPr>
          <p:spPr bwMode="auto">
            <a:xfrm>
              <a:off x="7530983" y="1552876"/>
              <a:ext cx="321384" cy="318252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33"/>
            <p:cNvSpPr>
              <a:spLocks noEditPoints="1"/>
            </p:cNvSpPr>
            <p:nvPr/>
          </p:nvSpPr>
          <p:spPr bwMode="auto">
            <a:xfrm>
              <a:off x="7245810" y="1367354"/>
              <a:ext cx="324403" cy="574665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791176" y="2112228"/>
            <a:ext cx="432086" cy="437370"/>
            <a:chOff x="7235249" y="5636668"/>
            <a:chExt cx="599013" cy="606338"/>
          </a:xfrm>
          <a:solidFill>
            <a:schemeClr val="bg1"/>
          </a:solidFill>
        </p:grpSpPr>
        <p:sp>
          <p:nvSpPr>
            <p:cNvPr id="50" name="Freeform 328"/>
            <p:cNvSpPr/>
            <p:nvPr/>
          </p:nvSpPr>
          <p:spPr bwMode="auto">
            <a:xfrm>
              <a:off x="7402731" y="5751299"/>
              <a:ext cx="203696" cy="410258"/>
            </a:xfrm>
            <a:custGeom>
              <a:avLst/>
              <a:gdLst>
                <a:gd name="T0" fmla="*/ 35 w 135"/>
                <a:gd name="T1" fmla="*/ 272 h 272"/>
                <a:gd name="T2" fmla="*/ 99 w 135"/>
                <a:gd name="T3" fmla="*/ 272 h 272"/>
                <a:gd name="T4" fmla="*/ 99 w 135"/>
                <a:gd name="T5" fmla="*/ 68 h 272"/>
                <a:gd name="T6" fmla="*/ 135 w 135"/>
                <a:gd name="T7" fmla="*/ 68 h 272"/>
                <a:gd name="T8" fmla="*/ 66 w 135"/>
                <a:gd name="T9" fmla="*/ 0 h 272"/>
                <a:gd name="T10" fmla="*/ 0 w 135"/>
                <a:gd name="T11" fmla="*/ 68 h 272"/>
                <a:gd name="T12" fmla="*/ 35 w 135"/>
                <a:gd name="T13" fmla="*/ 68 h 272"/>
                <a:gd name="T14" fmla="*/ 35 w 135"/>
                <a:gd name="T15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72">
                  <a:moveTo>
                    <a:pt x="35" y="272"/>
                  </a:moveTo>
                  <a:lnTo>
                    <a:pt x="99" y="272"/>
                  </a:lnTo>
                  <a:lnTo>
                    <a:pt x="99" y="68"/>
                  </a:lnTo>
                  <a:lnTo>
                    <a:pt x="135" y="68"/>
                  </a:lnTo>
                  <a:lnTo>
                    <a:pt x="66" y="0"/>
                  </a:lnTo>
                  <a:lnTo>
                    <a:pt x="0" y="68"/>
                  </a:lnTo>
                  <a:lnTo>
                    <a:pt x="35" y="68"/>
                  </a:lnTo>
                  <a:lnTo>
                    <a:pt x="35" y="2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29"/>
            <p:cNvSpPr/>
            <p:nvPr/>
          </p:nvSpPr>
          <p:spPr bwMode="auto">
            <a:xfrm>
              <a:off x="7238265" y="5911178"/>
              <a:ext cx="200677" cy="250379"/>
            </a:xfrm>
            <a:custGeom>
              <a:avLst/>
              <a:gdLst>
                <a:gd name="T0" fmla="*/ 36 w 133"/>
                <a:gd name="T1" fmla="*/ 166 h 166"/>
                <a:gd name="T2" fmla="*/ 97 w 133"/>
                <a:gd name="T3" fmla="*/ 166 h 166"/>
                <a:gd name="T4" fmla="*/ 97 w 133"/>
                <a:gd name="T5" fmla="*/ 69 h 166"/>
                <a:gd name="T6" fmla="*/ 133 w 133"/>
                <a:gd name="T7" fmla="*/ 69 h 166"/>
                <a:gd name="T8" fmla="*/ 66 w 133"/>
                <a:gd name="T9" fmla="*/ 0 h 166"/>
                <a:gd name="T10" fmla="*/ 0 w 133"/>
                <a:gd name="T11" fmla="*/ 69 h 166"/>
                <a:gd name="T12" fmla="*/ 36 w 133"/>
                <a:gd name="T13" fmla="*/ 69 h 166"/>
                <a:gd name="T14" fmla="*/ 36 w 133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66">
                  <a:moveTo>
                    <a:pt x="36" y="166"/>
                  </a:moveTo>
                  <a:lnTo>
                    <a:pt x="97" y="166"/>
                  </a:lnTo>
                  <a:lnTo>
                    <a:pt x="97" y="69"/>
                  </a:lnTo>
                  <a:lnTo>
                    <a:pt x="133" y="69"/>
                  </a:lnTo>
                  <a:lnTo>
                    <a:pt x="66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330"/>
            <p:cNvSpPr>
              <a:spLocks noChangeArrowheads="1"/>
            </p:cNvSpPr>
            <p:nvPr/>
          </p:nvSpPr>
          <p:spPr bwMode="auto">
            <a:xfrm>
              <a:off x="7235249" y="6185690"/>
              <a:ext cx="599013" cy="5731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331"/>
            <p:cNvSpPr>
              <a:spLocks noChangeArrowheads="1"/>
            </p:cNvSpPr>
            <p:nvPr/>
          </p:nvSpPr>
          <p:spPr bwMode="auto">
            <a:xfrm>
              <a:off x="7674323" y="5636668"/>
              <a:ext cx="81478" cy="10407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32"/>
            <p:cNvSpPr/>
            <p:nvPr/>
          </p:nvSpPr>
          <p:spPr bwMode="auto">
            <a:xfrm>
              <a:off x="7616988" y="5746774"/>
              <a:ext cx="193133" cy="414784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08215" y="2045885"/>
            <a:ext cx="522421" cy="510266"/>
            <a:chOff x="5708292" y="4511970"/>
            <a:chExt cx="724247" cy="707395"/>
          </a:xfrm>
          <a:solidFill>
            <a:schemeClr val="bg1"/>
          </a:solidFill>
        </p:grpSpPr>
        <p:sp>
          <p:nvSpPr>
            <p:cNvPr id="56" name="Freeform 335"/>
            <p:cNvSpPr/>
            <p:nvPr/>
          </p:nvSpPr>
          <p:spPr bwMode="auto">
            <a:xfrm>
              <a:off x="6004027" y="4511970"/>
              <a:ext cx="99584" cy="117647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36"/>
            <p:cNvSpPr/>
            <p:nvPr/>
          </p:nvSpPr>
          <p:spPr bwMode="auto">
            <a:xfrm>
              <a:off x="5789771" y="4616042"/>
              <a:ext cx="449637" cy="4675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37"/>
            <p:cNvSpPr>
              <a:spLocks noEditPoints="1"/>
            </p:cNvSpPr>
            <p:nvPr/>
          </p:nvSpPr>
          <p:spPr bwMode="auto">
            <a:xfrm>
              <a:off x="5708292" y="4812122"/>
              <a:ext cx="159937" cy="14630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38"/>
            <p:cNvSpPr/>
            <p:nvPr/>
          </p:nvSpPr>
          <p:spPr bwMode="auto">
            <a:xfrm>
              <a:off x="5718854" y="4783464"/>
              <a:ext cx="713685" cy="435901"/>
            </a:xfrm>
            <a:custGeom>
              <a:avLst/>
              <a:gdLst>
                <a:gd name="T0" fmla="*/ 473 w 473"/>
                <a:gd name="T1" fmla="*/ 0 h 289"/>
                <a:gd name="T2" fmla="*/ 390 w 473"/>
                <a:gd name="T3" fmla="*/ 33 h 289"/>
                <a:gd name="T4" fmla="*/ 407 w 473"/>
                <a:gd name="T5" fmla="*/ 45 h 289"/>
                <a:gd name="T6" fmla="*/ 303 w 473"/>
                <a:gd name="T7" fmla="*/ 156 h 289"/>
                <a:gd name="T8" fmla="*/ 210 w 473"/>
                <a:gd name="T9" fmla="*/ 147 h 289"/>
                <a:gd name="T10" fmla="*/ 137 w 473"/>
                <a:gd name="T11" fmla="*/ 222 h 289"/>
                <a:gd name="T12" fmla="*/ 61 w 473"/>
                <a:gd name="T13" fmla="*/ 185 h 289"/>
                <a:gd name="T14" fmla="*/ 0 w 473"/>
                <a:gd name="T15" fmla="*/ 263 h 289"/>
                <a:gd name="T16" fmla="*/ 33 w 473"/>
                <a:gd name="T17" fmla="*/ 289 h 289"/>
                <a:gd name="T18" fmla="*/ 73 w 473"/>
                <a:gd name="T19" fmla="*/ 239 h 289"/>
                <a:gd name="T20" fmla="*/ 146 w 473"/>
                <a:gd name="T21" fmla="*/ 274 h 289"/>
                <a:gd name="T22" fmla="*/ 227 w 473"/>
                <a:gd name="T23" fmla="*/ 192 h 289"/>
                <a:gd name="T24" fmla="*/ 319 w 473"/>
                <a:gd name="T25" fmla="*/ 201 h 289"/>
                <a:gd name="T26" fmla="*/ 442 w 473"/>
                <a:gd name="T27" fmla="*/ 71 h 289"/>
                <a:gd name="T28" fmla="*/ 466 w 473"/>
                <a:gd name="T29" fmla="*/ 88 h 289"/>
                <a:gd name="T30" fmla="*/ 473 w 473"/>
                <a:gd name="T3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3" h="289">
                  <a:moveTo>
                    <a:pt x="473" y="0"/>
                  </a:moveTo>
                  <a:lnTo>
                    <a:pt x="390" y="33"/>
                  </a:lnTo>
                  <a:lnTo>
                    <a:pt x="407" y="45"/>
                  </a:lnTo>
                  <a:lnTo>
                    <a:pt x="303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5"/>
                  </a:lnTo>
                  <a:lnTo>
                    <a:pt x="0" y="263"/>
                  </a:lnTo>
                  <a:lnTo>
                    <a:pt x="33" y="289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7" y="192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6" y="88"/>
                  </a:lnTo>
                  <a:lnTo>
                    <a:pt x="47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泪滴形 3"/>
          <p:cNvSpPr/>
          <p:nvPr/>
        </p:nvSpPr>
        <p:spPr>
          <a:xfrm>
            <a:off x="4043681" y="3683000"/>
            <a:ext cx="1739900" cy="17399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5400000">
            <a:off x="4043681" y="1803400"/>
            <a:ext cx="1739900" cy="1739900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rot="10800000">
            <a:off x="5986781" y="1803400"/>
            <a:ext cx="1739900" cy="17399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16200000">
            <a:off x="5986781" y="3683000"/>
            <a:ext cx="1739900" cy="17399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稻壳儿 夏至夏末"/>
          <p:cNvSpPr txBox="1"/>
          <p:nvPr/>
        </p:nvSpPr>
        <p:spPr>
          <a:xfrm>
            <a:off x="2274281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稻壳儿 夏至夏末"/>
          <p:cNvSpPr txBox="1"/>
          <p:nvPr/>
        </p:nvSpPr>
        <p:spPr>
          <a:xfrm>
            <a:off x="9525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稻壳儿 夏至夏末"/>
          <p:cNvSpPr txBox="1"/>
          <p:nvPr/>
        </p:nvSpPr>
        <p:spPr>
          <a:xfrm>
            <a:off x="2274281" y="45097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952500" y="4879078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8242300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82423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8242300" y="440316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8242300" y="4772501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524312" y="2375455"/>
            <a:ext cx="565954" cy="609489"/>
            <a:chOff x="9197013" y="1331799"/>
            <a:chExt cx="522041" cy="562198"/>
          </a:xfrm>
          <a:solidFill>
            <a:schemeClr val="bg1"/>
          </a:solidFill>
        </p:grpSpPr>
        <p:sp>
          <p:nvSpPr>
            <p:cNvPr id="17" name="Freeform 30"/>
            <p:cNvSpPr>
              <a:spLocks noEditPoints="1"/>
            </p:cNvSpPr>
            <p:nvPr/>
          </p:nvSpPr>
          <p:spPr bwMode="auto">
            <a:xfrm>
              <a:off x="9197013" y="1331799"/>
              <a:ext cx="401570" cy="401570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1"/>
            <p:cNvSpPr>
              <a:spLocks noEditPoints="1"/>
            </p:cNvSpPr>
            <p:nvPr/>
          </p:nvSpPr>
          <p:spPr bwMode="auto">
            <a:xfrm>
              <a:off x="9518269" y="1693212"/>
              <a:ext cx="200785" cy="200785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65000" y="4341187"/>
            <a:ext cx="522418" cy="348279"/>
            <a:chOff x="1660886" y="3232563"/>
            <a:chExt cx="481883" cy="321256"/>
          </a:xfrm>
          <a:solidFill>
            <a:schemeClr val="bg1"/>
          </a:solidFill>
        </p:grpSpPr>
        <p:sp>
          <p:nvSpPr>
            <p:cNvPr id="20" name="Freeform 61"/>
            <p:cNvSpPr/>
            <p:nvPr/>
          </p:nvSpPr>
          <p:spPr bwMode="auto">
            <a:xfrm>
              <a:off x="1677618" y="3232563"/>
              <a:ext cx="448420" cy="187399"/>
            </a:xfrm>
            <a:custGeom>
              <a:avLst/>
              <a:gdLst>
                <a:gd name="T0" fmla="*/ 67 w 134"/>
                <a:gd name="T1" fmla="*/ 56 h 56"/>
                <a:gd name="T2" fmla="*/ 134 w 134"/>
                <a:gd name="T3" fmla="*/ 0 h 56"/>
                <a:gd name="T4" fmla="*/ 133 w 134"/>
                <a:gd name="T5" fmla="*/ 0 h 56"/>
                <a:gd name="T6" fmla="*/ 1 w 134"/>
                <a:gd name="T7" fmla="*/ 0 h 56"/>
                <a:gd name="T8" fmla="*/ 0 w 134"/>
                <a:gd name="T9" fmla="*/ 0 h 56"/>
                <a:gd name="T10" fmla="*/ 67 w 13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6">
                  <a:moveTo>
                    <a:pt x="67" y="56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67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"/>
            <p:cNvSpPr/>
            <p:nvPr/>
          </p:nvSpPr>
          <p:spPr bwMode="auto">
            <a:xfrm>
              <a:off x="1982141" y="3245949"/>
              <a:ext cx="160628" cy="291138"/>
            </a:xfrm>
            <a:custGeom>
              <a:avLst/>
              <a:gdLst>
                <a:gd name="T0" fmla="*/ 48 w 48"/>
                <a:gd name="T1" fmla="*/ 2 h 87"/>
                <a:gd name="T2" fmla="*/ 48 w 48"/>
                <a:gd name="T3" fmla="*/ 0 h 87"/>
                <a:gd name="T4" fmla="*/ 0 w 48"/>
                <a:gd name="T5" fmla="*/ 40 h 87"/>
                <a:gd name="T6" fmla="*/ 48 w 48"/>
                <a:gd name="T7" fmla="*/ 87 h 87"/>
                <a:gd name="T8" fmla="*/ 48 w 48"/>
                <a:gd name="T9" fmla="*/ 86 h 87"/>
                <a:gd name="T10" fmla="*/ 48 w 48"/>
                <a:gd name="T11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48" y="2"/>
                  </a:moveTo>
                  <a:cubicBezTo>
                    <a:pt x="48" y="1"/>
                    <a:pt x="48" y="1"/>
                    <a:pt x="48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6"/>
                  </a:cubicBezTo>
                  <a:lnTo>
                    <a:pt x="4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3"/>
            <p:cNvSpPr/>
            <p:nvPr/>
          </p:nvSpPr>
          <p:spPr bwMode="auto">
            <a:xfrm>
              <a:off x="1660886" y="3245949"/>
              <a:ext cx="160628" cy="291138"/>
            </a:xfrm>
            <a:custGeom>
              <a:avLst/>
              <a:gdLst>
                <a:gd name="T0" fmla="*/ 0 w 48"/>
                <a:gd name="T1" fmla="*/ 0 h 87"/>
                <a:gd name="T2" fmla="*/ 0 w 48"/>
                <a:gd name="T3" fmla="*/ 2 h 87"/>
                <a:gd name="T4" fmla="*/ 0 w 48"/>
                <a:gd name="T5" fmla="*/ 86 h 87"/>
                <a:gd name="T6" fmla="*/ 0 w 48"/>
                <a:gd name="T7" fmla="*/ 87 h 87"/>
                <a:gd name="T8" fmla="*/ 48 w 48"/>
                <a:gd name="T9" fmla="*/ 40 h 87"/>
                <a:gd name="T10" fmla="*/ 0 w 48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4"/>
            <p:cNvSpPr/>
            <p:nvPr/>
          </p:nvSpPr>
          <p:spPr bwMode="auto">
            <a:xfrm>
              <a:off x="1677618" y="3393191"/>
              <a:ext cx="448420" cy="160628"/>
            </a:xfrm>
            <a:custGeom>
              <a:avLst/>
              <a:gdLst>
                <a:gd name="T0" fmla="*/ 86 w 134"/>
                <a:gd name="T1" fmla="*/ 0 h 48"/>
                <a:gd name="T2" fmla="*/ 69 w 134"/>
                <a:gd name="T3" fmla="*/ 14 h 48"/>
                <a:gd name="T4" fmla="*/ 67 w 134"/>
                <a:gd name="T5" fmla="*/ 15 h 48"/>
                <a:gd name="T6" fmla="*/ 65 w 134"/>
                <a:gd name="T7" fmla="*/ 14 h 48"/>
                <a:gd name="T8" fmla="*/ 48 w 134"/>
                <a:gd name="T9" fmla="*/ 0 h 48"/>
                <a:gd name="T10" fmla="*/ 0 w 134"/>
                <a:gd name="T11" fmla="*/ 48 h 48"/>
                <a:gd name="T12" fmla="*/ 1 w 134"/>
                <a:gd name="T13" fmla="*/ 48 h 48"/>
                <a:gd name="T14" fmla="*/ 133 w 134"/>
                <a:gd name="T15" fmla="*/ 48 h 48"/>
                <a:gd name="T16" fmla="*/ 134 w 134"/>
                <a:gd name="T17" fmla="*/ 48 h 48"/>
                <a:gd name="T18" fmla="*/ 86 w 134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48">
                  <a:moveTo>
                    <a:pt x="86" y="0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68" y="15"/>
                    <a:pt x="68" y="15"/>
                    <a:pt x="67" y="15"/>
                  </a:cubicBezTo>
                  <a:cubicBezTo>
                    <a:pt x="66" y="15"/>
                    <a:pt x="66" y="15"/>
                    <a:pt x="6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116"/>
          <p:cNvSpPr>
            <a:spLocks noEditPoints="1"/>
          </p:cNvSpPr>
          <p:nvPr/>
        </p:nvSpPr>
        <p:spPr bwMode="auto">
          <a:xfrm>
            <a:off x="6639057" y="4219186"/>
            <a:ext cx="435347" cy="435347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699039" y="2421745"/>
            <a:ext cx="454339" cy="495643"/>
            <a:chOff x="9176935" y="2213524"/>
            <a:chExt cx="552158" cy="602355"/>
          </a:xfrm>
          <a:solidFill>
            <a:schemeClr val="bg1"/>
          </a:solidFill>
        </p:grpSpPr>
        <p:sp>
          <p:nvSpPr>
            <p:cNvPr id="26" name="Freeform 750"/>
            <p:cNvSpPr/>
            <p:nvPr/>
          </p:nvSpPr>
          <p:spPr bwMode="auto">
            <a:xfrm>
              <a:off x="9320830" y="2213524"/>
              <a:ext cx="384838" cy="284445"/>
            </a:xfrm>
            <a:custGeom>
              <a:avLst/>
              <a:gdLst>
                <a:gd name="T0" fmla="*/ 42 w 115"/>
                <a:gd name="T1" fmla="*/ 85 h 85"/>
                <a:gd name="T2" fmla="*/ 0 w 115"/>
                <a:gd name="T3" fmla="*/ 20 h 85"/>
                <a:gd name="T4" fmla="*/ 98 w 115"/>
                <a:gd name="T5" fmla="*/ 32 h 85"/>
                <a:gd name="T6" fmla="*/ 115 w 115"/>
                <a:gd name="T7" fmla="*/ 61 h 85"/>
                <a:gd name="T8" fmla="*/ 42 w 11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85">
                  <a:moveTo>
                    <a:pt x="42" y="85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1" y="0"/>
                    <a:pt x="72" y="5"/>
                    <a:pt x="98" y="32"/>
                  </a:cubicBezTo>
                  <a:cubicBezTo>
                    <a:pt x="105" y="40"/>
                    <a:pt x="111" y="50"/>
                    <a:pt x="115" y="61"/>
                  </a:cubicBezTo>
                  <a:lnTo>
                    <a:pt x="42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751"/>
            <p:cNvSpPr/>
            <p:nvPr/>
          </p:nvSpPr>
          <p:spPr bwMode="auto">
            <a:xfrm>
              <a:off x="9176935" y="2270413"/>
              <a:ext cx="237595" cy="214171"/>
            </a:xfrm>
            <a:custGeom>
              <a:avLst/>
              <a:gdLst>
                <a:gd name="T0" fmla="*/ 71 w 71"/>
                <a:gd name="T1" fmla="*/ 64 h 64"/>
                <a:gd name="T2" fmla="*/ 0 w 71"/>
                <a:gd name="T3" fmla="*/ 35 h 64"/>
                <a:gd name="T4" fmla="*/ 19 w 71"/>
                <a:gd name="T5" fmla="*/ 8 h 64"/>
                <a:gd name="T6" fmla="*/ 29 w 71"/>
                <a:gd name="T7" fmla="*/ 0 h 64"/>
                <a:gd name="T8" fmla="*/ 71 w 71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4">
                  <a:moveTo>
                    <a:pt x="71" y="64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5" y="25"/>
                    <a:pt x="11" y="15"/>
                    <a:pt x="19" y="8"/>
                  </a:cubicBezTo>
                  <a:cubicBezTo>
                    <a:pt x="22" y="5"/>
                    <a:pt x="26" y="2"/>
                    <a:pt x="29" y="0"/>
                  </a:cubicBezTo>
                  <a:lnTo>
                    <a:pt x="71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52"/>
            <p:cNvSpPr/>
            <p:nvPr/>
          </p:nvSpPr>
          <p:spPr bwMode="auto">
            <a:xfrm>
              <a:off x="9180281" y="2437734"/>
              <a:ext cx="548812" cy="378145"/>
            </a:xfrm>
            <a:custGeom>
              <a:avLst/>
              <a:gdLst>
                <a:gd name="T0" fmla="*/ 82 w 164"/>
                <a:gd name="T1" fmla="*/ 28 h 113"/>
                <a:gd name="T2" fmla="*/ 155 w 164"/>
                <a:gd name="T3" fmla="*/ 4 h 113"/>
                <a:gd name="T4" fmla="*/ 135 w 164"/>
                <a:gd name="T5" fmla="*/ 84 h 113"/>
                <a:gd name="T6" fmla="*/ 26 w 164"/>
                <a:gd name="T7" fmla="*/ 81 h 113"/>
                <a:gd name="T8" fmla="*/ 11 w 164"/>
                <a:gd name="T9" fmla="*/ 0 h 113"/>
                <a:gd name="T10" fmla="*/ 82 w 164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13">
                  <a:moveTo>
                    <a:pt x="82" y="28"/>
                  </a:moveTo>
                  <a:cubicBezTo>
                    <a:pt x="155" y="4"/>
                    <a:pt x="155" y="4"/>
                    <a:pt x="155" y="4"/>
                  </a:cubicBezTo>
                  <a:cubicBezTo>
                    <a:pt x="164" y="33"/>
                    <a:pt x="156" y="64"/>
                    <a:pt x="135" y="84"/>
                  </a:cubicBezTo>
                  <a:cubicBezTo>
                    <a:pt x="104" y="113"/>
                    <a:pt x="55" y="111"/>
                    <a:pt x="26" y="81"/>
                  </a:cubicBezTo>
                  <a:cubicBezTo>
                    <a:pt x="6" y="59"/>
                    <a:pt x="0" y="28"/>
                    <a:pt x="11" y="0"/>
                  </a:cubicBezTo>
                  <a:lnTo>
                    <a:pt x="8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 夏至夏末"/>
          <p:cNvSpPr/>
          <p:nvPr/>
        </p:nvSpPr>
        <p:spPr>
          <a:xfrm flipH="1">
            <a:off x="1" y="3091762"/>
            <a:ext cx="12192000" cy="3766238"/>
          </a:xfrm>
          <a:custGeom>
            <a:avLst/>
            <a:gdLst>
              <a:gd name="connsiteX0" fmla="*/ 8663597 w 8663597"/>
              <a:gd name="connsiteY0" fmla="*/ 0 h 3642864"/>
              <a:gd name="connsiteX1" fmla="*/ 8663597 w 8663597"/>
              <a:gd name="connsiteY1" fmla="*/ 3642864 h 3642864"/>
              <a:gd name="connsiteX2" fmla="*/ 0 w 8663597"/>
              <a:gd name="connsiteY2" fmla="*/ 3642864 h 3642864"/>
              <a:gd name="connsiteX3" fmla="*/ 43153 w 8663597"/>
              <a:gd name="connsiteY3" fmla="*/ 3613746 h 3642864"/>
              <a:gd name="connsiteX4" fmla="*/ 2009839 w 8663597"/>
              <a:gd name="connsiteY4" fmla="*/ 2286667 h 3642864"/>
              <a:gd name="connsiteX5" fmla="*/ 3101883 w 8663597"/>
              <a:gd name="connsiteY5" fmla="*/ 2270392 h 3642864"/>
              <a:gd name="connsiteX6" fmla="*/ 3649935 w 8663597"/>
              <a:gd name="connsiteY6" fmla="*/ 2612172 h 3642864"/>
              <a:gd name="connsiteX7" fmla="*/ 4746039 w 8663597"/>
              <a:gd name="connsiteY7" fmla="*/ 2599966 h 3642864"/>
              <a:gd name="connsiteX8" fmla="*/ 8663597 w 8663597"/>
              <a:gd name="connsiteY8" fmla="*/ 0 h 364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63597" h="3642864">
                <a:moveTo>
                  <a:pt x="8663597" y="0"/>
                </a:moveTo>
                <a:lnTo>
                  <a:pt x="8663597" y="3642864"/>
                </a:lnTo>
                <a:lnTo>
                  <a:pt x="0" y="3642864"/>
                </a:lnTo>
                <a:lnTo>
                  <a:pt x="43153" y="3613746"/>
                </a:lnTo>
                <a:cubicBezTo>
                  <a:pt x="2009839" y="2286667"/>
                  <a:pt x="2009839" y="2286667"/>
                  <a:pt x="2009839" y="2286667"/>
                </a:cubicBezTo>
                <a:cubicBezTo>
                  <a:pt x="2310253" y="2083227"/>
                  <a:pt x="2801469" y="2079158"/>
                  <a:pt x="3101883" y="2270392"/>
                </a:cubicBezTo>
                <a:cubicBezTo>
                  <a:pt x="3649935" y="2612172"/>
                  <a:pt x="3649935" y="2612172"/>
                  <a:pt x="3649935" y="2612172"/>
                </a:cubicBezTo>
                <a:cubicBezTo>
                  <a:pt x="3954409" y="2807475"/>
                  <a:pt x="4445626" y="2799337"/>
                  <a:pt x="4746039" y="2599966"/>
                </a:cubicBezTo>
                <a:cubicBezTo>
                  <a:pt x="8663597" y="0"/>
                  <a:pt x="8663597" y="0"/>
                  <a:pt x="8663597" y="0"/>
                </a:cubicBezTo>
                <a:close/>
              </a:path>
            </a:pathLst>
          </a:custGeom>
          <a:solidFill>
            <a:srgbClr val="9BB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5" t="12607" r="4580"/>
          <a:stretch>
            <a:fillRect/>
          </a:stretch>
        </p:blipFill>
        <p:spPr>
          <a:xfrm flipH="1">
            <a:off x="702918" y="2052872"/>
            <a:ext cx="4382615" cy="4151902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5776445" y="2526607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7200" b="1" dirty="0">
                <a:gradFill flip="none" rotWithShape="1">
                  <a:gsLst>
                    <a:gs pos="0">
                      <a:srgbClr val="9BB4EC">
                        <a:shade val="30000"/>
                        <a:satMod val="115000"/>
                      </a:srgbClr>
                    </a:gs>
                    <a:gs pos="50000">
                      <a:srgbClr val="9BB4EC">
                        <a:shade val="67500"/>
                        <a:satMod val="115000"/>
                      </a:srgbClr>
                    </a:gs>
                    <a:gs pos="100000">
                      <a:srgbClr val="9BB4EC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财务分析报告</a:t>
            </a:r>
            <a:endParaRPr lang="zh-CN" altLang="en-US" sz="7200" b="1" dirty="0">
              <a:gradFill flip="none" rotWithShape="1">
                <a:gsLst>
                  <a:gs pos="0">
                    <a:srgbClr val="9BB4EC">
                      <a:shade val="30000"/>
                      <a:satMod val="115000"/>
                    </a:srgbClr>
                  </a:gs>
                  <a:gs pos="50000">
                    <a:srgbClr val="9BB4EC">
                      <a:shade val="67500"/>
                      <a:satMod val="115000"/>
                    </a:srgbClr>
                  </a:gs>
                  <a:gs pos="100000">
                    <a:srgbClr val="9BB4EC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0240" y="4677841"/>
            <a:ext cx="31708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汇报人：某某某       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部门：某某部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557685" y="564387"/>
            <a:ext cx="14535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cs typeface="+mn-ea"/>
                <a:sym typeface="Arial" panose="020B0604020202020204" pitchFamily="34" charset="0"/>
              </a:rPr>
              <a:t>LOGO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  <a:latin typeface="Agency FB" panose="020B0503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75619" y="3668100"/>
            <a:ext cx="552547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49725" y="2165793"/>
            <a:ext cx="5451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/>
              <a:t>Financial analysis report PPT template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877055" y="851087"/>
            <a:ext cx="2236510" cy="499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输入您的企业名称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2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5361148" y="1645206"/>
            <a:ext cx="1469705" cy="1442841"/>
          </a:xfrm>
          <a:prstGeom prst="ellipse">
            <a:avLst/>
          </a:prstGeom>
          <a:solidFill>
            <a:srgbClr val="CAD9F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稻壳儿 夏至夏末"/>
          <p:cNvSpPr txBox="1"/>
          <p:nvPr/>
        </p:nvSpPr>
        <p:spPr>
          <a:xfrm>
            <a:off x="5549265" y="2024372"/>
            <a:ext cx="10934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5" name="稻壳儿 夏至夏末"/>
          <p:cNvSpPr txBox="1"/>
          <p:nvPr/>
        </p:nvSpPr>
        <p:spPr>
          <a:xfrm>
            <a:off x="4442778" y="3292850"/>
            <a:ext cx="330644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年度回顾与分析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6657" y="3846848"/>
            <a:ext cx="347868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>
            <a:off x="0" y="0"/>
            <a:ext cx="4356657" cy="1156512"/>
          </a:xfrm>
          <a:prstGeom prst="rect">
            <a:avLst/>
          </a:prstGeom>
          <a:solidFill>
            <a:srgbClr val="9BB4EC"/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 rot="10800000">
            <a:off x="7835343" y="5701488"/>
            <a:ext cx="4356657" cy="1156512"/>
          </a:xfrm>
          <a:prstGeom prst="rect">
            <a:avLst/>
          </a:prstGeom>
          <a:solidFill>
            <a:srgbClr val="9BB4EC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稻壳儿 夏至夏末"/>
          <p:cNvSpPr txBox="1"/>
          <p:nvPr/>
        </p:nvSpPr>
        <p:spPr>
          <a:xfrm>
            <a:off x="2274281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稻壳儿 夏至夏末"/>
          <p:cNvSpPr txBox="1"/>
          <p:nvPr/>
        </p:nvSpPr>
        <p:spPr>
          <a:xfrm>
            <a:off x="9525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稻壳儿 夏至夏末"/>
          <p:cNvSpPr txBox="1"/>
          <p:nvPr/>
        </p:nvSpPr>
        <p:spPr>
          <a:xfrm>
            <a:off x="2274281" y="41695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稻壳儿 夏至夏末"/>
          <p:cNvSpPr txBox="1"/>
          <p:nvPr/>
        </p:nvSpPr>
        <p:spPr>
          <a:xfrm>
            <a:off x="952500" y="4538871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稻壳儿 夏至夏末"/>
          <p:cNvSpPr txBox="1"/>
          <p:nvPr/>
        </p:nvSpPr>
        <p:spPr>
          <a:xfrm>
            <a:off x="8242300" y="172575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8242300" y="2095086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8242300" y="41695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8242300" y="4538871"/>
            <a:ext cx="28914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1712" y="1910420"/>
            <a:ext cx="4700588" cy="3674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稻壳儿 夏至夏末"/>
          <p:cNvSpPr/>
          <p:nvPr/>
        </p:nvSpPr>
        <p:spPr>
          <a:xfrm>
            <a:off x="1487126" y="1951990"/>
            <a:ext cx="1840230" cy="18402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稻壳儿 夏至夏末"/>
          <p:cNvSpPr/>
          <p:nvPr/>
        </p:nvSpPr>
        <p:spPr>
          <a:xfrm>
            <a:off x="3921716" y="1951990"/>
            <a:ext cx="1840230" cy="1840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稻壳儿 夏至夏末"/>
          <p:cNvSpPr/>
          <p:nvPr/>
        </p:nvSpPr>
        <p:spPr>
          <a:xfrm>
            <a:off x="6264866" y="1951990"/>
            <a:ext cx="1840230" cy="18402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稻壳儿 夏至夏末"/>
          <p:cNvSpPr/>
          <p:nvPr/>
        </p:nvSpPr>
        <p:spPr>
          <a:xfrm>
            <a:off x="8608016" y="1951990"/>
            <a:ext cx="1840230" cy="18402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稻壳儿 夏至夏末"/>
          <p:cNvSpPr>
            <a:spLocks noEditPoints="1"/>
          </p:cNvSpPr>
          <p:nvPr/>
        </p:nvSpPr>
        <p:spPr bwMode="auto">
          <a:xfrm>
            <a:off x="2086796" y="2619000"/>
            <a:ext cx="640889" cy="506209"/>
          </a:xfrm>
          <a:custGeom>
            <a:avLst/>
            <a:gdLst>
              <a:gd name="T0" fmla="*/ 115 w 551"/>
              <a:gd name="T1" fmla="*/ 82 h 438"/>
              <a:gd name="T2" fmla="*/ 20 w 551"/>
              <a:gd name="T3" fmla="*/ 115 h 438"/>
              <a:gd name="T4" fmla="*/ 115 w 551"/>
              <a:gd name="T5" fmla="*/ 115 h 438"/>
              <a:gd name="T6" fmla="*/ 56 w 551"/>
              <a:gd name="T7" fmla="*/ 283 h 438"/>
              <a:gd name="T8" fmla="*/ 34 w 551"/>
              <a:gd name="T9" fmla="*/ 294 h 438"/>
              <a:gd name="T10" fmla="*/ 23 w 551"/>
              <a:gd name="T11" fmla="*/ 316 h 438"/>
              <a:gd name="T12" fmla="*/ 25 w 551"/>
              <a:gd name="T13" fmla="*/ 343 h 438"/>
              <a:gd name="T14" fmla="*/ 41 w 551"/>
              <a:gd name="T15" fmla="*/ 362 h 438"/>
              <a:gd name="T16" fmla="*/ 66 w 551"/>
              <a:gd name="T17" fmla="*/ 370 h 438"/>
              <a:gd name="T18" fmla="*/ 90 w 551"/>
              <a:gd name="T19" fmla="*/ 362 h 438"/>
              <a:gd name="T20" fmla="*/ 105 w 551"/>
              <a:gd name="T21" fmla="*/ 343 h 438"/>
              <a:gd name="T22" fmla="*/ 109 w 551"/>
              <a:gd name="T23" fmla="*/ 316 h 438"/>
              <a:gd name="T24" fmla="*/ 96 w 551"/>
              <a:gd name="T25" fmla="*/ 294 h 438"/>
              <a:gd name="T26" fmla="*/ 74 w 551"/>
              <a:gd name="T27" fmla="*/ 283 h 438"/>
              <a:gd name="T28" fmla="*/ 171 w 551"/>
              <a:gd name="T29" fmla="*/ 50 h 438"/>
              <a:gd name="T30" fmla="*/ 266 w 551"/>
              <a:gd name="T31" fmla="*/ 50 h 438"/>
              <a:gd name="T32" fmla="*/ 171 w 551"/>
              <a:gd name="T33" fmla="*/ 145 h 438"/>
              <a:gd name="T34" fmla="*/ 171 w 551"/>
              <a:gd name="T35" fmla="*/ 115 h 438"/>
              <a:gd name="T36" fmla="*/ 199 w 551"/>
              <a:gd name="T37" fmla="*/ 285 h 438"/>
              <a:gd name="T38" fmla="*/ 180 w 551"/>
              <a:gd name="T39" fmla="*/ 301 h 438"/>
              <a:gd name="T40" fmla="*/ 172 w 551"/>
              <a:gd name="T41" fmla="*/ 326 h 438"/>
              <a:gd name="T42" fmla="*/ 180 w 551"/>
              <a:gd name="T43" fmla="*/ 350 h 438"/>
              <a:gd name="T44" fmla="*/ 199 w 551"/>
              <a:gd name="T45" fmla="*/ 367 h 438"/>
              <a:gd name="T46" fmla="*/ 226 w 551"/>
              <a:gd name="T47" fmla="*/ 369 h 438"/>
              <a:gd name="T48" fmla="*/ 248 w 551"/>
              <a:gd name="T49" fmla="*/ 356 h 438"/>
              <a:gd name="T50" fmla="*/ 259 w 551"/>
              <a:gd name="T51" fmla="*/ 334 h 438"/>
              <a:gd name="T52" fmla="*/ 257 w 551"/>
              <a:gd name="T53" fmla="*/ 308 h 438"/>
              <a:gd name="T54" fmla="*/ 241 w 551"/>
              <a:gd name="T55" fmla="*/ 290 h 438"/>
              <a:gd name="T56" fmla="*/ 216 w 551"/>
              <a:gd name="T57" fmla="*/ 281 h 438"/>
              <a:gd name="T58" fmla="*/ 283 w 551"/>
              <a:gd name="T59" fmla="*/ 427 h 438"/>
              <a:gd name="T60" fmla="*/ 322 w 551"/>
              <a:gd name="T61" fmla="*/ 75 h 438"/>
              <a:gd name="T62" fmla="*/ 413 w 551"/>
              <a:gd name="T63" fmla="*/ 43 h 438"/>
              <a:gd name="T64" fmla="*/ 353 w 551"/>
              <a:gd name="T65" fmla="*/ 164 h 438"/>
              <a:gd name="T66" fmla="*/ 343 w 551"/>
              <a:gd name="T67" fmla="*/ 136 h 438"/>
              <a:gd name="T68" fmla="*/ 425 w 551"/>
              <a:gd name="T69" fmla="*/ 287 h 438"/>
              <a:gd name="T70" fmla="*/ 412 w 551"/>
              <a:gd name="T71" fmla="*/ 308 h 438"/>
              <a:gd name="T72" fmla="*/ 413 w 551"/>
              <a:gd name="T73" fmla="*/ 334 h 438"/>
              <a:gd name="T74" fmla="*/ 429 w 551"/>
              <a:gd name="T75" fmla="*/ 355 h 438"/>
              <a:gd name="T76" fmla="*/ 452 w 551"/>
              <a:gd name="T77" fmla="*/ 364 h 438"/>
              <a:gd name="T78" fmla="*/ 476 w 551"/>
              <a:gd name="T79" fmla="*/ 358 h 438"/>
              <a:gd name="T80" fmla="*/ 494 w 551"/>
              <a:gd name="T81" fmla="*/ 340 h 438"/>
              <a:gd name="T82" fmla="*/ 499 w 551"/>
              <a:gd name="T83" fmla="*/ 315 h 438"/>
              <a:gd name="T84" fmla="*/ 487 w 551"/>
              <a:gd name="T85" fmla="*/ 291 h 438"/>
              <a:gd name="T86" fmla="*/ 466 w 551"/>
              <a:gd name="T87" fmla="*/ 278 h 438"/>
              <a:gd name="T88" fmla="*/ 440 w 551"/>
              <a:gd name="T89" fmla="*/ 279 h 438"/>
              <a:gd name="T90" fmla="*/ 416 w 551"/>
              <a:gd name="T91" fmla="*/ 0 h 438"/>
              <a:gd name="T92" fmla="*/ 291 w 551"/>
              <a:gd name="T93" fmla="*/ 43 h 438"/>
              <a:gd name="T94" fmla="*/ 132 w 551"/>
              <a:gd name="T95" fmla="*/ 42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51" h="438">
                <a:moveTo>
                  <a:pt x="20" y="50"/>
                </a:moveTo>
                <a:lnTo>
                  <a:pt x="20" y="82"/>
                </a:lnTo>
                <a:lnTo>
                  <a:pt x="115" y="82"/>
                </a:lnTo>
                <a:lnTo>
                  <a:pt x="115" y="50"/>
                </a:lnTo>
                <a:lnTo>
                  <a:pt x="20" y="50"/>
                </a:lnTo>
                <a:close/>
                <a:moveTo>
                  <a:pt x="20" y="115"/>
                </a:moveTo>
                <a:lnTo>
                  <a:pt x="20" y="145"/>
                </a:lnTo>
                <a:lnTo>
                  <a:pt x="115" y="145"/>
                </a:lnTo>
                <a:lnTo>
                  <a:pt x="115" y="115"/>
                </a:lnTo>
                <a:lnTo>
                  <a:pt x="20" y="115"/>
                </a:lnTo>
                <a:close/>
                <a:moveTo>
                  <a:pt x="66" y="281"/>
                </a:moveTo>
                <a:lnTo>
                  <a:pt x="56" y="283"/>
                </a:lnTo>
                <a:lnTo>
                  <a:pt x="48" y="285"/>
                </a:lnTo>
                <a:lnTo>
                  <a:pt x="41" y="290"/>
                </a:lnTo>
                <a:lnTo>
                  <a:pt x="34" y="294"/>
                </a:lnTo>
                <a:lnTo>
                  <a:pt x="30" y="301"/>
                </a:lnTo>
                <a:lnTo>
                  <a:pt x="25" y="308"/>
                </a:lnTo>
                <a:lnTo>
                  <a:pt x="23" y="316"/>
                </a:lnTo>
                <a:lnTo>
                  <a:pt x="21" y="326"/>
                </a:lnTo>
                <a:lnTo>
                  <a:pt x="23" y="334"/>
                </a:lnTo>
                <a:lnTo>
                  <a:pt x="25" y="343"/>
                </a:lnTo>
                <a:lnTo>
                  <a:pt x="30" y="350"/>
                </a:lnTo>
                <a:lnTo>
                  <a:pt x="34" y="356"/>
                </a:lnTo>
                <a:lnTo>
                  <a:pt x="41" y="362"/>
                </a:lnTo>
                <a:lnTo>
                  <a:pt x="48" y="367"/>
                </a:lnTo>
                <a:lnTo>
                  <a:pt x="56" y="369"/>
                </a:lnTo>
                <a:lnTo>
                  <a:pt x="66" y="370"/>
                </a:lnTo>
                <a:lnTo>
                  <a:pt x="74" y="369"/>
                </a:lnTo>
                <a:lnTo>
                  <a:pt x="82" y="367"/>
                </a:lnTo>
                <a:lnTo>
                  <a:pt x="90" y="362"/>
                </a:lnTo>
                <a:lnTo>
                  <a:pt x="96" y="356"/>
                </a:lnTo>
                <a:lnTo>
                  <a:pt x="102" y="350"/>
                </a:lnTo>
                <a:lnTo>
                  <a:pt x="105" y="343"/>
                </a:lnTo>
                <a:lnTo>
                  <a:pt x="109" y="334"/>
                </a:lnTo>
                <a:lnTo>
                  <a:pt x="109" y="326"/>
                </a:lnTo>
                <a:lnTo>
                  <a:pt x="109" y="316"/>
                </a:lnTo>
                <a:lnTo>
                  <a:pt x="105" y="308"/>
                </a:lnTo>
                <a:lnTo>
                  <a:pt x="102" y="301"/>
                </a:lnTo>
                <a:lnTo>
                  <a:pt x="96" y="294"/>
                </a:lnTo>
                <a:lnTo>
                  <a:pt x="90" y="290"/>
                </a:lnTo>
                <a:lnTo>
                  <a:pt x="82" y="285"/>
                </a:lnTo>
                <a:lnTo>
                  <a:pt x="74" y="283"/>
                </a:lnTo>
                <a:lnTo>
                  <a:pt x="66" y="281"/>
                </a:lnTo>
                <a:lnTo>
                  <a:pt x="66" y="281"/>
                </a:lnTo>
                <a:close/>
                <a:moveTo>
                  <a:pt x="171" y="50"/>
                </a:moveTo>
                <a:lnTo>
                  <a:pt x="171" y="82"/>
                </a:lnTo>
                <a:lnTo>
                  <a:pt x="266" y="82"/>
                </a:lnTo>
                <a:lnTo>
                  <a:pt x="266" y="50"/>
                </a:lnTo>
                <a:lnTo>
                  <a:pt x="171" y="50"/>
                </a:lnTo>
                <a:close/>
                <a:moveTo>
                  <a:pt x="171" y="115"/>
                </a:moveTo>
                <a:lnTo>
                  <a:pt x="171" y="145"/>
                </a:lnTo>
                <a:lnTo>
                  <a:pt x="266" y="145"/>
                </a:lnTo>
                <a:lnTo>
                  <a:pt x="266" y="115"/>
                </a:lnTo>
                <a:lnTo>
                  <a:pt x="171" y="115"/>
                </a:lnTo>
                <a:close/>
                <a:moveTo>
                  <a:pt x="216" y="281"/>
                </a:moveTo>
                <a:lnTo>
                  <a:pt x="208" y="283"/>
                </a:lnTo>
                <a:lnTo>
                  <a:pt x="199" y="285"/>
                </a:lnTo>
                <a:lnTo>
                  <a:pt x="192" y="290"/>
                </a:lnTo>
                <a:lnTo>
                  <a:pt x="186" y="294"/>
                </a:lnTo>
                <a:lnTo>
                  <a:pt x="180" y="301"/>
                </a:lnTo>
                <a:lnTo>
                  <a:pt x="175" y="308"/>
                </a:lnTo>
                <a:lnTo>
                  <a:pt x="173" y="316"/>
                </a:lnTo>
                <a:lnTo>
                  <a:pt x="172" y="326"/>
                </a:lnTo>
                <a:lnTo>
                  <a:pt x="173" y="334"/>
                </a:lnTo>
                <a:lnTo>
                  <a:pt x="175" y="343"/>
                </a:lnTo>
                <a:lnTo>
                  <a:pt x="180" y="350"/>
                </a:lnTo>
                <a:lnTo>
                  <a:pt x="186" y="356"/>
                </a:lnTo>
                <a:lnTo>
                  <a:pt x="192" y="362"/>
                </a:lnTo>
                <a:lnTo>
                  <a:pt x="199" y="367"/>
                </a:lnTo>
                <a:lnTo>
                  <a:pt x="208" y="369"/>
                </a:lnTo>
                <a:lnTo>
                  <a:pt x="216" y="370"/>
                </a:lnTo>
                <a:lnTo>
                  <a:pt x="226" y="369"/>
                </a:lnTo>
                <a:lnTo>
                  <a:pt x="234" y="367"/>
                </a:lnTo>
                <a:lnTo>
                  <a:pt x="241" y="362"/>
                </a:lnTo>
                <a:lnTo>
                  <a:pt x="248" y="356"/>
                </a:lnTo>
                <a:lnTo>
                  <a:pt x="252" y="350"/>
                </a:lnTo>
                <a:lnTo>
                  <a:pt x="257" y="343"/>
                </a:lnTo>
                <a:lnTo>
                  <a:pt x="259" y="334"/>
                </a:lnTo>
                <a:lnTo>
                  <a:pt x="261" y="326"/>
                </a:lnTo>
                <a:lnTo>
                  <a:pt x="259" y="316"/>
                </a:lnTo>
                <a:lnTo>
                  <a:pt x="257" y="308"/>
                </a:lnTo>
                <a:lnTo>
                  <a:pt x="252" y="301"/>
                </a:lnTo>
                <a:lnTo>
                  <a:pt x="248" y="294"/>
                </a:lnTo>
                <a:lnTo>
                  <a:pt x="241" y="290"/>
                </a:lnTo>
                <a:lnTo>
                  <a:pt x="234" y="285"/>
                </a:lnTo>
                <a:lnTo>
                  <a:pt x="226" y="283"/>
                </a:lnTo>
                <a:lnTo>
                  <a:pt x="216" y="281"/>
                </a:lnTo>
                <a:close/>
                <a:moveTo>
                  <a:pt x="152" y="11"/>
                </a:moveTo>
                <a:lnTo>
                  <a:pt x="283" y="11"/>
                </a:lnTo>
                <a:lnTo>
                  <a:pt x="283" y="427"/>
                </a:lnTo>
                <a:lnTo>
                  <a:pt x="152" y="427"/>
                </a:lnTo>
                <a:lnTo>
                  <a:pt x="152" y="11"/>
                </a:lnTo>
                <a:close/>
                <a:moveTo>
                  <a:pt x="322" y="75"/>
                </a:moveTo>
                <a:lnTo>
                  <a:pt x="333" y="104"/>
                </a:lnTo>
                <a:lnTo>
                  <a:pt x="423" y="73"/>
                </a:lnTo>
                <a:lnTo>
                  <a:pt x="413" y="43"/>
                </a:lnTo>
                <a:lnTo>
                  <a:pt x="322" y="75"/>
                </a:lnTo>
                <a:close/>
                <a:moveTo>
                  <a:pt x="343" y="136"/>
                </a:moveTo>
                <a:lnTo>
                  <a:pt x="353" y="164"/>
                </a:lnTo>
                <a:lnTo>
                  <a:pt x="444" y="133"/>
                </a:lnTo>
                <a:lnTo>
                  <a:pt x="433" y="104"/>
                </a:lnTo>
                <a:lnTo>
                  <a:pt x="343" y="136"/>
                </a:lnTo>
                <a:close/>
                <a:moveTo>
                  <a:pt x="440" y="279"/>
                </a:moveTo>
                <a:lnTo>
                  <a:pt x="432" y="283"/>
                </a:lnTo>
                <a:lnTo>
                  <a:pt x="425" y="287"/>
                </a:lnTo>
                <a:lnTo>
                  <a:pt x="419" y="294"/>
                </a:lnTo>
                <a:lnTo>
                  <a:pt x="415" y="301"/>
                </a:lnTo>
                <a:lnTo>
                  <a:pt x="412" y="308"/>
                </a:lnTo>
                <a:lnTo>
                  <a:pt x="411" y="318"/>
                </a:lnTo>
                <a:lnTo>
                  <a:pt x="411" y="326"/>
                </a:lnTo>
                <a:lnTo>
                  <a:pt x="413" y="334"/>
                </a:lnTo>
                <a:lnTo>
                  <a:pt x="417" y="342"/>
                </a:lnTo>
                <a:lnTo>
                  <a:pt x="422" y="349"/>
                </a:lnTo>
                <a:lnTo>
                  <a:pt x="429" y="355"/>
                </a:lnTo>
                <a:lnTo>
                  <a:pt x="436" y="360"/>
                </a:lnTo>
                <a:lnTo>
                  <a:pt x="443" y="363"/>
                </a:lnTo>
                <a:lnTo>
                  <a:pt x="452" y="364"/>
                </a:lnTo>
                <a:lnTo>
                  <a:pt x="460" y="364"/>
                </a:lnTo>
                <a:lnTo>
                  <a:pt x="468" y="362"/>
                </a:lnTo>
                <a:lnTo>
                  <a:pt x="476" y="358"/>
                </a:lnTo>
                <a:lnTo>
                  <a:pt x="483" y="353"/>
                </a:lnTo>
                <a:lnTo>
                  <a:pt x="489" y="347"/>
                </a:lnTo>
                <a:lnTo>
                  <a:pt x="494" y="340"/>
                </a:lnTo>
                <a:lnTo>
                  <a:pt x="497" y="332"/>
                </a:lnTo>
                <a:lnTo>
                  <a:pt x="499" y="323"/>
                </a:lnTo>
                <a:lnTo>
                  <a:pt x="499" y="315"/>
                </a:lnTo>
                <a:lnTo>
                  <a:pt x="496" y="306"/>
                </a:lnTo>
                <a:lnTo>
                  <a:pt x="493" y="298"/>
                </a:lnTo>
                <a:lnTo>
                  <a:pt x="487" y="291"/>
                </a:lnTo>
                <a:lnTo>
                  <a:pt x="481" y="285"/>
                </a:lnTo>
                <a:lnTo>
                  <a:pt x="474" y="280"/>
                </a:lnTo>
                <a:lnTo>
                  <a:pt x="466" y="278"/>
                </a:lnTo>
                <a:lnTo>
                  <a:pt x="458" y="277"/>
                </a:lnTo>
                <a:lnTo>
                  <a:pt x="450" y="277"/>
                </a:lnTo>
                <a:lnTo>
                  <a:pt x="440" y="279"/>
                </a:lnTo>
                <a:lnTo>
                  <a:pt x="440" y="279"/>
                </a:lnTo>
                <a:close/>
                <a:moveTo>
                  <a:pt x="291" y="43"/>
                </a:moveTo>
                <a:lnTo>
                  <a:pt x="416" y="0"/>
                </a:lnTo>
                <a:lnTo>
                  <a:pt x="551" y="396"/>
                </a:lnTo>
                <a:lnTo>
                  <a:pt x="426" y="438"/>
                </a:lnTo>
                <a:lnTo>
                  <a:pt x="291" y="43"/>
                </a:lnTo>
                <a:close/>
                <a:moveTo>
                  <a:pt x="0" y="11"/>
                </a:moveTo>
                <a:lnTo>
                  <a:pt x="132" y="11"/>
                </a:lnTo>
                <a:lnTo>
                  <a:pt x="132" y="427"/>
                </a:lnTo>
                <a:lnTo>
                  <a:pt x="0" y="427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稻壳儿 夏至夏末"/>
          <p:cNvSpPr>
            <a:spLocks noEditPoints="1"/>
          </p:cNvSpPr>
          <p:nvPr/>
        </p:nvSpPr>
        <p:spPr bwMode="auto">
          <a:xfrm>
            <a:off x="9221619" y="2653830"/>
            <a:ext cx="613024" cy="589803"/>
          </a:xfrm>
          <a:custGeom>
            <a:avLst/>
            <a:gdLst>
              <a:gd name="T0" fmla="*/ 64 w 526"/>
              <a:gd name="T1" fmla="*/ 45 h 509"/>
              <a:gd name="T2" fmla="*/ 52 w 526"/>
              <a:gd name="T3" fmla="*/ 52 h 509"/>
              <a:gd name="T4" fmla="*/ 46 w 526"/>
              <a:gd name="T5" fmla="*/ 60 h 509"/>
              <a:gd name="T6" fmla="*/ 45 w 526"/>
              <a:gd name="T7" fmla="*/ 328 h 509"/>
              <a:gd name="T8" fmla="*/ 48 w 526"/>
              <a:gd name="T9" fmla="*/ 342 h 509"/>
              <a:gd name="T10" fmla="*/ 60 w 526"/>
              <a:gd name="T11" fmla="*/ 352 h 509"/>
              <a:gd name="T12" fmla="*/ 305 w 526"/>
              <a:gd name="T13" fmla="*/ 354 h 509"/>
              <a:gd name="T14" fmla="*/ 327 w 526"/>
              <a:gd name="T15" fmla="*/ 416 h 509"/>
              <a:gd name="T16" fmla="*/ 376 w 526"/>
              <a:gd name="T17" fmla="*/ 354 h 509"/>
              <a:gd name="T18" fmla="*/ 467 w 526"/>
              <a:gd name="T19" fmla="*/ 352 h 509"/>
              <a:gd name="T20" fmla="*/ 475 w 526"/>
              <a:gd name="T21" fmla="*/ 346 h 509"/>
              <a:gd name="T22" fmla="*/ 482 w 526"/>
              <a:gd name="T23" fmla="*/ 334 h 509"/>
              <a:gd name="T24" fmla="*/ 482 w 526"/>
              <a:gd name="T25" fmla="*/ 65 h 509"/>
              <a:gd name="T26" fmla="*/ 475 w 526"/>
              <a:gd name="T27" fmla="*/ 52 h 509"/>
              <a:gd name="T28" fmla="*/ 462 w 526"/>
              <a:gd name="T29" fmla="*/ 45 h 509"/>
              <a:gd name="T30" fmla="*/ 117 w 526"/>
              <a:gd name="T31" fmla="*/ 140 h 509"/>
              <a:gd name="T32" fmla="*/ 117 w 526"/>
              <a:gd name="T33" fmla="*/ 111 h 509"/>
              <a:gd name="T34" fmla="*/ 417 w 526"/>
              <a:gd name="T35" fmla="*/ 209 h 509"/>
              <a:gd name="T36" fmla="*/ 117 w 526"/>
              <a:gd name="T37" fmla="*/ 255 h 509"/>
              <a:gd name="T38" fmla="*/ 417 w 526"/>
              <a:gd name="T39" fmla="*/ 255 h 509"/>
              <a:gd name="T40" fmla="*/ 458 w 526"/>
              <a:gd name="T41" fmla="*/ 0 h 509"/>
              <a:gd name="T42" fmla="*/ 477 w 526"/>
              <a:gd name="T43" fmla="*/ 3 h 509"/>
              <a:gd name="T44" fmla="*/ 496 w 526"/>
              <a:gd name="T45" fmla="*/ 12 h 509"/>
              <a:gd name="T46" fmla="*/ 510 w 526"/>
              <a:gd name="T47" fmla="*/ 25 h 509"/>
              <a:gd name="T48" fmla="*/ 521 w 526"/>
              <a:gd name="T49" fmla="*/ 42 h 509"/>
              <a:gd name="T50" fmla="*/ 526 w 526"/>
              <a:gd name="T51" fmla="*/ 62 h 509"/>
              <a:gd name="T52" fmla="*/ 526 w 526"/>
              <a:gd name="T53" fmla="*/ 335 h 509"/>
              <a:gd name="T54" fmla="*/ 521 w 526"/>
              <a:gd name="T55" fmla="*/ 355 h 509"/>
              <a:gd name="T56" fmla="*/ 510 w 526"/>
              <a:gd name="T57" fmla="*/ 373 h 509"/>
              <a:gd name="T58" fmla="*/ 501 w 526"/>
              <a:gd name="T59" fmla="*/ 382 h 509"/>
              <a:gd name="T60" fmla="*/ 484 w 526"/>
              <a:gd name="T61" fmla="*/ 392 h 509"/>
              <a:gd name="T62" fmla="*/ 465 w 526"/>
              <a:gd name="T63" fmla="*/ 397 h 509"/>
              <a:gd name="T64" fmla="*/ 323 w 526"/>
              <a:gd name="T65" fmla="*/ 509 h 509"/>
              <a:gd name="T66" fmla="*/ 69 w 526"/>
              <a:gd name="T67" fmla="*/ 397 h 509"/>
              <a:gd name="T68" fmla="*/ 49 w 526"/>
              <a:gd name="T69" fmla="*/ 395 h 509"/>
              <a:gd name="T70" fmla="*/ 31 w 526"/>
              <a:gd name="T71" fmla="*/ 385 h 509"/>
              <a:gd name="T72" fmla="*/ 20 w 526"/>
              <a:gd name="T73" fmla="*/ 377 h 509"/>
              <a:gd name="T74" fmla="*/ 8 w 526"/>
              <a:gd name="T75" fmla="*/ 361 h 509"/>
              <a:gd name="T76" fmla="*/ 1 w 526"/>
              <a:gd name="T77" fmla="*/ 342 h 509"/>
              <a:gd name="T78" fmla="*/ 0 w 526"/>
              <a:gd name="T79" fmla="*/ 69 h 509"/>
              <a:gd name="T80" fmla="*/ 4 w 526"/>
              <a:gd name="T81" fmla="*/ 48 h 509"/>
              <a:gd name="T82" fmla="*/ 12 w 526"/>
              <a:gd name="T83" fmla="*/ 31 h 509"/>
              <a:gd name="T84" fmla="*/ 20 w 526"/>
              <a:gd name="T85" fmla="*/ 20 h 509"/>
              <a:gd name="T86" fmla="*/ 36 w 526"/>
              <a:gd name="T87" fmla="*/ 9 h 509"/>
              <a:gd name="T88" fmla="*/ 55 w 526"/>
              <a:gd name="T89" fmla="*/ 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26" h="509">
                <a:moveTo>
                  <a:pt x="458" y="44"/>
                </a:moveTo>
                <a:lnTo>
                  <a:pt x="69" y="44"/>
                </a:lnTo>
                <a:lnTo>
                  <a:pt x="64" y="45"/>
                </a:lnTo>
                <a:lnTo>
                  <a:pt x="60" y="46"/>
                </a:lnTo>
                <a:lnTo>
                  <a:pt x="55" y="48"/>
                </a:lnTo>
                <a:lnTo>
                  <a:pt x="52" y="52"/>
                </a:lnTo>
                <a:lnTo>
                  <a:pt x="52" y="52"/>
                </a:lnTo>
                <a:lnTo>
                  <a:pt x="48" y="55"/>
                </a:lnTo>
                <a:lnTo>
                  <a:pt x="46" y="60"/>
                </a:lnTo>
                <a:lnTo>
                  <a:pt x="45" y="65"/>
                </a:lnTo>
                <a:lnTo>
                  <a:pt x="45" y="69"/>
                </a:lnTo>
                <a:lnTo>
                  <a:pt x="45" y="328"/>
                </a:lnTo>
                <a:lnTo>
                  <a:pt x="45" y="334"/>
                </a:lnTo>
                <a:lnTo>
                  <a:pt x="46" y="339"/>
                </a:lnTo>
                <a:lnTo>
                  <a:pt x="48" y="342"/>
                </a:lnTo>
                <a:lnTo>
                  <a:pt x="52" y="346"/>
                </a:lnTo>
                <a:lnTo>
                  <a:pt x="55" y="349"/>
                </a:lnTo>
                <a:lnTo>
                  <a:pt x="60" y="352"/>
                </a:lnTo>
                <a:lnTo>
                  <a:pt x="64" y="353"/>
                </a:lnTo>
                <a:lnTo>
                  <a:pt x="69" y="354"/>
                </a:lnTo>
                <a:lnTo>
                  <a:pt x="305" y="354"/>
                </a:lnTo>
                <a:lnTo>
                  <a:pt x="327" y="354"/>
                </a:lnTo>
                <a:lnTo>
                  <a:pt x="327" y="376"/>
                </a:lnTo>
                <a:lnTo>
                  <a:pt x="327" y="416"/>
                </a:lnTo>
                <a:lnTo>
                  <a:pt x="356" y="364"/>
                </a:lnTo>
                <a:lnTo>
                  <a:pt x="363" y="354"/>
                </a:lnTo>
                <a:lnTo>
                  <a:pt x="376" y="354"/>
                </a:lnTo>
                <a:lnTo>
                  <a:pt x="458" y="354"/>
                </a:lnTo>
                <a:lnTo>
                  <a:pt x="462" y="353"/>
                </a:lnTo>
                <a:lnTo>
                  <a:pt x="467" y="352"/>
                </a:lnTo>
                <a:lnTo>
                  <a:pt x="472" y="349"/>
                </a:lnTo>
                <a:lnTo>
                  <a:pt x="475" y="346"/>
                </a:lnTo>
                <a:lnTo>
                  <a:pt x="475" y="346"/>
                </a:lnTo>
                <a:lnTo>
                  <a:pt x="477" y="342"/>
                </a:lnTo>
                <a:lnTo>
                  <a:pt x="480" y="339"/>
                </a:lnTo>
                <a:lnTo>
                  <a:pt x="482" y="334"/>
                </a:lnTo>
                <a:lnTo>
                  <a:pt x="482" y="328"/>
                </a:lnTo>
                <a:lnTo>
                  <a:pt x="482" y="69"/>
                </a:lnTo>
                <a:lnTo>
                  <a:pt x="482" y="65"/>
                </a:lnTo>
                <a:lnTo>
                  <a:pt x="480" y="60"/>
                </a:lnTo>
                <a:lnTo>
                  <a:pt x="477" y="55"/>
                </a:lnTo>
                <a:lnTo>
                  <a:pt x="475" y="52"/>
                </a:lnTo>
                <a:lnTo>
                  <a:pt x="472" y="48"/>
                </a:lnTo>
                <a:lnTo>
                  <a:pt x="467" y="46"/>
                </a:lnTo>
                <a:lnTo>
                  <a:pt x="462" y="45"/>
                </a:lnTo>
                <a:lnTo>
                  <a:pt x="458" y="44"/>
                </a:lnTo>
                <a:close/>
                <a:moveTo>
                  <a:pt x="117" y="111"/>
                </a:moveTo>
                <a:lnTo>
                  <a:pt x="117" y="140"/>
                </a:lnTo>
                <a:lnTo>
                  <a:pt x="417" y="140"/>
                </a:lnTo>
                <a:lnTo>
                  <a:pt x="417" y="111"/>
                </a:lnTo>
                <a:lnTo>
                  <a:pt x="117" y="111"/>
                </a:lnTo>
                <a:close/>
                <a:moveTo>
                  <a:pt x="117" y="180"/>
                </a:moveTo>
                <a:lnTo>
                  <a:pt x="117" y="209"/>
                </a:lnTo>
                <a:lnTo>
                  <a:pt x="417" y="209"/>
                </a:lnTo>
                <a:lnTo>
                  <a:pt x="417" y="180"/>
                </a:lnTo>
                <a:lnTo>
                  <a:pt x="117" y="180"/>
                </a:lnTo>
                <a:close/>
                <a:moveTo>
                  <a:pt x="117" y="255"/>
                </a:moveTo>
                <a:lnTo>
                  <a:pt x="117" y="284"/>
                </a:lnTo>
                <a:lnTo>
                  <a:pt x="417" y="284"/>
                </a:lnTo>
                <a:lnTo>
                  <a:pt x="417" y="255"/>
                </a:lnTo>
                <a:lnTo>
                  <a:pt x="117" y="255"/>
                </a:lnTo>
                <a:close/>
                <a:moveTo>
                  <a:pt x="69" y="0"/>
                </a:moveTo>
                <a:lnTo>
                  <a:pt x="458" y="0"/>
                </a:lnTo>
                <a:lnTo>
                  <a:pt x="465" y="0"/>
                </a:lnTo>
                <a:lnTo>
                  <a:pt x="472" y="2"/>
                </a:lnTo>
                <a:lnTo>
                  <a:pt x="477" y="3"/>
                </a:lnTo>
                <a:lnTo>
                  <a:pt x="484" y="5"/>
                </a:lnTo>
                <a:lnTo>
                  <a:pt x="490" y="9"/>
                </a:lnTo>
                <a:lnTo>
                  <a:pt x="496" y="12"/>
                </a:lnTo>
                <a:lnTo>
                  <a:pt x="501" y="16"/>
                </a:lnTo>
                <a:lnTo>
                  <a:pt x="505" y="20"/>
                </a:lnTo>
                <a:lnTo>
                  <a:pt x="510" y="25"/>
                </a:lnTo>
                <a:lnTo>
                  <a:pt x="515" y="31"/>
                </a:lnTo>
                <a:lnTo>
                  <a:pt x="518" y="37"/>
                </a:lnTo>
                <a:lnTo>
                  <a:pt x="521" y="42"/>
                </a:lnTo>
                <a:lnTo>
                  <a:pt x="523" y="48"/>
                </a:lnTo>
                <a:lnTo>
                  <a:pt x="525" y="55"/>
                </a:lnTo>
                <a:lnTo>
                  <a:pt x="526" y="62"/>
                </a:lnTo>
                <a:lnTo>
                  <a:pt x="526" y="69"/>
                </a:lnTo>
                <a:lnTo>
                  <a:pt x="526" y="328"/>
                </a:lnTo>
                <a:lnTo>
                  <a:pt x="526" y="335"/>
                </a:lnTo>
                <a:lnTo>
                  <a:pt x="525" y="342"/>
                </a:lnTo>
                <a:lnTo>
                  <a:pt x="523" y="349"/>
                </a:lnTo>
                <a:lnTo>
                  <a:pt x="521" y="355"/>
                </a:lnTo>
                <a:lnTo>
                  <a:pt x="518" y="361"/>
                </a:lnTo>
                <a:lnTo>
                  <a:pt x="515" y="367"/>
                </a:lnTo>
                <a:lnTo>
                  <a:pt x="510" y="373"/>
                </a:lnTo>
                <a:lnTo>
                  <a:pt x="505" y="377"/>
                </a:lnTo>
                <a:lnTo>
                  <a:pt x="505" y="377"/>
                </a:lnTo>
                <a:lnTo>
                  <a:pt x="501" y="382"/>
                </a:lnTo>
                <a:lnTo>
                  <a:pt x="496" y="385"/>
                </a:lnTo>
                <a:lnTo>
                  <a:pt x="490" y="389"/>
                </a:lnTo>
                <a:lnTo>
                  <a:pt x="484" y="392"/>
                </a:lnTo>
                <a:lnTo>
                  <a:pt x="477" y="395"/>
                </a:lnTo>
                <a:lnTo>
                  <a:pt x="472" y="396"/>
                </a:lnTo>
                <a:lnTo>
                  <a:pt x="465" y="397"/>
                </a:lnTo>
                <a:lnTo>
                  <a:pt x="458" y="397"/>
                </a:lnTo>
                <a:lnTo>
                  <a:pt x="388" y="397"/>
                </a:lnTo>
                <a:lnTo>
                  <a:pt x="323" y="509"/>
                </a:lnTo>
                <a:lnTo>
                  <a:pt x="283" y="499"/>
                </a:lnTo>
                <a:lnTo>
                  <a:pt x="283" y="397"/>
                </a:lnTo>
                <a:lnTo>
                  <a:pt x="69" y="397"/>
                </a:lnTo>
                <a:lnTo>
                  <a:pt x="62" y="397"/>
                </a:lnTo>
                <a:lnTo>
                  <a:pt x="55" y="396"/>
                </a:lnTo>
                <a:lnTo>
                  <a:pt x="49" y="395"/>
                </a:lnTo>
                <a:lnTo>
                  <a:pt x="42" y="392"/>
                </a:lnTo>
                <a:lnTo>
                  <a:pt x="36" y="389"/>
                </a:lnTo>
                <a:lnTo>
                  <a:pt x="31" y="385"/>
                </a:lnTo>
                <a:lnTo>
                  <a:pt x="26" y="382"/>
                </a:lnTo>
                <a:lnTo>
                  <a:pt x="20" y="377"/>
                </a:lnTo>
                <a:lnTo>
                  <a:pt x="20" y="377"/>
                </a:lnTo>
                <a:lnTo>
                  <a:pt x="17" y="373"/>
                </a:lnTo>
                <a:lnTo>
                  <a:pt x="12" y="367"/>
                </a:lnTo>
                <a:lnTo>
                  <a:pt x="8" y="361"/>
                </a:lnTo>
                <a:lnTo>
                  <a:pt x="6" y="355"/>
                </a:lnTo>
                <a:lnTo>
                  <a:pt x="4" y="349"/>
                </a:lnTo>
                <a:lnTo>
                  <a:pt x="1" y="342"/>
                </a:lnTo>
                <a:lnTo>
                  <a:pt x="0" y="335"/>
                </a:lnTo>
                <a:lnTo>
                  <a:pt x="0" y="328"/>
                </a:lnTo>
                <a:lnTo>
                  <a:pt x="0" y="69"/>
                </a:lnTo>
                <a:lnTo>
                  <a:pt x="0" y="62"/>
                </a:lnTo>
                <a:lnTo>
                  <a:pt x="1" y="55"/>
                </a:lnTo>
                <a:lnTo>
                  <a:pt x="4" y="48"/>
                </a:lnTo>
                <a:lnTo>
                  <a:pt x="6" y="42"/>
                </a:lnTo>
                <a:lnTo>
                  <a:pt x="8" y="37"/>
                </a:lnTo>
                <a:lnTo>
                  <a:pt x="12" y="31"/>
                </a:lnTo>
                <a:lnTo>
                  <a:pt x="17" y="25"/>
                </a:lnTo>
                <a:lnTo>
                  <a:pt x="20" y="20"/>
                </a:lnTo>
                <a:lnTo>
                  <a:pt x="20" y="20"/>
                </a:lnTo>
                <a:lnTo>
                  <a:pt x="26" y="16"/>
                </a:lnTo>
                <a:lnTo>
                  <a:pt x="31" y="12"/>
                </a:lnTo>
                <a:lnTo>
                  <a:pt x="36" y="9"/>
                </a:lnTo>
                <a:lnTo>
                  <a:pt x="42" y="5"/>
                </a:lnTo>
                <a:lnTo>
                  <a:pt x="49" y="3"/>
                </a:lnTo>
                <a:lnTo>
                  <a:pt x="55" y="2"/>
                </a:lnTo>
                <a:lnTo>
                  <a:pt x="62" y="0"/>
                </a:lnTo>
                <a:lnTo>
                  <a:pt x="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稻壳儿 夏至夏末"/>
          <p:cNvSpPr>
            <a:spLocks noEditPoints="1"/>
          </p:cNvSpPr>
          <p:nvPr/>
        </p:nvSpPr>
        <p:spPr bwMode="auto">
          <a:xfrm>
            <a:off x="4579438" y="2619000"/>
            <a:ext cx="524786" cy="659465"/>
          </a:xfrm>
          <a:custGeom>
            <a:avLst/>
            <a:gdLst>
              <a:gd name="T0" fmla="*/ 106 w 452"/>
              <a:gd name="T1" fmla="*/ 121 h 565"/>
              <a:gd name="T2" fmla="*/ 106 w 452"/>
              <a:gd name="T3" fmla="*/ 141 h 565"/>
              <a:gd name="T4" fmla="*/ 348 w 452"/>
              <a:gd name="T5" fmla="*/ 141 h 565"/>
              <a:gd name="T6" fmla="*/ 348 w 452"/>
              <a:gd name="T7" fmla="*/ 121 h 565"/>
              <a:gd name="T8" fmla="*/ 106 w 452"/>
              <a:gd name="T9" fmla="*/ 121 h 565"/>
              <a:gd name="T10" fmla="*/ 106 w 452"/>
              <a:gd name="T11" fmla="*/ 180 h 565"/>
              <a:gd name="T12" fmla="*/ 106 w 452"/>
              <a:gd name="T13" fmla="*/ 200 h 565"/>
              <a:gd name="T14" fmla="*/ 348 w 452"/>
              <a:gd name="T15" fmla="*/ 200 h 565"/>
              <a:gd name="T16" fmla="*/ 348 w 452"/>
              <a:gd name="T17" fmla="*/ 180 h 565"/>
              <a:gd name="T18" fmla="*/ 106 w 452"/>
              <a:gd name="T19" fmla="*/ 180 h 565"/>
              <a:gd name="T20" fmla="*/ 106 w 452"/>
              <a:gd name="T21" fmla="*/ 245 h 565"/>
              <a:gd name="T22" fmla="*/ 106 w 452"/>
              <a:gd name="T23" fmla="*/ 264 h 565"/>
              <a:gd name="T24" fmla="*/ 348 w 452"/>
              <a:gd name="T25" fmla="*/ 264 h 565"/>
              <a:gd name="T26" fmla="*/ 348 w 452"/>
              <a:gd name="T27" fmla="*/ 245 h 565"/>
              <a:gd name="T28" fmla="*/ 106 w 452"/>
              <a:gd name="T29" fmla="*/ 245 h 565"/>
              <a:gd name="T30" fmla="*/ 106 w 452"/>
              <a:gd name="T31" fmla="*/ 304 h 565"/>
              <a:gd name="T32" fmla="*/ 106 w 452"/>
              <a:gd name="T33" fmla="*/ 324 h 565"/>
              <a:gd name="T34" fmla="*/ 348 w 452"/>
              <a:gd name="T35" fmla="*/ 324 h 565"/>
              <a:gd name="T36" fmla="*/ 348 w 452"/>
              <a:gd name="T37" fmla="*/ 304 h 565"/>
              <a:gd name="T38" fmla="*/ 106 w 452"/>
              <a:gd name="T39" fmla="*/ 304 h 565"/>
              <a:gd name="T40" fmla="*/ 140 w 452"/>
              <a:gd name="T41" fmla="*/ 510 h 565"/>
              <a:gd name="T42" fmla="*/ 116 w 452"/>
              <a:gd name="T43" fmla="*/ 425 h 565"/>
              <a:gd name="T44" fmla="*/ 55 w 452"/>
              <a:gd name="T45" fmla="*/ 448 h 565"/>
              <a:gd name="T46" fmla="*/ 140 w 452"/>
              <a:gd name="T47" fmla="*/ 510 h 565"/>
              <a:gd name="T48" fmla="*/ 47 w 452"/>
              <a:gd name="T49" fmla="*/ 429 h 565"/>
              <a:gd name="T50" fmla="*/ 119 w 452"/>
              <a:gd name="T51" fmla="*/ 402 h 565"/>
              <a:gd name="T52" fmla="*/ 130 w 452"/>
              <a:gd name="T53" fmla="*/ 399 h 565"/>
              <a:gd name="T54" fmla="*/ 132 w 452"/>
              <a:gd name="T55" fmla="*/ 409 h 565"/>
              <a:gd name="T56" fmla="*/ 163 w 452"/>
              <a:gd name="T57" fmla="*/ 517 h 565"/>
              <a:gd name="T58" fmla="*/ 404 w 452"/>
              <a:gd name="T59" fmla="*/ 517 h 565"/>
              <a:gd name="T60" fmla="*/ 404 w 452"/>
              <a:gd name="T61" fmla="*/ 46 h 565"/>
              <a:gd name="T62" fmla="*/ 47 w 452"/>
              <a:gd name="T63" fmla="*/ 46 h 565"/>
              <a:gd name="T64" fmla="*/ 47 w 452"/>
              <a:gd name="T65" fmla="*/ 429 h 565"/>
              <a:gd name="T66" fmla="*/ 23 w 452"/>
              <a:gd name="T67" fmla="*/ 0 h 565"/>
              <a:gd name="T68" fmla="*/ 428 w 452"/>
              <a:gd name="T69" fmla="*/ 0 h 565"/>
              <a:gd name="T70" fmla="*/ 452 w 452"/>
              <a:gd name="T71" fmla="*/ 0 h 565"/>
              <a:gd name="T72" fmla="*/ 452 w 452"/>
              <a:gd name="T73" fmla="*/ 23 h 565"/>
              <a:gd name="T74" fmla="*/ 452 w 452"/>
              <a:gd name="T75" fmla="*/ 542 h 565"/>
              <a:gd name="T76" fmla="*/ 452 w 452"/>
              <a:gd name="T77" fmla="*/ 565 h 565"/>
              <a:gd name="T78" fmla="*/ 428 w 452"/>
              <a:gd name="T79" fmla="*/ 565 h 565"/>
              <a:gd name="T80" fmla="*/ 142 w 452"/>
              <a:gd name="T81" fmla="*/ 565 h 565"/>
              <a:gd name="T82" fmla="*/ 134 w 452"/>
              <a:gd name="T83" fmla="*/ 565 h 565"/>
              <a:gd name="T84" fmla="*/ 128 w 452"/>
              <a:gd name="T85" fmla="*/ 561 h 565"/>
              <a:gd name="T86" fmla="*/ 9 w 452"/>
              <a:gd name="T87" fmla="*/ 472 h 565"/>
              <a:gd name="T88" fmla="*/ 0 w 452"/>
              <a:gd name="T89" fmla="*/ 465 h 565"/>
              <a:gd name="T90" fmla="*/ 0 w 452"/>
              <a:gd name="T91" fmla="*/ 453 h 565"/>
              <a:gd name="T92" fmla="*/ 0 w 452"/>
              <a:gd name="T93" fmla="*/ 23 h 565"/>
              <a:gd name="T94" fmla="*/ 0 w 452"/>
              <a:gd name="T95" fmla="*/ 0 h 565"/>
              <a:gd name="T96" fmla="*/ 23 w 452"/>
              <a:gd name="T97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2" h="565">
                <a:moveTo>
                  <a:pt x="106" y="121"/>
                </a:moveTo>
                <a:lnTo>
                  <a:pt x="106" y="141"/>
                </a:lnTo>
                <a:lnTo>
                  <a:pt x="348" y="141"/>
                </a:lnTo>
                <a:lnTo>
                  <a:pt x="348" y="121"/>
                </a:lnTo>
                <a:lnTo>
                  <a:pt x="106" y="121"/>
                </a:lnTo>
                <a:close/>
                <a:moveTo>
                  <a:pt x="106" y="180"/>
                </a:moveTo>
                <a:lnTo>
                  <a:pt x="106" y="200"/>
                </a:lnTo>
                <a:lnTo>
                  <a:pt x="348" y="200"/>
                </a:lnTo>
                <a:lnTo>
                  <a:pt x="348" y="180"/>
                </a:lnTo>
                <a:lnTo>
                  <a:pt x="106" y="180"/>
                </a:lnTo>
                <a:close/>
                <a:moveTo>
                  <a:pt x="106" y="245"/>
                </a:moveTo>
                <a:lnTo>
                  <a:pt x="106" y="264"/>
                </a:lnTo>
                <a:lnTo>
                  <a:pt x="348" y="264"/>
                </a:lnTo>
                <a:lnTo>
                  <a:pt x="348" y="245"/>
                </a:lnTo>
                <a:lnTo>
                  <a:pt x="106" y="245"/>
                </a:lnTo>
                <a:close/>
                <a:moveTo>
                  <a:pt x="106" y="304"/>
                </a:moveTo>
                <a:lnTo>
                  <a:pt x="106" y="324"/>
                </a:lnTo>
                <a:lnTo>
                  <a:pt x="348" y="324"/>
                </a:lnTo>
                <a:lnTo>
                  <a:pt x="348" y="304"/>
                </a:lnTo>
                <a:lnTo>
                  <a:pt x="106" y="304"/>
                </a:lnTo>
                <a:close/>
                <a:moveTo>
                  <a:pt x="140" y="510"/>
                </a:moveTo>
                <a:lnTo>
                  <a:pt x="116" y="425"/>
                </a:lnTo>
                <a:lnTo>
                  <a:pt x="55" y="448"/>
                </a:lnTo>
                <a:lnTo>
                  <a:pt x="140" y="510"/>
                </a:lnTo>
                <a:close/>
                <a:moveTo>
                  <a:pt x="47" y="429"/>
                </a:moveTo>
                <a:lnTo>
                  <a:pt x="119" y="402"/>
                </a:lnTo>
                <a:lnTo>
                  <a:pt x="130" y="399"/>
                </a:lnTo>
                <a:lnTo>
                  <a:pt x="132" y="409"/>
                </a:lnTo>
                <a:lnTo>
                  <a:pt x="163" y="517"/>
                </a:lnTo>
                <a:lnTo>
                  <a:pt x="404" y="517"/>
                </a:lnTo>
                <a:lnTo>
                  <a:pt x="404" y="46"/>
                </a:lnTo>
                <a:lnTo>
                  <a:pt x="47" y="46"/>
                </a:lnTo>
                <a:lnTo>
                  <a:pt x="47" y="429"/>
                </a:lnTo>
                <a:close/>
                <a:moveTo>
                  <a:pt x="23" y="0"/>
                </a:moveTo>
                <a:lnTo>
                  <a:pt x="428" y="0"/>
                </a:lnTo>
                <a:lnTo>
                  <a:pt x="452" y="0"/>
                </a:lnTo>
                <a:lnTo>
                  <a:pt x="452" y="23"/>
                </a:lnTo>
                <a:lnTo>
                  <a:pt x="452" y="542"/>
                </a:lnTo>
                <a:lnTo>
                  <a:pt x="452" y="565"/>
                </a:lnTo>
                <a:lnTo>
                  <a:pt x="428" y="565"/>
                </a:lnTo>
                <a:lnTo>
                  <a:pt x="142" y="565"/>
                </a:lnTo>
                <a:lnTo>
                  <a:pt x="134" y="565"/>
                </a:lnTo>
                <a:lnTo>
                  <a:pt x="128" y="561"/>
                </a:lnTo>
                <a:lnTo>
                  <a:pt x="9" y="472"/>
                </a:lnTo>
                <a:lnTo>
                  <a:pt x="0" y="465"/>
                </a:lnTo>
                <a:lnTo>
                  <a:pt x="0" y="453"/>
                </a:lnTo>
                <a:lnTo>
                  <a:pt x="0" y="23"/>
                </a:lnTo>
                <a:lnTo>
                  <a:pt x="0" y="0"/>
                </a:lnTo>
                <a:lnTo>
                  <a:pt x="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稻壳儿 夏至夏末"/>
          <p:cNvSpPr>
            <a:spLocks noEditPoints="1"/>
          </p:cNvSpPr>
          <p:nvPr/>
        </p:nvSpPr>
        <p:spPr bwMode="auto">
          <a:xfrm>
            <a:off x="6848282" y="2600423"/>
            <a:ext cx="673397" cy="524786"/>
          </a:xfrm>
          <a:custGeom>
            <a:avLst/>
            <a:gdLst>
              <a:gd name="T0" fmla="*/ 539 w 582"/>
              <a:gd name="T1" fmla="*/ 454 h 454"/>
              <a:gd name="T2" fmla="*/ 546 w 582"/>
              <a:gd name="T3" fmla="*/ 452 h 454"/>
              <a:gd name="T4" fmla="*/ 551 w 582"/>
              <a:gd name="T5" fmla="*/ 449 h 454"/>
              <a:gd name="T6" fmla="*/ 554 w 582"/>
              <a:gd name="T7" fmla="*/ 443 h 454"/>
              <a:gd name="T8" fmla="*/ 555 w 582"/>
              <a:gd name="T9" fmla="*/ 437 h 454"/>
              <a:gd name="T10" fmla="*/ 516 w 582"/>
              <a:gd name="T11" fmla="*/ 148 h 454"/>
              <a:gd name="T12" fmla="*/ 456 w 582"/>
              <a:gd name="T13" fmla="*/ 437 h 454"/>
              <a:gd name="T14" fmla="*/ 458 w 582"/>
              <a:gd name="T15" fmla="*/ 443 h 454"/>
              <a:gd name="T16" fmla="*/ 462 w 582"/>
              <a:gd name="T17" fmla="*/ 449 h 454"/>
              <a:gd name="T18" fmla="*/ 467 w 582"/>
              <a:gd name="T19" fmla="*/ 452 h 454"/>
              <a:gd name="T20" fmla="*/ 472 w 582"/>
              <a:gd name="T21" fmla="*/ 454 h 454"/>
              <a:gd name="T22" fmla="*/ 350 w 582"/>
              <a:gd name="T23" fmla="*/ 454 h 454"/>
              <a:gd name="T24" fmla="*/ 384 w 582"/>
              <a:gd name="T25" fmla="*/ 454 h 454"/>
              <a:gd name="T26" fmla="*/ 404 w 582"/>
              <a:gd name="T27" fmla="*/ 454 h 454"/>
              <a:gd name="T28" fmla="*/ 409 w 582"/>
              <a:gd name="T29" fmla="*/ 450 h 454"/>
              <a:gd name="T30" fmla="*/ 414 w 582"/>
              <a:gd name="T31" fmla="*/ 447 h 454"/>
              <a:gd name="T32" fmla="*/ 416 w 582"/>
              <a:gd name="T33" fmla="*/ 441 h 454"/>
              <a:gd name="T34" fmla="*/ 416 w 582"/>
              <a:gd name="T35" fmla="*/ 412 h 454"/>
              <a:gd name="T36" fmla="*/ 416 w 582"/>
              <a:gd name="T37" fmla="*/ 361 h 454"/>
              <a:gd name="T38" fmla="*/ 416 w 582"/>
              <a:gd name="T39" fmla="*/ 311 h 454"/>
              <a:gd name="T40" fmla="*/ 416 w 582"/>
              <a:gd name="T41" fmla="*/ 260 h 454"/>
              <a:gd name="T42" fmla="*/ 416 w 582"/>
              <a:gd name="T43" fmla="*/ 234 h 454"/>
              <a:gd name="T44" fmla="*/ 318 w 582"/>
              <a:gd name="T45" fmla="*/ 316 h 454"/>
              <a:gd name="T46" fmla="*/ 317 w 582"/>
              <a:gd name="T47" fmla="*/ 437 h 454"/>
              <a:gd name="T48" fmla="*/ 318 w 582"/>
              <a:gd name="T49" fmla="*/ 443 h 454"/>
              <a:gd name="T50" fmla="*/ 322 w 582"/>
              <a:gd name="T51" fmla="*/ 449 h 454"/>
              <a:gd name="T52" fmla="*/ 328 w 582"/>
              <a:gd name="T53" fmla="*/ 452 h 454"/>
              <a:gd name="T54" fmla="*/ 334 w 582"/>
              <a:gd name="T55" fmla="*/ 454 h 454"/>
              <a:gd name="T56" fmla="*/ 122 w 582"/>
              <a:gd name="T57" fmla="*/ 454 h 454"/>
              <a:gd name="T58" fmla="*/ 128 w 582"/>
              <a:gd name="T59" fmla="*/ 452 h 454"/>
              <a:gd name="T60" fmla="*/ 133 w 582"/>
              <a:gd name="T61" fmla="*/ 449 h 454"/>
              <a:gd name="T62" fmla="*/ 136 w 582"/>
              <a:gd name="T63" fmla="*/ 443 h 454"/>
              <a:gd name="T64" fmla="*/ 139 w 582"/>
              <a:gd name="T65" fmla="*/ 437 h 454"/>
              <a:gd name="T66" fmla="*/ 40 w 582"/>
              <a:gd name="T67" fmla="*/ 382 h 454"/>
              <a:gd name="T68" fmla="*/ 40 w 582"/>
              <a:gd name="T69" fmla="*/ 441 h 454"/>
              <a:gd name="T70" fmla="*/ 42 w 582"/>
              <a:gd name="T71" fmla="*/ 447 h 454"/>
              <a:gd name="T72" fmla="*/ 47 w 582"/>
              <a:gd name="T73" fmla="*/ 450 h 454"/>
              <a:gd name="T74" fmla="*/ 52 w 582"/>
              <a:gd name="T75" fmla="*/ 454 h 454"/>
              <a:gd name="T76" fmla="*/ 56 w 582"/>
              <a:gd name="T77" fmla="*/ 454 h 454"/>
              <a:gd name="T78" fmla="*/ 218 w 582"/>
              <a:gd name="T79" fmla="*/ 167 h 454"/>
              <a:gd name="T80" fmla="*/ 244 w 582"/>
              <a:gd name="T81" fmla="*/ 167 h 454"/>
              <a:gd name="T82" fmla="*/ 484 w 582"/>
              <a:gd name="T83" fmla="*/ 52 h 454"/>
              <a:gd name="T84" fmla="*/ 520 w 582"/>
              <a:gd name="T85" fmla="*/ 11 h 454"/>
              <a:gd name="T86" fmla="*/ 561 w 582"/>
              <a:gd name="T87" fmla="*/ 59 h 454"/>
              <a:gd name="T88" fmla="*/ 518 w 582"/>
              <a:gd name="T89" fmla="*/ 91 h 454"/>
              <a:gd name="T90" fmla="*/ 316 w 582"/>
              <a:gd name="T91" fmla="*/ 265 h 454"/>
              <a:gd name="T92" fmla="*/ 232 w 582"/>
              <a:gd name="T93" fmla="*/ 219 h 454"/>
              <a:gd name="T94" fmla="*/ 0 w 582"/>
              <a:gd name="T95" fmla="*/ 296 h 454"/>
              <a:gd name="T96" fmla="*/ 211 w 582"/>
              <a:gd name="T97" fmla="*/ 454 h 454"/>
              <a:gd name="T98" fmla="*/ 245 w 582"/>
              <a:gd name="T99" fmla="*/ 454 h 454"/>
              <a:gd name="T100" fmla="*/ 265 w 582"/>
              <a:gd name="T101" fmla="*/ 454 h 454"/>
              <a:gd name="T102" fmla="*/ 271 w 582"/>
              <a:gd name="T103" fmla="*/ 450 h 454"/>
              <a:gd name="T104" fmla="*/ 274 w 582"/>
              <a:gd name="T105" fmla="*/ 447 h 454"/>
              <a:gd name="T106" fmla="*/ 278 w 582"/>
              <a:gd name="T107" fmla="*/ 441 h 454"/>
              <a:gd name="T108" fmla="*/ 278 w 582"/>
              <a:gd name="T109" fmla="*/ 294 h 454"/>
              <a:gd name="T110" fmla="*/ 178 w 582"/>
              <a:gd name="T111" fmla="*/ 301 h 454"/>
              <a:gd name="T112" fmla="*/ 178 w 582"/>
              <a:gd name="T113" fmla="*/ 441 h 454"/>
              <a:gd name="T114" fmla="*/ 181 w 582"/>
              <a:gd name="T115" fmla="*/ 447 h 454"/>
              <a:gd name="T116" fmla="*/ 185 w 582"/>
              <a:gd name="T117" fmla="*/ 450 h 454"/>
              <a:gd name="T118" fmla="*/ 191 w 582"/>
              <a:gd name="T119" fmla="*/ 454 h 454"/>
              <a:gd name="T120" fmla="*/ 195 w 582"/>
              <a:gd name="T121" fmla="*/ 4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454">
                <a:moveTo>
                  <a:pt x="472" y="454"/>
                </a:moveTo>
                <a:lnTo>
                  <a:pt x="539" y="454"/>
                </a:lnTo>
                <a:lnTo>
                  <a:pt x="542" y="454"/>
                </a:lnTo>
                <a:lnTo>
                  <a:pt x="546" y="452"/>
                </a:lnTo>
                <a:lnTo>
                  <a:pt x="548" y="450"/>
                </a:lnTo>
                <a:lnTo>
                  <a:pt x="551" y="449"/>
                </a:lnTo>
                <a:lnTo>
                  <a:pt x="553" y="447"/>
                </a:lnTo>
                <a:lnTo>
                  <a:pt x="554" y="443"/>
                </a:lnTo>
                <a:lnTo>
                  <a:pt x="555" y="441"/>
                </a:lnTo>
                <a:lnTo>
                  <a:pt x="555" y="437"/>
                </a:lnTo>
                <a:lnTo>
                  <a:pt x="555" y="193"/>
                </a:lnTo>
                <a:lnTo>
                  <a:pt x="516" y="148"/>
                </a:lnTo>
                <a:lnTo>
                  <a:pt x="456" y="198"/>
                </a:lnTo>
                <a:lnTo>
                  <a:pt x="456" y="437"/>
                </a:lnTo>
                <a:lnTo>
                  <a:pt x="457" y="441"/>
                </a:lnTo>
                <a:lnTo>
                  <a:pt x="458" y="443"/>
                </a:lnTo>
                <a:lnTo>
                  <a:pt x="460" y="447"/>
                </a:lnTo>
                <a:lnTo>
                  <a:pt x="462" y="449"/>
                </a:lnTo>
                <a:lnTo>
                  <a:pt x="464" y="450"/>
                </a:lnTo>
                <a:lnTo>
                  <a:pt x="467" y="452"/>
                </a:lnTo>
                <a:lnTo>
                  <a:pt x="470" y="454"/>
                </a:lnTo>
                <a:lnTo>
                  <a:pt x="472" y="454"/>
                </a:lnTo>
                <a:close/>
                <a:moveTo>
                  <a:pt x="334" y="454"/>
                </a:moveTo>
                <a:lnTo>
                  <a:pt x="350" y="454"/>
                </a:lnTo>
                <a:lnTo>
                  <a:pt x="367" y="454"/>
                </a:lnTo>
                <a:lnTo>
                  <a:pt x="384" y="454"/>
                </a:lnTo>
                <a:lnTo>
                  <a:pt x="400" y="454"/>
                </a:lnTo>
                <a:lnTo>
                  <a:pt x="404" y="454"/>
                </a:lnTo>
                <a:lnTo>
                  <a:pt x="407" y="452"/>
                </a:lnTo>
                <a:lnTo>
                  <a:pt x="409" y="450"/>
                </a:lnTo>
                <a:lnTo>
                  <a:pt x="412" y="449"/>
                </a:lnTo>
                <a:lnTo>
                  <a:pt x="414" y="447"/>
                </a:lnTo>
                <a:lnTo>
                  <a:pt x="415" y="443"/>
                </a:lnTo>
                <a:lnTo>
                  <a:pt x="416" y="441"/>
                </a:lnTo>
                <a:lnTo>
                  <a:pt x="416" y="437"/>
                </a:lnTo>
                <a:lnTo>
                  <a:pt x="416" y="412"/>
                </a:lnTo>
                <a:lnTo>
                  <a:pt x="416" y="387"/>
                </a:lnTo>
                <a:lnTo>
                  <a:pt x="416" y="361"/>
                </a:lnTo>
                <a:lnTo>
                  <a:pt x="416" y="336"/>
                </a:lnTo>
                <a:lnTo>
                  <a:pt x="416" y="311"/>
                </a:lnTo>
                <a:lnTo>
                  <a:pt x="416" y="286"/>
                </a:lnTo>
                <a:lnTo>
                  <a:pt x="416" y="260"/>
                </a:lnTo>
                <a:lnTo>
                  <a:pt x="416" y="235"/>
                </a:lnTo>
                <a:lnTo>
                  <a:pt x="416" y="234"/>
                </a:lnTo>
                <a:lnTo>
                  <a:pt x="416" y="233"/>
                </a:lnTo>
                <a:lnTo>
                  <a:pt x="318" y="316"/>
                </a:lnTo>
                <a:lnTo>
                  <a:pt x="317" y="316"/>
                </a:lnTo>
                <a:lnTo>
                  <a:pt x="317" y="437"/>
                </a:lnTo>
                <a:lnTo>
                  <a:pt x="317" y="441"/>
                </a:lnTo>
                <a:lnTo>
                  <a:pt x="318" y="443"/>
                </a:lnTo>
                <a:lnTo>
                  <a:pt x="321" y="447"/>
                </a:lnTo>
                <a:lnTo>
                  <a:pt x="322" y="449"/>
                </a:lnTo>
                <a:lnTo>
                  <a:pt x="324" y="450"/>
                </a:lnTo>
                <a:lnTo>
                  <a:pt x="328" y="452"/>
                </a:lnTo>
                <a:lnTo>
                  <a:pt x="330" y="454"/>
                </a:lnTo>
                <a:lnTo>
                  <a:pt x="334" y="454"/>
                </a:lnTo>
                <a:close/>
                <a:moveTo>
                  <a:pt x="56" y="454"/>
                </a:moveTo>
                <a:lnTo>
                  <a:pt x="122" y="454"/>
                </a:lnTo>
                <a:lnTo>
                  <a:pt x="125" y="454"/>
                </a:lnTo>
                <a:lnTo>
                  <a:pt x="128" y="452"/>
                </a:lnTo>
                <a:lnTo>
                  <a:pt x="131" y="450"/>
                </a:lnTo>
                <a:lnTo>
                  <a:pt x="133" y="449"/>
                </a:lnTo>
                <a:lnTo>
                  <a:pt x="135" y="447"/>
                </a:lnTo>
                <a:lnTo>
                  <a:pt x="136" y="443"/>
                </a:lnTo>
                <a:lnTo>
                  <a:pt x="138" y="441"/>
                </a:lnTo>
                <a:lnTo>
                  <a:pt x="139" y="437"/>
                </a:lnTo>
                <a:lnTo>
                  <a:pt x="139" y="324"/>
                </a:lnTo>
                <a:lnTo>
                  <a:pt x="40" y="382"/>
                </a:lnTo>
                <a:lnTo>
                  <a:pt x="40" y="437"/>
                </a:lnTo>
                <a:lnTo>
                  <a:pt x="40" y="441"/>
                </a:lnTo>
                <a:lnTo>
                  <a:pt x="41" y="443"/>
                </a:lnTo>
                <a:lnTo>
                  <a:pt x="42" y="447"/>
                </a:lnTo>
                <a:lnTo>
                  <a:pt x="44" y="449"/>
                </a:lnTo>
                <a:lnTo>
                  <a:pt x="47" y="450"/>
                </a:lnTo>
                <a:lnTo>
                  <a:pt x="49" y="452"/>
                </a:lnTo>
                <a:lnTo>
                  <a:pt x="52" y="454"/>
                </a:lnTo>
                <a:lnTo>
                  <a:pt x="56" y="454"/>
                </a:lnTo>
                <a:lnTo>
                  <a:pt x="56" y="454"/>
                </a:lnTo>
                <a:close/>
                <a:moveTo>
                  <a:pt x="0" y="296"/>
                </a:moveTo>
                <a:lnTo>
                  <a:pt x="218" y="167"/>
                </a:lnTo>
                <a:lnTo>
                  <a:pt x="231" y="160"/>
                </a:lnTo>
                <a:lnTo>
                  <a:pt x="244" y="167"/>
                </a:lnTo>
                <a:lnTo>
                  <a:pt x="309" y="202"/>
                </a:lnTo>
                <a:lnTo>
                  <a:pt x="484" y="52"/>
                </a:lnTo>
                <a:lnTo>
                  <a:pt x="460" y="24"/>
                </a:lnTo>
                <a:lnTo>
                  <a:pt x="520" y="11"/>
                </a:lnTo>
                <a:lnTo>
                  <a:pt x="582" y="0"/>
                </a:lnTo>
                <a:lnTo>
                  <a:pt x="561" y="59"/>
                </a:lnTo>
                <a:lnTo>
                  <a:pt x="541" y="118"/>
                </a:lnTo>
                <a:lnTo>
                  <a:pt x="518" y="91"/>
                </a:lnTo>
                <a:lnTo>
                  <a:pt x="329" y="253"/>
                </a:lnTo>
                <a:lnTo>
                  <a:pt x="316" y="265"/>
                </a:lnTo>
                <a:lnTo>
                  <a:pt x="300" y="256"/>
                </a:lnTo>
                <a:lnTo>
                  <a:pt x="232" y="219"/>
                </a:lnTo>
                <a:lnTo>
                  <a:pt x="27" y="340"/>
                </a:lnTo>
                <a:lnTo>
                  <a:pt x="0" y="296"/>
                </a:lnTo>
                <a:close/>
                <a:moveTo>
                  <a:pt x="195" y="454"/>
                </a:moveTo>
                <a:lnTo>
                  <a:pt x="211" y="454"/>
                </a:lnTo>
                <a:lnTo>
                  <a:pt x="227" y="454"/>
                </a:lnTo>
                <a:lnTo>
                  <a:pt x="245" y="454"/>
                </a:lnTo>
                <a:lnTo>
                  <a:pt x="261" y="454"/>
                </a:lnTo>
                <a:lnTo>
                  <a:pt x="265" y="454"/>
                </a:lnTo>
                <a:lnTo>
                  <a:pt x="267" y="452"/>
                </a:lnTo>
                <a:lnTo>
                  <a:pt x="271" y="450"/>
                </a:lnTo>
                <a:lnTo>
                  <a:pt x="273" y="449"/>
                </a:lnTo>
                <a:lnTo>
                  <a:pt x="274" y="447"/>
                </a:lnTo>
                <a:lnTo>
                  <a:pt x="276" y="443"/>
                </a:lnTo>
                <a:lnTo>
                  <a:pt x="278" y="441"/>
                </a:lnTo>
                <a:lnTo>
                  <a:pt x="278" y="437"/>
                </a:lnTo>
                <a:lnTo>
                  <a:pt x="278" y="294"/>
                </a:lnTo>
                <a:lnTo>
                  <a:pt x="232" y="268"/>
                </a:lnTo>
                <a:lnTo>
                  <a:pt x="178" y="301"/>
                </a:lnTo>
                <a:lnTo>
                  <a:pt x="178" y="437"/>
                </a:lnTo>
                <a:lnTo>
                  <a:pt x="178" y="441"/>
                </a:lnTo>
                <a:lnTo>
                  <a:pt x="180" y="443"/>
                </a:lnTo>
                <a:lnTo>
                  <a:pt x="181" y="447"/>
                </a:lnTo>
                <a:lnTo>
                  <a:pt x="183" y="449"/>
                </a:lnTo>
                <a:lnTo>
                  <a:pt x="185" y="450"/>
                </a:lnTo>
                <a:lnTo>
                  <a:pt x="188" y="452"/>
                </a:lnTo>
                <a:lnTo>
                  <a:pt x="191" y="454"/>
                </a:lnTo>
                <a:lnTo>
                  <a:pt x="195" y="454"/>
                </a:lnTo>
                <a:lnTo>
                  <a:pt x="195" y="4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稻壳儿 夏至夏末"/>
          <p:cNvSpPr txBox="1"/>
          <p:nvPr/>
        </p:nvSpPr>
        <p:spPr>
          <a:xfrm>
            <a:off x="1288956" y="40898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稻壳儿 夏至夏末"/>
          <p:cNvSpPr txBox="1"/>
          <p:nvPr/>
        </p:nvSpPr>
        <p:spPr>
          <a:xfrm>
            <a:off x="1288956" y="4459230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稻壳儿 夏至夏末"/>
          <p:cNvSpPr txBox="1"/>
          <p:nvPr/>
        </p:nvSpPr>
        <p:spPr>
          <a:xfrm>
            <a:off x="3972974" y="40898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稻壳儿 夏至夏末"/>
          <p:cNvSpPr txBox="1"/>
          <p:nvPr/>
        </p:nvSpPr>
        <p:spPr>
          <a:xfrm>
            <a:off x="3683364" y="4459230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稻壳儿 夏至夏末"/>
          <p:cNvSpPr txBox="1"/>
          <p:nvPr/>
        </p:nvSpPr>
        <p:spPr>
          <a:xfrm>
            <a:off x="6404830" y="40898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稻壳儿 夏至夏末"/>
          <p:cNvSpPr txBox="1"/>
          <p:nvPr/>
        </p:nvSpPr>
        <p:spPr>
          <a:xfrm>
            <a:off x="6115220" y="4459230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稻壳儿 夏至夏末"/>
          <p:cNvSpPr txBox="1"/>
          <p:nvPr/>
        </p:nvSpPr>
        <p:spPr>
          <a:xfrm>
            <a:off x="8724652" y="408989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稻壳儿 夏至夏末"/>
          <p:cNvSpPr txBox="1"/>
          <p:nvPr/>
        </p:nvSpPr>
        <p:spPr>
          <a:xfrm>
            <a:off x="8435042" y="4459230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098544" y="1724948"/>
            <a:ext cx="759205" cy="759205"/>
            <a:chOff x="1271226" y="1609090"/>
            <a:chExt cx="1840230" cy="1840230"/>
          </a:xfrm>
        </p:grpSpPr>
        <p:sp>
          <p:nvSpPr>
            <p:cNvPr id="5" name="椭圆 4"/>
            <p:cNvSpPr/>
            <p:nvPr/>
          </p:nvSpPr>
          <p:spPr>
            <a:xfrm>
              <a:off x="1271226" y="1609090"/>
              <a:ext cx="1840230" cy="184023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稻壳儿 夏至夏末"/>
            <p:cNvSpPr>
              <a:spLocks noEditPoints="1"/>
            </p:cNvSpPr>
            <p:nvPr/>
          </p:nvSpPr>
          <p:spPr bwMode="auto">
            <a:xfrm>
              <a:off x="1870896" y="2276100"/>
              <a:ext cx="640889" cy="506209"/>
            </a:xfrm>
            <a:custGeom>
              <a:avLst/>
              <a:gdLst>
                <a:gd name="T0" fmla="*/ 115 w 551"/>
                <a:gd name="T1" fmla="*/ 82 h 438"/>
                <a:gd name="T2" fmla="*/ 20 w 551"/>
                <a:gd name="T3" fmla="*/ 115 h 438"/>
                <a:gd name="T4" fmla="*/ 115 w 551"/>
                <a:gd name="T5" fmla="*/ 115 h 438"/>
                <a:gd name="T6" fmla="*/ 56 w 551"/>
                <a:gd name="T7" fmla="*/ 283 h 438"/>
                <a:gd name="T8" fmla="*/ 34 w 551"/>
                <a:gd name="T9" fmla="*/ 294 h 438"/>
                <a:gd name="T10" fmla="*/ 23 w 551"/>
                <a:gd name="T11" fmla="*/ 316 h 438"/>
                <a:gd name="T12" fmla="*/ 25 w 551"/>
                <a:gd name="T13" fmla="*/ 343 h 438"/>
                <a:gd name="T14" fmla="*/ 41 w 551"/>
                <a:gd name="T15" fmla="*/ 362 h 438"/>
                <a:gd name="T16" fmla="*/ 66 w 551"/>
                <a:gd name="T17" fmla="*/ 370 h 438"/>
                <a:gd name="T18" fmla="*/ 90 w 551"/>
                <a:gd name="T19" fmla="*/ 362 h 438"/>
                <a:gd name="T20" fmla="*/ 105 w 551"/>
                <a:gd name="T21" fmla="*/ 343 h 438"/>
                <a:gd name="T22" fmla="*/ 109 w 551"/>
                <a:gd name="T23" fmla="*/ 316 h 438"/>
                <a:gd name="T24" fmla="*/ 96 w 551"/>
                <a:gd name="T25" fmla="*/ 294 h 438"/>
                <a:gd name="T26" fmla="*/ 74 w 551"/>
                <a:gd name="T27" fmla="*/ 283 h 438"/>
                <a:gd name="T28" fmla="*/ 171 w 551"/>
                <a:gd name="T29" fmla="*/ 50 h 438"/>
                <a:gd name="T30" fmla="*/ 266 w 551"/>
                <a:gd name="T31" fmla="*/ 50 h 438"/>
                <a:gd name="T32" fmla="*/ 171 w 551"/>
                <a:gd name="T33" fmla="*/ 145 h 438"/>
                <a:gd name="T34" fmla="*/ 171 w 551"/>
                <a:gd name="T35" fmla="*/ 115 h 438"/>
                <a:gd name="T36" fmla="*/ 199 w 551"/>
                <a:gd name="T37" fmla="*/ 285 h 438"/>
                <a:gd name="T38" fmla="*/ 180 w 551"/>
                <a:gd name="T39" fmla="*/ 301 h 438"/>
                <a:gd name="T40" fmla="*/ 172 w 551"/>
                <a:gd name="T41" fmla="*/ 326 h 438"/>
                <a:gd name="T42" fmla="*/ 180 w 551"/>
                <a:gd name="T43" fmla="*/ 350 h 438"/>
                <a:gd name="T44" fmla="*/ 199 w 551"/>
                <a:gd name="T45" fmla="*/ 367 h 438"/>
                <a:gd name="T46" fmla="*/ 226 w 551"/>
                <a:gd name="T47" fmla="*/ 369 h 438"/>
                <a:gd name="T48" fmla="*/ 248 w 551"/>
                <a:gd name="T49" fmla="*/ 356 h 438"/>
                <a:gd name="T50" fmla="*/ 259 w 551"/>
                <a:gd name="T51" fmla="*/ 334 h 438"/>
                <a:gd name="T52" fmla="*/ 257 w 551"/>
                <a:gd name="T53" fmla="*/ 308 h 438"/>
                <a:gd name="T54" fmla="*/ 241 w 551"/>
                <a:gd name="T55" fmla="*/ 290 h 438"/>
                <a:gd name="T56" fmla="*/ 216 w 551"/>
                <a:gd name="T57" fmla="*/ 281 h 438"/>
                <a:gd name="T58" fmla="*/ 283 w 551"/>
                <a:gd name="T59" fmla="*/ 427 h 438"/>
                <a:gd name="T60" fmla="*/ 322 w 551"/>
                <a:gd name="T61" fmla="*/ 75 h 438"/>
                <a:gd name="T62" fmla="*/ 413 w 551"/>
                <a:gd name="T63" fmla="*/ 43 h 438"/>
                <a:gd name="T64" fmla="*/ 353 w 551"/>
                <a:gd name="T65" fmla="*/ 164 h 438"/>
                <a:gd name="T66" fmla="*/ 343 w 551"/>
                <a:gd name="T67" fmla="*/ 136 h 438"/>
                <a:gd name="T68" fmla="*/ 425 w 551"/>
                <a:gd name="T69" fmla="*/ 287 h 438"/>
                <a:gd name="T70" fmla="*/ 412 w 551"/>
                <a:gd name="T71" fmla="*/ 308 h 438"/>
                <a:gd name="T72" fmla="*/ 413 w 551"/>
                <a:gd name="T73" fmla="*/ 334 h 438"/>
                <a:gd name="T74" fmla="*/ 429 w 551"/>
                <a:gd name="T75" fmla="*/ 355 h 438"/>
                <a:gd name="T76" fmla="*/ 452 w 551"/>
                <a:gd name="T77" fmla="*/ 364 h 438"/>
                <a:gd name="T78" fmla="*/ 476 w 551"/>
                <a:gd name="T79" fmla="*/ 358 h 438"/>
                <a:gd name="T80" fmla="*/ 494 w 551"/>
                <a:gd name="T81" fmla="*/ 340 h 438"/>
                <a:gd name="T82" fmla="*/ 499 w 551"/>
                <a:gd name="T83" fmla="*/ 315 h 438"/>
                <a:gd name="T84" fmla="*/ 487 w 551"/>
                <a:gd name="T85" fmla="*/ 291 h 438"/>
                <a:gd name="T86" fmla="*/ 466 w 551"/>
                <a:gd name="T87" fmla="*/ 278 h 438"/>
                <a:gd name="T88" fmla="*/ 440 w 551"/>
                <a:gd name="T89" fmla="*/ 279 h 438"/>
                <a:gd name="T90" fmla="*/ 416 w 551"/>
                <a:gd name="T91" fmla="*/ 0 h 438"/>
                <a:gd name="T92" fmla="*/ 291 w 551"/>
                <a:gd name="T93" fmla="*/ 43 h 438"/>
                <a:gd name="T94" fmla="*/ 132 w 551"/>
                <a:gd name="T95" fmla="*/ 42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1" h="438">
                  <a:moveTo>
                    <a:pt x="20" y="50"/>
                  </a:moveTo>
                  <a:lnTo>
                    <a:pt x="20" y="82"/>
                  </a:lnTo>
                  <a:lnTo>
                    <a:pt x="115" y="82"/>
                  </a:lnTo>
                  <a:lnTo>
                    <a:pt x="115" y="50"/>
                  </a:lnTo>
                  <a:lnTo>
                    <a:pt x="20" y="50"/>
                  </a:lnTo>
                  <a:close/>
                  <a:moveTo>
                    <a:pt x="20" y="115"/>
                  </a:moveTo>
                  <a:lnTo>
                    <a:pt x="20" y="145"/>
                  </a:lnTo>
                  <a:lnTo>
                    <a:pt x="115" y="145"/>
                  </a:lnTo>
                  <a:lnTo>
                    <a:pt x="115" y="115"/>
                  </a:lnTo>
                  <a:lnTo>
                    <a:pt x="20" y="115"/>
                  </a:lnTo>
                  <a:close/>
                  <a:moveTo>
                    <a:pt x="66" y="281"/>
                  </a:moveTo>
                  <a:lnTo>
                    <a:pt x="56" y="283"/>
                  </a:lnTo>
                  <a:lnTo>
                    <a:pt x="48" y="285"/>
                  </a:lnTo>
                  <a:lnTo>
                    <a:pt x="41" y="290"/>
                  </a:lnTo>
                  <a:lnTo>
                    <a:pt x="34" y="294"/>
                  </a:lnTo>
                  <a:lnTo>
                    <a:pt x="30" y="301"/>
                  </a:lnTo>
                  <a:lnTo>
                    <a:pt x="25" y="308"/>
                  </a:lnTo>
                  <a:lnTo>
                    <a:pt x="23" y="316"/>
                  </a:lnTo>
                  <a:lnTo>
                    <a:pt x="21" y="326"/>
                  </a:lnTo>
                  <a:lnTo>
                    <a:pt x="23" y="334"/>
                  </a:lnTo>
                  <a:lnTo>
                    <a:pt x="25" y="343"/>
                  </a:lnTo>
                  <a:lnTo>
                    <a:pt x="30" y="350"/>
                  </a:lnTo>
                  <a:lnTo>
                    <a:pt x="34" y="356"/>
                  </a:lnTo>
                  <a:lnTo>
                    <a:pt x="41" y="362"/>
                  </a:lnTo>
                  <a:lnTo>
                    <a:pt x="48" y="367"/>
                  </a:lnTo>
                  <a:lnTo>
                    <a:pt x="56" y="369"/>
                  </a:lnTo>
                  <a:lnTo>
                    <a:pt x="66" y="370"/>
                  </a:lnTo>
                  <a:lnTo>
                    <a:pt x="74" y="369"/>
                  </a:lnTo>
                  <a:lnTo>
                    <a:pt x="82" y="367"/>
                  </a:lnTo>
                  <a:lnTo>
                    <a:pt x="90" y="362"/>
                  </a:lnTo>
                  <a:lnTo>
                    <a:pt x="96" y="356"/>
                  </a:lnTo>
                  <a:lnTo>
                    <a:pt x="102" y="350"/>
                  </a:lnTo>
                  <a:lnTo>
                    <a:pt x="105" y="343"/>
                  </a:lnTo>
                  <a:lnTo>
                    <a:pt x="109" y="334"/>
                  </a:lnTo>
                  <a:lnTo>
                    <a:pt x="109" y="326"/>
                  </a:lnTo>
                  <a:lnTo>
                    <a:pt x="109" y="316"/>
                  </a:lnTo>
                  <a:lnTo>
                    <a:pt x="105" y="308"/>
                  </a:lnTo>
                  <a:lnTo>
                    <a:pt x="102" y="301"/>
                  </a:lnTo>
                  <a:lnTo>
                    <a:pt x="96" y="294"/>
                  </a:lnTo>
                  <a:lnTo>
                    <a:pt x="90" y="290"/>
                  </a:lnTo>
                  <a:lnTo>
                    <a:pt x="82" y="285"/>
                  </a:lnTo>
                  <a:lnTo>
                    <a:pt x="74" y="283"/>
                  </a:lnTo>
                  <a:lnTo>
                    <a:pt x="66" y="281"/>
                  </a:lnTo>
                  <a:lnTo>
                    <a:pt x="66" y="281"/>
                  </a:lnTo>
                  <a:close/>
                  <a:moveTo>
                    <a:pt x="171" y="50"/>
                  </a:moveTo>
                  <a:lnTo>
                    <a:pt x="171" y="82"/>
                  </a:lnTo>
                  <a:lnTo>
                    <a:pt x="266" y="82"/>
                  </a:lnTo>
                  <a:lnTo>
                    <a:pt x="266" y="50"/>
                  </a:lnTo>
                  <a:lnTo>
                    <a:pt x="171" y="50"/>
                  </a:lnTo>
                  <a:close/>
                  <a:moveTo>
                    <a:pt x="171" y="115"/>
                  </a:moveTo>
                  <a:lnTo>
                    <a:pt x="171" y="145"/>
                  </a:lnTo>
                  <a:lnTo>
                    <a:pt x="266" y="145"/>
                  </a:lnTo>
                  <a:lnTo>
                    <a:pt x="266" y="115"/>
                  </a:lnTo>
                  <a:lnTo>
                    <a:pt x="171" y="115"/>
                  </a:lnTo>
                  <a:close/>
                  <a:moveTo>
                    <a:pt x="216" y="281"/>
                  </a:moveTo>
                  <a:lnTo>
                    <a:pt x="208" y="283"/>
                  </a:lnTo>
                  <a:lnTo>
                    <a:pt x="199" y="285"/>
                  </a:lnTo>
                  <a:lnTo>
                    <a:pt x="192" y="290"/>
                  </a:lnTo>
                  <a:lnTo>
                    <a:pt x="186" y="294"/>
                  </a:lnTo>
                  <a:lnTo>
                    <a:pt x="180" y="301"/>
                  </a:lnTo>
                  <a:lnTo>
                    <a:pt x="175" y="308"/>
                  </a:lnTo>
                  <a:lnTo>
                    <a:pt x="173" y="316"/>
                  </a:lnTo>
                  <a:lnTo>
                    <a:pt x="172" y="326"/>
                  </a:lnTo>
                  <a:lnTo>
                    <a:pt x="173" y="334"/>
                  </a:lnTo>
                  <a:lnTo>
                    <a:pt x="175" y="343"/>
                  </a:lnTo>
                  <a:lnTo>
                    <a:pt x="180" y="350"/>
                  </a:lnTo>
                  <a:lnTo>
                    <a:pt x="186" y="356"/>
                  </a:lnTo>
                  <a:lnTo>
                    <a:pt x="192" y="362"/>
                  </a:lnTo>
                  <a:lnTo>
                    <a:pt x="199" y="367"/>
                  </a:lnTo>
                  <a:lnTo>
                    <a:pt x="208" y="369"/>
                  </a:lnTo>
                  <a:lnTo>
                    <a:pt x="216" y="370"/>
                  </a:lnTo>
                  <a:lnTo>
                    <a:pt x="226" y="369"/>
                  </a:lnTo>
                  <a:lnTo>
                    <a:pt x="234" y="367"/>
                  </a:lnTo>
                  <a:lnTo>
                    <a:pt x="241" y="362"/>
                  </a:lnTo>
                  <a:lnTo>
                    <a:pt x="248" y="356"/>
                  </a:lnTo>
                  <a:lnTo>
                    <a:pt x="252" y="350"/>
                  </a:lnTo>
                  <a:lnTo>
                    <a:pt x="257" y="343"/>
                  </a:lnTo>
                  <a:lnTo>
                    <a:pt x="259" y="334"/>
                  </a:lnTo>
                  <a:lnTo>
                    <a:pt x="261" y="326"/>
                  </a:lnTo>
                  <a:lnTo>
                    <a:pt x="259" y="316"/>
                  </a:lnTo>
                  <a:lnTo>
                    <a:pt x="257" y="308"/>
                  </a:lnTo>
                  <a:lnTo>
                    <a:pt x="252" y="301"/>
                  </a:lnTo>
                  <a:lnTo>
                    <a:pt x="248" y="294"/>
                  </a:lnTo>
                  <a:lnTo>
                    <a:pt x="241" y="290"/>
                  </a:lnTo>
                  <a:lnTo>
                    <a:pt x="234" y="285"/>
                  </a:lnTo>
                  <a:lnTo>
                    <a:pt x="226" y="283"/>
                  </a:lnTo>
                  <a:lnTo>
                    <a:pt x="216" y="281"/>
                  </a:lnTo>
                  <a:close/>
                  <a:moveTo>
                    <a:pt x="152" y="11"/>
                  </a:moveTo>
                  <a:lnTo>
                    <a:pt x="283" y="11"/>
                  </a:lnTo>
                  <a:lnTo>
                    <a:pt x="283" y="427"/>
                  </a:lnTo>
                  <a:lnTo>
                    <a:pt x="152" y="427"/>
                  </a:lnTo>
                  <a:lnTo>
                    <a:pt x="152" y="11"/>
                  </a:lnTo>
                  <a:close/>
                  <a:moveTo>
                    <a:pt x="322" y="75"/>
                  </a:moveTo>
                  <a:lnTo>
                    <a:pt x="333" y="104"/>
                  </a:lnTo>
                  <a:lnTo>
                    <a:pt x="423" y="73"/>
                  </a:lnTo>
                  <a:lnTo>
                    <a:pt x="413" y="43"/>
                  </a:lnTo>
                  <a:lnTo>
                    <a:pt x="322" y="75"/>
                  </a:lnTo>
                  <a:close/>
                  <a:moveTo>
                    <a:pt x="343" y="136"/>
                  </a:moveTo>
                  <a:lnTo>
                    <a:pt x="353" y="164"/>
                  </a:lnTo>
                  <a:lnTo>
                    <a:pt x="444" y="133"/>
                  </a:lnTo>
                  <a:lnTo>
                    <a:pt x="433" y="104"/>
                  </a:lnTo>
                  <a:lnTo>
                    <a:pt x="343" y="136"/>
                  </a:lnTo>
                  <a:close/>
                  <a:moveTo>
                    <a:pt x="440" y="279"/>
                  </a:moveTo>
                  <a:lnTo>
                    <a:pt x="432" y="283"/>
                  </a:lnTo>
                  <a:lnTo>
                    <a:pt x="425" y="287"/>
                  </a:lnTo>
                  <a:lnTo>
                    <a:pt x="419" y="294"/>
                  </a:lnTo>
                  <a:lnTo>
                    <a:pt x="415" y="301"/>
                  </a:lnTo>
                  <a:lnTo>
                    <a:pt x="412" y="308"/>
                  </a:lnTo>
                  <a:lnTo>
                    <a:pt x="411" y="318"/>
                  </a:lnTo>
                  <a:lnTo>
                    <a:pt x="411" y="326"/>
                  </a:lnTo>
                  <a:lnTo>
                    <a:pt x="413" y="334"/>
                  </a:lnTo>
                  <a:lnTo>
                    <a:pt x="417" y="342"/>
                  </a:lnTo>
                  <a:lnTo>
                    <a:pt x="422" y="349"/>
                  </a:lnTo>
                  <a:lnTo>
                    <a:pt x="429" y="355"/>
                  </a:lnTo>
                  <a:lnTo>
                    <a:pt x="436" y="360"/>
                  </a:lnTo>
                  <a:lnTo>
                    <a:pt x="443" y="363"/>
                  </a:lnTo>
                  <a:lnTo>
                    <a:pt x="452" y="364"/>
                  </a:lnTo>
                  <a:lnTo>
                    <a:pt x="460" y="364"/>
                  </a:lnTo>
                  <a:lnTo>
                    <a:pt x="468" y="362"/>
                  </a:lnTo>
                  <a:lnTo>
                    <a:pt x="476" y="358"/>
                  </a:lnTo>
                  <a:lnTo>
                    <a:pt x="483" y="353"/>
                  </a:lnTo>
                  <a:lnTo>
                    <a:pt x="489" y="347"/>
                  </a:lnTo>
                  <a:lnTo>
                    <a:pt x="494" y="340"/>
                  </a:lnTo>
                  <a:lnTo>
                    <a:pt x="497" y="332"/>
                  </a:lnTo>
                  <a:lnTo>
                    <a:pt x="499" y="323"/>
                  </a:lnTo>
                  <a:lnTo>
                    <a:pt x="499" y="315"/>
                  </a:lnTo>
                  <a:lnTo>
                    <a:pt x="496" y="306"/>
                  </a:lnTo>
                  <a:lnTo>
                    <a:pt x="493" y="298"/>
                  </a:lnTo>
                  <a:lnTo>
                    <a:pt x="487" y="291"/>
                  </a:lnTo>
                  <a:lnTo>
                    <a:pt x="481" y="285"/>
                  </a:lnTo>
                  <a:lnTo>
                    <a:pt x="474" y="280"/>
                  </a:lnTo>
                  <a:lnTo>
                    <a:pt x="466" y="278"/>
                  </a:lnTo>
                  <a:lnTo>
                    <a:pt x="458" y="277"/>
                  </a:lnTo>
                  <a:lnTo>
                    <a:pt x="450" y="277"/>
                  </a:lnTo>
                  <a:lnTo>
                    <a:pt x="440" y="279"/>
                  </a:lnTo>
                  <a:lnTo>
                    <a:pt x="440" y="279"/>
                  </a:lnTo>
                  <a:close/>
                  <a:moveTo>
                    <a:pt x="291" y="43"/>
                  </a:moveTo>
                  <a:lnTo>
                    <a:pt x="416" y="0"/>
                  </a:lnTo>
                  <a:lnTo>
                    <a:pt x="551" y="396"/>
                  </a:lnTo>
                  <a:lnTo>
                    <a:pt x="426" y="438"/>
                  </a:lnTo>
                  <a:lnTo>
                    <a:pt x="291" y="43"/>
                  </a:lnTo>
                  <a:close/>
                  <a:moveTo>
                    <a:pt x="0" y="11"/>
                  </a:moveTo>
                  <a:lnTo>
                    <a:pt x="132" y="11"/>
                  </a:lnTo>
                  <a:lnTo>
                    <a:pt x="132" y="427"/>
                  </a:lnTo>
                  <a:lnTo>
                    <a:pt x="0" y="42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98544" y="5156477"/>
            <a:ext cx="759205" cy="759205"/>
            <a:chOff x="6029916" y="4143595"/>
            <a:chExt cx="1840230" cy="1840230"/>
          </a:xfrm>
        </p:grpSpPr>
        <p:sp>
          <p:nvSpPr>
            <p:cNvPr id="8" name="椭圆 7"/>
            <p:cNvSpPr/>
            <p:nvPr/>
          </p:nvSpPr>
          <p:spPr>
            <a:xfrm>
              <a:off x="6029916" y="4143595"/>
              <a:ext cx="1840230" cy="18402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稻壳儿 夏至夏末"/>
            <p:cNvSpPr>
              <a:spLocks noEditPoints="1"/>
            </p:cNvSpPr>
            <p:nvPr/>
          </p:nvSpPr>
          <p:spPr bwMode="auto">
            <a:xfrm>
              <a:off x="6643519" y="4845435"/>
              <a:ext cx="613024" cy="589803"/>
            </a:xfrm>
            <a:custGeom>
              <a:avLst/>
              <a:gdLst>
                <a:gd name="T0" fmla="*/ 64 w 526"/>
                <a:gd name="T1" fmla="*/ 45 h 509"/>
                <a:gd name="T2" fmla="*/ 52 w 526"/>
                <a:gd name="T3" fmla="*/ 52 h 509"/>
                <a:gd name="T4" fmla="*/ 46 w 526"/>
                <a:gd name="T5" fmla="*/ 60 h 509"/>
                <a:gd name="T6" fmla="*/ 45 w 526"/>
                <a:gd name="T7" fmla="*/ 328 h 509"/>
                <a:gd name="T8" fmla="*/ 48 w 526"/>
                <a:gd name="T9" fmla="*/ 342 h 509"/>
                <a:gd name="T10" fmla="*/ 60 w 526"/>
                <a:gd name="T11" fmla="*/ 352 h 509"/>
                <a:gd name="T12" fmla="*/ 305 w 526"/>
                <a:gd name="T13" fmla="*/ 354 h 509"/>
                <a:gd name="T14" fmla="*/ 327 w 526"/>
                <a:gd name="T15" fmla="*/ 416 h 509"/>
                <a:gd name="T16" fmla="*/ 376 w 526"/>
                <a:gd name="T17" fmla="*/ 354 h 509"/>
                <a:gd name="T18" fmla="*/ 467 w 526"/>
                <a:gd name="T19" fmla="*/ 352 h 509"/>
                <a:gd name="T20" fmla="*/ 475 w 526"/>
                <a:gd name="T21" fmla="*/ 346 h 509"/>
                <a:gd name="T22" fmla="*/ 482 w 526"/>
                <a:gd name="T23" fmla="*/ 334 h 509"/>
                <a:gd name="T24" fmla="*/ 482 w 526"/>
                <a:gd name="T25" fmla="*/ 65 h 509"/>
                <a:gd name="T26" fmla="*/ 475 w 526"/>
                <a:gd name="T27" fmla="*/ 52 h 509"/>
                <a:gd name="T28" fmla="*/ 462 w 526"/>
                <a:gd name="T29" fmla="*/ 45 h 509"/>
                <a:gd name="T30" fmla="*/ 117 w 526"/>
                <a:gd name="T31" fmla="*/ 140 h 509"/>
                <a:gd name="T32" fmla="*/ 117 w 526"/>
                <a:gd name="T33" fmla="*/ 111 h 509"/>
                <a:gd name="T34" fmla="*/ 417 w 526"/>
                <a:gd name="T35" fmla="*/ 209 h 509"/>
                <a:gd name="T36" fmla="*/ 117 w 526"/>
                <a:gd name="T37" fmla="*/ 255 h 509"/>
                <a:gd name="T38" fmla="*/ 417 w 526"/>
                <a:gd name="T39" fmla="*/ 255 h 509"/>
                <a:gd name="T40" fmla="*/ 458 w 526"/>
                <a:gd name="T41" fmla="*/ 0 h 509"/>
                <a:gd name="T42" fmla="*/ 477 w 526"/>
                <a:gd name="T43" fmla="*/ 3 h 509"/>
                <a:gd name="T44" fmla="*/ 496 w 526"/>
                <a:gd name="T45" fmla="*/ 12 h 509"/>
                <a:gd name="T46" fmla="*/ 510 w 526"/>
                <a:gd name="T47" fmla="*/ 25 h 509"/>
                <a:gd name="T48" fmla="*/ 521 w 526"/>
                <a:gd name="T49" fmla="*/ 42 h 509"/>
                <a:gd name="T50" fmla="*/ 526 w 526"/>
                <a:gd name="T51" fmla="*/ 62 h 509"/>
                <a:gd name="T52" fmla="*/ 526 w 526"/>
                <a:gd name="T53" fmla="*/ 335 h 509"/>
                <a:gd name="T54" fmla="*/ 521 w 526"/>
                <a:gd name="T55" fmla="*/ 355 h 509"/>
                <a:gd name="T56" fmla="*/ 510 w 526"/>
                <a:gd name="T57" fmla="*/ 373 h 509"/>
                <a:gd name="T58" fmla="*/ 501 w 526"/>
                <a:gd name="T59" fmla="*/ 382 h 509"/>
                <a:gd name="T60" fmla="*/ 484 w 526"/>
                <a:gd name="T61" fmla="*/ 392 h 509"/>
                <a:gd name="T62" fmla="*/ 465 w 526"/>
                <a:gd name="T63" fmla="*/ 397 h 509"/>
                <a:gd name="T64" fmla="*/ 323 w 526"/>
                <a:gd name="T65" fmla="*/ 509 h 509"/>
                <a:gd name="T66" fmla="*/ 69 w 526"/>
                <a:gd name="T67" fmla="*/ 397 h 509"/>
                <a:gd name="T68" fmla="*/ 49 w 526"/>
                <a:gd name="T69" fmla="*/ 395 h 509"/>
                <a:gd name="T70" fmla="*/ 31 w 526"/>
                <a:gd name="T71" fmla="*/ 385 h 509"/>
                <a:gd name="T72" fmla="*/ 20 w 526"/>
                <a:gd name="T73" fmla="*/ 377 h 509"/>
                <a:gd name="T74" fmla="*/ 8 w 526"/>
                <a:gd name="T75" fmla="*/ 361 h 509"/>
                <a:gd name="T76" fmla="*/ 1 w 526"/>
                <a:gd name="T77" fmla="*/ 342 h 509"/>
                <a:gd name="T78" fmla="*/ 0 w 526"/>
                <a:gd name="T79" fmla="*/ 69 h 509"/>
                <a:gd name="T80" fmla="*/ 4 w 526"/>
                <a:gd name="T81" fmla="*/ 48 h 509"/>
                <a:gd name="T82" fmla="*/ 12 w 526"/>
                <a:gd name="T83" fmla="*/ 31 h 509"/>
                <a:gd name="T84" fmla="*/ 20 w 526"/>
                <a:gd name="T85" fmla="*/ 20 h 509"/>
                <a:gd name="T86" fmla="*/ 36 w 526"/>
                <a:gd name="T87" fmla="*/ 9 h 509"/>
                <a:gd name="T88" fmla="*/ 55 w 526"/>
                <a:gd name="T89" fmla="*/ 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6" h="509">
                  <a:moveTo>
                    <a:pt x="458" y="44"/>
                  </a:moveTo>
                  <a:lnTo>
                    <a:pt x="69" y="44"/>
                  </a:lnTo>
                  <a:lnTo>
                    <a:pt x="64" y="45"/>
                  </a:lnTo>
                  <a:lnTo>
                    <a:pt x="60" y="46"/>
                  </a:lnTo>
                  <a:lnTo>
                    <a:pt x="55" y="48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55"/>
                  </a:lnTo>
                  <a:lnTo>
                    <a:pt x="46" y="60"/>
                  </a:lnTo>
                  <a:lnTo>
                    <a:pt x="45" y="65"/>
                  </a:lnTo>
                  <a:lnTo>
                    <a:pt x="45" y="69"/>
                  </a:lnTo>
                  <a:lnTo>
                    <a:pt x="45" y="328"/>
                  </a:lnTo>
                  <a:lnTo>
                    <a:pt x="45" y="334"/>
                  </a:lnTo>
                  <a:lnTo>
                    <a:pt x="46" y="339"/>
                  </a:lnTo>
                  <a:lnTo>
                    <a:pt x="48" y="342"/>
                  </a:lnTo>
                  <a:lnTo>
                    <a:pt x="52" y="346"/>
                  </a:lnTo>
                  <a:lnTo>
                    <a:pt x="55" y="349"/>
                  </a:lnTo>
                  <a:lnTo>
                    <a:pt x="60" y="352"/>
                  </a:lnTo>
                  <a:lnTo>
                    <a:pt x="64" y="353"/>
                  </a:lnTo>
                  <a:lnTo>
                    <a:pt x="69" y="354"/>
                  </a:lnTo>
                  <a:lnTo>
                    <a:pt x="305" y="354"/>
                  </a:lnTo>
                  <a:lnTo>
                    <a:pt x="327" y="354"/>
                  </a:lnTo>
                  <a:lnTo>
                    <a:pt x="327" y="376"/>
                  </a:lnTo>
                  <a:lnTo>
                    <a:pt x="327" y="416"/>
                  </a:lnTo>
                  <a:lnTo>
                    <a:pt x="356" y="364"/>
                  </a:lnTo>
                  <a:lnTo>
                    <a:pt x="363" y="354"/>
                  </a:lnTo>
                  <a:lnTo>
                    <a:pt x="376" y="354"/>
                  </a:lnTo>
                  <a:lnTo>
                    <a:pt x="458" y="354"/>
                  </a:lnTo>
                  <a:lnTo>
                    <a:pt x="462" y="353"/>
                  </a:lnTo>
                  <a:lnTo>
                    <a:pt x="467" y="352"/>
                  </a:lnTo>
                  <a:lnTo>
                    <a:pt x="472" y="349"/>
                  </a:lnTo>
                  <a:lnTo>
                    <a:pt x="475" y="346"/>
                  </a:lnTo>
                  <a:lnTo>
                    <a:pt x="475" y="346"/>
                  </a:lnTo>
                  <a:lnTo>
                    <a:pt x="477" y="342"/>
                  </a:lnTo>
                  <a:lnTo>
                    <a:pt x="480" y="339"/>
                  </a:lnTo>
                  <a:lnTo>
                    <a:pt x="482" y="334"/>
                  </a:lnTo>
                  <a:lnTo>
                    <a:pt x="482" y="328"/>
                  </a:lnTo>
                  <a:lnTo>
                    <a:pt x="482" y="69"/>
                  </a:lnTo>
                  <a:lnTo>
                    <a:pt x="482" y="65"/>
                  </a:lnTo>
                  <a:lnTo>
                    <a:pt x="480" y="60"/>
                  </a:lnTo>
                  <a:lnTo>
                    <a:pt x="477" y="55"/>
                  </a:lnTo>
                  <a:lnTo>
                    <a:pt x="475" y="52"/>
                  </a:lnTo>
                  <a:lnTo>
                    <a:pt x="472" y="48"/>
                  </a:lnTo>
                  <a:lnTo>
                    <a:pt x="467" y="46"/>
                  </a:lnTo>
                  <a:lnTo>
                    <a:pt x="462" y="45"/>
                  </a:lnTo>
                  <a:lnTo>
                    <a:pt x="458" y="44"/>
                  </a:lnTo>
                  <a:close/>
                  <a:moveTo>
                    <a:pt x="117" y="111"/>
                  </a:moveTo>
                  <a:lnTo>
                    <a:pt x="117" y="140"/>
                  </a:lnTo>
                  <a:lnTo>
                    <a:pt x="417" y="140"/>
                  </a:lnTo>
                  <a:lnTo>
                    <a:pt x="417" y="111"/>
                  </a:lnTo>
                  <a:lnTo>
                    <a:pt x="117" y="111"/>
                  </a:lnTo>
                  <a:close/>
                  <a:moveTo>
                    <a:pt x="117" y="180"/>
                  </a:moveTo>
                  <a:lnTo>
                    <a:pt x="117" y="209"/>
                  </a:lnTo>
                  <a:lnTo>
                    <a:pt x="417" y="209"/>
                  </a:lnTo>
                  <a:lnTo>
                    <a:pt x="417" y="180"/>
                  </a:lnTo>
                  <a:lnTo>
                    <a:pt x="117" y="180"/>
                  </a:lnTo>
                  <a:close/>
                  <a:moveTo>
                    <a:pt x="117" y="255"/>
                  </a:moveTo>
                  <a:lnTo>
                    <a:pt x="117" y="284"/>
                  </a:lnTo>
                  <a:lnTo>
                    <a:pt x="417" y="284"/>
                  </a:lnTo>
                  <a:lnTo>
                    <a:pt x="417" y="255"/>
                  </a:lnTo>
                  <a:lnTo>
                    <a:pt x="117" y="255"/>
                  </a:lnTo>
                  <a:close/>
                  <a:moveTo>
                    <a:pt x="69" y="0"/>
                  </a:moveTo>
                  <a:lnTo>
                    <a:pt x="458" y="0"/>
                  </a:lnTo>
                  <a:lnTo>
                    <a:pt x="465" y="0"/>
                  </a:lnTo>
                  <a:lnTo>
                    <a:pt x="472" y="2"/>
                  </a:lnTo>
                  <a:lnTo>
                    <a:pt x="477" y="3"/>
                  </a:lnTo>
                  <a:lnTo>
                    <a:pt x="484" y="5"/>
                  </a:lnTo>
                  <a:lnTo>
                    <a:pt x="490" y="9"/>
                  </a:lnTo>
                  <a:lnTo>
                    <a:pt x="496" y="12"/>
                  </a:lnTo>
                  <a:lnTo>
                    <a:pt x="501" y="16"/>
                  </a:lnTo>
                  <a:lnTo>
                    <a:pt x="505" y="20"/>
                  </a:lnTo>
                  <a:lnTo>
                    <a:pt x="510" y="25"/>
                  </a:lnTo>
                  <a:lnTo>
                    <a:pt x="515" y="31"/>
                  </a:lnTo>
                  <a:lnTo>
                    <a:pt x="518" y="37"/>
                  </a:lnTo>
                  <a:lnTo>
                    <a:pt x="521" y="42"/>
                  </a:lnTo>
                  <a:lnTo>
                    <a:pt x="523" y="48"/>
                  </a:lnTo>
                  <a:lnTo>
                    <a:pt x="525" y="55"/>
                  </a:lnTo>
                  <a:lnTo>
                    <a:pt x="526" y="62"/>
                  </a:lnTo>
                  <a:lnTo>
                    <a:pt x="526" y="69"/>
                  </a:lnTo>
                  <a:lnTo>
                    <a:pt x="526" y="328"/>
                  </a:lnTo>
                  <a:lnTo>
                    <a:pt x="526" y="335"/>
                  </a:lnTo>
                  <a:lnTo>
                    <a:pt x="525" y="342"/>
                  </a:lnTo>
                  <a:lnTo>
                    <a:pt x="523" y="349"/>
                  </a:lnTo>
                  <a:lnTo>
                    <a:pt x="521" y="355"/>
                  </a:lnTo>
                  <a:lnTo>
                    <a:pt x="518" y="361"/>
                  </a:lnTo>
                  <a:lnTo>
                    <a:pt x="515" y="367"/>
                  </a:lnTo>
                  <a:lnTo>
                    <a:pt x="510" y="373"/>
                  </a:lnTo>
                  <a:lnTo>
                    <a:pt x="505" y="377"/>
                  </a:lnTo>
                  <a:lnTo>
                    <a:pt x="505" y="377"/>
                  </a:lnTo>
                  <a:lnTo>
                    <a:pt x="501" y="382"/>
                  </a:lnTo>
                  <a:lnTo>
                    <a:pt x="496" y="385"/>
                  </a:lnTo>
                  <a:lnTo>
                    <a:pt x="490" y="389"/>
                  </a:lnTo>
                  <a:lnTo>
                    <a:pt x="484" y="392"/>
                  </a:lnTo>
                  <a:lnTo>
                    <a:pt x="477" y="395"/>
                  </a:lnTo>
                  <a:lnTo>
                    <a:pt x="472" y="396"/>
                  </a:lnTo>
                  <a:lnTo>
                    <a:pt x="465" y="397"/>
                  </a:lnTo>
                  <a:lnTo>
                    <a:pt x="458" y="397"/>
                  </a:lnTo>
                  <a:lnTo>
                    <a:pt x="388" y="397"/>
                  </a:lnTo>
                  <a:lnTo>
                    <a:pt x="323" y="509"/>
                  </a:lnTo>
                  <a:lnTo>
                    <a:pt x="283" y="499"/>
                  </a:lnTo>
                  <a:lnTo>
                    <a:pt x="283" y="397"/>
                  </a:lnTo>
                  <a:lnTo>
                    <a:pt x="69" y="397"/>
                  </a:lnTo>
                  <a:lnTo>
                    <a:pt x="62" y="397"/>
                  </a:lnTo>
                  <a:lnTo>
                    <a:pt x="55" y="396"/>
                  </a:lnTo>
                  <a:lnTo>
                    <a:pt x="49" y="395"/>
                  </a:lnTo>
                  <a:lnTo>
                    <a:pt x="42" y="392"/>
                  </a:lnTo>
                  <a:lnTo>
                    <a:pt x="36" y="389"/>
                  </a:lnTo>
                  <a:lnTo>
                    <a:pt x="31" y="385"/>
                  </a:lnTo>
                  <a:lnTo>
                    <a:pt x="26" y="382"/>
                  </a:lnTo>
                  <a:lnTo>
                    <a:pt x="20" y="377"/>
                  </a:lnTo>
                  <a:lnTo>
                    <a:pt x="20" y="377"/>
                  </a:lnTo>
                  <a:lnTo>
                    <a:pt x="17" y="373"/>
                  </a:lnTo>
                  <a:lnTo>
                    <a:pt x="12" y="367"/>
                  </a:lnTo>
                  <a:lnTo>
                    <a:pt x="8" y="361"/>
                  </a:lnTo>
                  <a:lnTo>
                    <a:pt x="6" y="355"/>
                  </a:lnTo>
                  <a:lnTo>
                    <a:pt x="4" y="349"/>
                  </a:lnTo>
                  <a:lnTo>
                    <a:pt x="1" y="342"/>
                  </a:lnTo>
                  <a:lnTo>
                    <a:pt x="0" y="335"/>
                  </a:lnTo>
                  <a:lnTo>
                    <a:pt x="0" y="328"/>
                  </a:lnTo>
                  <a:lnTo>
                    <a:pt x="0" y="69"/>
                  </a:lnTo>
                  <a:lnTo>
                    <a:pt x="0" y="62"/>
                  </a:lnTo>
                  <a:lnTo>
                    <a:pt x="1" y="55"/>
                  </a:lnTo>
                  <a:lnTo>
                    <a:pt x="4" y="48"/>
                  </a:lnTo>
                  <a:lnTo>
                    <a:pt x="6" y="42"/>
                  </a:lnTo>
                  <a:lnTo>
                    <a:pt x="8" y="37"/>
                  </a:lnTo>
                  <a:lnTo>
                    <a:pt x="12" y="31"/>
                  </a:lnTo>
                  <a:lnTo>
                    <a:pt x="17" y="25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6" y="16"/>
                  </a:lnTo>
                  <a:lnTo>
                    <a:pt x="31" y="12"/>
                  </a:lnTo>
                  <a:lnTo>
                    <a:pt x="36" y="9"/>
                  </a:lnTo>
                  <a:lnTo>
                    <a:pt x="42" y="5"/>
                  </a:lnTo>
                  <a:lnTo>
                    <a:pt x="49" y="3"/>
                  </a:lnTo>
                  <a:lnTo>
                    <a:pt x="55" y="2"/>
                  </a:lnTo>
                  <a:lnTo>
                    <a:pt x="62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8544" y="2868791"/>
            <a:ext cx="759205" cy="759205"/>
            <a:chOff x="6029916" y="1609090"/>
            <a:chExt cx="1840230" cy="1840230"/>
          </a:xfrm>
        </p:grpSpPr>
        <p:sp>
          <p:nvSpPr>
            <p:cNvPr id="11" name="椭圆 10"/>
            <p:cNvSpPr/>
            <p:nvPr/>
          </p:nvSpPr>
          <p:spPr>
            <a:xfrm>
              <a:off x="6029916" y="1609090"/>
              <a:ext cx="1840230" cy="18402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稻壳儿 夏至夏末"/>
            <p:cNvSpPr>
              <a:spLocks noEditPoints="1"/>
            </p:cNvSpPr>
            <p:nvPr/>
          </p:nvSpPr>
          <p:spPr bwMode="auto">
            <a:xfrm>
              <a:off x="6687638" y="2276100"/>
              <a:ext cx="524786" cy="659465"/>
            </a:xfrm>
            <a:custGeom>
              <a:avLst/>
              <a:gdLst>
                <a:gd name="T0" fmla="*/ 106 w 452"/>
                <a:gd name="T1" fmla="*/ 121 h 565"/>
                <a:gd name="T2" fmla="*/ 106 w 452"/>
                <a:gd name="T3" fmla="*/ 141 h 565"/>
                <a:gd name="T4" fmla="*/ 348 w 452"/>
                <a:gd name="T5" fmla="*/ 141 h 565"/>
                <a:gd name="T6" fmla="*/ 348 w 452"/>
                <a:gd name="T7" fmla="*/ 121 h 565"/>
                <a:gd name="T8" fmla="*/ 106 w 452"/>
                <a:gd name="T9" fmla="*/ 121 h 565"/>
                <a:gd name="T10" fmla="*/ 106 w 452"/>
                <a:gd name="T11" fmla="*/ 180 h 565"/>
                <a:gd name="T12" fmla="*/ 106 w 452"/>
                <a:gd name="T13" fmla="*/ 200 h 565"/>
                <a:gd name="T14" fmla="*/ 348 w 452"/>
                <a:gd name="T15" fmla="*/ 200 h 565"/>
                <a:gd name="T16" fmla="*/ 348 w 452"/>
                <a:gd name="T17" fmla="*/ 180 h 565"/>
                <a:gd name="T18" fmla="*/ 106 w 452"/>
                <a:gd name="T19" fmla="*/ 180 h 565"/>
                <a:gd name="T20" fmla="*/ 106 w 452"/>
                <a:gd name="T21" fmla="*/ 245 h 565"/>
                <a:gd name="T22" fmla="*/ 106 w 452"/>
                <a:gd name="T23" fmla="*/ 264 h 565"/>
                <a:gd name="T24" fmla="*/ 348 w 452"/>
                <a:gd name="T25" fmla="*/ 264 h 565"/>
                <a:gd name="T26" fmla="*/ 348 w 452"/>
                <a:gd name="T27" fmla="*/ 245 h 565"/>
                <a:gd name="T28" fmla="*/ 106 w 452"/>
                <a:gd name="T29" fmla="*/ 245 h 565"/>
                <a:gd name="T30" fmla="*/ 106 w 452"/>
                <a:gd name="T31" fmla="*/ 304 h 565"/>
                <a:gd name="T32" fmla="*/ 106 w 452"/>
                <a:gd name="T33" fmla="*/ 324 h 565"/>
                <a:gd name="T34" fmla="*/ 348 w 452"/>
                <a:gd name="T35" fmla="*/ 324 h 565"/>
                <a:gd name="T36" fmla="*/ 348 w 452"/>
                <a:gd name="T37" fmla="*/ 304 h 565"/>
                <a:gd name="T38" fmla="*/ 106 w 452"/>
                <a:gd name="T39" fmla="*/ 304 h 565"/>
                <a:gd name="T40" fmla="*/ 140 w 452"/>
                <a:gd name="T41" fmla="*/ 510 h 565"/>
                <a:gd name="T42" fmla="*/ 116 w 452"/>
                <a:gd name="T43" fmla="*/ 425 h 565"/>
                <a:gd name="T44" fmla="*/ 55 w 452"/>
                <a:gd name="T45" fmla="*/ 448 h 565"/>
                <a:gd name="T46" fmla="*/ 140 w 452"/>
                <a:gd name="T47" fmla="*/ 510 h 565"/>
                <a:gd name="T48" fmla="*/ 47 w 452"/>
                <a:gd name="T49" fmla="*/ 429 h 565"/>
                <a:gd name="T50" fmla="*/ 119 w 452"/>
                <a:gd name="T51" fmla="*/ 402 h 565"/>
                <a:gd name="T52" fmla="*/ 130 w 452"/>
                <a:gd name="T53" fmla="*/ 399 h 565"/>
                <a:gd name="T54" fmla="*/ 132 w 452"/>
                <a:gd name="T55" fmla="*/ 409 h 565"/>
                <a:gd name="T56" fmla="*/ 163 w 452"/>
                <a:gd name="T57" fmla="*/ 517 h 565"/>
                <a:gd name="T58" fmla="*/ 404 w 452"/>
                <a:gd name="T59" fmla="*/ 517 h 565"/>
                <a:gd name="T60" fmla="*/ 404 w 452"/>
                <a:gd name="T61" fmla="*/ 46 h 565"/>
                <a:gd name="T62" fmla="*/ 47 w 452"/>
                <a:gd name="T63" fmla="*/ 46 h 565"/>
                <a:gd name="T64" fmla="*/ 47 w 452"/>
                <a:gd name="T65" fmla="*/ 429 h 565"/>
                <a:gd name="T66" fmla="*/ 23 w 452"/>
                <a:gd name="T67" fmla="*/ 0 h 565"/>
                <a:gd name="T68" fmla="*/ 428 w 452"/>
                <a:gd name="T69" fmla="*/ 0 h 565"/>
                <a:gd name="T70" fmla="*/ 452 w 452"/>
                <a:gd name="T71" fmla="*/ 0 h 565"/>
                <a:gd name="T72" fmla="*/ 452 w 452"/>
                <a:gd name="T73" fmla="*/ 23 h 565"/>
                <a:gd name="T74" fmla="*/ 452 w 452"/>
                <a:gd name="T75" fmla="*/ 542 h 565"/>
                <a:gd name="T76" fmla="*/ 452 w 452"/>
                <a:gd name="T77" fmla="*/ 565 h 565"/>
                <a:gd name="T78" fmla="*/ 428 w 452"/>
                <a:gd name="T79" fmla="*/ 565 h 565"/>
                <a:gd name="T80" fmla="*/ 142 w 452"/>
                <a:gd name="T81" fmla="*/ 565 h 565"/>
                <a:gd name="T82" fmla="*/ 134 w 452"/>
                <a:gd name="T83" fmla="*/ 565 h 565"/>
                <a:gd name="T84" fmla="*/ 128 w 452"/>
                <a:gd name="T85" fmla="*/ 561 h 565"/>
                <a:gd name="T86" fmla="*/ 9 w 452"/>
                <a:gd name="T87" fmla="*/ 472 h 565"/>
                <a:gd name="T88" fmla="*/ 0 w 452"/>
                <a:gd name="T89" fmla="*/ 465 h 565"/>
                <a:gd name="T90" fmla="*/ 0 w 452"/>
                <a:gd name="T91" fmla="*/ 453 h 565"/>
                <a:gd name="T92" fmla="*/ 0 w 452"/>
                <a:gd name="T93" fmla="*/ 23 h 565"/>
                <a:gd name="T94" fmla="*/ 0 w 452"/>
                <a:gd name="T95" fmla="*/ 0 h 565"/>
                <a:gd name="T96" fmla="*/ 23 w 452"/>
                <a:gd name="T97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2" h="565">
                  <a:moveTo>
                    <a:pt x="106" y="121"/>
                  </a:moveTo>
                  <a:lnTo>
                    <a:pt x="106" y="141"/>
                  </a:lnTo>
                  <a:lnTo>
                    <a:pt x="348" y="141"/>
                  </a:lnTo>
                  <a:lnTo>
                    <a:pt x="348" y="121"/>
                  </a:lnTo>
                  <a:lnTo>
                    <a:pt x="106" y="121"/>
                  </a:lnTo>
                  <a:close/>
                  <a:moveTo>
                    <a:pt x="106" y="180"/>
                  </a:moveTo>
                  <a:lnTo>
                    <a:pt x="106" y="200"/>
                  </a:lnTo>
                  <a:lnTo>
                    <a:pt x="348" y="200"/>
                  </a:lnTo>
                  <a:lnTo>
                    <a:pt x="348" y="180"/>
                  </a:lnTo>
                  <a:lnTo>
                    <a:pt x="106" y="180"/>
                  </a:lnTo>
                  <a:close/>
                  <a:moveTo>
                    <a:pt x="106" y="245"/>
                  </a:moveTo>
                  <a:lnTo>
                    <a:pt x="106" y="264"/>
                  </a:lnTo>
                  <a:lnTo>
                    <a:pt x="348" y="264"/>
                  </a:lnTo>
                  <a:lnTo>
                    <a:pt x="348" y="245"/>
                  </a:lnTo>
                  <a:lnTo>
                    <a:pt x="106" y="245"/>
                  </a:lnTo>
                  <a:close/>
                  <a:moveTo>
                    <a:pt x="106" y="304"/>
                  </a:moveTo>
                  <a:lnTo>
                    <a:pt x="106" y="324"/>
                  </a:lnTo>
                  <a:lnTo>
                    <a:pt x="348" y="324"/>
                  </a:lnTo>
                  <a:lnTo>
                    <a:pt x="348" y="304"/>
                  </a:lnTo>
                  <a:lnTo>
                    <a:pt x="106" y="304"/>
                  </a:lnTo>
                  <a:close/>
                  <a:moveTo>
                    <a:pt x="140" y="510"/>
                  </a:moveTo>
                  <a:lnTo>
                    <a:pt x="116" y="425"/>
                  </a:lnTo>
                  <a:lnTo>
                    <a:pt x="55" y="448"/>
                  </a:lnTo>
                  <a:lnTo>
                    <a:pt x="140" y="510"/>
                  </a:lnTo>
                  <a:close/>
                  <a:moveTo>
                    <a:pt x="47" y="429"/>
                  </a:moveTo>
                  <a:lnTo>
                    <a:pt x="119" y="402"/>
                  </a:lnTo>
                  <a:lnTo>
                    <a:pt x="130" y="399"/>
                  </a:lnTo>
                  <a:lnTo>
                    <a:pt x="132" y="409"/>
                  </a:lnTo>
                  <a:lnTo>
                    <a:pt x="163" y="517"/>
                  </a:lnTo>
                  <a:lnTo>
                    <a:pt x="404" y="517"/>
                  </a:lnTo>
                  <a:lnTo>
                    <a:pt x="404" y="46"/>
                  </a:lnTo>
                  <a:lnTo>
                    <a:pt x="47" y="46"/>
                  </a:lnTo>
                  <a:lnTo>
                    <a:pt x="47" y="429"/>
                  </a:lnTo>
                  <a:close/>
                  <a:moveTo>
                    <a:pt x="23" y="0"/>
                  </a:moveTo>
                  <a:lnTo>
                    <a:pt x="428" y="0"/>
                  </a:lnTo>
                  <a:lnTo>
                    <a:pt x="452" y="0"/>
                  </a:lnTo>
                  <a:lnTo>
                    <a:pt x="452" y="23"/>
                  </a:lnTo>
                  <a:lnTo>
                    <a:pt x="452" y="542"/>
                  </a:lnTo>
                  <a:lnTo>
                    <a:pt x="452" y="565"/>
                  </a:lnTo>
                  <a:lnTo>
                    <a:pt x="428" y="565"/>
                  </a:lnTo>
                  <a:lnTo>
                    <a:pt x="142" y="565"/>
                  </a:lnTo>
                  <a:lnTo>
                    <a:pt x="134" y="565"/>
                  </a:lnTo>
                  <a:lnTo>
                    <a:pt x="128" y="561"/>
                  </a:lnTo>
                  <a:lnTo>
                    <a:pt x="9" y="472"/>
                  </a:lnTo>
                  <a:lnTo>
                    <a:pt x="0" y="465"/>
                  </a:lnTo>
                  <a:lnTo>
                    <a:pt x="0" y="45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98544" y="4012634"/>
            <a:ext cx="759205" cy="759205"/>
            <a:chOff x="1271226" y="4116330"/>
            <a:chExt cx="1840230" cy="1840230"/>
          </a:xfrm>
        </p:grpSpPr>
        <p:sp>
          <p:nvSpPr>
            <p:cNvPr id="14" name="椭圆 13"/>
            <p:cNvSpPr/>
            <p:nvPr/>
          </p:nvSpPr>
          <p:spPr>
            <a:xfrm>
              <a:off x="1271226" y="4116330"/>
              <a:ext cx="1840230" cy="18402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稻壳儿 夏至夏末"/>
            <p:cNvSpPr>
              <a:spLocks noEditPoints="1"/>
            </p:cNvSpPr>
            <p:nvPr/>
          </p:nvSpPr>
          <p:spPr bwMode="auto">
            <a:xfrm>
              <a:off x="1854642" y="4764763"/>
              <a:ext cx="673397" cy="524786"/>
            </a:xfrm>
            <a:custGeom>
              <a:avLst/>
              <a:gdLst>
                <a:gd name="T0" fmla="*/ 539 w 582"/>
                <a:gd name="T1" fmla="*/ 454 h 454"/>
                <a:gd name="T2" fmla="*/ 546 w 582"/>
                <a:gd name="T3" fmla="*/ 452 h 454"/>
                <a:gd name="T4" fmla="*/ 551 w 582"/>
                <a:gd name="T5" fmla="*/ 449 h 454"/>
                <a:gd name="T6" fmla="*/ 554 w 582"/>
                <a:gd name="T7" fmla="*/ 443 h 454"/>
                <a:gd name="T8" fmla="*/ 555 w 582"/>
                <a:gd name="T9" fmla="*/ 437 h 454"/>
                <a:gd name="T10" fmla="*/ 516 w 582"/>
                <a:gd name="T11" fmla="*/ 148 h 454"/>
                <a:gd name="T12" fmla="*/ 456 w 582"/>
                <a:gd name="T13" fmla="*/ 437 h 454"/>
                <a:gd name="T14" fmla="*/ 458 w 582"/>
                <a:gd name="T15" fmla="*/ 443 h 454"/>
                <a:gd name="T16" fmla="*/ 462 w 582"/>
                <a:gd name="T17" fmla="*/ 449 h 454"/>
                <a:gd name="T18" fmla="*/ 467 w 582"/>
                <a:gd name="T19" fmla="*/ 452 h 454"/>
                <a:gd name="T20" fmla="*/ 472 w 582"/>
                <a:gd name="T21" fmla="*/ 454 h 454"/>
                <a:gd name="T22" fmla="*/ 350 w 582"/>
                <a:gd name="T23" fmla="*/ 454 h 454"/>
                <a:gd name="T24" fmla="*/ 384 w 582"/>
                <a:gd name="T25" fmla="*/ 454 h 454"/>
                <a:gd name="T26" fmla="*/ 404 w 582"/>
                <a:gd name="T27" fmla="*/ 454 h 454"/>
                <a:gd name="T28" fmla="*/ 409 w 582"/>
                <a:gd name="T29" fmla="*/ 450 h 454"/>
                <a:gd name="T30" fmla="*/ 414 w 582"/>
                <a:gd name="T31" fmla="*/ 447 h 454"/>
                <a:gd name="T32" fmla="*/ 416 w 582"/>
                <a:gd name="T33" fmla="*/ 441 h 454"/>
                <a:gd name="T34" fmla="*/ 416 w 582"/>
                <a:gd name="T35" fmla="*/ 412 h 454"/>
                <a:gd name="T36" fmla="*/ 416 w 582"/>
                <a:gd name="T37" fmla="*/ 361 h 454"/>
                <a:gd name="T38" fmla="*/ 416 w 582"/>
                <a:gd name="T39" fmla="*/ 311 h 454"/>
                <a:gd name="T40" fmla="*/ 416 w 582"/>
                <a:gd name="T41" fmla="*/ 260 h 454"/>
                <a:gd name="T42" fmla="*/ 416 w 582"/>
                <a:gd name="T43" fmla="*/ 234 h 454"/>
                <a:gd name="T44" fmla="*/ 318 w 582"/>
                <a:gd name="T45" fmla="*/ 316 h 454"/>
                <a:gd name="T46" fmla="*/ 317 w 582"/>
                <a:gd name="T47" fmla="*/ 437 h 454"/>
                <a:gd name="T48" fmla="*/ 318 w 582"/>
                <a:gd name="T49" fmla="*/ 443 h 454"/>
                <a:gd name="T50" fmla="*/ 322 w 582"/>
                <a:gd name="T51" fmla="*/ 449 h 454"/>
                <a:gd name="T52" fmla="*/ 328 w 582"/>
                <a:gd name="T53" fmla="*/ 452 h 454"/>
                <a:gd name="T54" fmla="*/ 334 w 582"/>
                <a:gd name="T55" fmla="*/ 454 h 454"/>
                <a:gd name="T56" fmla="*/ 122 w 582"/>
                <a:gd name="T57" fmla="*/ 454 h 454"/>
                <a:gd name="T58" fmla="*/ 128 w 582"/>
                <a:gd name="T59" fmla="*/ 452 h 454"/>
                <a:gd name="T60" fmla="*/ 133 w 582"/>
                <a:gd name="T61" fmla="*/ 449 h 454"/>
                <a:gd name="T62" fmla="*/ 136 w 582"/>
                <a:gd name="T63" fmla="*/ 443 h 454"/>
                <a:gd name="T64" fmla="*/ 139 w 582"/>
                <a:gd name="T65" fmla="*/ 437 h 454"/>
                <a:gd name="T66" fmla="*/ 40 w 582"/>
                <a:gd name="T67" fmla="*/ 382 h 454"/>
                <a:gd name="T68" fmla="*/ 40 w 582"/>
                <a:gd name="T69" fmla="*/ 441 h 454"/>
                <a:gd name="T70" fmla="*/ 42 w 582"/>
                <a:gd name="T71" fmla="*/ 447 h 454"/>
                <a:gd name="T72" fmla="*/ 47 w 582"/>
                <a:gd name="T73" fmla="*/ 450 h 454"/>
                <a:gd name="T74" fmla="*/ 52 w 582"/>
                <a:gd name="T75" fmla="*/ 454 h 454"/>
                <a:gd name="T76" fmla="*/ 56 w 582"/>
                <a:gd name="T77" fmla="*/ 454 h 454"/>
                <a:gd name="T78" fmla="*/ 218 w 582"/>
                <a:gd name="T79" fmla="*/ 167 h 454"/>
                <a:gd name="T80" fmla="*/ 244 w 582"/>
                <a:gd name="T81" fmla="*/ 167 h 454"/>
                <a:gd name="T82" fmla="*/ 484 w 582"/>
                <a:gd name="T83" fmla="*/ 52 h 454"/>
                <a:gd name="T84" fmla="*/ 520 w 582"/>
                <a:gd name="T85" fmla="*/ 11 h 454"/>
                <a:gd name="T86" fmla="*/ 561 w 582"/>
                <a:gd name="T87" fmla="*/ 59 h 454"/>
                <a:gd name="T88" fmla="*/ 518 w 582"/>
                <a:gd name="T89" fmla="*/ 91 h 454"/>
                <a:gd name="T90" fmla="*/ 316 w 582"/>
                <a:gd name="T91" fmla="*/ 265 h 454"/>
                <a:gd name="T92" fmla="*/ 232 w 582"/>
                <a:gd name="T93" fmla="*/ 219 h 454"/>
                <a:gd name="T94" fmla="*/ 0 w 582"/>
                <a:gd name="T95" fmla="*/ 296 h 454"/>
                <a:gd name="T96" fmla="*/ 211 w 582"/>
                <a:gd name="T97" fmla="*/ 454 h 454"/>
                <a:gd name="T98" fmla="*/ 245 w 582"/>
                <a:gd name="T99" fmla="*/ 454 h 454"/>
                <a:gd name="T100" fmla="*/ 265 w 582"/>
                <a:gd name="T101" fmla="*/ 454 h 454"/>
                <a:gd name="T102" fmla="*/ 271 w 582"/>
                <a:gd name="T103" fmla="*/ 450 h 454"/>
                <a:gd name="T104" fmla="*/ 274 w 582"/>
                <a:gd name="T105" fmla="*/ 447 h 454"/>
                <a:gd name="T106" fmla="*/ 278 w 582"/>
                <a:gd name="T107" fmla="*/ 441 h 454"/>
                <a:gd name="T108" fmla="*/ 278 w 582"/>
                <a:gd name="T109" fmla="*/ 294 h 454"/>
                <a:gd name="T110" fmla="*/ 178 w 582"/>
                <a:gd name="T111" fmla="*/ 301 h 454"/>
                <a:gd name="T112" fmla="*/ 178 w 582"/>
                <a:gd name="T113" fmla="*/ 441 h 454"/>
                <a:gd name="T114" fmla="*/ 181 w 582"/>
                <a:gd name="T115" fmla="*/ 447 h 454"/>
                <a:gd name="T116" fmla="*/ 185 w 582"/>
                <a:gd name="T117" fmla="*/ 450 h 454"/>
                <a:gd name="T118" fmla="*/ 191 w 582"/>
                <a:gd name="T119" fmla="*/ 454 h 454"/>
                <a:gd name="T120" fmla="*/ 195 w 582"/>
                <a:gd name="T121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2" h="454">
                  <a:moveTo>
                    <a:pt x="472" y="454"/>
                  </a:moveTo>
                  <a:lnTo>
                    <a:pt x="539" y="454"/>
                  </a:lnTo>
                  <a:lnTo>
                    <a:pt x="542" y="454"/>
                  </a:lnTo>
                  <a:lnTo>
                    <a:pt x="546" y="452"/>
                  </a:lnTo>
                  <a:lnTo>
                    <a:pt x="548" y="450"/>
                  </a:lnTo>
                  <a:lnTo>
                    <a:pt x="551" y="449"/>
                  </a:lnTo>
                  <a:lnTo>
                    <a:pt x="553" y="447"/>
                  </a:lnTo>
                  <a:lnTo>
                    <a:pt x="554" y="443"/>
                  </a:lnTo>
                  <a:lnTo>
                    <a:pt x="555" y="441"/>
                  </a:lnTo>
                  <a:lnTo>
                    <a:pt x="555" y="437"/>
                  </a:lnTo>
                  <a:lnTo>
                    <a:pt x="555" y="193"/>
                  </a:lnTo>
                  <a:lnTo>
                    <a:pt x="516" y="148"/>
                  </a:lnTo>
                  <a:lnTo>
                    <a:pt x="456" y="198"/>
                  </a:lnTo>
                  <a:lnTo>
                    <a:pt x="456" y="437"/>
                  </a:lnTo>
                  <a:lnTo>
                    <a:pt x="457" y="441"/>
                  </a:lnTo>
                  <a:lnTo>
                    <a:pt x="458" y="443"/>
                  </a:lnTo>
                  <a:lnTo>
                    <a:pt x="460" y="447"/>
                  </a:lnTo>
                  <a:lnTo>
                    <a:pt x="462" y="449"/>
                  </a:lnTo>
                  <a:lnTo>
                    <a:pt x="464" y="450"/>
                  </a:lnTo>
                  <a:lnTo>
                    <a:pt x="467" y="452"/>
                  </a:lnTo>
                  <a:lnTo>
                    <a:pt x="470" y="454"/>
                  </a:lnTo>
                  <a:lnTo>
                    <a:pt x="472" y="454"/>
                  </a:lnTo>
                  <a:close/>
                  <a:moveTo>
                    <a:pt x="334" y="454"/>
                  </a:moveTo>
                  <a:lnTo>
                    <a:pt x="350" y="454"/>
                  </a:lnTo>
                  <a:lnTo>
                    <a:pt x="367" y="454"/>
                  </a:lnTo>
                  <a:lnTo>
                    <a:pt x="384" y="454"/>
                  </a:lnTo>
                  <a:lnTo>
                    <a:pt x="400" y="454"/>
                  </a:lnTo>
                  <a:lnTo>
                    <a:pt x="404" y="454"/>
                  </a:lnTo>
                  <a:lnTo>
                    <a:pt x="407" y="452"/>
                  </a:lnTo>
                  <a:lnTo>
                    <a:pt x="409" y="450"/>
                  </a:lnTo>
                  <a:lnTo>
                    <a:pt x="412" y="449"/>
                  </a:lnTo>
                  <a:lnTo>
                    <a:pt x="414" y="447"/>
                  </a:lnTo>
                  <a:lnTo>
                    <a:pt x="415" y="443"/>
                  </a:lnTo>
                  <a:lnTo>
                    <a:pt x="416" y="441"/>
                  </a:lnTo>
                  <a:lnTo>
                    <a:pt x="416" y="437"/>
                  </a:lnTo>
                  <a:lnTo>
                    <a:pt x="416" y="412"/>
                  </a:lnTo>
                  <a:lnTo>
                    <a:pt x="416" y="387"/>
                  </a:lnTo>
                  <a:lnTo>
                    <a:pt x="416" y="361"/>
                  </a:lnTo>
                  <a:lnTo>
                    <a:pt x="416" y="336"/>
                  </a:lnTo>
                  <a:lnTo>
                    <a:pt x="416" y="311"/>
                  </a:lnTo>
                  <a:lnTo>
                    <a:pt x="416" y="286"/>
                  </a:lnTo>
                  <a:lnTo>
                    <a:pt x="416" y="260"/>
                  </a:lnTo>
                  <a:lnTo>
                    <a:pt x="416" y="235"/>
                  </a:lnTo>
                  <a:lnTo>
                    <a:pt x="416" y="234"/>
                  </a:lnTo>
                  <a:lnTo>
                    <a:pt x="416" y="233"/>
                  </a:lnTo>
                  <a:lnTo>
                    <a:pt x="318" y="316"/>
                  </a:lnTo>
                  <a:lnTo>
                    <a:pt x="317" y="316"/>
                  </a:lnTo>
                  <a:lnTo>
                    <a:pt x="317" y="437"/>
                  </a:lnTo>
                  <a:lnTo>
                    <a:pt x="317" y="441"/>
                  </a:lnTo>
                  <a:lnTo>
                    <a:pt x="318" y="443"/>
                  </a:lnTo>
                  <a:lnTo>
                    <a:pt x="321" y="447"/>
                  </a:lnTo>
                  <a:lnTo>
                    <a:pt x="322" y="449"/>
                  </a:lnTo>
                  <a:lnTo>
                    <a:pt x="324" y="450"/>
                  </a:lnTo>
                  <a:lnTo>
                    <a:pt x="328" y="452"/>
                  </a:lnTo>
                  <a:lnTo>
                    <a:pt x="330" y="454"/>
                  </a:lnTo>
                  <a:lnTo>
                    <a:pt x="334" y="454"/>
                  </a:lnTo>
                  <a:close/>
                  <a:moveTo>
                    <a:pt x="56" y="454"/>
                  </a:moveTo>
                  <a:lnTo>
                    <a:pt x="122" y="454"/>
                  </a:lnTo>
                  <a:lnTo>
                    <a:pt x="125" y="454"/>
                  </a:lnTo>
                  <a:lnTo>
                    <a:pt x="128" y="452"/>
                  </a:lnTo>
                  <a:lnTo>
                    <a:pt x="131" y="450"/>
                  </a:lnTo>
                  <a:lnTo>
                    <a:pt x="133" y="449"/>
                  </a:lnTo>
                  <a:lnTo>
                    <a:pt x="135" y="447"/>
                  </a:lnTo>
                  <a:lnTo>
                    <a:pt x="136" y="443"/>
                  </a:lnTo>
                  <a:lnTo>
                    <a:pt x="138" y="441"/>
                  </a:lnTo>
                  <a:lnTo>
                    <a:pt x="139" y="437"/>
                  </a:lnTo>
                  <a:lnTo>
                    <a:pt x="139" y="324"/>
                  </a:lnTo>
                  <a:lnTo>
                    <a:pt x="40" y="382"/>
                  </a:lnTo>
                  <a:lnTo>
                    <a:pt x="40" y="437"/>
                  </a:lnTo>
                  <a:lnTo>
                    <a:pt x="40" y="441"/>
                  </a:lnTo>
                  <a:lnTo>
                    <a:pt x="41" y="443"/>
                  </a:lnTo>
                  <a:lnTo>
                    <a:pt x="42" y="447"/>
                  </a:lnTo>
                  <a:lnTo>
                    <a:pt x="44" y="449"/>
                  </a:lnTo>
                  <a:lnTo>
                    <a:pt x="47" y="450"/>
                  </a:lnTo>
                  <a:lnTo>
                    <a:pt x="49" y="452"/>
                  </a:lnTo>
                  <a:lnTo>
                    <a:pt x="52" y="454"/>
                  </a:lnTo>
                  <a:lnTo>
                    <a:pt x="56" y="454"/>
                  </a:lnTo>
                  <a:lnTo>
                    <a:pt x="56" y="454"/>
                  </a:lnTo>
                  <a:close/>
                  <a:moveTo>
                    <a:pt x="0" y="296"/>
                  </a:moveTo>
                  <a:lnTo>
                    <a:pt x="218" y="167"/>
                  </a:lnTo>
                  <a:lnTo>
                    <a:pt x="231" y="160"/>
                  </a:lnTo>
                  <a:lnTo>
                    <a:pt x="244" y="167"/>
                  </a:lnTo>
                  <a:lnTo>
                    <a:pt x="309" y="202"/>
                  </a:lnTo>
                  <a:lnTo>
                    <a:pt x="484" y="52"/>
                  </a:lnTo>
                  <a:lnTo>
                    <a:pt x="460" y="24"/>
                  </a:lnTo>
                  <a:lnTo>
                    <a:pt x="520" y="11"/>
                  </a:lnTo>
                  <a:lnTo>
                    <a:pt x="582" y="0"/>
                  </a:lnTo>
                  <a:lnTo>
                    <a:pt x="561" y="59"/>
                  </a:lnTo>
                  <a:lnTo>
                    <a:pt x="541" y="118"/>
                  </a:lnTo>
                  <a:lnTo>
                    <a:pt x="518" y="91"/>
                  </a:lnTo>
                  <a:lnTo>
                    <a:pt x="329" y="253"/>
                  </a:lnTo>
                  <a:lnTo>
                    <a:pt x="316" y="265"/>
                  </a:lnTo>
                  <a:lnTo>
                    <a:pt x="300" y="256"/>
                  </a:lnTo>
                  <a:lnTo>
                    <a:pt x="232" y="219"/>
                  </a:lnTo>
                  <a:lnTo>
                    <a:pt x="27" y="340"/>
                  </a:lnTo>
                  <a:lnTo>
                    <a:pt x="0" y="296"/>
                  </a:lnTo>
                  <a:close/>
                  <a:moveTo>
                    <a:pt x="195" y="454"/>
                  </a:moveTo>
                  <a:lnTo>
                    <a:pt x="211" y="454"/>
                  </a:lnTo>
                  <a:lnTo>
                    <a:pt x="227" y="454"/>
                  </a:lnTo>
                  <a:lnTo>
                    <a:pt x="245" y="454"/>
                  </a:lnTo>
                  <a:lnTo>
                    <a:pt x="261" y="454"/>
                  </a:lnTo>
                  <a:lnTo>
                    <a:pt x="265" y="454"/>
                  </a:lnTo>
                  <a:lnTo>
                    <a:pt x="267" y="452"/>
                  </a:lnTo>
                  <a:lnTo>
                    <a:pt x="271" y="450"/>
                  </a:lnTo>
                  <a:lnTo>
                    <a:pt x="273" y="449"/>
                  </a:lnTo>
                  <a:lnTo>
                    <a:pt x="274" y="447"/>
                  </a:lnTo>
                  <a:lnTo>
                    <a:pt x="276" y="443"/>
                  </a:lnTo>
                  <a:lnTo>
                    <a:pt x="278" y="441"/>
                  </a:lnTo>
                  <a:lnTo>
                    <a:pt x="278" y="437"/>
                  </a:lnTo>
                  <a:lnTo>
                    <a:pt x="278" y="294"/>
                  </a:lnTo>
                  <a:lnTo>
                    <a:pt x="232" y="268"/>
                  </a:lnTo>
                  <a:lnTo>
                    <a:pt x="178" y="301"/>
                  </a:lnTo>
                  <a:lnTo>
                    <a:pt x="178" y="437"/>
                  </a:lnTo>
                  <a:lnTo>
                    <a:pt x="178" y="441"/>
                  </a:lnTo>
                  <a:lnTo>
                    <a:pt x="180" y="443"/>
                  </a:lnTo>
                  <a:lnTo>
                    <a:pt x="181" y="447"/>
                  </a:lnTo>
                  <a:lnTo>
                    <a:pt x="183" y="449"/>
                  </a:lnTo>
                  <a:lnTo>
                    <a:pt x="185" y="450"/>
                  </a:lnTo>
                  <a:lnTo>
                    <a:pt x="188" y="452"/>
                  </a:lnTo>
                  <a:lnTo>
                    <a:pt x="191" y="454"/>
                  </a:lnTo>
                  <a:lnTo>
                    <a:pt x="195" y="454"/>
                  </a:lnTo>
                  <a:lnTo>
                    <a:pt x="195" y="4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" name="稻壳儿 夏至夏末"/>
          <p:cNvSpPr txBox="1"/>
          <p:nvPr/>
        </p:nvSpPr>
        <p:spPr>
          <a:xfrm>
            <a:off x="6984749" y="15813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6984749" y="1870500"/>
            <a:ext cx="39688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6984749" y="27136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6984749" y="3002882"/>
            <a:ext cx="39688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6984749" y="389687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6984749" y="4186064"/>
            <a:ext cx="39688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6984749" y="5076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6984749" y="5365888"/>
            <a:ext cx="39688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542" y="1870500"/>
            <a:ext cx="5654399" cy="3935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271226" y="1609090"/>
            <a:ext cx="1840230" cy="184023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29916" y="1609090"/>
            <a:ext cx="1840230" cy="1840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71226" y="4116330"/>
            <a:ext cx="1840230" cy="184023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029916" y="4143595"/>
            <a:ext cx="1840230" cy="184023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稻壳儿 夏至夏末"/>
          <p:cNvSpPr>
            <a:spLocks noEditPoints="1"/>
          </p:cNvSpPr>
          <p:nvPr/>
        </p:nvSpPr>
        <p:spPr bwMode="auto">
          <a:xfrm>
            <a:off x="1870896" y="2285828"/>
            <a:ext cx="640889" cy="506209"/>
          </a:xfrm>
          <a:custGeom>
            <a:avLst/>
            <a:gdLst>
              <a:gd name="T0" fmla="*/ 115 w 551"/>
              <a:gd name="T1" fmla="*/ 82 h 438"/>
              <a:gd name="T2" fmla="*/ 20 w 551"/>
              <a:gd name="T3" fmla="*/ 115 h 438"/>
              <a:gd name="T4" fmla="*/ 115 w 551"/>
              <a:gd name="T5" fmla="*/ 115 h 438"/>
              <a:gd name="T6" fmla="*/ 56 w 551"/>
              <a:gd name="T7" fmla="*/ 283 h 438"/>
              <a:gd name="T8" fmla="*/ 34 w 551"/>
              <a:gd name="T9" fmla="*/ 294 h 438"/>
              <a:gd name="T10" fmla="*/ 23 w 551"/>
              <a:gd name="T11" fmla="*/ 316 h 438"/>
              <a:gd name="T12" fmla="*/ 25 w 551"/>
              <a:gd name="T13" fmla="*/ 343 h 438"/>
              <a:gd name="T14" fmla="*/ 41 w 551"/>
              <a:gd name="T15" fmla="*/ 362 h 438"/>
              <a:gd name="T16" fmla="*/ 66 w 551"/>
              <a:gd name="T17" fmla="*/ 370 h 438"/>
              <a:gd name="T18" fmla="*/ 90 w 551"/>
              <a:gd name="T19" fmla="*/ 362 h 438"/>
              <a:gd name="T20" fmla="*/ 105 w 551"/>
              <a:gd name="T21" fmla="*/ 343 h 438"/>
              <a:gd name="T22" fmla="*/ 109 w 551"/>
              <a:gd name="T23" fmla="*/ 316 h 438"/>
              <a:gd name="T24" fmla="*/ 96 w 551"/>
              <a:gd name="T25" fmla="*/ 294 h 438"/>
              <a:gd name="T26" fmla="*/ 74 w 551"/>
              <a:gd name="T27" fmla="*/ 283 h 438"/>
              <a:gd name="T28" fmla="*/ 171 w 551"/>
              <a:gd name="T29" fmla="*/ 50 h 438"/>
              <a:gd name="T30" fmla="*/ 266 w 551"/>
              <a:gd name="T31" fmla="*/ 50 h 438"/>
              <a:gd name="T32" fmla="*/ 171 w 551"/>
              <a:gd name="T33" fmla="*/ 145 h 438"/>
              <a:gd name="T34" fmla="*/ 171 w 551"/>
              <a:gd name="T35" fmla="*/ 115 h 438"/>
              <a:gd name="T36" fmla="*/ 199 w 551"/>
              <a:gd name="T37" fmla="*/ 285 h 438"/>
              <a:gd name="T38" fmla="*/ 180 w 551"/>
              <a:gd name="T39" fmla="*/ 301 h 438"/>
              <a:gd name="T40" fmla="*/ 172 w 551"/>
              <a:gd name="T41" fmla="*/ 326 h 438"/>
              <a:gd name="T42" fmla="*/ 180 w 551"/>
              <a:gd name="T43" fmla="*/ 350 h 438"/>
              <a:gd name="T44" fmla="*/ 199 w 551"/>
              <a:gd name="T45" fmla="*/ 367 h 438"/>
              <a:gd name="T46" fmla="*/ 226 w 551"/>
              <a:gd name="T47" fmla="*/ 369 h 438"/>
              <a:gd name="T48" fmla="*/ 248 w 551"/>
              <a:gd name="T49" fmla="*/ 356 h 438"/>
              <a:gd name="T50" fmla="*/ 259 w 551"/>
              <a:gd name="T51" fmla="*/ 334 h 438"/>
              <a:gd name="T52" fmla="*/ 257 w 551"/>
              <a:gd name="T53" fmla="*/ 308 h 438"/>
              <a:gd name="T54" fmla="*/ 241 w 551"/>
              <a:gd name="T55" fmla="*/ 290 h 438"/>
              <a:gd name="T56" fmla="*/ 216 w 551"/>
              <a:gd name="T57" fmla="*/ 281 h 438"/>
              <a:gd name="T58" fmla="*/ 283 w 551"/>
              <a:gd name="T59" fmla="*/ 427 h 438"/>
              <a:gd name="T60" fmla="*/ 322 w 551"/>
              <a:gd name="T61" fmla="*/ 75 h 438"/>
              <a:gd name="T62" fmla="*/ 413 w 551"/>
              <a:gd name="T63" fmla="*/ 43 h 438"/>
              <a:gd name="T64" fmla="*/ 353 w 551"/>
              <a:gd name="T65" fmla="*/ 164 h 438"/>
              <a:gd name="T66" fmla="*/ 343 w 551"/>
              <a:gd name="T67" fmla="*/ 136 h 438"/>
              <a:gd name="T68" fmla="*/ 425 w 551"/>
              <a:gd name="T69" fmla="*/ 287 h 438"/>
              <a:gd name="T70" fmla="*/ 412 w 551"/>
              <a:gd name="T71" fmla="*/ 308 h 438"/>
              <a:gd name="T72" fmla="*/ 413 w 551"/>
              <a:gd name="T73" fmla="*/ 334 h 438"/>
              <a:gd name="T74" fmla="*/ 429 w 551"/>
              <a:gd name="T75" fmla="*/ 355 h 438"/>
              <a:gd name="T76" fmla="*/ 452 w 551"/>
              <a:gd name="T77" fmla="*/ 364 h 438"/>
              <a:gd name="T78" fmla="*/ 476 w 551"/>
              <a:gd name="T79" fmla="*/ 358 h 438"/>
              <a:gd name="T80" fmla="*/ 494 w 551"/>
              <a:gd name="T81" fmla="*/ 340 h 438"/>
              <a:gd name="T82" fmla="*/ 499 w 551"/>
              <a:gd name="T83" fmla="*/ 315 h 438"/>
              <a:gd name="T84" fmla="*/ 487 w 551"/>
              <a:gd name="T85" fmla="*/ 291 h 438"/>
              <a:gd name="T86" fmla="*/ 466 w 551"/>
              <a:gd name="T87" fmla="*/ 278 h 438"/>
              <a:gd name="T88" fmla="*/ 440 w 551"/>
              <a:gd name="T89" fmla="*/ 279 h 438"/>
              <a:gd name="T90" fmla="*/ 416 w 551"/>
              <a:gd name="T91" fmla="*/ 0 h 438"/>
              <a:gd name="T92" fmla="*/ 291 w 551"/>
              <a:gd name="T93" fmla="*/ 43 h 438"/>
              <a:gd name="T94" fmla="*/ 132 w 551"/>
              <a:gd name="T95" fmla="*/ 427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51" h="438">
                <a:moveTo>
                  <a:pt x="20" y="50"/>
                </a:moveTo>
                <a:lnTo>
                  <a:pt x="20" y="82"/>
                </a:lnTo>
                <a:lnTo>
                  <a:pt x="115" y="82"/>
                </a:lnTo>
                <a:lnTo>
                  <a:pt x="115" y="50"/>
                </a:lnTo>
                <a:lnTo>
                  <a:pt x="20" y="50"/>
                </a:lnTo>
                <a:close/>
                <a:moveTo>
                  <a:pt x="20" y="115"/>
                </a:moveTo>
                <a:lnTo>
                  <a:pt x="20" y="145"/>
                </a:lnTo>
                <a:lnTo>
                  <a:pt x="115" y="145"/>
                </a:lnTo>
                <a:lnTo>
                  <a:pt x="115" y="115"/>
                </a:lnTo>
                <a:lnTo>
                  <a:pt x="20" y="115"/>
                </a:lnTo>
                <a:close/>
                <a:moveTo>
                  <a:pt x="66" y="281"/>
                </a:moveTo>
                <a:lnTo>
                  <a:pt x="56" y="283"/>
                </a:lnTo>
                <a:lnTo>
                  <a:pt x="48" y="285"/>
                </a:lnTo>
                <a:lnTo>
                  <a:pt x="41" y="290"/>
                </a:lnTo>
                <a:lnTo>
                  <a:pt x="34" y="294"/>
                </a:lnTo>
                <a:lnTo>
                  <a:pt x="30" y="301"/>
                </a:lnTo>
                <a:lnTo>
                  <a:pt x="25" y="308"/>
                </a:lnTo>
                <a:lnTo>
                  <a:pt x="23" y="316"/>
                </a:lnTo>
                <a:lnTo>
                  <a:pt x="21" y="326"/>
                </a:lnTo>
                <a:lnTo>
                  <a:pt x="23" y="334"/>
                </a:lnTo>
                <a:lnTo>
                  <a:pt x="25" y="343"/>
                </a:lnTo>
                <a:lnTo>
                  <a:pt x="30" y="350"/>
                </a:lnTo>
                <a:lnTo>
                  <a:pt x="34" y="356"/>
                </a:lnTo>
                <a:lnTo>
                  <a:pt x="41" y="362"/>
                </a:lnTo>
                <a:lnTo>
                  <a:pt x="48" y="367"/>
                </a:lnTo>
                <a:lnTo>
                  <a:pt x="56" y="369"/>
                </a:lnTo>
                <a:lnTo>
                  <a:pt x="66" y="370"/>
                </a:lnTo>
                <a:lnTo>
                  <a:pt x="74" y="369"/>
                </a:lnTo>
                <a:lnTo>
                  <a:pt x="82" y="367"/>
                </a:lnTo>
                <a:lnTo>
                  <a:pt x="90" y="362"/>
                </a:lnTo>
                <a:lnTo>
                  <a:pt x="96" y="356"/>
                </a:lnTo>
                <a:lnTo>
                  <a:pt x="102" y="350"/>
                </a:lnTo>
                <a:lnTo>
                  <a:pt x="105" y="343"/>
                </a:lnTo>
                <a:lnTo>
                  <a:pt x="109" y="334"/>
                </a:lnTo>
                <a:lnTo>
                  <a:pt x="109" y="326"/>
                </a:lnTo>
                <a:lnTo>
                  <a:pt x="109" y="316"/>
                </a:lnTo>
                <a:lnTo>
                  <a:pt x="105" y="308"/>
                </a:lnTo>
                <a:lnTo>
                  <a:pt x="102" y="301"/>
                </a:lnTo>
                <a:lnTo>
                  <a:pt x="96" y="294"/>
                </a:lnTo>
                <a:lnTo>
                  <a:pt x="90" y="290"/>
                </a:lnTo>
                <a:lnTo>
                  <a:pt x="82" y="285"/>
                </a:lnTo>
                <a:lnTo>
                  <a:pt x="74" y="283"/>
                </a:lnTo>
                <a:lnTo>
                  <a:pt x="66" y="281"/>
                </a:lnTo>
                <a:lnTo>
                  <a:pt x="66" y="281"/>
                </a:lnTo>
                <a:close/>
                <a:moveTo>
                  <a:pt x="171" y="50"/>
                </a:moveTo>
                <a:lnTo>
                  <a:pt x="171" y="82"/>
                </a:lnTo>
                <a:lnTo>
                  <a:pt x="266" y="82"/>
                </a:lnTo>
                <a:lnTo>
                  <a:pt x="266" y="50"/>
                </a:lnTo>
                <a:lnTo>
                  <a:pt x="171" y="50"/>
                </a:lnTo>
                <a:close/>
                <a:moveTo>
                  <a:pt x="171" y="115"/>
                </a:moveTo>
                <a:lnTo>
                  <a:pt x="171" y="145"/>
                </a:lnTo>
                <a:lnTo>
                  <a:pt x="266" y="145"/>
                </a:lnTo>
                <a:lnTo>
                  <a:pt x="266" y="115"/>
                </a:lnTo>
                <a:lnTo>
                  <a:pt x="171" y="115"/>
                </a:lnTo>
                <a:close/>
                <a:moveTo>
                  <a:pt x="216" y="281"/>
                </a:moveTo>
                <a:lnTo>
                  <a:pt x="208" y="283"/>
                </a:lnTo>
                <a:lnTo>
                  <a:pt x="199" y="285"/>
                </a:lnTo>
                <a:lnTo>
                  <a:pt x="192" y="290"/>
                </a:lnTo>
                <a:lnTo>
                  <a:pt x="186" y="294"/>
                </a:lnTo>
                <a:lnTo>
                  <a:pt x="180" y="301"/>
                </a:lnTo>
                <a:lnTo>
                  <a:pt x="175" y="308"/>
                </a:lnTo>
                <a:lnTo>
                  <a:pt x="173" y="316"/>
                </a:lnTo>
                <a:lnTo>
                  <a:pt x="172" y="326"/>
                </a:lnTo>
                <a:lnTo>
                  <a:pt x="173" y="334"/>
                </a:lnTo>
                <a:lnTo>
                  <a:pt x="175" y="343"/>
                </a:lnTo>
                <a:lnTo>
                  <a:pt x="180" y="350"/>
                </a:lnTo>
                <a:lnTo>
                  <a:pt x="186" y="356"/>
                </a:lnTo>
                <a:lnTo>
                  <a:pt x="192" y="362"/>
                </a:lnTo>
                <a:lnTo>
                  <a:pt x="199" y="367"/>
                </a:lnTo>
                <a:lnTo>
                  <a:pt x="208" y="369"/>
                </a:lnTo>
                <a:lnTo>
                  <a:pt x="216" y="370"/>
                </a:lnTo>
                <a:lnTo>
                  <a:pt x="226" y="369"/>
                </a:lnTo>
                <a:lnTo>
                  <a:pt x="234" y="367"/>
                </a:lnTo>
                <a:lnTo>
                  <a:pt x="241" y="362"/>
                </a:lnTo>
                <a:lnTo>
                  <a:pt x="248" y="356"/>
                </a:lnTo>
                <a:lnTo>
                  <a:pt x="252" y="350"/>
                </a:lnTo>
                <a:lnTo>
                  <a:pt x="257" y="343"/>
                </a:lnTo>
                <a:lnTo>
                  <a:pt x="259" y="334"/>
                </a:lnTo>
                <a:lnTo>
                  <a:pt x="261" y="326"/>
                </a:lnTo>
                <a:lnTo>
                  <a:pt x="259" y="316"/>
                </a:lnTo>
                <a:lnTo>
                  <a:pt x="257" y="308"/>
                </a:lnTo>
                <a:lnTo>
                  <a:pt x="252" y="301"/>
                </a:lnTo>
                <a:lnTo>
                  <a:pt x="248" y="294"/>
                </a:lnTo>
                <a:lnTo>
                  <a:pt x="241" y="290"/>
                </a:lnTo>
                <a:lnTo>
                  <a:pt x="234" y="285"/>
                </a:lnTo>
                <a:lnTo>
                  <a:pt x="226" y="283"/>
                </a:lnTo>
                <a:lnTo>
                  <a:pt x="216" y="281"/>
                </a:lnTo>
                <a:close/>
                <a:moveTo>
                  <a:pt x="152" y="11"/>
                </a:moveTo>
                <a:lnTo>
                  <a:pt x="283" y="11"/>
                </a:lnTo>
                <a:lnTo>
                  <a:pt x="283" y="427"/>
                </a:lnTo>
                <a:lnTo>
                  <a:pt x="152" y="427"/>
                </a:lnTo>
                <a:lnTo>
                  <a:pt x="152" y="11"/>
                </a:lnTo>
                <a:close/>
                <a:moveTo>
                  <a:pt x="322" y="75"/>
                </a:moveTo>
                <a:lnTo>
                  <a:pt x="333" y="104"/>
                </a:lnTo>
                <a:lnTo>
                  <a:pt x="423" y="73"/>
                </a:lnTo>
                <a:lnTo>
                  <a:pt x="413" y="43"/>
                </a:lnTo>
                <a:lnTo>
                  <a:pt x="322" y="75"/>
                </a:lnTo>
                <a:close/>
                <a:moveTo>
                  <a:pt x="343" y="136"/>
                </a:moveTo>
                <a:lnTo>
                  <a:pt x="353" y="164"/>
                </a:lnTo>
                <a:lnTo>
                  <a:pt x="444" y="133"/>
                </a:lnTo>
                <a:lnTo>
                  <a:pt x="433" y="104"/>
                </a:lnTo>
                <a:lnTo>
                  <a:pt x="343" y="136"/>
                </a:lnTo>
                <a:close/>
                <a:moveTo>
                  <a:pt x="440" y="279"/>
                </a:moveTo>
                <a:lnTo>
                  <a:pt x="432" y="283"/>
                </a:lnTo>
                <a:lnTo>
                  <a:pt x="425" y="287"/>
                </a:lnTo>
                <a:lnTo>
                  <a:pt x="419" y="294"/>
                </a:lnTo>
                <a:lnTo>
                  <a:pt x="415" y="301"/>
                </a:lnTo>
                <a:lnTo>
                  <a:pt x="412" y="308"/>
                </a:lnTo>
                <a:lnTo>
                  <a:pt x="411" y="318"/>
                </a:lnTo>
                <a:lnTo>
                  <a:pt x="411" y="326"/>
                </a:lnTo>
                <a:lnTo>
                  <a:pt x="413" y="334"/>
                </a:lnTo>
                <a:lnTo>
                  <a:pt x="417" y="342"/>
                </a:lnTo>
                <a:lnTo>
                  <a:pt x="422" y="349"/>
                </a:lnTo>
                <a:lnTo>
                  <a:pt x="429" y="355"/>
                </a:lnTo>
                <a:lnTo>
                  <a:pt x="436" y="360"/>
                </a:lnTo>
                <a:lnTo>
                  <a:pt x="443" y="363"/>
                </a:lnTo>
                <a:lnTo>
                  <a:pt x="452" y="364"/>
                </a:lnTo>
                <a:lnTo>
                  <a:pt x="460" y="364"/>
                </a:lnTo>
                <a:lnTo>
                  <a:pt x="468" y="362"/>
                </a:lnTo>
                <a:lnTo>
                  <a:pt x="476" y="358"/>
                </a:lnTo>
                <a:lnTo>
                  <a:pt x="483" y="353"/>
                </a:lnTo>
                <a:lnTo>
                  <a:pt x="489" y="347"/>
                </a:lnTo>
                <a:lnTo>
                  <a:pt x="494" y="340"/>
                </a:lnTo>
                <a:lnTo>
                  <a:pt x="497" y="332"/>
                </a:lnTo>
                <a:lnTo>
                  <a:pt x="499" y="323"/>
                </a:lnTo>
                <a:lnTo>
                  <a:pt x="499" y="315"/>
                </a:lnTo>
                <a:lnTo>
                  <a:pt x="496" y="306"/>
                </a:lnTo>
                <a:lnTo>
                  <a:pt x="493" y="298"/>
                </a:lnTo>
                <a:lnTo>
                  <a:pt x="487" y="291"/>
                </a:lnTo>
                <a:lnTo>
                  <a:pt x="481" y="285"/>
                </a:lnTo>
                <a:lnTo>
                  <a:pt x="474" y="280"/>
                </a:lnTo>
                <a:lnTo>
                  <a:pt x="466" y="278"/>
                </a:lnTo>
                <a:lnTo>
                  <a:pt x="458" y="277"/>
                </a:lnTo>
                <a:lnTo>
                  <a:pt x="450" y="277"/>
                </a:lnTo>
                <a:lnTo>
                  <a:pt x="440" y="279"/>
                </a:lnTo>
                <a:lnTo>
                  <a:pt x="440" y="279"/>
                </a:lnTo>
                <a:close/>
                <a:moveTo>
                  <a:pt x="291" y="43"/>
                </a:moveTo>
                <a:lnTo>
                  <a:pt x="416" y="0"/>
                </a:lnTo>
                <a:lnTo>
                  <a:pt x="551" y="396"/>
                </a:lnTo>
                <a:lnTo>
                  <a:pt x="426" y="438"/>
                </a:lnTo>
                <a:lnTo>
                  <a:pt x="291" y="43"/>
                </a:lnTo>
                <a:close/>
                <a:moveTo>
                  <a:pt x="0" y="11"/>
                </a:moveTo>
                <a:lnTo>
                  <a:pt x="132" y="11"/>
                </a:lnTo>
                <a:lnTo>
                  <a:pt x="132" y="427"/>
                </a:lnTo>
                <a:lnTo>
                  <a:pt x="0" y="427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稻壳儿 夏至夏末"/>
          <p:cNvSpPr>
            <a:spLocks noEditPoints="1"/>
          </p:cNvSpPr>
          <p:nvPr/>
        </p:nvSpPr>
        <p:spPr bwMode="auto">
          <a:xfrm>
            <a:off x="6643519" y="4845435"/>
            <a:ext cx="613024" cy="589803"/>
          </a:xfrm>
          <a:custGeom>
            <a:avLst/>
            <a:gdLst>
              <a:gd name="T0" fmla="*/ 64 w 526"/>
              <a:gd name="T1" fmla="*/ 45 h 509"/>
              <a:gd name="T2" fmla="*/ 52 w 526"/>
              <a:gd name="T3" fmla="*/ 52 h 509"/>
              <a:gd name="T4" fmla="*/ 46 w 526"/>
              <a:gd name="T5" fmla="*/ 60 h 509"/>
              <a:gd name="T6" fmla="*/ 45 w 526"/>
              <a:gd name="T7" fmla="*/ 328 h 509"/>
              <a:gd name="T8" fmla="*/ 48 w 526"/>
              <a:gd name="T9" fmla="*/ 342 h 509"/>
              <a:gd name="T10" fmla="*/ 60 w 526"/>
              <a:gd name="T11" fmla="*/ 352 h 509"/>
              <a:gd name="T12" fmla="*/ 305 w 526"/>
              <a:gd name="T13" fmla="*/ 354 h 509"/>
              <a:gd name="T14" fmla="*/ 327 w 526"/>
              <a:gd name="T15" fmla="*/ 416 h 509"/>
              <a:gd name="T16" fmla="*/ 376 w 526"/>
              <a:gd name="T17" fmla="*/ 354 h 509"/>
              <a:gd name="T18" fmla="*/ 467 w 526"/>
              <a:gd name="T19" fmla="*/ 352 h 509"/>
              <a:gd name="T20" fmla="*/ 475 w 526"/>
              <a:gd name="T21" fmla="*/ 346 h 509"/>
              <a:gd name="T22" fmla="*/ 482 w 526"/>
              <a:gd name="T23" fmla="*/ 334 h 509"/>
              <a:gd name="T24" fmla="*/ 482 w 526"/>
              <a:gd name="T25" fmla="*/ 65 h 509"/>
              <a:gd name="T26" fmla="*/ 475 w 526"/>
              <a:gd name="T27" fmla="*/ 52 h 509"/>
              <a:gd name="T28" fmla="*/ 462 w 526"/>
              <a:gd name="T29" fmla="*/ 45 h 509"/>
              <a:gd name="T30" fmla="*/ 117 w 526"/>
              <a:gd name="T31" fmla="*/ 140 h 509"/>
              <a:gd name="T32" fmla="*/ 117 w 526"/>
              <a:gd name="T33" fmla="*/ 111 h 509"/>
              <a:gd name="T34" fmla="*/ 417 w 526"/>
              <a:gd name="T35" fmla="*/ 209 h 509"/>
              <a:gd name="T36" fmla="*/ 117 w 526"/>
              <a:gd name="T37" fmla="*/ 255 h 509"/>
              <a:gd name="T38" fmla="*/ 417 w 526"/>
              <a:gd name="T39" fmla="*/ 255 h 509"/>
              <a:gd name="T40" fmla="*/ 458 w 526"/>
              <a:gd name="T41" fmla="*/ 0 h 509"/>
              <a:gd name="T42" fmla="*/ 477 w 526"/>
              <a:gd name="T43" fmla="*/ 3 h 509"/>
              <a:gd name="T44" fmla="*/ 496 w 526"/>
              <a:gd name="T45" fmla="*/ 12 h 509"/>
              <a:gd name="T46" fmla="*/ 510 w 526"/>
              <a:gd name="T47" fmla="*/ 25 h 509"/>
              <a:gd name="T48" fmla="*/ 521 w 526"/>
              <a:gd name="T49" fmla="*/ 42 h 509"/>
              <a:gd name="T50" fmla="*/ 526 w 526"/>
              <a:gd name="T51" fmla="*/ 62 h 509"/>
              <a:gd name="T52" fmla="*/ 526 w 526"/>
              <a:gd name="T53" fmla="*/ 335 h 509"/>
              <a:gd name="T54" fmla="*/ 521 w 526"/>
              <a:gd name="T55" fmla="*/ 355 h 509"/>
              <a:gd name="T56" fmla="*/ 510 w 526"/>
              <a:gd name="T57" fmla="*/ 373 h 509"/>
              <a:gd name="T58" fmla="*/ 501 w 526"/>
              <a:gd name="T59" fmla="*/ 382 h 509"/>
              <a:gd name="T60" fmla="*/ 484 w 526"/>
              <a:gd name="T61" fmla="*/ 392 h 509"/>
              <a:gd name="T62" fmla="*/ 465 w 526"/>
              <a:gd name="T63" fmla="*/ 397 h 509"/>
              <a:gd name="T64" fmla="*/ 323 w 526"/>
              <a:gd name="T65" fmla="*/ 509 h 509"/>
              <a:gd name="T66" fmla="*/ 69 w 526"/>
              <a:gd name="T67" fmla="*/ 397 h 509"/>
              <a:gd name="T68" fmla="*/ 49 w 526"/>
              <a:gd name="T69" fmla="*/ 395 h 509"/>
              <a:gd name="T70" fmla="*/ 31 w 526"/>
              <a:gd name="T71" fmla="*/ 385 h 509"/>
              <a:gd name="T72" fmla="*/ 20 w 526"/>
              <a:gd name="T73" fmla="*/ 377 h 509"/>
              <a:gd name="T74" fmla="*/ 8 w 526"/>
              <a:gd name="T75" fmla="*/ 361 h 509"/>
              <a:gd name="T76" fmla="*/ 1 w 526"/>
              <a:gd name="T77" fmla="*/ 342 h 509"/>
              <a:gd name="T78" fmla="*/ 0 w 526"/>
              <a:gd name="T79" fmla="*/ 69 h 509"/>
              <a:gd name="T80" fmla="*/ 4 w 526"/>
              <a:gd name="T81" fmla="*/ 48 h 509"/>
              <a:gd name="T82" fmla="*/ 12 w 526"/>
              <a:gd name="T83" fmla="*/ 31 h 509"/>
              <a:gd name="T84" fmla="*/ 20 w 526"/>
              <a:gd name="T85" fmla="*/ 20 h 509"/>
              <a:gd name="T86" fmla="*/ 36 w 526"/>
              <a:gd name="T87" fmla="*/ 9 h 509"/>
              <a:gd name="T88" fmla="*/ 55 w 526"/>
              <a:gd name="T89" fmla="*/ 2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26" h="509">
                <a:moveTo>
                  <a:pt x="458" y="44"/>
                </a:moveTo>
                <a:lnTo>
                  <a:pt x="69" y="44"/>
                </a:lnTo>
                <a:lnTo>
                  <a:pt x="64" y="45"/>
                </a:lnTo>
                <a:lnTo>
                  <a:pt x="60" y="46"/>
                </a:lnTo>
                <a:lnTo>
                  <a:pt x="55" y="48"/>
                </a:lnTo>
                <a:lnTo>
                  <a:pt x="52" y="52"/>
                </a:lnTo>
                <a:lnTo>
                  <a:pt x="52" y="52"/>
                </a:lnTo>
                <a:lnTo>
                  <a:pt x="48" y="55"/>
                </a:lnTo>
                <a:lnTo>
                  <a:pt x="46" y="60"/>
                </a:lnTo>
                <a:lnTo>
                  <a:pt x="45" y="65"/>
                </a:lnTo>
                <a:lnTo>
                  <a:pt x="45" y="69"/>
                </a:lnTo>
                <a:lnTo>
                  <a:pt x="45" y="328"/>
                </a:lnTo>
                <a:lnTo>
                  <a:pt x="45" y="334"/>
                </a:lnTo>
                <a:lnTo>
                  <a:pt x="46" y="339"/>
                </a:lnTo>
                <a:lnTo>
                  <a:pt x="48" y="342"/>
                </a:lnTo>
                <a:lnTo>
                  <a:pt x="52" y="346"/>
                </a:lnTo>
                <a:lnTo>
                  <a:pt x="55" y="349"/>
                </a:lnTo>
                <a:lnTo>
                  <a:pt x="60" y="352"/>
                </a:lnTo>
                <a:lnTo>
                  <a:pt x="64" y="353"/>
                </a:lnTo>
                <a:lnTo>
                  <a:pt x="69" y="354"/>
                </a:lnTo>
                <a:lnTo>
                  <a:pt x="305" y="354"/>
                </a:lnTo>
                <a:lnTo>
                  <a:pt x="327" y="354"/>
                </a:lnTo>
                <a:lnTo>
                  <a:pt x="327" y="376"/>
                </a:lnTo>
                <a:lnTo>
                  <a:pt x="327" y="416"/>
                </a:lnTo>
                <a:lnTo>
                  <a:pt x="356" y="364"/>
                </a:lnTo>
                <a:lnTo>
                  <a:pt x="363" y="354"/>
                </a:lnTo>
                <a:lnTo>
                  <a:pt x="376" y="354"/>
                </a:lnTo>
                <a:lnTo>
                  <a:pt x="458" y="354"/>
                </a:lnTo>
                <a:lnTo>
                  <a:pt x="462" y="353"/>
                </a:lnTo>
                <a:lnTo>
                  <a:pt x="467" y="352"/>
                </a:lnTo>
                <a:lnTo>
                  <a:pt x="472" y="349"/>
                </a:lnTo>
                <a:lnTo>
                  <a:pt x="475" y="346"/>
                </a:lnTo>
                <a:lnTo>
                  <a:pt x="475" y="346"/>
                </a:lnTo>
                <a:lnTo>
                  <a:pt x="477" y="342"/>
                </a:lnTo>
                <a:lnTo>
                  <a:pt x="480" y="339"/>
                </a:lnTo>
                <a:lnTo>
                  <a:pt x="482" y="334"/>
                </a:lnTo>
                <a:lnTo>
                  <a:pt x="482" y="328"/>
                </a:lnTo>
                <a:lnTo>
                  <a:pt x="482" y="69"/>
                </a:lnTo>
                <a:lnTo>
                  <a:pt x="482" y="65"/>
                </a:lnTo>
                <a:lnTo>
                  <a:pt x="480" y="60"/>
                </a:lnTo>
                <a:lnTo>
                  <a:pt x="477" y="55"/>
                </a:lnTo>
                <a:lnTo>
                  <a:pt x="475" y="52"/>
                </a:lnTo>
                <a:lnTo>
                  <a:pt x="472" y="48"/>
                </a:lnTo>
                <a:lnTo>
                  <a:pt x="467" y="46"/>
                </a:lnTo>
                <a:lnTo>
                  <a:pt x="462" y="45"/>
                </a:lnTo>
                <a:lnTo>
                  <a:pt x="458" y="44"/>
                </a:lnTo>
                <a:close/>
                <a:moveTo>
                  <a:pt x="117" y="111"/>
                </a:moveTo>
                <a:lnTo>
                  <a:pt x="117" y="140"/>
                </a:lnTo>
                <a:lnTo>
                  <a:pt x="417" y="140"/>
                </a:lnTo>
                <a:lnTo>
                  <a:pt x="417" y="111"/>
                </a:lnTo>
                <a:lnTo>
                  <a:pt x="117" y="111"/>
                </a:lnTo>
                <a:close/>
                <a:moveTo>
                  <a:pt x="117" y="180"/>
                </a:moveTo>
                <a:lnTo>
                  <a:pt x="117" y="209"/>
                </a:lnTo>
                <a:lnTo>
                  <a:pt x="417" y="209"/>
                </a:lnTo>
                <a:lnTo>
                  <a:pt x="417" y="180"/>
                </a:lnTo>
                <a:lnTo>
                  <a:pt x="117" y="180"/>
                </a:lnTo>
                <a:close/>
                <a:moveTo>
                  <a:pt x="117" y="255"/>
                </a:moveTo>
                <a:lnTo>
                  <a:pt x="117" y="284"/>
                </a:lnTo>
                <a:lnTo>
                  <a:pt x="417" y="284"/>
                </a:lnTo>
                <a:lnTo>
                  <a:pt x="417" y="255"/>
                </a:lnTo>
                <a:lnTo>
                  <a:pt x="117" y="255"/>
                </a:lnTo>
                <a:close/>
                <a:moveTo>
                  <a:pt x="69" y="0"/>
                </a:moveTo>
                <a:lnTo>
                  <a:pt x="458" y="0"/>
                </a:lnTo>
                <a:lnTo>
                  <a:pt x="465" y="0"/>
                </a:lnTo>
                <a:lnTo>
                  <a:pt x="472" y="2"/>
                </a:lnTo>
                <a:lnTo>
                  <a:pt x="477" y="3"/>
                </a:lnTo>
                <a:lnTo>
                  <a:pt x="484" y="5"/>
                </a:lnTo>
                <a:lnTo>
                  <a:pt x="490" y="9"/>
                </a:lnTo>
                <a:lnTo>
                  <a:pt x="496" y="12"/>
                </a:lnTo>
                <a:lnTo>
                  <a:pt x="501" y="16"/>
                </a:lnTo>
                <a:lnTo>
                  <a:pt x="505" y="20"/>
                </a:lnTo>
                <a:lnTo>
                  <a:pt x="510" y="25"/>
                </a:lnTo>
                <a:lnTo>
                  <a:pt x="515" y="31"/>
                </a:lnTo>
                <a:lnTo>
                  <a:pt x="518" y="37"/>
                </a:lnTo>
                <a:lnTo>
                  <a:pt x="521" y="42"/>
                </a:lnTo>
                <a:lnTo>
                  <a:pt x="523" y="48"/>
                </a:lnTo>
                <a:lnTo>
                  <a:pt x="525" y="55"/>
                </a:lnTo>
                <a:lnTo>
                  <a:pt x="526" y="62"/>
                </a:lnTo>
                <a:lnTo>
                  <a:pt x="526" y="69"/>
                </a:lnTo>
                <a:lnTo>
                  <a:pt x="526" y="328"/>
                </a:lnTo>
                <a:lnTo>
                  <a:pt x="526" y="335"/>
                </a:lnTo>
                <a:lnTo>
                  <a:pt x="525" y="342"/>
                </a:lnTo>
                <a:lnTo>
                  <a:pt x="523" y="349"/>
                </a:lnTo>
                <a:lnTo>
                  <a:pt x="521" y="355"/>
                </a:lnTo>
                <a:lnTo>
                  <a:pt x="518" y="361"/>
                </a:lnTo>
                <a:lnTo>
                  <a:pt x="515" y="367"/>
                </a:lnTo>
                <a:lnTo>
                  <a:pt x="510" y="373"/>
                </a:lnTo>
                <a:lnTo>
                  <a:pt x="505" y="377"/>
                </a:lnTo>
                <a:lnTo>
                  <a:pt x="505" y="377"/>
                </a:lnTo>
                <a:lnTo>
                  <a:pt x="501" y="382"/>
                </a:lnTo>
                <a:lnTo>
                  <a:pt x="496" y="385"/>
                </a:lnTo>
                <a:lnTo>
                  <a:pt x="490" y="389"/>
                </a:lnTo>
                <a:lnTo>
                  <a:pt x="484" y="392"/>
                </a:lnTo>
                <a:lnTo>
                  <a:pt x="477" y="395"/>
                </a:lnTo>
                <a:lnTo>
                  <a:pt x="472" y="396"/>
                </a:lnTo>
                <a:lnTo>
                  <a:pt x="465" y="397"/>
                </a:lnTo>
                <a:lnTo>
                  <a:pt x="458" y="397"/>
                </a:lnTo>
                <a:lnTo>
                  <a:pt x="388" y="397"/>
                </a:lnTo>
                <a:lnTo>
                  <a:pt x="323" y="509"/>
                </a:lnTo>
                <a:lnTo>
                  <a:pt x="283" y="499"/>
                </a:lnTo>
                <a:lnTo>
                  <a:pt x="283" y="397"/>
                </a:lnTo>
                <a:lnTo>
                  <a:pt x="69" y="397"/>
                </a:lnTo>
                <a:lnTo>
                  <a:pt x="62" y="397"/>
                </a:lnTo>
                <a:lnTo>
                  <a:pt x="55" y="396"/>
                </a:lnTo>
                <a:lnTo>
                  <a:pt x="49" y="395"/>
                </a:lnTo>
                <a:lnTo>
                  <a:pt x="42" y="392"/>
                </a:lnTo>
                <a:lnTo>
                  <a:pt x="36" y="389"/>
                </a:lnTo>
                <a:lnTo>
                  <a:pt x="31" y="385"/>
                </a:lnTo>
                <a:lnTo>
                  <a:pt x="26" y="382"/>
                </a:lnTo>
                <a:lnTo>
                  <a:pt x="20" y="377"/>
                </a:lnTo>
                <a:lnTo>
                  <a:pt x="20" y="377"/>
                </a:lnTo>
                <a:lnTo>
                  <a:pt x="17" y="373"/>
                </a:lnTo>
                <a:lnTo>
                  <a:pt x="12" y="367"/>
                </a:lnTo>
                <a:lnTo>
                  <a:pt x="8" y="361"/>
                </a:lnTo>
                <a:lnTo>
                  <a:pt x="6" y="355"/>
                </a:lnTo>
                <a:lnTo>
                  <a:pt x="4" y="349"/>
                </a:lnTo>
                <a:lnTo>
                  <a:pt x="1" y="342"/>
                </a:lnTo>
                <a:lnTo>
                  <a:pt x="0" y="335"/>
                </a:lnTo>
                <a:lnTo>
                  <a:pt x="0" y="328"/>
                </a:lnTo>
                <a:lnTo>
                  <a:pt x="0" y="69"/>
                </a:lnTo>
                <a:lnTo>
                  <a:pt x="0" y="62"/>
                </a:lnTo>
                <a:lnTo>
                  <a:pt x="1" y="55"/>
                </a:lnTo>
                <a:lnTo>
                  <a:pt x="4" y="48"/>
                </a:lnTo>
                <a:lnTo>
                  <a:pt x="6" y="42"/>
                </a:lnTo>
                <a:lnTo>
                  <a:pt x="8" y="37"/>
                </a:lnTo>
                <a:lnTo>
                  <a:pt x="12" y="31"/>
                </a:lnTo>
                <a:lnTo>
                  <a:pt x="17" y="25"/>
                </a:lnTo>
                <a:lnTo>
                  <a:pt x="20" y="20"/>
                </a:lnTo>
                <a:lnTo>
                  <a:pt x="20" y="20"/>
                </a:lnTo>
                <a:lnTo>
                  <a:pt x="26" y="16"/>
                </a:lnTo>
                <a:lnTo>
                  <a:pt x="31" y="12"/>
                </a:lnTo>
                <a:lnTo>
                  <a:pt x="36" y="9"/>
                </a:lnTo>
                <a:lnTo>
                  <a:pt x="42" y="5"/>
                </a:lnTo>
                <a:lnTo>
                  <a:pt x="49" y="3"/>
                </a:lnTo>
                <a:lnTo>
                  <a:pt x="55" y="2"/>
                </a:lnTo>
                <a:lnTo>
                  <a:pt x="62" y="0"/>
                </a:lnTo>
                <a:lnTo>
                  <a:pt x="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稻壳儿 夏至夏末"/>
          <p:cNvSpPr>
            <a:spLocks noEditPoints="1"/>
          </p:cNvSpPr>
          <p:nvPr/>
        </p:nvSpPr>
        <p:spPr bwMode="auto">
          <a:xfrm>
            <a:off x="6687638" y="2276100"/>
            <a:ext cx="524786" cy="659465"/>
          </a:xfrm>
          <a:custGeom>
            <a:avLst/>
            <a:gdLst>
              <a:gd name="T0" fmla="*/ 106 w 452"/>
              <a:gd name="T1" fmla="*/ 121 h 565"/>
              <a:gd name="T2" fmla="*/ 106 w 452"/>
              <a:gd name="T3" fmla="*/ 141 h 565"/>
              <a:gd name="T4" fmla="*/ 348 w 452"/>
              <a:gd name="T5" fmla="*/ 141 h 565"/>
              <a:gd name="T6" fmla="*/ 348 w 452"/>
              <a:gd name="T7" fmla="*/ 121 h 565"/>
              <a:gd name="T8" fmla="*/ 106 w 452"/>
              <a:gd name="T9" fmla="*/ 121 h 565"/>
              <a:gd name="T10" fmla="*/ 106 w 452"/>
              <a:gd name="T11" fmla="*/ 180 h 565"/>
              <a:gd name="T12" fmla="*/ 106 w 452"/>
              <a:gd name="T13" fmla="*/ 200 h 565"/>
              <a:gd name="T14" fmla="*/ 348 w 452"/>
              <a:gd name="T15" fmla="*/ 200 h 565"/>
              <a:gd name="T16" fmla="*/ 348 w 452"/>
              <a:gd name="T17" fmla="*/ 180 h 565"/>
              <a:gd name="T18" fmla="*/ 106 w 452"/>
              <a:gd name="T19" fmla="*/ 180 h 565"/>
              <a:gd name="T20" fmla="*/ 106 w 452"/>
              <a:gd name="T21" fmla="*/ 245 h 565"/>
              <a:gd name="T22" fmla="*/ 106 w 452"/>
              <a:gd name="T23" fmla="*/ 264 h 565"/>
              <a:gd name="T24" fmla="*/ 348 w 452"/>
              <a:gd name="T25" fmla="*/ 264 h 565"/>
              <a:gd name="T26" fmla="*/ 348 w 452"/>
              <a:gd name="T27" fmla="*/ 245 h 565"/>
              <a:gd name="T28" fmla="*/ 106 w 452"/>
              <a:gd name="T29" fmla="*/ 245 h 565"/>
              <a:gd name="T30" fmla="*/ 106 w 452"/>
              <a:gd name="T31" fmla="*/ 304 h 565"/>
              <a:gd name="T32" fmla="*/ 106 w 452"/>
              <a:gd name="T33" fmla="*/ 324 h 565"/>
              <a:gd name="T34" fmla="*/ 348 w 452"/>
              <a:gd name="T35" fmla="*/ 324 h 565"/>
              <a:gd name="T36" fmla="*/ 348 w 452"/>
              <a:gd name="T37" fmla="*/ 304 h 565"/>
              <a:gd name="T38" fmla="*/ 106 w 452"/>
              <a:gd name="T39" fmla="*/ 304 h 565"/>
              <a:gd name="T40" fmla="*/ 140 w 452"/>
              <a:gd name="T41" fmla="*/ 510 h 565"/>
              <a:gd name="T42" fmla="*/ 116 w 452"/>
              <a:gd name="T43" fmla="*/ 425 h 565"/>
              <a:gd name="T44" fmla="*/ 55 w 452"/>
              <a:gd name="T45" fmla="*/ 448 h 565"/>
              <a:gd name="T46" fmla="*/ 140 w 452"/>
              <a:gd name="T47" fmla="*/ 510 h 565"/>
              <a:gd name="T48" fmla="*/ 47 w 452"/>
              <a:gd name="T49" fmla="*/ 429 h 565"/>
              <a:gd name="T50" fmla="*/ 119 w 452"/>
              <a:gd name="T51" fmla="*/ 402 h 565"/>
              <a:gd name="T52" fmla="*/ 130 w 452"/>
              <a:gd name="T53" fmla="*/ 399 h 565"/>
              <a:gd name="T54" fmla="*/ 132 w 452"/>
              <a:gd name="T55" fmla="*/ 409 h 565"/>
              <a:gd name="T56" fmla="*/ 163 w 452"/>
              <a:gd name="T57" fmla="*/ 517 h 565"/>
              <a:gd name="T58" fmla="*/ 404 w 452"/>
              <a:gd name="T59" fmla="*/ 517 h 565"/>
              <a:gd name="T60" fmla="*/ 404 w 452"/>
              <a:gd name="T61" fmla="*/ 46 h 565"/>
              <a:gd name="T62" fmla="*/ 47 w 452"/>
              <a:gd name="T63" fmla="*/ 46 h 565"/>
              <a:gd name="T64" fmla="*/ 47 w 452"/>
              <a:gd name="T65" fmla="*/ 429 h 565"/>
              <a:gd name="T66" fmla="*/ 23 w 452"/>
              <a:gd name="T67" fmla="*/ 0 h 565"/>
              <a:gd name="T68" fmla="*/ 428 w 452"/>
              <a:gd name="T69" fmla="*/ 0 h 565"/>
              <a:gd name="T70" fmla="*/ 452 w 452"/>
              <a:gd name="T71" fmla="*/ 0 h 565"/>
              <a:gd name="T72" fmla="*/ 452 w 452"/>
              <a:gd name="T73" fmla="*/ 23 h 565"/>
              <a:gd name="T74" fmla="*/ 452 w 452"/>
              <a:gd name="T75" fmla="*/ 542 h 565"/>
              <a:gd name="T76" fmla="*/ 452 w 452"/>
              <a:gd name="T77" fmla="*/ 565 h 565"/>
              <a:gd name="T78" fmla="*/ 428 w 452"/>
              <a:gd name="T79" fmla="*/ 565 h 565"/>
              <a:gd name="T80" fmla="*/ 142 w 452"/>
              <a:gd name="T81" fmla="*/ 565 h 565"/>
              <a:gd name="T82" fmla="*/ 134 w 452"/>
              <a:gd name="T83" fmla="*/ 565 h 565"/>
              <a:gd name="T84" fmla="*/ 128 w 452"/>
              <a:gd name="T85" fmla="*/ 561 h 565"/>
              <a:gd name="T86" fmla="*/ 9 w 452"/>
              <a:gd name="T87" fmla="*/ 472 h 565"/>
              <a:gd name="T88" fmla="*/ 0 w 452"/>
              <a:gd name="T89" fmla="*/ 465 h 565"/>
              <a:gd name="T90" fmla="*/ 0 w 452"/>
              <a:gd name="T91" fmla="*/ 453 h 565"/>
              <a:gd name="T92" fmla="*/ 0 w 452"/>
              <a:gd name="T93" fmla="*/ 23 h 565"/>
              <a:gd name="T94" fmla="*/ 0 w 452"/>
              <a:gd name="T95" fmla="*/ 0 h 565"/>
              <a:gd name="T96" fmla="*/ 23 w 452"/>
              <a:gd name="T97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2" h="565">
                <a:moveTo>
                  <a:pt x="106" y="121"/>
                </a:moveTo>
                <a:lnTo>
                  <a:pt x="106" y="141"/>
                </a:lnTo>
                <a:lnTo>
                  <a:pt x="348" y="141"/>
                </a:lnTo>
                <a:lnTo>
                  <a:pt x="348" y="121"/>
                </a:lnTo>
                <a:lnTo>
                  <a:pt x="106" y="121"/>
                </a:lnTo>
                <a:close/>
                <a:moveTo>
                  <a:pt x="106" y="180"/>
                </a:moveTo>
                <a:lnTo>
                  <a:pt x="106" y="200"/>
                </a:lnTo>
                <a:lnTo>
                  <a:pt x="348" y="200"/>
                </a:lnTo>
                <a:lnTo>
                  <a:pt x="348" y="180"/>
                </a:lnTo>
                <a:lnTo>
                  <a:pt x="106" y="180"/>
                </a:lnTo>
                <a:close/>
                <a:moveTo>
                  <a:pt x="106" y="245"/>
                </a:moveTo>
                <a:lnTo>
                  <a:pt x="106" y="264"/>
                </a:lnTo>
                <a:lnTo>
                  <a:pt x="348" y="264"/>
                </a:lnTo>
                <a:lnTo>
                  <a:pt x="348" y="245"/>
                </a:lnTo>
                <a:lnTo>
                  <a:pt x="106" y="245"/>
                </a:lnTo>
                <a:close/>
                <a:moveTo>
                  <a:pt x="106" y="304"/>
                </a:moveTo>
                <a:lnTo>
                  <a:pt x="106" y="324"/>
                </a:lnTo>
                <a:lnTo>
                  <a:pt x="348" y="324"/>
                </a:lnTo>
                <a:lnTo>
                  <a:pt x="348" y="304"/>
                </a:lnTo>
                <a:lnTo>
                  <a:pt x="106" y="304"/>
                </a:lnTo>
                <a:close/>
                <a:moveTo>
                  <a:pt x="140" y="510"/>
                </a:moveTo>
                <a:lnTo>
                  <a:pt x="116" y="425"/>
                </a:lnTo>
                <a:lnTo>
                  <a:pt x="55" y="448"/>
                </a:lnTo>
                <a:lnTo>
                  <a:pt x="140" y="510"/>
                </a:lnTo>
                <a:close/>
                <a:moveTo>
                  <a:pt x="47" y="429"/>
                </a:moveTo>
                <a:lnTo>
                  <a:pt x="119" y="402"/>
                </a:lnTo>
                <a:lnTo>
                  <a:pt x="130" y="399"/>
                </a:lnTo>
                <a:lnTo>
                  <a:pt x="132" y="409"/>
                </a:lnTo>
                <a:lnTo>
                  <a:pt x="163" y="517"/>
                </a:lnTo>
                <a:lnTo>
                  <a:pt x="404" y="517"/>
                </a:lnTo>
                <a:lnTo>
                  <a:pt x="404" y="46"/>
                </a:lnTo>
                <a:lnTo>
                  <a:pt x="47" y="46"/>
                </a:lnTo>
                <a:lnTo>
                  <a:pt x="47" y="429"/>
                </a:lnTo>
                <a:close/>
                <a:moveTo>
                  <a:pt x="23" y="0"/>
                </a:moveTo>
                <a:lnTo>
                  <a:pt x="428" y="0"/>
                </a:lnTo>
                <a:lnTo>
                  <a:pt x="452" y="0"/>
                </a:lnTo>
                <a:lnTo>
                  <a:pt x="452" y="23"/>
                </a:lnTo>
                <a:lnTo>
                  <a:pt x="452" y="542"/>
                </a:lnTo>
                <a:lnTo>
                  <a:pt x="452" y="565"/>
                </a:lnTo>
                <a:lnTo>
                  <a:pt x="428" y="565"/>
                </a:lnTo>
                <a:lnTo>
                  <a:pt x="142" y="565"/>
                </a:lnTo>
                <a:lnTo>
                  <a:pt x="134" y="565"/>
                </a:lnTo>
                <a:lnTo>
                  <a:pt x="128" y="561"/>
                </a:lnTo>
                <a:lnTo>
                  <a:pt x="9" y="472"/>
                </a:lnTo>
                <a:lnTo>
                  <a:pt x="0" y="465"/>
                </a:lnTo>
                <a:lnTo>
                  <a:pt x="0" y="453"/>
                </a:lnTo>
                <a:lnTo>
                  <a:pt x="0" y="23"/>
                </a:lnTo>
                <a:lnTo>
                  <a:pt x="0" y="0"/>
                </a:lnTo>
                <a:lnTo>
                  <a:pt x="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稻壳儿 夏至夏末"/>
          <p:cNvSpPr>
            <a:spLocks noEditPoints="1"/>
          </p:cNvSpPr>
          <p:nvPr/>
        </p:nvSpPr>
        <p:spPr bwMode="auto">
          <a:xfrm>
            <a:off x="1854642" y="4764763"/>
            <a:ext cx="673397" cy="524786"/>
          </a:xfrm>
          <a:custGeom>
            <a:avLst/>
            <a:gdLst>
              <a:gd name="T0" fmla="*/ 539 w 582"/>
              <a:gd name="T1" fmla="*/ 454 h 454"/>
              <a:gd name="T2" fmla="*/ 546 w 582"/>
              <a:gd name="T3" fmla="*/ 452 h 454"/>
              <a:gd name="T4" fmla="*/ 551 w 582"/>
              <a:gd name="T5" fmla="*/ 449 h 454"/>
              <a:gd name="T6" fmla="*/ 554 w 582"/>
              <a:gd name="T7" fmla="*/ 443 h 454"/>
              <a:gd name="T8" fmla="*/ 555 w 582"/>
              <a:gd name="T9" fmla="*/ 437 h 454"/>
              <a:gd name="T10" fmla="*/ 516 w 582"/>
              <a:gd name="T11" fmla="*/ 148 h 454"/>
              <a:gd name="T12" fmla="*/ 456 w 582"/>
              <a:gd name="T13" fmla="*/ 437 h 454"/>
              <a:gd name="T14" fmla="*/ 458 w 582"/>
              <a:gd name="T15" fmla="*/ 443 h 454"/>
              <a:gd name="T16" fmla="*/ 462 w 582"/>
              <a:gd name="T17" fmla="*/ 449 h 454"/>
              <a:gd name="T18" fmla="*/ 467 w 582"/>
              <a:gd name="T19" fmla="*/ 452 h 454"/>
              <a:gd name="T20" fmla="*/ 472 w 582"/>
              <a:gd name="T21" fmla="*/ 454 h 454"/>
              <a:gd name="T22" fmla="*/ 350 w 582"/>
              <a:gd name="T23" fmla="*/ 454 h 454"/>
              <a:gd name="T24" fmla="*/ 384 w 582"/>
              <a:gd name="T25" fmla="*/ 454 h 454"/>
              <a:gd name="T26" fmla="*/ 404 w 582"/>
              <a:gd name="T27" fmla="*/ 454 h 454"/>
              <a:gd name="T28" fmla="*/ 409 w 582"/>
              <a:gd name="T29" fmla="*/ 450 h 454"/>
              <a:gd name="T30" fmla="*/ 414 w 582"/>
              <a:gd name="T31" fmla="*/ 447 h 454"/>
              <a:gd name="T32" fmla="*/ 416 w 582"/>
              <a:gd name="T33" fmla="*/ 441 h 454"/>
              <a:gd name="T34" fmla="*/ 416 w 582"/>
              <a:gd name="T35" fmla="*/ 412 h 454"/>
              <a:gd name="T36" fmla="*/ 416 w 582"/>
              <a:gd name="T37" fmla="*/ 361 h 454"/>
              <a:gd name="T38" fmla="*/ 416 w 582"/>
              <a:gd name="T39" fmla="*/ 311 h 454"/>
              <a:gd name="T40" fmla="*/ 416 w 582"/>
              <a:gd name="T41" fmla="*/ 260 h 454"/>
              <a:gd name="T42" fmla="*/ 416 w 582"/>
              <a:gd name="T43" fmla="*/ 234 h 454"/>
              <a:gd name="T44" fmla="*/ 318 w 582"/>
              <a:gd name="T45" fmla="*/ 316 h 454"/>
              <a:gd name="T46" fmla="*/ 317 w 582"/>
              <a:gd name="T47" fmla="*/ 437 h 454"/>
              <a:gd name="T48" fmla="*/ 318 w 582"/>
              <a:gd name="T49" fmla="*/ 443 h 454"/>
              <a:gd name="T50" fmla="*/ 322 w 582"/>
              <a:gd name="T51" fmla="*/ 449 h 454"/>
              <a:gd name="T52" fmla="*/ 328 w 582"/>
              <a:gd name="T53" fmla="*/ 452 h 454"/>
              <a:gd name="T54" fmla="*/ 334 w 582"/>
              <a:gd name="T55" fmla="*/ 454 h 454"/>
              <a:gd name="T56" fmla="*/ 122 w 582"/>
              <a:gd name="T57" fmla="*/ 454 h 454"/>
              <a:gd name="T58" fmla="*/ 128 w 582"/>
              <a:gd name="T59" fmla="*/ 452 h 454"/>
              <a:gd name="T60" fmla="*/ 133 w 582"/>
              <a:gd name="T61" fmla="*/ 449 h 454"/>
              <a:gd name="T62" fmla="*/ 136 w 582"/>
              <a:gd name="T63" fmla="*/ 443 h 454"/>
              <a:gd name="T64" fmla="*/ 139 w 582"/>
              <a:gd name="T65" fmla="*/ 437 h 454"/>
              <a:gd name="T66" fmla="*/ 40 w 582"/>
              <a:gd name="T67" fmla="*/ 382 h 454"/>
              <a:gd name="T68" fmla="*/ 40 w 582"/>
              <a:gd name="T69" fmla="*/ 441 h 454"/>
              <a:gd name="T70" fmla="*/ 42 w 582"/>
              <a:gd name="T71" fmla="*/ 447 h 454"/>
              <a:gd name="T72" fmla="*/ 47 w 582"/>
              <a:gd name="T73" fmla="*/ 450 h 454"/>
              <a:gd name="T74" fmla="*/ 52 w 582"/>
              <a:gd name="T75" fmla="*/ 454 h 454"/>
              <a:gd name="T76" fmla="*/ 56 w 582"/>
              <a:gd name="T77" fmla="*/ 454 h 454"/>
              <a:gd name="T78" fmla="*/ 218 w 582"/>
              <a:gd name="T79" fmla="*/ 167 h 454"/>
              <a:gd name="T80" fmla="*/ 244 w 582"/>
              <a:gd name="T81" fmla="*/ 167 h 454"/>
              <a:gd name="T82" fmla="*/ 484 w 582"/>
              <a:gd name="T83" fmla="*/ 52 h 454"/>
              <a:gd name="T84" fmla="*/ 520 w 582"/>
              <a:gd name="T85" fmla="*/ 11 h 454"/>
              <a:gd name="T86" fmla="*/ 561 w 582"/>
              <a:gd name="T87" fmla="*/ 59 h 454"/>
              <a:gd name="T88" fmla="*/ 518 w 582"/>
              <a:gd name="T89" fmla="*/ 91 h 454"/>
              <a:gd name="T90" fmla="*/ 316 w 582"/>
              <a:gd name="T91" fmla="*/ 265 h 454"/>
              <a:gd name="T92" fmla="*/ 232 w 582"/>
              <a:gd name="T93" fmla="*/ 219 h 454"/>
              <a:gd name="T94" fmla="*/ 0 w 582"/>
              <a:gd name="T95" fmla="*/ 296 h 454"/>
              <a:gd name="T96" fmla="*/ 211 w 582"/>
              <a:gd name="T97" fmla="*/ 454 h 454"/>
              <a:gd name="T98" fmla="*/ 245 w 582"/>
              <a:gd name="T99" fmla="*/ 454 h 454"/>
              <a:gd name="T100" fmla="*/ 265 w 582"/>
              <a:gd name="T101" fmla="*/ 454 h 454"/>
              <a:gd name="T102" fmla="*/ 271 w 582"/>
              <a:gd name="T103" fmla="*/ 450 h 454"/>
              <a:gd name="T104" fmla="*/ 274 w 582"/>
              <a:gd name="T105" fmla="*/ 447 h 454"/>
              <a:gd name="T106" fmla="*/ 278 w 582"/>
              <a:gd name="T107" fmla="*/ 441 h 454"/>
              <a:gd name="T108" fmla="*/ 278 w 582"/>
              <a:gd name="T109" fmla="*/ 294 h 454"/>
              <a:gd name="T110" fmla="*/ 178 w 582"/>
              <a:gd name="T111" fmla="*/ 301 h 454"/>
              <a:gd name="T112" fmla="*/ 178 w 582"/>
              <a:gd name="T113" fmla="*/ 441 h 454"/>
              <a:gd name="T114" fmla="*/ 181 w 582"/>
              <a:gd name="T115" fmla="*/ 447 h 454"/>
              <a:gd name="T116" fmla="*/ 185 w 582"/>
              <a:gd name="T117" fmla="*/ 450 h 454"/>
              <a:gd name="T118" fmla="*/ 191 w 582"/>
              <a:gd name="T119" fmla="*/ 454 h 454"/>
              <a:gd name="T120" fmla="*/ 195 w 582"/>
              <a:gd name="T121" fmla="*/ 4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454">
                <a:moveTo>
                  <a:pt x="472" y="454"/>
                </a:moveTo>
                <a:lnTo>
                  <a:pt x="539" y="454"/>
                </a:lnTo>
                <a:lnTo>
                  <a:pt x="542" y="454"/>
                </a:lnTo>
                <a:lnTo>
                  <a:pt x="546" y="452"/>
                </a:lnTo>
                <a:lnTo>
                  <a:pt x="548" y="450"/>
                </a:lnTo>
                <a:lnTo>
                  <a:pt x="551" y="449"/>
                </a:lnTo>
                <a:lnTo>
                  <a:pt x="553" y="447"/>
                </a:lnTo>
                <a:lnTo>
                  <a:pt x="554" y="443"/>
                </a:lnTo>
                <a:lnTo>
                  <a:pt x="555" y="441"/>
                </a:lnTo>
                <a:lnTo>
                  <a:pt x="555" y="437"/>
                </a:lnTo>
                <a:lnTo>
                  <a:pt x="555" y="193"/>
                </a:lnTo>
                <a:lnTo>
                  <a:pt x="516" y="148"/>
                </a:lnTo>
                <a:lnTo>
                  <a:pt x="456" y="198"/>
                </a:lnTo>
                <a:lnTo>
                  <a:pt x="456" y="437"/>
                </a:lnTo>
                <a:lnTo>
                  <a:pt x="457" y="441"/>
                </a:lnTo>
                <a:lnTo>
                  <a:pt x="458" y="443"/>
                </a:lnTo>
                <a:lnTo>
                  <a:pt x="460" y="447"/>
                </a:lnTo>
                <a:lnTo>
                  <a:pt x="462" y="449"/>
                </a:lnTo>
                <a:lnTo>
                  <a:pt x="464" y="450"/>
                </a:lnTo>
                <a:lnTo>
                  <a:pt x="467" y="452"/>
                </a:lnTo>
                <a:lnTo>
                  <a:pt x="470" y="454"/>
                </a:lnTo>
                <a:lnTo>
                  <a:pt x="472" y="454"/>
                </a:lnTo>
                <a:close/>
                <a:moveTo>
                  <a:pt x="334" y="454"/>
                </a:moveTo>
                <a:lnTo>
                  <a:pt x="350" y="454"/>
                </a:lnTo>
                <a:lnTo>
                  <a:pt x="367" y="454"/>
                </a:lnTo>
                <a:lnTo>
                  <a:pt x="384" y="454"/>
                </a:lnTo>
                <a:lnTo>
                  <a:pt x="400" y="454"/>
                </a:lnTo>
                <a:lnTo>
                  <a:pt x="404" y="454"/>
                </a:lnTo>
                <a:lnTo>
                  <a:pt x="407" y="452"/>
                </a:lnTo>
                <a:lnTo>
                  <a:pt x="409" y="450"/>
                </a:lnTo>
                <a:lnTo>
                  <a:pt x="412" y="449"/>
                </a:lnTo>
                <a:lnTo>
                  <a:pt x="414" y="447"/>
                </a:lnTo>
                <a:lnTo>
                  <a:pt x="415" y="443"/>
                </a:lnTo>
                <a:lnTo>
                  <a:pt x="416" y="441"/>
                </a:lnTo>
                <a:lnTo>
                  <a:pt x="416" y="437"/>
                </a:lnTo>
                <a:lnTo>
                  <a:pt x="416" y="412"/>
                </a:lnTo>
                <a:lnTo>
                  <a:pt x="416" y="387"/>
                </a:lnTo>
                <a:lnTo>
                  <a:pt x="416" y="361"/>
                </a:lnTo>
                <a:lnTo>
                  <a:pt x="416" y="336"/>
                </a:lnTo>
                <a:lnTo>
                  <a:pt x="416" y="311"/>
                </a:lnTo>
                <a:lnTo>
                  <a:pt x="416" y="286"/>
                </a:lnTo>
                <a:lnTo>
                  <a:pt x="416" y="260"/>
                </a:lnTo>
                <a:lnTo>
                  <a:pt x="416" y="235"/>
                </a:lnTo>
                <a:lnTo>
                  <a:pt x="416" y="234"/>
                </a:lnTo>
                <a:lnTo>
                  <a:pt x="416" y="233"/>
                </a:lnTo>
                <a:lnTo>
                  <a:pt x="318" y="316"/>
                </a:lnTo>
                <a:lnTo>
                  <a:pt x="317" y="316"/>
                </a:lnTo>
                <a:lnTo>
                  <a:pt x="317" y="437"/>
                </a:lnTo>
                <a:lnTo>
                  <a:pt x="317" y="441"/>
                </a:lnTo>
                <a:lnTo>
                  <a:pt x="318" y="443"/>
                </a:lnTo>
                <a:lnTo>
                  <a:pt x="321" y="447"/>
                </a:lnTo>
                <a:lnTo>
                  <a:pt x="322" y="449"/>
                </a:lnTo>
                <a:lnTo>
                  <a:pt x="324" y="450"/>
                </a:lnTo>
                <a:lnTo>
                  <a:pt x="328" y="452"/>
                </a:lnTo>
                <a:lnTo>
                  <a:pt x="330" y="454"/>
                </a:lnTo>
                <a:lnTo>
                  <a:pt x="334" y="454"/>
                </a:lnTo>
                <a:close/>
                <a:moveTo>
                  <a:pt x="56" y="454"/>
                </a:moveTo>
                <a:lnTo>
                  <a:pt x="122" y="454"/>
                </a:lnTo>
                <a:lnTo>
                  <a:pt x="125" y="454"/>
                </a:lnTo>
                <a:lnTo>
                  <a:pt x="128" y="452"/>
                </a:lnTo>
                <a:lnTo>
                  <a:pt x="131" y="450"/>
                </a:lnTo>
                <a:lnTo>
                  <a:pt x="133" y="449"/>
                </a:lnTo>
                <a:lnTo>
                  <a:pt x="135" y="447"/>
                </a:lnTo>
                <a:lnTo>
                  <a:pt x="136" y="443"/>
                </a:lnTo>
                <a:lnTo>
                  <a:pt x="138" y="441"/>
                </a:lnTo>
                <a:lnTo>
                  <a:pt x="139" y="437"/>
                </a:lnTo>
                <a:lnTo>
                  <a:pt x="139" y="324"/>
                </a:lnTo>
                <a:lnTo>
                  <a:pt x="40" y="382"/>
                </a:lnTo>
                <a:lnTo>
                  <a:pt x="40" y="437"/>
                </a:lnTo>
                <a:lnTo>
                  <a:pt x="40" y="441"/>
                </a:lnTo>
                <a:lnTo>
                  <a:pt x="41" y="443"/>
                </a:lnTo>
                <a:lnTo>
                  <a:pt x="42" y="447"/>
                </a:lnTo>
                <a:lnTo>
                  <a:pt x="44" y="449"/>
                </a:lnTo>
                <a:lnTo>
                  <a:pt x="47" y="450"/>
                </a:lnTo>
                <a:lnTo>
                  <a:pt x="49" y="452"/>
                </a:lnTo>
                <a:lnTo>
                  <a:pt x="52" y="454"/>
                </a:lnTo>
                <a:lnTo>
                  <a:pt x="56" y="454"/>
                </a:lnTo>
                <a:lnTo>
                  <a:pt x="56" y="454"/>
                </a:lnTo>
                <a:close/>
                <a:moveTo>
                  <a:pt x="0" y="296"/>
                </a:moveTo>
                <a:lnTo>
                  <a:pt x="218" y="167"/>
                </a:lnTo>
                <a:lnTo>
                  <a:pt x="231" y="160"/>
                </a:lnTo>
                <a:lnTo>
                  <a:pt x="244" y="167"/>
                </a:lnTo>
                <a:lnTo>
                  <a:pt x="309" y="202"/>
                </a:lnTo>
                <a:lnTo>
                  <a:pt x="484" y="52"/>
                </a:lnTo>
                <a:lnTo>
                  <a:pt x="460" y="24"/>
                </a:lnTo>
                <a:lnTo>
                  <a:pt x="520" y="11"/>
                </a:lnTo>
                <a:lnTo>
                  <a:pt x="582" y="0"/>
                </a:lnTo>
                <a:lnTo>
                  <a:pt x="561" y="59"/>
                </a:lnTo>
                <a:lnTo>
                  <a:pt x="541" y="118"/>
                </a:lnTo>
                <a:lnTo>
                  <a:pt x="518" y="91"/>
                </a:lnTo>
                <a:lnTo>
                  <a:pt x="329" y="253"/>
                </a:lnTo>
                <a:lnTo>
                  <a:pt x="316" y="265"/>
                </a:lnTo>
                <a:lnTo>
                  <a:pt x="300" y="256"/>
                </a:lnTo>
                <a:lnTo>
                  <a:pt x="232" y="219"/>
                </a:lnTo>
                <a:lnTo>
                  <a:pt x="27" y="340"/>
                </a:lnTo>
                <a:lnTo>
                  <a:pt x="0" y="296"/>
                </a:lnTo>
                <a:close/>
                <a:moveTo>
                  <a:pt x="195" y="454"/>
                </a:moveTo>
                <a:lnTo>
                  <a:pt x="211" y="454"/>
                </a:lnTo>
                <a:lnTo>
                  <a:pt x="227" y="454"/>
                </a:lnTo>
                <a:lnTo>
                  <a:pt x="245" y="454"/>
                </a:lnTo>
                <a:lnTo>
                  <a:pt x="261" y="454"/>
                </a:lnTo>
                <a:lnTo>
                  <a:pt x="265" y="454"/>
                </a:lnTo>
                <a:lnTo>
                  <a:pt x="267" y="452"/>
                </a:lnTo>
                <a:lnTo>
                  <a:pt x="271" y="450"/>
                </a:lnTo>
                <a:lnTo>
                  <a:pt x="273" y="449"/>
                </a:lnTo>
                <a:lnTo>
                  <a:pt x="274" y="447"/>
                </a:lnTo>
                <a:lnTo>
                  <a:pt x="276" y="443"/>
                </a:lnTo>
                <a:lnTo>
                  <a:pt x="278" y="441"/>
                </a:lnTo>
                <a:lnTo>
                  <a:pt x="278" y="437"/>
                </a:lnTo>
                <a:lnTo>
                  <a:pt x="278" y="294"/>
                </a:lnTo>
                <a:lnTo>
                  <a:pt x="232" y="268"/>
                </a:lnTo>
                <a:lnTo>
                  <a:pt x="178" y="301"/>
                </a:lnTo>
                <a:lnTo>
                  <a:pt x="178" y="437"/>
                </a:lnTo>
                <a:lnTo>
                  <a:pt x="178" y="441"/>
                </a:lnTo>
                <a:lnTo>
                  <a:pt x="180" y="443"/>
                </a:lnTo>
                <a:lnTo>
                  <a:pt x="181" y="447"/>
                </a:lnTo>
                <a:lnTo>
                  <a:pt x="183" y="449"/>
                </a:lnTo>
                <a:lnTo>
                  <a:pt x="185" y="450"/>
                </a:lnTo>
                <a:lnTo>
                  <a:pt x="188" y="452"/>
                </a:lnTo>
                <a:lnTo>
                  <a:pt x="191" y="454"/>
                </a:lnTo>
                <a:lnTo>
                  <a:pt x="195" y="454"/>
                </a:lnTo>
                <a:lnTo>
                  <a:pt x="195" y="4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稻壳儿 夏至夏末"/>
          <p:cNvSpPr txBox="1"/>
          <p:nvPr/>
        </p:nvSpPr>
        <p:spPr>
          <a:xfrm>
            <a:off x="3333656" y="16949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稻壳儿 夏至夏末"/>
          <p:cNvSpPr txBox="1"/>
          <p:nvPr/>
        </p:nvSpPr>
        <p:spPr>
          <a:xfrm>
            <a:off x="3333656" y="2064325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 夏至夏末"/>
          <p:cNvSpPr txBox="1"/>
          <p:nvPr/>
        </p:nvSpPr>
        <p:spPr>
          <a:xfrm>
            <a:off x="8121556" y="16949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稻壳儿 夏至夏末"/>
          <p:cNvSpPr txBox="1"/>
          <p:nvPr/>
        </p:nvSpPr>
        <p:spPr>
          <a:xfrm>
            <a:off x="8121556" y="2064325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 夏至夏末"/>
          <p:cNvSpPr txBox="1"/>
          <p:nvPr/>
        </p:nvSpPr>
        <p:spPr>
          <a:xfrm>
            <a:off x="3333656" y="411055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稻壳儿 夏至夏末"/>
          <p:cNvSpPr txBox="1"/>
          <p:nvPr/>
        </p:nvSpPr>
        <p:spPr>
          <a:xfrm>
            <a:off x="3333656" y="4479887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8121556" y="411055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8121556" y="4479887"/>
            <a:ext cx="2236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5400000">
            <a:off x="126338" y="453048"/>
            <a:ext cx="492252" cy="424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4642" y="495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添加标题内容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06500" y="1685438"/>
            <a:ext cx="3920684" cy="3710928"/>
          </a:xfrm>
          <a:prstGeom prst="rect">
            <a:avLst/>
          </a:prstGeom>
        </p:spPr>
      </p:pic>
      <p:sp>
        <p:nvSpPr>
          <p:cNvPr id="14" name="心形 13"/>
          <p:cNvSpPr/>
          <p:nvPr/>
        </p:nvSpPr>
        <p:spPr>
          <a:xfrm>
            <a:off x="5959052" y="1490351"/>
            <a:ext cx="726738" cy="654050"/>
          </a:xfrm>
          <a:prstGeom prst="hear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心形 14"/>
          <p:cNvSpPr/>
          <p:nvPr/>
        </p:nvSpPr>
        <p:spPr>
          <a:xfrm>
            <a:off x="5959052" y="2771543"/>
            <a:ext cx="726738" cy="654050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心形 15"/>
          <p:cNvSpPr/>
          <p:nvPr/>
        </p:nvSpPr>
        <p:spPr>
          <a:xfrm>
            <a:off x="5959052" y="3915445"/>
            <a:ext cx="726738" cy="654050"/>
          </a:xfrm>
          <a:prstGeom prst="hear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心形 16"/>
          <p:cNvSpPr/>
          <p:nvPr/>
        </p:nvSpPr>
        <p:spPr>
          <a:xfrm>
            <a:off x="5959052" y="5063137"/>
            <a:ext cx="726738" cy="654050"/>
          </a:xfrm>
          <a:prstGeom prst="hear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1" name="稻壳儿 夏至夏末"/>
          <p:cNvSpPr txBox="1"/>
          <p:nvPr/>
        </p:nvSpPr>
        <p:spPr>
          <a:xfrm>
            <a:off x="6911552" y="14815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稻壳儿 夏至夏末"/>
          <p:cNvSpPr txBox="1"/>
          <p:nvPr/>
        </p:nvSpPr>
        <p:spPr>
          <a:xfrm>
            <a:off x="6822652" y="1775069"/>
            <a:ext cx="406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稻壳儿 夏至夏末"/>
          <p:cNvSpPr txBox="1"/>
          <p:nvPr/>
        </p:nvSpPr>
        <p:spPr>
          <a:xfrm>
            <a:off x="6822652" y="266600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稻壳儿 夏至夏末"/>
          <p:cNvSpPr txBox="1"/>
          <p:nvPr/>
        </p:nvSpPr>
        <p:spPr>
          <a:xfrm>
            <a:off x="6822652" y="2959483"/>
            <a:ext cx="406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稻壳儿 夏至夏末"/>
          <p:cNvSpPr txBox="1"/>
          <p:nvPr/>
        </p:nvSpPr>
        <p:spPr>
          <a:xfrm>
            <a:off x="6822652" y="38919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稻壳儿 夏至夏末"/>
          <p:cNvSpPr txBox="1"/>
          <p:nvPr/>
        </p:nvSpPr>
        <p:spPr>
          <a:xfrm>
            <a:off x="6822652" y="4185415"/>
            <a:ext cx="406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稻壳儿 夏至夏末"/>
          <p:cNvSpPr txBox="1"/>
          <p:nvPr/>
        </p:nvSpPr>
        <p:spPr>
          <a:xfrm>
            <a:off x="6822652" y="502703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稻壳儿 夏至夏末"/>
          <p:cNvSpPr txBox="1"/>
          <p:nvPr/>
        </p:nvSpPr>
        <p:spPr>
          <a:xfrm>
            <a:off x="6822652" y="5320513"/>
            <a:ext cx="406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5361148" y="1645206"/>
            <a:ext cx="1469705" cy="1442841"/>
          </a:xfrm>
          <a:prstGeom prst="ellipse">
            <a:avLst/>
          </a:prstGeom>
          <a:solidFill>
            <a:srgbClr val="CAD9F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4" name="稻壳儿 夏至夏末"/>
          <p:cNvSpPr txBox="1"/>
          <p:nvPr/>
        </p:nvSpPr>
        <p:spPr>
          <a:xfrm>
            <a:off x="5549265" y="2024372"/>
            <a:ext cx="109347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5" name="稻壳儿 夏至夏末"/>
          <p:cNvSpPr txBox="1"/>
          <p:nvPr/>
        </p:nvSpPr>
        <p:spPr>
          <a:xfrm>
            <a:off x="4442778" y="3292850"/>
            <a:ext cx="330644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项目成功展示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6657" y="3846848"/>
            <a:ext cx="347868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>
            <a:off x="0" y="0"/>
            <a:ext cx="4356657" cy="1156512"/>
          </a:xfrm>
          <a:prstGeom prst="rect">
            <a:avLst/>
          </a:prstGeom>
          <a:solidFill>
            <a:srgbClr val="9BB4EC"/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30" r="69150" b="67553"/>
          <a:stretch>
            <a:fillRect/>
          </a:stretch>
        </p:blipFill>
        <p:spPr>
          <a:xfrm rot="10800000">
            <a:off x="7835343" y="5701488"/>
            <a:ext cx="4356657" cy="1156512"/>
          </a:xfrm>
          <a:prstGeom prst="rect">
            <a:avLst/>
          </a:prstGeom>
          <a:solidFill>
            <a:srgbClr val="9BB4EC"/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99FF"/>
      </a:accent1>
      <a:accent2>
        <a:srgbClr val="8496B0"/>
      </a:accent2>
      <a:accent3>
        <a:srgbClr val="6699FF"/>
      </a:accent3>
      <a:accent4>
        <a:srgbClr val="8496B0"/>
      </a:accent4>
      <a:accent5>
        <a:srgbClr val="6699FF"/>
      </a:accent5>
      <a:accent6>
        <a:srgbClr val="8496B0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3733</Words>
  <Application>WPS 演示</Application>
  <PresentationFormat>宽屏</PresentationFormat>
  <Paragraphs>400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Nexa Light</vt:lpstr>
      <vt:lpstr>Verdana</vt:lpstr>
      <vt:lpstr>Agency FB</vt:lpstr>
      <vt:lpstr>Trebuchet MS</vt:lpstr>
      <vt:lpstr>Open Sans</vt:lpstr>
      <vt:lpstr>Impact</vt:lpstr>
      <vt:lpstr>Arial Unicode MS</vt:lpstr>
      <vt:lpstr>Calibri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夏至未至</dc:creator>
  <cp:lastModifiedBy>铭</cp:lastModifiedBy>
  <cp:revision>49</cp:revision>
  <dcterms:created xsi:type="dcterms:W3CDTF">2021-03-15T02:14:00Z</dcterms:created>
  <dcterms:modified xsi:type="dcterms:W3CDTF">2022-03-14T08:38:35Z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v1.0_mb_m1oJ3MmfICUb8hA1fTnAcA==</vt:lpwstr>
  </property>
  <property fmtid="{D5CDD505-2E9C-101B-9397-08002B2CF9AE}" pid="4" name="ICV">
    <vt:lpwstr>138928691F61495A8B6467FD143CEE36</vt:lpwstr>
  </property>
</Properties>
</file>