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35"/>
  </p:notesMasterIdLst>
  <p:sldIdLst>
    <p:sldId id="256" r:id="rId3"/>
    <p:sldId id="1704" r:id="rId4"/>
    <p:sldId id="258" r:id="rId5"/>
    <p:sldId id="1713" r:id="rId6"/>
    <p:sldId id="1709" r:id="rId7"/>
    <p:sldId id="1707" r:id="rId8"/>
    <p:sldId id="1727" r:id="rId9"/>
    <p:sldId id="262" r:id="rId10"/>
    <p:sldId id="1705" r:id="rId11"/>
    <p:sldId id="1718" r:id="rId12"/>
    <p:sldId id="1716" r:id="rId13"/>
    <p:sldId id="1706" r:id="rId14"/>
    <p:sldId id="1708" r:id="rId15"/>
    <p:sldId id="263" r:id="rId16"/>
    <p:sldId id="1715" r:id="rId17"/>
    <p:sldId id="1710" r:id="rId18"/>
    <p:sldId id="1717" r:id="rId19"/>
    <p:sldId id="1726" r:id="rId20"/>
    <p:sldId id="1711" r:id="rId21"/>
    <p:sldId id="264" r:id="rId22"/>
    <p:sldId id="1719" r:id="rId23"/>
    <p:sldId id="1728" r:id="rId24"/>
    <p:sldId id="1724" r:id="rId25"/>
    <p:sldId id="1725" r:id="rId26"/>
    <p:sldId id="1722" r:id="rId27"/>
    <p:sldId id="265" r:id="rId28"/>
    <p:sldId id="1731" r:id="rId29"/>
    <p:sldId id="1730" r:id="rId30"/>
    <p:sldId id="1729" r:id="rId31"/>
    <p:sldId id="1733" r:id="rId32"/>
    <p:sldId id="1732" r:id="rId33"/>
    <p:sldId id="261" r:id="rId34"/>
  </p:sldIdLst>
  <p:sldSz cx="12192000" cy="6858000"/>
  <p:notesSz cx="6858000" cy="9144000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DA"/>
    <a:srgbClr val="FFD979"/>
    <a:srgbClr val="99D2EF"/>
    <a:srgbClr val="26A9E0"/>
    <a:srgbClr val="2A9CA2"/>
    <a:srgbClr val="258A8F"/>
    <a:srgbClr val="2283CD"/>
    <a:srgbClr val="E71D3A"/>
    <a:srgbClr val="18BCE2"/>
    <a:srgbClr val="55BE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62" autoAdjust="0"/>
    <p:restoredTop sz="94660"/>
  </p:normalViewPr>
  <p:slideViewPr>
    <p:cSldViewPr snapToGrid="0">
      <p:cViewPr varScale="1">
        <p:scale>
          <a:sx n="67" d="100"/>
          <a:sy n="67" d="100"/>
        </p:scale>
        <p:origin x="636" y="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9" Type="http://schemas.openxmlformats.org/officeDocument/2006/relationships/tags" Target="tags/tag26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notesMaster" Target="notesMasters/notesMaster1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/>
          <p:cNvSpPr/>
          <p:nvPr userDrawn="1"/>
        </p:nvSpPr>
        <p:spPr>
          <a:xfrm rot="1964322">
            <a:off x="6298840" y="-299680"/>
            <a:ext cx="6629400" cy="5110163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 userDrawn="1"/>
        </p:nvSpPr>
        <p:spPr>
          <a:xfrm rot="2804720">
            <a:off x="6429538" y="121247"/>
            <a:ext cx="6629400" cy="5110163"/>
          </a:xfrm>
          <a:prstGeom prst="triangle">
            <a:avLst/>
          </a:prstGeom>
          <a:blipFill dpi="0" rotWithShape="0">
            <a:blip r:embed="rId2"/>
            <a:srcRect/>
            <a:stretch>
              <a:fillRect t="-26436" r="-20486" b="-4127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副标题 2"/>
          <p:cNvSpPr>
            <a:spLocks noGrp="1"/>
          </p:cNvSpPr>
          <p:nvPr>
            <p:ph type="subTitle" idx="1"/>
          </p:nvPr>
        </p:nvSpPr>
        <p:spPr>
          <a:xfrm>
            <a:off x="669925" y="3788980"/>
            <a:ext cx="586878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" name="标题 1"/>
          <p:cNvSpPr>
            <a:spLocks noGrp="1"/>
          </p:cNvSpPr>
          <p:nvPr>
            <p:ph type="ctrTitle"/>
          </p:nvPr>
        </p:nvSpPr>
        <p:spPr>
          <a:xfrm>
            <a:off x="669925" y="2454433"/>
            <a:ext cx="5868784" cy="1308152"/>
          </a:xfr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0" name="文本占位符 13"/>
          <p:cNvSpPr>
            <a:spLocks noGrp="1"/>
          </p:cNvSpPr>
          <p:nvPr>
            <p:ph type="body" sz="quarter" idx="11" hasCustomPrompt="1"/>
          </p:nvPr>
        </p:nvSpPr>
        <p:spPr>
          <a:xfrm>
            <a:off x="669925" y="5747887"/>
            <a:ext cx="586878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sp>
        <p:nvSpPr>
          <p:cNvPr id="11" name="文本占位符 13"/>
          <p:cNvSpPr>
            <a:spLocks noGrp="1"/>
          </p:cNvSpPr>
          <p:nvPr>
            <p:ph type="body" sz="quarter" idx="12" hasCustomPrompt="1"/>
          </p:nvPr>
        </p:nvSpPr>
        <p:spPr>
          <a:xfrm>
            <a:off x="669925" y="5449412"/>
            <a:ext cx="586878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任意多边形: 形状 24"/>
          <p:cNvSpPr/>
          <p:nvPr userDrawn="1"/>
        </p:nvSpPr>
        <p:spPr>
          <a:xfrm rot="8747090">
            <a:off x="-645077" y="1054747"/>
            <a:ext cx="3429120" cy="6731579"/>
          </a:xfrm>
          <a:custGeom>
            <a:avLst/>
            <a:gdLst>
              <a:gd name="connsiteX0" fmla="*/ 700032 w 3429120"/>
              <a:gd name="connsiteY0" fmla="*/ 6731579 h 6731579"/>
              <a:gd name="connsiteX1" fmla="*/ 0 w 3429120"/>
              <a:gd name="connsiteY1" fmla="*/ 1695158 h 6731579"/>
              <a:gd name="connsiteX2" fmla="*/ 1099562 w 3429120"/>
              <a:gd name="connsiteY2" fmla="*/ 0 h 6731579"/>
              <a:gd name="connsiteX3" fmla="*/ 2080322 w 3429120"/>
              <a:gd name="connsiteY3" fmla="*/ 666903 h 6731579"/>
              <a:gd name="connsiteX4" fmla="*/ 3429120 w 3429120"/>
              <a:gd name="connsiteY4" fmla="*/ 2746301 h 6731579"/>
              <a:gd name="connsiteX5" fmla="*/ 719185 w 3429120"/>
              <a:gd name="connsiteY5" fmla="*/ 6731579 h 6731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29120" h="6731579">
                <a:moveTo>
                  <a:pt x="700032" y="6731579"/>
                </a:moveTo>
                <a:lnTo>
                  <a:pt x="0" y="1695158"/>
                </a:lnTo>
                <a:lnTo>
                  <a:pt x="1099562" y="0"/>
                </a:lnTo>
                <a:lnTo>
                  <a:pt x="2080322" y="666903"/>
                </a:lnTo>
                <a:lnTo>
                  <a:pt x="3429120" y="2746301"/>
                </a:lnTo>
                <a:lnTo>
                  <a:pt x="719185" y="6731579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5" name="任意多边形: 形状 14"/>
          <p:cNvSpPr/>
          <p:nvPr userDrawn="1"/>
        </p:nvSpPr>
        <p:spPr>
          <a:xfrm rot="18395800">
            <a:off x="6483856" y="-993554"/>
            <a:ext cx="6852471" cy="7133290"/>
          </a:xfrm>
          <a:custGeom>
            <a:avLst/>
            <a:gdLst>
              <a:gd name="connsiteX0" fmla="*/ 3982671 w 6852471"/>
              <a:gd name="connsiteY0" fmla="*/ 0 h 7133290"/>
              <a:gd name="connsiteX1" fmla="*/ 6852471 w 6852471"/>
              <a:gd name="connsiteY1" fmla="*/ 3864659 h 7133290"/>
              <a:gd name="connsiteX2" fmla="*/ 2450721 w 6852471"/>
              <a:gd name="connsiteY2" fmla="*/ 7133290 h 7133290"/>
              <a:gd name="connsiteX3" fmla="*/ 737629 w 6852471"/>
              <a:gd name="connsiteY3" fmla="*/ 7133290 h 7133290"/>
              <a:gd name="connsiteX4" fmla="*/ 0 w 6852471"/>
              <a:gd name="connsiteY4" fmla="*/ 6139951 h 7133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2471" h="7133290">
                <a:moveTo>
                  <a:pt x="3982671" y="0"/>
                </a:moveTo>
                <a:lnTo>
                  <a:pt x="6852471" y="3864659"/>
                </a:lnTo>
                <a:lnTo>
                  <a:pt x="2450721" y="7133290"/>
                </a:lnTo>
                <a:lnTo>
                  <a:pt x="737629" y="7133290"/>
                </a:lnTo>
                <a:lnTo>
                  <a:pt x="0" y="6139951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2951832" y="2736850"/>
            <a:ext cx="5328568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7" name="文本占位符 2"/>
          <p:cNvSpPr>
            <a:spLocks noGrp="1"/>
          </p:cNvSpPr>
          <p:nvPr>
            <p:ph type="body" idx="1"/>
          </p:nvPr>
        </p:nvSpPr>
        <p:spPr>
          <a:xfrm>
            <a:off x="2951832" y="3673475"/>
            <a:ext cx="5328568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日期占位符 2"/>
          <p:cNvSpPr>
            <a:spLocks noGrp="1"/>
          </p:cNvSpPr>
          <p:nvPr>
            <p:ph type="dt" sz="half" idx="10"/>
          </p:nvPr>
        </p:nvSpPr>
        <p:spPr>
          <a:xfrm>
            <a:off x="5401732" y="6240463"/>
            <a:ext cx="1388536" cy="206381"/>
          </a:xfrm>
        </p:spPr>
        <p:txBody>
          <a:bodyPr/>
          <a:lstStyle/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11"/>
          </p:nvPr>
        </p:nvSpPr>
        <p:spPr>
          <a:xfrm>
            <a:off x="669924" y="6240463"/>
            <a:ext cx="4140201" cy="206381"/>
          </a:xfrm>
        </p:spPr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599" y="6240463"/>
            <a:ext cx="2909888" cy="206381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sp>
        <p:nvSpPr>
          <p:cNvPr id="13" name="标题 5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14" name="内容占位符 7"/>
          <p:cNvSpPr>
            <a:spLocks noGrp="1"/>
          </p:cNvSpPr>
          <p:nvPr>
            <p:ph sz="quarter" idx="13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任意多边形: 形状 25"/>
          <p:cNvSpPr/>
          <p:nvPr userDrawn="1"/>
        </p:nvSpPr>
        <p:spPr>
          <a:xfrm rot="1964322">
            <a:off x="78625" y="-342096"/>
            <a:ext cx="6975703" cy="5970049"/>
          </a:xfrm>
          <a:custGeom>
            <a:avLst/>
            <a:gdLst>
              <a:gd name="connsiteX0" fmla="*/ 3243611 w 6975703"/>
              <a:gd name="connsiteY0" fmla="*/ 0 h 5970049"/>
              <a:gd name="connsiteX1" fmla="*/ 6975703 w 6975703"/>
              <a:gd name="connsiteY1" fmla="*/ 5753643 h 5970049"/>
              <a:gd name="connsiteX2" fmla="*/ 6639116 w 6975703"/>
              <a:gd name="connsiteY2" fmla="*/ 5970049 h 5970049"/>
              <a:gd name="connsiteX3" fmla="*/ 1167030 w 6975703"/>
              <a:gd name="connsiteY3" fmla="*/ 5970049 h 5970049"/>
              <a:gd name="connsiteX4" fmla="*/ 0 w 6975703"/>
              <a:gd name="connsiteY4" fmla="*/ 4154912 h 5970049"/>
              <a:gd name="connsiteX5" fmla="*/ 2302660 w 6975703"/>
              <a:gd name="connsiteY5" fmla="*/ 604978 h 597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75703" h="5970049">
                <a:moveTo>
                  <a:pt x="3243611" y="0"/>
                </a:moveTo>
                <a:lnTo>
                  <a:pt x="6975703" y="5753643"/>
                </a:lnTo>
                <a:lnTo>
                  <a:pt x="6639116" y="5970049"/>
                </a:lnTo>
                <a:lnTo>
                  <a:pt x="1167030" y="5970049"/>
                </a:lnTo>
                <a:lnTo>
                  <a:pt x="0" y="4154912"/>
                </a:lnTo>
                <a:lnTo>
                  <a:pt x="2302660" y="604978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: 形状 23"/>
          <p:cNvSpPr/>
          <p:nvPr userDrawn="1"/>
        </p:nvSpPr>
        <p:spPr>
          <a:xfrm rot="2804720">
            <a:off x="176099" y="-347462"/>
            <a:ext cx="6723276" cy="6392876"/>
          </a:xfrm>
          <a:custGeom>
            <a:avLst/>
            <a:gdLst>
              <a:gd name="connsiteX0" fmla="*/ 3172563 w 6723276"/>
              <a:gd name="connsiteY0" fmla="*/ 0 h 6392876"/>
              <a:gd name="connsiteX1" fmla="*/ 6723276 w 6723276"/>
              <a:gd name="connsiteY1" fmla="*/ 5474016 h 6392876"/>
              <a:gd name="connsiteX2" fmla="*/ 5858757 w 6723276"/>
              <a:gd name="connsiteY2" fmla="*/ 6392876 h 6392876"/>
              <a:gd name="connsiteX3" fmla="*/ 1596244 w 6723276"/>
              <a:gd name="connsiteY3" fmla="*/ 6392876 h 6392876"/>
              <a:gd name="connsiteX4" fmla="*/ 0 w 6723276"/>
              <a:gd name="connsiteY4" fmla="*/ 4891035 h 6392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3276" h="6392876">
                <a:moveTo>
                  <a:pt x="3172563" y="0"/>
                </a:moveTo>
                <a:lnTo>
                  <a:pt x="6723276" y="5474016"/>
                </a:lnTo>
                <a:lnTo>
                  <a:pt x="5858757" y="6392876"/>
                </a:lnTo>
                <a:lnTo>
                  <a:pt x="1596244" y="6392876"/>
                </a:lnTo>
                <a:lnTo>
                  <a:pt x="0" y="4891035"/>
                </a:lnTo>
                <a:close/>
              </a:path>
            </a:pathLst>
          </a:custGeom>
          <a:blipFill dpi="0" rotWithShape="0">
            <a:blip r:embed="rId2"/>
            <a:srcRect/>
            <a:stretch>
              <a:fillRect l="-11291" t="-17637" r="-24538" b="-4629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标题 1"/>
          <p:cNvSpPr>
            <a:spLocks noGrp="1"/>
          </p:cNvSpPr>
          <p:nvPr>
            <p:ph type="ctrTitle" hasCustomPrompt="1"/>
          </p:nvPr>
        </p:nvSpPr>
        <p:spPr>
          <a:xfrm>
            <a:off x="6094411" y="1587170"/>
            <a:ext cx="5426076" cy="1621509"/>
          </a:xfr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8" name="文本占位符 62"/>
          <p:cNvSpPr>
            <a:spLocks noGrp="1"/>
          </p:cNvSpPr>
          <p:nvPr>
            <p:ph type="body" sz="quarter" idx="18" hasCustomPrompt="1"/>
          </p:nvPr>
        </p:nvSpPr>
        <p:spPr>
          <a:xfrm>
            <a:off x="6094411" y="3893406"/>
            <a:ext cx="5426076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5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600" marR="0" lvl="0" indent="-228600" fontAlgn="auto">
              <a:spcAft>
                <a:spcPts val="0"/>
              </a:spcAft>
              <a:buClrTx/>
              <a:buSzTx/>
            </a:pPr>
            <a:r>
              <a:rPr lang="en-US" altLang="zh-CN" dirty="0"/>
              <a:t>Data</a:t>
            </a:r>
            <a:endParaRPr lang="en-US" altLang="zh-CN" dirty="0"/>
          </a:p>
        </p:txBody>
      </p:sp>
      <p:sp>
        <p:nvSpPr>
          <p:cNvPr id="9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6094412" y="3597135"/>
            <a:ext cx="5426076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3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9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日期占位符 3"/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7.jpeg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6.jpeg"/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tags" Target="../tags/tag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.jpeg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7.jpeg"/><Relationship Id="rId1" Type="http://schemas.openxmlformats.org/officeDocument/2006/relationships/tags" Target="../tags/tag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9.jpeg"/><Relationship Id="rId1" Type="http://schemas.openxmlformats.org/officeDocument/2006/relationships/tags" Target="../tags/tag2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6.jpeg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796290" y="1352800"/>
            <a:ext cx="2518791" cy="969896"/>
            <a:chOff x="2383834" y="4961879"/>
            <a:chExt cx="2518367" cy="969735"/>
          </a:xfrm>
        </p:grpSpPr>
        <p:grpSp>
          <p:nvGrpSpPr>
            <p:cNvPr id="25" name="组合 24"/>
            <p:cNvGrpSpPr/>
            <p:nvPr/>
          </p:nvGrpSpPr>
          <p:grpSpPr>
            <a:xfrm>
              <a:off x="2396533" y="4961879"/>
              <a:ext cx="2505668" cy="969735"/>
              <a:chOff x="5139956" y="1908357"/>
              <a:chExt cx="3957318" cy="1423337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5139956" y="2066117"/>
                <a:ext cx="3957318" cy="1265577"/>
                <a:chOff x="1" y="2662635"/>
                <a:chExt cx="3766541" cy="1473715"/>
              </a:xfrm>
            </p:grpSpPr>
            <p:sp>
              <p:nvSpPr>
                <p:cNvPr id="30" name="文本框 29"/>
                <p:cNvSpPr txBox="1"/>
                <p:nvPr/>
              </p:nvSpPr>
              <p:spPr>
                <a:xfrm>
                  <a:off x="1" y="3229398"/>
                  <a:ext cx="3766541" cy="9069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en-US" altLang="zh-CN" sz="16600" b="1" dirty="0">
                      <a:solidFill>
                        <a:srgbClr val="0099DA"/>
                      </a:solidFill>
                      <a:latin typeface="+mn-lt"/>
                    </a:rPr>
                    <a:t>REPORT</a:t>
                  </a:r>
                  <a:endParaRPr lang="zh-CN" altLang="en-US" sz="16600" b="1" dirty="0">
                    <a:solidFill>
                      <a:srgbClr val="0099DA"/>
                    </a:solidFill>
                    <a:latin typeface="+mn-lt"/>
                  </a:endParaRPr>
                </a:p>
              </p:txBody>
            </p:sp>
            <p:sp>
              <p:nvSpPr>
                <p:cNvPr id="31" name="矩形 30"/>
                <p:cNvSpPr/>
                <p:nvPr/>
              </p:nvSpPr>
              <p:spPr>
                <a:xfrm>
                  <a:off x="1" y="2662635"/>
                  <a:ext cx="1841176" cy="321360"/>
                </a:xfrm>
                <a:prstGeom prst="rect">
                  <a:avLst/>
                </a:prstGeom>
                <a:noFill/>
              </p:spPr>
              <p:txBody>
                <a:bodyPr wrap="none" numCol="1" rtlCol="0">
                  <a:prstTxWarp prst="textPlain">
                    <a:avLst/>
                  </a:prstTxWarp>
                  <a:spAutoFit/>
                </a:bodyPr>
                <a:lstStyle/>
                <a:p>
                  <a:pPr lvl="0"/>
                  <a:r>
                    <a:rPr lang="en-US" altLang="zh-CN" sz="16600" noProof="0" dirty="0">
                      <a:solidFill>
                        <a:srgbClr val="0099DA"/>
                      </a:solidFill>
                      <a:latin typeface="+mn-lt"/>
                    </a:rPr>
                    <a:t>BUSINESS</a:t>
                  </a:r>
                  <a:endParaRPr lang="en-US" altLang="zh-CN" sz="16600" noProof="0" dirty="0">
                    <a:solidFill>
                      <a:srgbClr val="0099DA"/>
                    </a:solidFill>
                    <a:latin typeface="+mn-lt"/>
                  </a:endParaRPr>
                </a:p>
              </p:txBody>
            </p:sp>
          </p:grpSp>
          <p:sp>
            <p:nvSpPr>
              <p:cNvPr id="29" name="文本框 28"/>
              <p:cNvSpPr txBox="1"/>
              <p:nvPr/>
            </p:nvSpPr>
            <p:spPr>
              <a:xfrm>
                <a:off x="7457736" y="1908357"/>
                <a:ext cx="1519191" cy="52193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sz="9600" dirty="0">
                    <a:solidFill>
                      <a:srgbClr val="0099DA"/>
                    </a:solidFill>
                    <a:latin typeface="Impact" panose="020B0806030902050204" pitchFamily="34" charset="0"/>
                  </a:rPr>
                  <a:t>202X</a:t>
                </a:r>
                <a:endParaRPr lang="zh-CN" altLang="en-US" sz="9600" dirty="0">
                  <a:solidFill>
                    <a:srgbClr val="0099DA"/>
                  </a:solidFill>
                  <a:latin typeface="Impact" panose="020B0806030902050204" pitchFamily="34" charset="0"/>
                </a:endParaRPr>
              </a:p>
            </p:txBody>
          </p:sp>
        </p:grpSp>
        <p:cxnSp>
          <p:nvCxnSpPr>
            <p:cNvPr id="26" name="直接连接符 25"/>
            <p:cNvCxnSpPr/>
            <p:nvPr/>
          </p:nvCxnSpPr>
          <p:spPr>
            <a:xfrm>
              <a:off x="2383834" y="4961879"/>
              <a:ext cx="1426168" cy="0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2383834" y="5317480"/>
              <a:ext cx="1426168" cy="0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Subtitle here</a:t>
            </a:r>
            <a:endParaRPr lang="en-US" altLang="zh-CN" dirty="0"/>
          </a:p>
        </p:txBody>
      </p:sp>
      <p:sp>
        <p:nvSpPr>
          <p:cNvPr id="33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简约商务工作计划模板</a:t>
            </a:r>
            <a:endParaRPr lang="zh-CN" altLang="en-US" dirty="0"/>
          </a:p>
        </p:txBody>
      </p:sp>
      <p:sp>
        <p:nvSpPr>
          <p:cNvPr id="35" name="文本占位符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/>
              <a:t>Speaker name and title</a:t>
            </a:r>
            <a:endParaRPr lang="en-US" altLang="zh-CN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433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74889" y="1808820"/>
            <a:ext cx="9842227" cy="3442820"/>
            <a:chOff x="1174889" y="1808820"/>
            <a:chExt cx="9842227" cy="3442820"/>
          </a:xfrm>
        </p:grpSpPr>
        <p:sp>
          <p:nvSpPr>
            <p:cNvPr id="6" name="îṥ1íḓé"/>
            <p:cNvSpPr/>
            <p:nvPr/>
          </p:nvSpPr>
          <p:spPr bwMode="auto">
            <a:xfrm>
              <a:off x="6378750" y="1822712"/>
              <a:ext cx="1569820" cy="1694851"/>
            </a:xfrm>
            <a:custGeom>
              <a:avLst/>
              <a:gdLst>
                <a:gd name="T0" fmla="*/ 1524722 w 21311"/>
                <a:gd name="T1" fmla="*/ 1646238 h 21600"/>
                <a:gd name="T2" fmla="*/ 1524722 w 21311"/>
                <a:gd name="T3" fmla="*/ 1646238 h 21600"/>
                <a:gd name="T4" fmla="*/ 1524722 w 21311"/>
                <a:gd name="T5" fmla="*/ 1646238 h 21600"/>
                <a:gd name="T6" fmla="*/ 1524722 w 21311"/>
                <a:gd name="T7" fmla="*/ 16462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311" h="21600">
                  <a:moveTo>
                    <a:pt x="76" y="4135"/>
                  </a:moveTo>
                  <a:cubicBezTo>
                    <a:pt x="0" y="12391"/>
                    <a:pt x="0" y="12391"/>
                    <a:pt x="0" y="12391"/>
                  </a:cubicBezTo>
                  <a:cubicBezTo>
                    <a:pt x="28" y="12439"/>
                    <a:pt x="57" y="12488"/>
                    <a:pt x="35" y="12563"/>
                  </a:cubicBezTo>
                  <a:cubicBezTo>
                    <a:pt x="64" y="12612"/>
                    <a:pt x="450" y="14955"/>
                    <a:pt x="2163" y="17360"/>
                  </a:cubicBezTo>
                  <a:cubicBezTo>
                    <a:pt x="3426" y="19239"/>
                    <a:pt x="5139" y="20625"/>
                    <a:pt x="7150" y="21599"/>
                  </a:cubicBezTo>
                  <a:cubicBezTo>
                    <a:pt x="7253" y="21545"/>
                    <a:pt x="7304" y="21518"/>
                    <a:pt x="7356" y="21490"/>
                  </a:cubicBezTo>
                  <a:cubicBezTo>
                    <a:pt x="9096" y="21334"/>
                    <a:pt x="10259" y="20782"/>
                    <a:pt x="10978" y="19829"/>
                  </a:cubicBezTo>
                  <a:cubicBezTo>
                    <a:pt x="11993" y="18464"/>
                    <a:pt x="11552" y="16596"/>
                    <a:pt x="11523" y="16547"/>
                  </a:cubicBezTo>
                  <a:cubicBezTo>
                    <a:pt x="11523" y="16547"/>
                    <a:pt x="11523" y="16547"/>
                    <a:pt x="11494" y="16499"/>
                  </a:cubicBezTo>
                  <a:cubicBezTo>
                    <a:pt x="11494" y="16499"/>
                    <a:pt x="11442" y="16526"/>
                    <a:pt x="11413" y="16478"/>
                  </a:cubicBezTo>
                  <a:cubicBezTo>
                    <a:pt x="10614" y="16391"/>
                    <a:pt x="10015" y="16071"/>
                    <a:pt x="10015" y="16071"/>
                  </a:cubicBezTo>
                  <a:cubicBezTo>
                    <a:pt x="9796" y="15932"/>
                    <a:pt x="9703" y="15663"/>
                    <a:pt x="9851" y="15458"/>
                  </a:cubicBezTo>
                  <a:cubicBezTo>
                    <a:pt x="9999" y="15252"/>
                    <a:pt x="10234" y="15191"/>
                    <a:pt x="10505" y="15303"/>
                  </a:cubicBezTo>
                  <a:cubicBezTo>
                    <a:pt x="10534" y="15351"/>
                    <a:pt x="12251" y="16289"/>
                    <a:pt x="13479" y="14939"/>
                  </a:cubicBezTo>
                  <a:cubicBezTo>
                    <a:pt x="13627" y="14733"/>
                    <a:pt x="13891" y="14721"/>
                    <a:pt x="14110" y="14860"/>
                  </a:cubicBezTo>
                  <a:cubicBezTo>
                    <a:pt x="14278" y="15026"/>
                    <a:pt x="14320" y="15322"/>
                    <a:pt x="14142" y="15480"/>
                  </a:cubicBezTo>
                  <a:cubicBezTo>
                    <a:pt x="13794" y="15919"/>
                    <a:pt x="13359" y="16213"/>
                    <a:pt x="12889" y="16334"/>
                  </a:cubicBezTo>
                  <a:cubicBezTo>
                    <a:pt x="12966" y="16803"/>
                    <a:pt x="13227" y="18257"/>
                    <a:pt x="12614" y="19727"/>
                  </a:cubicBezTo>
                  <a:cubicBezTo>
                    <a:pt x="15237" y="20250"/>
                    <a:pt x="18120" y="19170"/>
                    <a:pt x="19371" y="17745"/>
                  </a:cubicBezTo>
                  <a:cubicBezTo>
                    <a:pt x="21176" y="15771"/>
                    <a:pt x="21273" y="13554"/>
                    <a:pt x="21273" y="13554"/>
                  </a:cubicBezTo>
                  <a:cubicBezTo>
                    <a:pt x="21295" y="13479"/>
                    <a:pt x="21295" y="13479"/>
                    <a:pt x="21295" y="13479"/>
                  </a:cubicBezTo>
                  <a:cubicBezTo>
                    <a:pt x="21600" y="8096"/>
                    <a:pt x="17305" y="7502"/>
                    <a:pt x="17173" y="7508"/>
                  </a:cubicBezTo>
                  <a:cubicBezTo>
                    <a:pt x="16719" y="7430"/>
                    <a:pt x="16719" y="7430"/>
                    <a:pt x="16719" y="7430"/>
                  </a:cubicBezTo>
                  <a:cubicBezTo>
                    <a:pt x="16596" y="7113"/>
                    <a:pt x="16596" y="7113"/>
                    <a:pt x="16596" y="7113"/>
                  </a:cubicBezTo>
                  <a:cubicBezTo>
                    <a:pt x="15350" y="4015"/>
                    <a:pt x="12038" y="3474"/>
                    <a:pt x="10286" y="3383"/>
                  </a:cubicBezTo>
                  <a:cubicBezTo>
                    <a:pt x="10421" y="3948"/>
                    <a:pt x="10408" y="4719"/>
                    <a:pt x="10240" y="5572"/>
                  </a:cubicBezTo>
                  <a:cubicBezTo>
                    <a:pt x="10005" y="6652"/>
                    <a:pt x="9470" y="7572"/>
                    <a:pt x="8686" y="8304"/>
                  </a:cubicBezTo>
                  <a:cubicBezTo>
                    <a:pt x="7726" y="9195"/>
                    <a:pt x="6350" y="9731"/>
                    <a:pt x="4743" y="9882"/>
                  </a:cubicBezTo>
                  <a:cubicBezTo>
                    <a:pt x="4691" y="9909"/>
                    <a:pt x="4691" y="9909"/>
                    <a:pt x="4640" y="9936"/>
                  </a:cubicBezTo>
                  <a:cubicBezTo>
                    <a:pt x="4611" y="9888"/>
                    <a:pt x="4559" y="9915"/>
                    <a:pt x="4478" y="9894"/>
                  </a:cubicBezTo>
                  <a:cubicBezTo>
                    <a:pt x="4275" y="10575"/>
                    <a:pt x="3927" y="11013"/>
                    <a:pt x="3876" y="11041"/>
                  </a:cubicBezTo>
                  <a:cubicBezTo>
                    <a:pt x="3802" y="11144"/>
                    <a:pt x="3698" y="11198"/>
                    <a:pt x="3486" y="11183"/>
                  </a:cubicBezTo>
                  <a:cubicBezTo>
                    <a:pt x="3434" y="11211"/>
                    <a:pt x="3325" y="11141"/>
                    <a:pt x="3244" y="11120"/>
                  </a:cubicBezTo>
                  <a:cubicBezTo>
                    <a:pt x="3077" y="10954"/>
                    <a:pt x="2983" y="10685"/>
                    <a:pt x="3161" y="10527"/>
                  </a:cubicBezTo>
                  <a:cubicBezTo>
                    <a:pt x="3235" y="10425"/>
                    <a:pt x="4279" y="9108"/>
                    <a:pt x="3335" y="7760"/>
                  </a:cubicBezTo>
                  <a:cubicBezTo>
                    <a:pt x="3219" y="7567"/>
                    <a:pt x="3258" y="7292"/>
                    <a:pt x="3516" y="7155"/>
                  </a:cubicBezTo>
                  <a:cubicBezTo>
                    <a:pt x="3722" y="7046"/>
                    <a:pt x="4015" y="7082"/>
                    <a:pt x="4131" y="7276"/>
                  </a:cubicBezTo>
                  <a:cubicBezTo>
                    <a:pt x="4473" y="7732"/>
                    <a:pt x="4601" y="8173"/>
                    <a:pt x="4649" y="8593"/>
                  </a:cubicBezTo>
                  <a:cubicBezTo>
                    <a:pt x="7784" y="8272"/>
                    <a:pt x="8642" y="6417"/>
                    <a:pt x="8929" y="5310"/>
                  </a:cubicBezTo>
                  <a:cubicBezTo>
                    <a:pt x="9158" y="4107"/>
                    <a:pt x="8836" y="3003"/>
                    <a:pt x="8807" y="2955"/>
                  </a:cubicBezTo>
                  <a:cubicBezTo>
                    <a:pt x="8211" y="1168"/>
                    <a:pt x="6511" y="30"/>
                    <a:pt x="4523" y="0"/>
                  </a:cubicBezTo>
                  <a:cubicBezTo>
                    <a:pt x="3943" y="52"/>
                    <a:pt x="3363" y="104"/>
                    <a:pt x="2789" y="280"/>
                  </a:cubicBezTo>
                  <a:cubicBezTo>
                    <a:pt x="1694" y="605"/>
                    <a:pt x="911" y="1337"/>
                    <a:pt x="411" y="2430"/>
                  </a:cubicBezTo>
                  <a:cubicBezTo>
                    <a:pt x="60" y="3316"/>
                    <a:pt x="76" y="4135"/>
                    <a:pt x="76" y="413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7" name="îṡļíďè"/>
            <p:cNvSpPr/>
            <p:nvPr/>
          </p:nvSpPr>
          <p:spPr bwMode="auto">
            <a:xfrm>
              <a:off x="6359954" y="2985573"/>
              <a:ext cx="1844396" cy="2266067"/>
            </a:xfrm>
            <a:custGeom>
              <a:avLst/>
              <a:gdLst>
                <a:gd name="T0" fmla="*/ 1791410 w 21389"/>
                <a:gd name="T1" fmla="*/ 2201069 h 21600"/>
                <a:gd name="T2" fmla="*/ 1791410 w 21389"/>
                <a:gd name="T3" fmla="*/ 2201069 h 21600"/>
                <a:gd name="T4" fmla="*/ 1791410 w 21389"/>
                <a:gd name="T5" fmla="*/ 2201069 h 21600"/>
                <a:gd name="T6" fmla="*/ 1791410 w 21389"/>
                <a:gd name="T7" fmla="*/ 220106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389" h="21600">
                  <a:moveTo>
                    <a:pt x="18740" y="11373"/>
                  </a:moveTo>
                  <a:cubicBezTo>
                    <a:pt x="18118" y="11565"/>
                    <a:pt x="17316" y="11747"/>
                    <a:pt x="16433" y="11727"/>
                  </a:cubicBezTo>
                  <a:cubicBezTo>
                    <a:pt x="15282" y="11736"/>
                    <a:pt x="13976" y="11436"/>
                    <a:pt x="12573" y="10657"/>
                  </a:cubicBezTo>
                  <a:cubicBezTo>
                    <a:pt x="12271" y="10892"/>
                    <a:pt x="11749" y="11229"/>
                    <a:pt x="11065" y="11499"/>
                  </a:cubicBezTo>
                  <a:cubicBezTo>
                    <a:pt x="10512" y="11707"/>
                    <a:pt x="9735" y="11924"/>
                    <a:pt x="8808" y="11924"/>
                  </a:cubicBezTo>
                  <a:cubicBezTo>
                    <a:pt x="7995" y="11920"/>
                    <a:pt x="7013" y="11756"/>
                    <a:pt x="5990" y="11277"/>
                  </a:cubicBezTo>
                  <a:cubicBezTo>
                    <a:pt x="5666" y="11142"/>
                    <a:pt x="5581" y="10848"/>
                    <a:pt x="5726" y="10638"/>
                  </a:cubicBezTo>
                  <a:cubicBezTo>
                    <a:pt x="5891" y="10371"/>
                    <a:pt x="6248" y="10301"/>
                    <a:pt x="6504" y="10420"/>
                  </a:cubicBezTo>
                  <a:cubicBezTo>
                    <a:pt x="9567" y="11764"/>
                    <a:pt x="11507" y="10199"/>
                    <a:pt x="11979" y="9790"/>
                  </a:cubicBezTo>
                  <a:cubicBezTo>
                    <a:pt x="11954" y="9754"/>
                    <a:pt x="11998" y="9733"/>
                    <a:pt x="12042" y="9713"/>
                  </a:cubicBezTo>
                  <a:cubicBezTo>
                    <a:pt x="12125" y="9580"/>
                    <a:pt x="12257" y="9518"/>
                    <a:pt x="12438" y="9530"/>
                  </a:cubicBezTo>
                  <a:cubicBezTo>
                    <a:pt x="12595" y="9505"/>
                    <a:pt x="12732" y="9536"/>
                    <a:pt x="12850" y="9624"/>
                  </a:cubicBezTo>
                  <a:cubicBezTo>
                    <a:pt x="12919" y="9640"/>
                    <a:pt x="12919" y="9640"/>
                    <a:pt x="12944" y="9676"/>
                  </a:cubicBezTo>
                  <a:cubicBezTo>
                    <a:pt x="14751" y="10792"/>
                    <a:pt x="16551" y="11053"/>
                    <a:pt x="18302" y="10481"/>
                  </a:cubicBezTo>
                  <a:cubicBezTo>
                    <a:pt x="19651" y="9999"/>
                    <a:pt x="20465" y="9241"/>
                    <a:pt x="20508" y="9221"/>
                  </a:cubicBezTo>
                  <a:cubicBezTo>
                    <a:pt x="20484" y="9185"/>
                    <a:pt x="20528" y="9164"/>
                    <a:pt x="20572" y="9144"/>
                  </a:cubicBezTo>
                  <a:cubicBezTo>
                    <a:pt x="21368" y="8109"/>
                    <a:pt x="21577" y="7060"/>
                    <a:pt x="21221" y="6034"/>
                  </a:cubicBezTo>
                  <a:cubicBezTo>
                    <a:pt x="20872" y="5101"/>
                    <a:pt x="20250" y="4532"/>
                    <a:pt x="20250" y="4532"/>
                  </a:cubicBezTo>
                  <a:cubicBezTo>
                    <a:pt x="19964" y="4284"/>
                    <a:pt x="19964" y="4284"/>
                    <a:pt x="19964" y="4284"/>
                  </a:cubicBezTo>
                  <a:cubicBezTo>
                    <a:pt x="20148" y="3960"/>
                    <a:pt x="20148" y="3960"/>
                    <a:pt x="20148" y="3960"/>
                  </a:cubicBezTo>
                  <a:cubicBezTo>
                    <a:pt x="21208" y="2041"/>
                    <a:pt x="20179" y="709"/>
                    <a:pt x="19346" y="0"/>
                  </a:cubicBezTo>
                  <a:cubicBezTo>
                    <a:pt x="19165" y="750"/>
                    <a:pt x="18687" y="1828"/>
                    <a:pt x="17640" y="2836"/>
                  </a:cubicBezTo>
                  <a:cubicBezTo>
                    <a:pt x="16827" y="3594"/>
                    <a:pt x="15665" y="4179"/>
                    <a:pt x="14260" y="4496"/>
                  </a:cubicBezTo>
                  <a:cubicBezTo>
                    <a:pt x="13570" y="4673"/>
                    <a:pt x="12806" y="4741"/>
                    <a:pt x="12105" y="4732"/>
                  </a:cubicBezTo>
                  <a:cubicBezTo>
                    <a:pt x="11473" y="4739"/>
                    <a:pt x="10904" y="4670"/>
                    <a:pt x="10354" y="4543"/>
                  </a:cubicBezTo>
                  <a:cubicBezTo>
                    <a:pt x="9819" y="5029"/>
                    <a:pt x="9165" y="5427"/>
                    <a:pt x="8343" y="5665"/>
                  </a:cubicBezTo>
                  <a:cubicBezTo>
                    <a:pt x="9005" y="5787"/>
                    <a:pt x="9712" y="5888"/>
                    <a:pt x="10462" y="5969"/>
                  </a:cubicBezTo>
                  <a:cubicBezTo>
                    <a:pt x="10756" y="5976"/>
                    <a:pt x="10999" y="6245"/>
                    <a:pt x="10990" y="6486"/>
                  </a:cubicBezTo>
                  <a:cubicBezTo>
                    <a:pt x="10938" y="6749"/>
                    <a:pt x="10655" y="6927"/>
                    <a:pt x="10361" y="6921"/>
                  </a:cubicBezTo>
                  <a:cubicBezTo>
                    <a:pt x="10361" y="6921"/>
                    <a:pt x="10361" y="6921"/>
                    <a:pt x="10317" y="6941"/>
                  </a:cubicBezTo>
                  <a:cubicBezTo>
                    <a:pt x="8091" y="6734"/>
                    <a:pt x="6117" y="6220"/>
                    <a:pt x="4434" y="5285"/>
                  </a:cubicBezTo>
                  <a:cubicBezTo>
                    <a:pt x="3125" y="4558"/>
                    <a:pt x="1981" y="3564"/>
                    <a:pt x="1032" y="2432"/>
                  </a:cubicBezTo>
                  <a:cubicBezTo>
                    <a:pt x="710" y="1962"/>
                    <a:pt x="413" y="1529"/>
                    <a:pt x="184" y="1111"/>
                  </a:cubicBezTo>
                  <a:cubicBezTo>
                    <a:pt x="6" y="15476"/>
                    <a:pt x="6" y="15476"/>
                    <a:pt x="6" y="15476"/>
                  </a:cubicBezTo>
                  <a:cubicBezTo>
                    <a:pt x="-23" y="16870"/>
                    <a:pt x="10" y="18188"/>
                    <a:pt x="759" y="19365"/>
                  </a:cubicBezTo>
                  <a:cubicBezTo>
                    <a:pt x="1656" y="20759"/>
                    <a:pt x="3330" y="21174"/>
                    <a:pt x="3330" y="21174"/>
                  </a:cubicBezTo>
                  <a:cubicBezTo>
                    <a:pt x="3355" y="21210"/>
                    <a:pt x="3355" y="21210"/>
                    <a:pt x="3355" y="21210"/>
                  </a:cubicBezTo>
                  <a:cubicBezTo>
                    <a:pt x="4317" y="21431"/>
                    <a:pt x="5230" y="21580"/>
                    <a:pt x="6112" y="21600"/>
                  </a:cubicBezTo>
                  <a:cubicBezTo>
                    <a:pt x="7602" y="21576"/>
                    <a:pt x="8938" y="21243"/>
                    <a:pt x="10094" y="20565"/>
                  </a:cubicBezTo>
                  <a:cubicBezTo>
                    <a:pt x="10943" y="20029"/>
                    <a:pt x="11342" y="19511"/>
                    <a:pt x="11342" y="19511"/>
                  </a:cubicBezTo>
                  <a:cubicBezTo>
                    <a:pt x="11487" y="19301"/>
                    <a:pt x="11487" y="19301"/>
                    <a:pt x="11487" y="19301"/>
                  </a:cubicBezTo>
                  <a:cubicBezTo>
                    <a:pt x="11531" y="19281"/>
                    <a:pt x="11531" y="19281"/>
                    <a:pt x="11531" y="19281"/>
                  </a:cubicBezTo>
                  <a:cubicBezTo>
                    <a:pt x="11677" y="19071"/>
                    <a:pt x="11949" y="18707"/>
                    <a:pt x="12102" y="18255"/>
                  </a:cubicBezTo>
                  <a:cubicBezTo>
                    <a:pt x="12415" y="17443"/>
                    <a:pt x="12881" y="15418"/>
                    <a:pt x="11256" y="13553"/>
                  </a:cubicBezTo>
                  <a:cubicBezTo>
                    <a:pt x="11097" y="13912"/>
                    <a:pt x="10888" y="14199"/>
                    <a:pt x="10673" y="14393"/>
                  </a:cubicBezTo>
                  <a:cubicBezTo>
                    <a:pt x="10220" y="14746"/>
                    <a:pt x="9756" y="14914"/>
                    <a:pt x="9712" y="14934"/>
                  </a:cubicBezTo>
                  <a:cubicBezTo>
                    <a:pt x="9643" y="14918"/>
                    <a:pt x="9599" y="14938"/>
                    <a:pt x="9555" y="14959"/>
                  </a:cubicBezTo>
                  <a:cubicBezTo>
                    <a:pt x="9418" y="14927"/>
                    <a:pt x="9255" y="14860"/>
                    <a:pt x="9225" y="14731"/>
                  </a:cubicBezTo>
                  <a:cubicBezTo>
                    <a:pt x="9101" y="14550"/>
                    <a:pt x="9228" y="14396"/>
                    <a:pt x="9447" y="14295"/>
                  </a:cubicBezTo>
                  <a:cubicBezTo>
                    <a:pt x="9447" y="14295"/>
                    <a:pt x="9780" y="14188"/>
                    <a:pt x="10126" y="13933"/>
                  </a:cubicBezTo>
                  <a:cubicBezTo>
                    <a:pt x="10467" y="13585"/>
                    <a:pt x="10621" y="13132"/>
                    <a:pt x="10431" y="12602"/>
                  </a:cubicBezTo>
                  <a:cubicBezTo>
                    <a:pt x="10375" y="12437"/>
                    <a:pt x="10546" y="12263"/>
                    <a:pt x="10746" y="12217"/>
                  </a:cubicBezTo>
                  <a:cubicBezTo>
                    <a:pt x="10790" y="12197"/>
                    <a:pt x="10815" y="12233"/>
                    <a:pt x="10859" y="12213"/>
                  </a:cubicBezTo>
                  <a:cubicBezTo>
                    <a:pt x="11104" y="12147"/>
                    <a:pt x="11354" y="12174"/>
                    <a:pt x="11522" y="12334"/>
                  </a:cubicBezTo>
                  <a:cubicBezTo>
                    <a:pt x="14239" y="14695"/>
                    <a:pt x="13636" y="17450"/>
                    <a:pt x="13227" y="18543"/>
                  </a:cubicBezTo>
                  <a:cubicBezTo>
                    <a:pt x="13150" y="18769"/>
                    <a:pt x="13048" y="18959"/>
                    <a:pt x="12966" y="19093"/>
                  </a:cubicBezTo>
                  <a:cubicBezTo>
                    <a:pt x="15379" y="18642"/>
                    <a:pt x="16992" y="17276"/>
                    <a:pt x="17678" y="15150"/>
                  </a:cubicBezTo>
                  <a:cubicBezTo>
                    <a:pt x="17653" y="15113"/>
                    <a:pt x="17672" y="15057"/>
                    <a:pt x="17716" y="15037"/>
                  </a:cubicBezTo>
                  <a:cubicBezTo>
                    <a:pt x="17692" y="15000"/>
                    <a:pt x="17711" y="14944"/>
                    <a:pt x="17711" y="14944"/>
                  </a:cubicBezTo>
                  <a:cubicBezTo>
                    <a:pt x="17807" y="14661"/>
                    <a:pt x="17927" y="13653"/>
                    <a:pt x="17382" y="12858"/>
                  </a:cubicBezTo>
                  <a:cubicBezTo>
                    <a:pt x="17234" y="12641"/>
                    <a:pt x="17330" y="12359"/>
                    <a:pt x="17638" y="12216"/>
                  </a:cubicBezTo>
                  <a:cubicBezTo>
                    <a:pt x="17877" y="12058"/>
                    <a:pt x="18245" y="12173"/>
                    <a:pt x="18394" y="12390"/>
                  </a:cubicBezTo>
                  <a:cubicBezTo>
                    <a:pt x="18784" y="12876"/>
                    <a:pt x="18930" y="13427"/>
                    <a:pt x="18958" y="13890"/>
                  </a:cubicBezTo>
                  <a:cubicBezTo>
                    <a:pt x="19576" y="13271"/>
                    <a:pt x="19963" y="12568"/>
                    <a:pt x="20114" y="11689"/>
                  </a:cubicBezTo>
                  <a:cubicBezTo>
                    <a:pt x="20205" y="11314"/>
                    <a:pt x="20207" y="10979"/>
                    <a:pt x="20190" y="10701"/>
                  </a:cubicBezTo>
                  <a:cubicBezTo>
                    <a:pt x="19820" y="10921"/>
                    <a:pt x="19292" y="11165"/>
                    <a:pt x="18740" y="1137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8" name="í$ļïḑe"/>
            <p:cNvSpPr/>
            <p:nvPr/>
          </p:nvSpPr>
          <p:spPr bwMode="auto">
            <a:xfrm>
              <a:off x="4426485" y="1808820"/>
              <a:ext cx="1851751" cy="3428111"/>
            </a:xfrm>
            <a:custGeom>
              <a:avLst/>
              <a:gdLst>
                <a:gd name="T0" fmla="*/ 1798554 w 21573"/>
                <a:gd name="T1" fmla="*/ 3334876 h 21569"/>
                <a:gd name="T2" fmla="*/ 1798554 w 21573"/>
                <a:gd name="T3" fmla="*/ 3334876 h 21569"/>
                <a:gd name="T4" fmla="*/ 1798554 w 21573"/>
                <a:gd name="T5" fmla="*/ 3334876 h 21569"/>
                <a:gd name="T6" fmla="*/ 1798554 w 21573"/>
                <a:gd name="T7" fmla="*/ 3334876 h 2156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73" h="21569">
                  <a:moveTo>
                    <a:pt x="21440" y="8247"/>
                  </a:moveTo>
                  <a:cubicBezTo>
                    <a:pt x="21300" y="8447"/>
                    <a:pt x="21090" y="8636"/>
                    <a:pt x="20881" y="8826"/>
                  </a:cubicBezTo>
                  <a:cubicBezTo>
                    <a:pt x="20398" y="9256"/>
                    <a:pt x="19733" y="9679"/>
                    <a:pt x="18886" y="10094"/>
                  </a:cubicBezTo>
                  <a:cubicBezTo>
                    <a:pt x="17823" y="10638"/>
                    <a:pt x="16390" y="11105"/>
                    <a:pt x="14580" y="11435"/>
                  </a:cubicBezTo>
                  <a:cubicBezTo>
                    <a:pt x="13553" y="11622"/>
                    <a:pt x="12406" y="11750"/>
                    <a:pt x="11116" y="11796"/>
                  </a:cubicBezTo>
                  <a:cubicBezTo>
                    <a:pt x="11116" y="11796"/>
                    <a:pt x="11116" y="11796"/>
                    <a:pt x="11116" y="11796"/>
                  </a:cubicBezTo>
                  <a:cubicBezTo>
                    <a:pt x="11116" y="11796"/>
                    <a:pt x="11116" y="11796"/>
                    <a:pt x="11116" y="11796"/>
                  </a:cubicBezTo>
                  <a:cubicBezTo>
                    <a:pt x="11116" y="11796"/>
                    <a:pt x="10436" y="11814"/>
                    <a:pt x="9504" y="11814"/>
                  </a:cubicBezTo>
                  <a:cubicBezTo>
                    <a:pt x="8869" y="11818"/>
                    <a:pt x="8139" y="11788"/>
                    <a:pt x="7340" y="11748"/>
                  </a:cubicBezTo>
                  <a:cubicBezTo>
                    <a:pt x="6567" y="11731"/>
                    <a:pt x="5743" y="11667"/>
                    <a:pt x="4938" y="11565"/>
                  </a:cubicBezTo>
                  <a:cubicBezTo>
                    <a:pt x="4411" y="11506"/>
                    <a:pt x="3883" y="11446"/>
                    <a:pt x="3443" y="11359"/>
                  </a:cubicBezTo>
                  <a:cubicBezTo>
                    <a:pt x="3142" y="11293"/>
                    <a:pt x="2986" y="11089"/>
                    <a:pt x="3063" y="10939"/>
                  </a:cubicBezTo>
                  <a:cubicBezTo>
                    <a:pt x="3185" y="10776"/>
                    <a:pt x="3563" y="10693"/>
                    <a:pt x="3864" y="10759"/>
                  </a:cubicBezTo>
                  <a:cubicBezTo>
                    <a:pt x="4235" y="10835"/>
                    <a:pt x="4719" y="10908"/>
                    <a:pt x="5178" y="10957"/>
                  </a:cubicBezTo>
                  <a:cubicBezTo>
                    <a:pt x="5636" y="11007"/>
                    <a:pt x="6164" y="11067"/>
                    <a:pt x="6687" y="11065"/>
                  </a:cubicBezTo>
                  <a:cubicBezTo>
                    <a:pt x="7693" y="11137"/>
                    <a:pt x="8718" y="11171"/>
                    <a:pt x="9492" y="11188"/>
                  </a:cubicBezTo>
                  <a:cubicBezTo>
                    <a:pt x="10354" y="11178"/>
                    <a:pt x="10965" y="11149"/>
                    <a:pt x="11034" y="11160"/>
                  </a:cubicBezTo>
                  <a:cubicBezTo>
                    <a:pt x="13048" y="11082"/>
                    <a:pt x="14681" y="10806"/>
                    <a:pt x="15962" y="10416"/>
                  </a:cubicBezTo>
                  <a:cubicBezTo>
                    <a:pt x="17269" y="10051"/>
                    <a:pt x="18249" y="9595"/>
                    <a:pt x="19021" y="9108"/>
                  </a:cubicBezTo>
                  <a:cubicBezTo>
                    <a:pt x="19515" y="8801"/>
                    <a:pt x="19915" y="8459"/>
                    <a:pt x="20271" y="8130"/>
                  </a:cubicBezTo>
                  <a:cubicBezTo>
                    <a:pt x="20685" y="7689"/>
                    <a:pt x="20966" y="7289"/>
                    <a:pt x="21164" y="6977"/>
                  </a:cubicBezTo>
                  <a:cubicBezTo>
                    <a:pt x="21395" y="6529"/>
                    <a:pt x="21461" y="6257"/>
                    <a:pt x="21436" y="6233"/>
                  </a:cubicBezTo>
                  <a:cubicBezTo>
                    <a:pt x="21436" y="6233"/>
                    <a:pt x="21436" y="6233"/>
                    <a:pt x="21436" y="6233"/>
                  </a:cubicBezTo>
                  <a:cubicBezTo>
                    <a:pt x="21436" y="6233"/>
                    <a:pt x="21436" y="6233"/>
                    <a:pt x="21436" y="6233"/>
                  </a:cubicBezTo>
                  <a:cubicBezTo>
                    <a:pt x="21436" y="6233"/>
                    <a:pt x="21436" y="6233"/>
                    <a:pt x="21436" y="6233"/>
                  </a:cubicBezTo>
                  <a:cubicBezTo>
                    <a:pt x="21436" y="6233"/>
                    <a:pt x="21436" y="6233"/>
                    <a:pt x="21436" y="6233"/>
                  </a:cubicBezTo>
                  <a:cubicBezTo>
                    <a:pt x="21436" y="6233"/>
                    <a:pt x="21436" y="6233"/>
                    <a:pt x="21436" y="6233"/>
                  </a:cubicBezTo>
                  <a:cubicBezTo>
                    <a:pt x="21455" y="6196"/>
                    <a:pt x="21499" y="6182"/>
                    <a:pt x="21518" y="6145"/>
                  </a:cubicBezTo>
                  <a:cubicBezTo>
                    <a:pt x="21573" y="2067"/>
                    <a:pt x="21573" y="2067"/>
                    <a:pt x="21573" y="2067"/>
                  </a:cubicBezTo>
                  <a:cubicBezTo>
                    <a:pt x="21573" y="2067"/>
                    <a:pt x="21573" y="2067"/>
                    <a:pt x="21573" y="2067"/>
                  </a:cubicBezTo>
                  <a:cubicBezTo>
                    <a:pt x="21573" y="2067"/>
                    <a:pt x="21573" y="2067"/>
                    <a:pt x="21573" y="2067"/>
                  </a:cubicBezTo>
                  <a:cubicBezTo>
                    <a:pt x="21573" y="2067"/>
                    <a:pt x="21573" y="2067"/>
                    <a:pt x="21573" y="2067"/>
                  </a:cubicBezTo>
                  <a:cubicBezTo>
                    <a:pt x="21573" y="2067"/>
                    <a:pt x="21573" y="2067"/>
                    <a:pt x="21573" y="2067"/>
                  </a:cubicBezTo>
                  <a:cubicBezTo>
                    <a:pt x="21573" y="2067"/>
                    <a:pt x="21573" y="2067"/>
                    <a:pt x="21573" y="2067"/>
                  </a:cubicBezTo>
                  <a:cubicBezTo>
                    <a:pt x="21567" y="2006"/>
                    <a:pt x="21580" y="1907"/>
                    <a:pt x="21519" y="1737"/>
                  </a:cubicBezTo>
                  <a:cubicBezTo>
                    <a:pt x="21527" y="1577"/>
                    <a:pt x="21441" y="1383"/>
                    <a:pt x="21286" y="1178"/>
                  </a:cubicBezTo>
                  <a:cubicBezTo>
                    <a:pt x="21205" y="1045"/>
                    <a:pt x="21056" y="902"/>
                    <a:pt x="20931" y="782"/>
                  </a:cubicBezTo>
                  <a:cubicBezTo>
                    <a:pt x="20688" y="604"/>
                    <a:pt x="20425" y="464"/>
                    <a:pt x="20049" y="326"/>
                  </a:cubicBezTo>
                  <a:cubicBezTo>
                    <a:pt x="19861" y="258"/>
                    <a:pt x="19603" y="178"/>
                    <a:pt x="19327" y="137"/>
                  </a:cubicBezTo>
                  <a:cubicBezTo>
                    <a:pt x="18818" y="39"/>
                    <a:pt x="18359" y="-10"/>
                    <a:pt x="17906" y="2"/>
                  </a:cubicBezTo>
                  <a:cubicBezTo>
                    <a:pt x="17246" y="-17"/>
                    <a:pt x="16641" y="72"/>
                    <a:pt x="16085" y="209"/>
                  </a:cubicBezTo>
                  <a:cubicBezTo>
                    <a:pt x="15530" y="347"/>
                    <a:pt x="15094" y="542"/>
                    <a:pt x="14733" y="810"/>
                  </a:cubicBezTo>
                  <a:cubicBezTo>
                    <a:pt x="14498" y="976"/>
                    <a:pt x="14289" y="1165"/>
                    <a:pt x="14129" y="1403"/>
                  </a:cubicBezTo>
                  <a:cubicBezTo>
                    <a:pt x="14129" y="1403"/>
                    <a:pt x="14129" y="1403"/>
                    <a:pt x="14129" y="1403"/>
                  </a:cubicBezTo>
                  <a:cubicBezTo>
                    <a:pt x="14129" y="1403"/>
                    <a:pt x="14129" y="1403"/>
                    <a:pt x="14110" y="1440"/>
                  </a:cubicBezTo>
                  <a:cubicBezTo>
                    <a:pt x="14090" y="1477"/>
                    <a:pt x="14071" y="1515"/>
                    <a:pt x="14032" y="1589"/>
                  </a:cubicBezTo>
                  <a:cubicBezTo>
                    <a:pt x="13975" y="1701"/>
                    <a:pt x="13923" y="1875"/>
                    <a:pt x="13920" y="2096"/>
                  </a:cubicBezTo>
                  <a:cubicBezTo>
                    <a:pt x="13957" y="2242"/>
                    <a:pt x="13949" y="2402"/>
                    <a:pt x="14010" y="2572"/>
                  </a:cubicBezTo>
                  <a:cubicBezTo>
                    <a:pt x="14096" y="2767"/>
                    <a:pt x="14182" y="2961"/>
                    <a:pt x="14382" y="3152"/>
                  </a:cubicBezTo>
                  <a:cubicBezTo>
                    <a:pt x="14581" y="3343"/>
                    <a:pt x="14849" y="3545"/>
                    <a:pt x="15181" y="3696"/>
                  </a:cubicBezTo>
                  <a:cubicBezTo>
                    <a:pt x="15464" y="3799"/>
                    <a:pt x="15702" y="3915"/>
                    <a:pt x="16072" y="3992"/>
                  </a:cubicBezTo>
                  <a:cubicBezTo>
                    <a:pt x="16467" y="4092"/>
                    <a:pt x="16976" y="4189"/>
                    <a:pt x="17617" y="4246"/>
                  </a:cubicBezTo>
                  <a:cubicBezTo>
                    <a:pt x="17612" y="4185"/>
                    <a:pt x="17650" y="4110"/>
                    <a:pt x="17714" y="4059"/>
                  </a:cubicBezTo>
                  <a:cubicBezTo>
                    <a:pt x="17747" y="3923"/>
                    <a:pt x="17893" y="3784"/>
                    <a:pt x="18064" y="3669"/>
                  </a:cubicBezTo>
                  <a:cubicBezTo>
                    <a:pt x="18191" y="3568"/>
                    <a:pt x="18461" y="3548"/>
                    <a:pt x="18605" y="3630"/>
                  </a:cubicBezTo>
                  <a:cubicBezTo>
                    <a:pt x="18793" y="3699"/>
                    <a:pt x="18805" y="3822"/>
                    <a:pt x="18678" y="3923"/>
                  </a:cubicBezTo>
                  <a:cubicBezTo>
                    <a:pt x="18595" y="4011"/>
                    <a:pt x="18512" y="4100"/>
                    <a:pt x="18430" y="4188"/>
                  </a:cubicBezTo>
                  <a:cubicBezTo>
                    <a:pt x="18391" y="4262"/>
                    <a:pt x="18378" y="4361"/>
                    <a:pt x="18339" y="4436"/>
                  </a:cubicBezTo>
                  <a:cubicBezTo>
                    <a:pt x="18370" y="4521"/>
                    <a:pt x="18381" y="4643"/>
                    <a:pt x="18412" y="4728"/>
                  </a:cubicBezTo>
                  <a:cubicBezTo>
                    <a:pt x="18486" y="4800"/>
                    <a:pt x="18517" y="4885"/>
                    <a:pt x="18592" y="4957"/>
                  </a:cubicBezTo>
                  <a:cubicBezTo>
                    <a:pt x="18672" y="5090"/>
                    <a:pt x="18816" y="5172"/>
                    <a:pt x="18816" y="5172"/>
                  </a:cubicBezTo>
                  <a:cubicBezTo>
                    <a:pt x="18816" y="5172"/>
                    <a:pt x="18816" y="5172"/>
                    <a:pt x="18816" y="5172"/>
                  </a:cubicBezTo>
                  <a:cubicBezTo>
                    <a:pt x="18816" y="5172"/>
                    <a:pt x="18816" y="5172"/>
                    <a:pt x="18816" y="5172"/>
                  </a:cubicBezTo>
                  <a:cubicBezTo>
                    <a:pt x="18985" y="5278"/>
                    <a:pt x="18927" y="5390"/>
                    <a:pt x="18731" y="5481"/>
                  </a:cubicBezTo>
                  <a:cubicBezTo>
                    <a:pt x="18579" y="5559"/>
                    <a:pt x="18328" y="5541"/>
                    <a:pt x="18203" y="5421"/>
                  </a:cubicBezTo>
                  <a:cubicBezTo>
                    <a:pt x="18203" y="5421"/>
                    <a:pt x="18084" y="5363"/>
                    <a:pt x="17985" y="5268"/>
                  </a:cubicBezTo>
                  <a:cubicBezTo>
                    <a:pt x="17885" y="5172"/>
                    <a:pt x="17779" y="5015"/>
                    <a:pt x="17699" y="4882"/>
                  </a:cubicBezTo>
                  <a:cubicBezTo>
                    <a:pt x="17630" y="4872"/>
                    <a:pt x="17586" y="4885"/>
                    <a:pt x="17517" y="4875"/>
                  </a:cubicBezTo>
                  <a:cubicBezTo>
                    <a:pt x="16649" y="4824"/>
                    <a:pt x="15933" y="4695"/>
                    <a:pt x="15349" y="4526"/>
                  </a:cubicBezTo>
                  <a:cubicBezTo>
                    <a:pt x="14741" y="4334"/>
                    <a:pt x="14246" y="4138"/>
                    <a:pt x="13858" y="3878"/>
                  </a:cubicBezTo>
                  <a:cubicBezTo>
                    <a:pt x="13639" y="3724"/>
                    <a:pt x="13440" y="3533"/>
                    <a:pt x="13266" y="3365"/>
                  </a:cubicBezTo>
                  <a:cubicBezTo>
                    <a:pt x="13085" y="3137"/>
                    <a:pt x="12949" y="2895"/>
                    <a:pt x="12838" y="2677"/>
                  </a:cubicBezTo>
                  <a:cubicBezTo>
                    <a:pt x="12796" y="2469"/>
                    <a:pt x="12754" y="2261"/>
                    <a:pt x="12737" y="2078"/>
                  </a:cubicBezTo>
                  <a:cubicBezTo>
                    <a:pt x="12790" y="1904"/>
                    <a:pt x="12798" y="1745"/>
                    <a:pt x="12830" y="1609"/>
                  </a:cubicBezTo>
                  <a:cubicBezTo>
                    <a:pt x="12579" y="1591"/>
                    <a:pt x="12308" y="1610"/>
                    <a:pt x="11968" y="1619"/>
                  </a:cubicBezTo>
                  <a:cubicBezTo>
                    <a:pt x="11452" y="1682"/>
                    <a:pt x="10866" y="1734"/>
                    <a:pt x="10355" y="1858"/>
                  </a:cubicBezTo>
                  <a:cubicBezTo>
                    <a:pt x="9951" y="1918"/>
                    <a:pt x="9598" y="2025"/>
                    <a:pt x="9225" y="2170"/>
                  </a:cubicBezTo>
                  <a:cubicBezTo>
                    <a:pt x="8739" y="2318"/>
                    <a:pt x="8328" y="2537"/>
                    <a:pt x="7922" y="2818"/>
                  </a:cubicBezTo>
                  <a:cubicBezTo>
                    <a:pt x="7732" y="2970"/>
                    <a:pt x="7522" y="3160"/>
                    <a:pt x="7382" y="3360"/>
                  </a:cubicBezTo>
                  <a:cubicBezTo>
                    <a:pt x="7261" y="3523"/>
                    <a:pt x="7261" y="3523"/>
                    <a:pt x="7261" y="3523"/>
                  </a:cubicBezTo>
                  <a:cubicBezTo>
                    <a:pt x="6946" y="3556"/>
                    <a:pt x="6946" y="3556"/>
                    <a:pt x="6946" y="3556"/>
                  </a:cubicBezTo>
                  <a:cubicBezTo>
                    <a:pt x="6946" y="3556"/>
                    <a:pt x="6946" y="3556"/>
                    <a:pt x="6946" y="3556"/>
                  </a:cubicBezTo>
                  <a:cubicBezTo>
                    <a:pt x="6946" y="3556"/>
                    <a:pt x="6946" y="3556"/>
                    <a:pt x="6946" y="3556"/>
                  </a:cubicBezTo>
                  <a:cubicBezTo>
                    <a:pt x="6946" y="3556"/>
                    <a:pt x="6946" y="3556"/>
                    <a:pt x="6946" y="3556"/>
                  </a:cubicBezTo>
                  <a:cubicBezTo>
                    <a:pt x="6946" y="3556"/>
                    <a:pt x="6946" y="3556"/>
                    <a:pt x="6946" y="3556"/>
                  </a:cubicBezTo>
                  <a:cubicBezTo>
                    <a:pt x="6946" y="3556"/>
                    <a:pt x="6946" y="3556"/>
                    <a:pt x="6946" y="3556"/>
                  </a:cubicBezTo>
                  <a:cubicBezTo>
                    <a:pt x="6946" y="3556"/>
                    <a:pt x="6902" y="3569"/>
                    <a:pt x="6857" y="3583"/>
                  </a:cubicBezTo>
                  <a:cubicBezTo>
                    <a:pt x="6788" y="3572"/>
                    <a:pt x="6700" y="3599"/>
                    <a:pt x="6542" y="3616"/>
                  </a:cubicBezTo>
                  <a:cubicBezTo>
                    <a:pt x="6252" y="3672"/>
                    <a:pt x="5874" y="3756"/>
                    <a:pt x="5476" y="3877"/>
                  </a:cubicBezTo>
                  <a:cubicBezTo>
                    <a:pt x="5211" y="3958"/>
                    <a:pt x="4971" y="4062"/>
                    <a:pt x="4687" y="4180"/>
                  </a:cubicBezTo>
                  <a:cubicBezTo>
                    <a:pt x="4358" y="4311"/>
                    <a:pt x="4035" y="4504"/>
                    <a:pt x="3806" y="4731"/>
                  </a:cubicBezTo>
                  <a:cubicBezTo>
                    <a:pt x="3660" y="4870"/>
                    <a:pt x="3514" y="5009"/>
                    <a:pt x="3462" y="5182"/>
                  </a:cubicBezTo>
                  <a:cubicBezTo>
                    <a:pt x="3341" y="5345"/>
                    <a:pt x="3269" y="5556"/>
                    <a:pt x="3292" y="5801"/>
                  </a:cubicBezTo>
                  <a:cubicBezTo>
                    <a:pt x="3265" y="5998"/>
                    <a:pt x="3307" y="6205"/>
                    <a:pt x="3398" y="6461"/>
                  </a:cubicBezTo>
                  <a:cubicBezTo>
                    <a:pt x="3404" y="6522"/>
                    <a:pt x="3404" y="6522"/>
                    <a:pt x="3404" y="6522"/>
                  </a:cubicBezTo>
                  <a:cubicBezTo>
                    <a:pt x="3404" y="6522"/>
                    <a:pt x="3404" y="6522"/>
                    <a:pt x="3404" y="6522"/>
                  </a:cubicBezTo>
                  <a:cubicBezTo>
                    <a:pt x="3454" y="6570"/>
                    <a:pt x="3460" y="6631"/>
                    <a:pt x="3534" y="6703"/>
                  </a:cubicBezTo>
                  <a:cubicBezTo>
                    <a:pt x="3640" y="6860"/>
                    <a:pt x="3795" y="7064"/>
                    <a:pt x="4133" y="7277"/>
                  </a:cubicBezTo>
                  <a:cubicBezTo>
                    <a:pt x="4326" y="7407"/>
                    <a:pt x="4589" y="7547"/>
                    <a:pt x="4896" y="7674"/>
                  </a:cubicBezTo>
                  <a:cubicBezTo>
                    <a:pt x="5367" y="7846"/>
                    <a:pt x="5925" y="7991"/>
                    <a:pt x="6660" y="8082"/>
                  </a:cubicBezTo>
                  <a:cubicBezTo>
                    <a:pt x="7094" y="8108"/>
                    <a:pt x="7553" y="8157"/>
                    <a:pt x="8145" y="8166"/>
                  </a:cubicBezTo>
                  <a:cubicBezTo>
                    <a:pt x="8598" y="8154"/>
                    <a:pt x="9164" y="8139"/>
                    <a:pt x="9819" y="8097"/>
                  </a:cubicBezTo>
                  <a:cubicBezTo>
                    <a:pt x="9670" y="7954"/>
                    <a:pt x="9564" y="7797"/>
                    <a:pt x="9484" y="7664"/>
                  </a:cubicBezTo>
                  <a:cubicBezTo>
                    <a:pt x="9392" y="7409"/>
                    <a:pt x="9369" y="7164"/>
                    <a:pt x="9372" y="6943"/>
                  </a:cubicBezTo>
                  <a:cubicBezTo>
                    <a:pt x="9355" y="6759"/>
                    <a:pt x="9407" y="6586"/>
                    <a:pt x="9440" y="6450"/>
                  </a:cubicBezTo>
                  <a:cubicBezTo>
                    <a:pt x="9434" y="6388"/>
                    <a:pt x="9497" y="6338"/>
                    <a:pt x="9472" y="6314"/>
                  </a:cubicBezTo>
                  <a:cubicBezTo>
                    <a:pt x="9448" y="6290"/>
                    <a:pt x="9403" y="6303"/>
                    <a:pt x="9378" y="6279"/>
                  </a:cubicBezTo>
                  <a:cubicBezTo>
                    <a:pt x="9033" y="6227"/>
                    <a:pt x="8726" y="6100"/>
                    <a:pt x="8438" y="5936"/>
                  </a:cubicBezTo>
                  <a:cubicBezTo>
                    <a:pt x="8294" y="5854"/>
                    <a:pt x="8302" y="5694"/>
                    <a:pt x="8454" y="5616"/>
                  </a:cubicBezTo>
                  <a:cubicBezTo>
                    <a:pt x="8631" y="5562"/>
                    <a:pt x="8857" y="5556"/>
                    <a:pt x="9001" y="5639"/>
                  </a:cubicBezTo>
                  <a:cubicBezTo>
                    <a:pt x="9239" y="5755"/>
                    <a:pt x="9452" y="5848"/>
                    <a:pt x="9659" y="5879"/>
                  </a:cubicBezTo>
                  <a:cubicBezTo>
                    <a:pt x="9892" y="5934"/>
                    <a:pt x="10099" y="5966"/>
                    <a:pt x="10326" y="5960"/>
                  </a:cubicBezTo>
                  <a:cubicBezTo>
                    <a:pt x="10665" y="5951"/>
                    <a:pt x="10980" y="5918"/>
                    <a:pt x="11226" y="5875"/>
                  </a:cubicBezTo>
                  <a:cubicBezTo>
                    <a:pt x="11428" y="5845"/>
                    <a:pt x="11605" y="5791"/>
                    <a:pt x="11605" y="5791"/>
                  </a:cubicBezTo>
                  <a:cubicBezTo>
                    <a:pt x="11605" y="5791"/>
                    <a:pt x="11605" y="5791"/>
                    <a:pt x="11605" y="5791"/>
                  </a:cubicBezTo>
                  <a:cubicBezTo>
                    <a:pt x="11605" y="5791"/>
                    <a:pt x="11605" y="5791"/>
                    <a:pt x="11605" y="5791"/>
                  </a:cubicBezTo>
                  <a:cubicBezTo>
                    <a:pt x="11781" y="5737"/>
                    <a:pt x="12014" y="5793"/>
                    <a:pt x="12113" y="5888"/>
                  </a:cubicBezTo>
                  <a:cubicBezTo>
                    <a:pt x="12213" y="5984"/>
                    <a:pt x="12180" y="6120"/>
                    <a:pt x="11959" y="6187"/>
                  </a:cubicBezTo>
                  <a:cubicBezTo>
                    <a:pt x="11959" y="6187"/>
                    <a:pt x="11758" y="6217"/>
                    <a:pt x="11468" y="6274"/>
                  </a:cubicBezTo>
                  <a:cubicBezTo>
                    <a:pt x="11266" y="6304"/>
                    <a:pt x="10976" y="6360"/>
                    <a:pt x="10705" y="6380"/>
                  </a:cubicBezTo>
                  <a:cubicBezTo>
                    <a:pt x="10661" y="6393"/>
                    <a:pt x="10661" y="6393"/>
                    <a:pt x="10686" y="6417"/>
                  </a:cubicBezTo>
                  <a:cubicBezTo>
                    <a:pt x="10686" y="6417"/>
                    <a:pt x="10686" y="6417"/>
                    <a:pt x="10686" y="6417"/>
                  </a:cubicBezTo>
                  <a:cubicBezTo>
                    <a:pt x="10686" y="6417"/>
                    <a:pt x="10686" y="6417"/>
                    <a:pt x="10686" y="6417"/>
                  </a:cubicBezTo>
                  <a:cubicBezTo>
                    <a:pt x="10686" y="6417"/>
                    <a:pt x="10686" y="6417"/>
                    <a:pt x="10642" y="6430"/>
                  </a:cubicBezTo>
                  <a:cubicBezTo>
                    <a:pt x="10642" y="6430"/>
                    <a:pt x="10642" y="6430"/>
                    <a:pt x="10667" y="6454"/>
                  </a:cubicBezTo>
                  <a:cubicBezTo>
                    <a:pt x="10622" y="6468"/>
                    <a:pt x="10603" y="6505"/>
                    <a:pt x="10609" y="6566"/>
                  </a:cubicBezTo>
                  <a:cubicBezTo>
                    <a:pt x="10570" y="6641"/>
                    <a:pt x="10562" y="6801"/>
                    <a:pt x="10554" y="6961"/>
                  </a:cubicBezTo>
                  <a:cubicBezTo>
                    <a:pt x="10522" y="7097"/>
                    <a:pt x="10558" y="7243"/>
                    <a:pt x="10619" y="7413"/>
                  </a:cubicBezTo>
                  <a:cubicBezTo>
                    <a:pt x="10680" y="7584"/>
                    <a:pt x="10786" y="7740"/>
                    <a:pt x="10960" y="7908"/>
                  </a:cubicBezTo>
                  <a:cubicBezTo>
                    <a:pt x="11060" y="8003"/>
                    <a:pt x="11184" y="8123"/>
                    <a:pt x="11328" y="8205"/>
                  </a:cubicBezTo>
                  <a:cubicBezTo>
                    <a:pt x="11547" y="8359"/>
                    <a:pt x="11829" y="8462"/>
                    <a:pt x="12180" y="8576"/>
                  </a:cubicBezTo>
                  <a:cubicBezTo>
                    <a:pt x="12670" y="8710"/>
                    <a:pt x="13317" y="8828"/>
                    <a:pt x="14141" y="8893"/>
                  </a:cubicBezTo>
                  <a:cubicBezTo>
                    <a:pt x="14461" y="8921"/>
                    <a:pt x="14680" y="9075"/>
                    <a:pt x="14628" y="9248"/>
                  </a:cubicBezTo>
                  <a:cubicBezTo>
                    <a:pt x="14576" y="9421"/>
                    <a:pt x="14291" y="9539"/>
                    <a:pt x="13971" y="9511"/>
                  </a:cubicBezTo>
                  <a:cubicBezTo>
                    <a:pt x="13172" y="9471"/>
                    <a:pt x="12481" y="9366"/>
                    <a:pt x="11922" y="9221"/>
                  </a:cubicBezTo>
                  <a:cubicBezTo>
                    <a:pt x="11364" y="9076"/>
                    <a:pt x="10893" y="8904"/>
                    <a:pt x="10556" y="8692"/>
                  </a:cubicBezTo>
                  <a:cubicBezTo>
                    <a:pt x="10556" y="8692"/>
                    <a:pt x="10531" y="8668"/>
                    <a:pt x="10531" y="8668"/>
                  </a:cubicBezTo>
                  <a:cubicBezTo>
                    <a:pt x="9630" y="8753"/>
                    <a:pt x="8818" y="8811"/>
                    <a:pt x="8113" y="8805"/>
                  </a:cubicBezTo>
                  <a:cubicBezTo>
                    <a:pt x="7043" y="8784"/>
                    <a:pt x="6195" y="8696"/>
                    <a:pt x="5454" y="8544"/>
                  </a:cubicBezTo>
                  <a:cubicBezTo>
                    <a:pt x="4713" y="8391"/>
                    <a:pt x="4124" y="8161"/>
                    <a:pt x="3673" y="7952"/>
                  </a:cubicBezTo>
                  <a:cubicBezTo>
                    <a:pt x="3385" y="7787"/>
                    <a:pt x="3166" y="7634"/>
                    <a:pt x="2948" y="7480"/>
                  </a:cubicBezTo>
                  <a:cubicBezTo>
                    <a:pt x="2798" y="7336"/>
                    <a:pt x="2648" y="7193"/>
                    <a:pt x="2524" y="7073"/>
                  </a:cubicBezTo>
                  <a:cubicBezTo>
                    <a:pt x="2353" y="7188"/>
                    <a:pt x="2093" y="7330"/>
                    <a:pt x="1903" y="7483"/>
                  </a:cubicBezTo>
                  <a:cubicBezTo>
                    <a:pt x="1668" y="7648"/>
                    <a:pt x="1503" y="7825"/>
                    <a:pt x="1338" y="8001"/>
                  </a:cubicBezTo>
                  <a:cubicBezTo>
                    <a:pt x="1159" y="8276"/>
                    <a:pt x="1024" y="8537"/>
                    <a:pt x="1008" y="8857"/>
                  </a:cubicBezTo>
                  <a:cubicBezTo>
                    <a:pt x="1011" y="9139"/>
                    <a:pt x="1084" y="9432"/>
                    <a:pt x="1339" y="9732"/>
                  </a:cubicBezTo>
                  <a:cubicBezTo>
                    <a:pt x="1494" y="9937"/>
                    <a:pt x="1494" y="9937"/>
                    <a:pt x="1494" y="9937"/>
                  </a:cubicBezTo>
                  <a:cubicBezTo>
                    <a:pt x="1235" y="10079"/>
                    <a:pt x="1235" y="10079"/>
                    <a:pt x="1235" y="10079"/>
                  </a:cubicBezTo>
                  <a:cubicBezTo>
                    <a:pt x="1235" y="10079"/>
                    <a:pt x="1235" y="10079"/>
                    <a:pt x="1235" y="10079"/>
                  </a:cubicBezTo>
                  <a:cubicBezTo>
                    <a:pt x="1235" y="10079"/>
                    <a:pt x="1235" y="10079"/>
                    <a:pt x="1235" y="10079"/>
                  </a:cubicBezTo>
                  <a:cubicBezTo>
                    <a:pt x="1235" y="10079"/>
                    <a:pt x="1235" y="10079"/>
                    <a:pt x="1235" y="10079"/>
                  </a:cubicBezTo>
                  <a:cubicBezTo>
                    <a:pt x="1235" y="10079"/>
                    <a:pt x="1235" y="10079"/>
                    <a:pt x="1235" y="10079"/>
                  </a:cubicBezTo>
                  <a:cubicBezTo>
                    <a:pt x="1190" y="10092"/>
                    <a:pt x="1190" y="10092"/>
                    <a:pt x="1190" y="10092"/>
                  </a:cubicBezTo>
                  <a:cubicBezTo>
                    <a:pt x="1190" y="10092"/>
                    <a:pt x="1190" y="10092"/>
                    <a:pt x="1190" y="10092"/>
                  </a:cubicBezTo>
                  <a:cubicBezTo>
                    <a:pt x="1190" y="10092"/>
                    <a:pt x="1171" y="10129"/>
                    <a:pt x="1127" y="10143"/>
                  </a:cubicBezTo>
                  <a:cubicBezTo>
                    <a:pt x="1064" y="10194"/>
                    <a:pt x="956" y="10258"/>
                    <a:pt x="873" y="10346"/>
                  </a:cubicBezTo>
                  <a:cubicBezTo>
                    <a:pt x="639" y="10512"/>
                    <a:pt x="366" y="10752"/>
                    <a:pt x="167" y="11064"/>
                  </a:cubicBezTo>
                  <a:cubicBezTo>
                    <a:pt x="96" y="11275"/>
                    <a:pt x="-19" y="11499"/>
                    <a:pt x="3" y="11744"/>
                  </a:cubicBezTo>
                  <a:cubicBezTo>
                    <a:pt x="-18" y="12002"/>
                    <a:pt x="49" y="12234"/>
                    <a:pt x="234" y="12524"/>
                  </a:cubicBezTo>
                  <a:cubicBezTo>
                    <a:pt x="320" y="12718"/>
                    <a:pt x="520" y="12909"/>
                    <a:pt x="769" y="13148"/>
                  </a:cubicBezTo>
                  <a:cubicBezTo>
                    <a:pt x="838" y="13159"/>
                    <a:pt x="888" y="13207"/>
                    <a:pt x="913" y="13230"/>
                  </a:cubicBezTo>
                  <a:cubicBezTo>
                    <a:pt x="913" y="13230"/>
                    <a:pt x="913" y="13230"/>
                    <a:pt x="913" y="13230"/>
                  </a:cubicBezTo>
                  <a:cubicBezTo>
                    <a:pt x="913" y="13230"/>
                    <a:pt x="913" y="13230"/>
                    <a:pt x="913" y="13230"/>
                  </a:cubicBezTo>
                  <a:cubicBezTo>
                    <a:pt x="913" y="13230"/>
                    <a:pt x="938" y="13254"/>
                    <a:pt x="938" y="13254"/>
                  </a:cubicBezTo>
                  <a:cubicBezTo>
                    <a:pt x="938" y="13254"/>
                    <a:pt x="938" y="13254"/>
                    <a:pt x="963" y="13278"/>
                  </a:cubicBezTo>
                  <a:cubicBezTo>
                    <a:pt x="988" y="13302"/>
                    <a:pt x="1038" y="13350"/>
                    <a:pt x="1112" y="13422"/>
                  </a:cubicBezTo>
                  <a:cubicBezTo>
                    <a:pt x="1281" y="13528"/>
                    <a:pt x="1544" y="13668"/>
                    <a:pt x="1876" y="13819"/>
                  </a:cubicBezTo>
                  <a:cubicBezTo>
                    <a:pt x="2133" y="13898"/>
                    <a:pt x="2415" y="14001"/>
                    <a:pt x="2717" y="14067"/>
                  </a:cubicBezTo>
                  <a:cubicBezTo>
                    <a:pt x="3156" y="14154"/>
                    <a:pt x="3640" y="14227"/>
                    <a:pt x="4301" y="14247"/>
                  </a:cubicBezTo>
                  <a:cubicBezTo>
                    <a:pt x="4823" y="14245"/>
                    <a:pt x="5478" y="14203"/>
                    <a:pt x="6171" y="14087"/>
                  </a:cubicBezTo>
                  <a:cubicBezTo>
                    <a:pt x="6865" y="13971"/>
                    <a:pt x="7666" y="13790"/>
                    <a:pt x="8594" y="13508"/>
                  </a:cubicBezTo>
                  <a:cubicBezTo>
                    <a:pt x="8638" y="13494"/>
                    <a:pt x="8707" y="13505"/>
                    <a:pt x="8751" y="13491"/>
                  </a:cubicBezTo>
                  <a:cubicBezTo>
                    <a:pt x="8671" y="13358"/>
                    <a:pt x="8634" y="13212"/>
                    <a:pt x="8598" y="13066"/>
                  </a:cubicBezTo>
                  <a:cubicBezTo>
                    <a:pt x="8612" y="12967"/>
                    <a:pt x="8650" y="12892"/>
                    <a:pt x="8664" y="12794"/>
                  </a:cubicBezTo>
                  <a:cubicBezTo>
                    <a:pt x="8722" y="12682"/>
                    <a:pt x="8918" y="12591"/>
                    <a:pt x="9125" y="12622"/>
                  </a:cubicBezTo>
                  <a:cubicBezTo>
                    <a:pt x="9332" y="12653"/>
                    <a:pt x="9501" y="12759"/>
                    <a:pt x="9443" y="12871"/>
                  </a:cubicBezTo>
                  <a:cubicBezTo>
                    <a:pt x="9405" y="12946"/>
                    <a:pt x="9410" y="13007"/>
                    <a:pt x="9416" y="13069"/>
                  </a:cubicBezTo>
                  <a:cubicBezTo>
                    <a:pt x="9428" y="13191"/>
                    <a:pt x="9414" y="13290"/>
                    <a:pt x="9514" y="13385"/>
                  </a:cubicBezTo>
                  <a:cubicBezTo>
                    <a:pt x="9544" y="13470"/>
                    <a:pt x="9644" y="13566"/>
                    <a:pt x="9719" y="13638"/>
                  </a:cubicBezTo>
                  <a:cubicBezTo>
                    <a:pt x="9893" y="13805"/>
                    <a:pt x="10106" y="13898"/>
                    <a:pt x="10294" y="13967"/>
                  </a:cubicBezTo>
                  <a:cubicBezTo>
                    <a:pt x="10388" y="14001"/>
                    <a:pt x="10482" y="14035"/>
                    <a:pt x="10482" y="14035"/>
                  </a:cubicBezTo>
                  <a:cubicBezTo>
                    <a:pt x="10482" y="14035"/>
                    <a:pt x="10482" y="14035"/>
                    <a:pt x="10482" y="14035"/>
                  </a:cubicBezTo>
                  <a:cubicBezTo>
                    <a:pt x="10482" y="14035"/>
                    <a:pt x="10482" y="14035"/>
                    <a:pt x="10482" y="14035"/>
                  </a:cubicBezTo>
                  <a:cubicBezTo>
                    <a:pt x="10482" y="14035"/>
                    <a:pt x="10482" y="14035"/>
                    <a:pt x="10482" y="14035"/>
                  </a:cubicBezTo>
                  <a:cubicBezTo>
                    <a:pt x="10646" y="14080"/>
                    <a:pt x="10726" y="14213"/>
                    <a:pt x="10599" y="14315"/>
                  </a:cubicBezTo>
                  <a:cubicBezTo>
                    <a:pt x="10541" y="14427"/>
                    <a:pt x="10295" y="14470"/>
                    <a:pt x="10107" y="14401"/>
                  </a:cubicBezTo>
                  <a:cubicBezTo>
                    <a:pt x="10063" y="14415"/>
                    <a:pt x="9944" y="14356"/>
                    <a:pt x="9781" y="14312"/>
                  </a:cubicBezTo>
                  <a:cubicBezTo>
                    <a:pt x="9637" y="14229"/>
                    <a:pt x="9449" y="14161"/>
                    <a:pt x="9255" y="14031"/>
                  </a:cubicBezTo>
                  <a:cubicBezTo>
                    <a:pt x="9280" y="14055"/>
                    <a:pt x="9236" y="14068"/>
                    <a:pt x="9192" y="14081"/>
                  </a:cubicBezTo>
                  <a:cubicBezTo>
                    <a:pt x="8220" y="14377"/>
                    <a:pt x="7305" y="14561"/>
                    <a:pt x="6524" y="14704"/>
                  </a:cubicBezTo>
                  <a:cubicBezTo>
                    <a:pt x="5673" y="14837"/>
                    <a:pt x="4949" y="14868"/>
                    <a:pt x="4313" y="14873"/>
                  </a:cubicBezTo>
                  <a:cubicBezTo>
                    <a:pt x="3426" y="14859"/>
                    <a:pt x="2691" y="14768"/>
                    <a:pt x="2063" y="14612"/>
                  </a:cubicBezTo>
                  <a:cubicBezTo>
                    <a:pt x="1668" y="14512"/>
                    <a:pt x="1386" y="14409"/>
                    <a:pt x="1079" y="14282"/>
                  </a:cubicBezTo>
                  <a:cubicBezTo>
                    <a:pt x="1096" y="14466"/>
                    <a:pt x="1118" y="14711"/>
                    <a:pt x="1185" y="14942"/>
                  </a:cubicBezTo>
                  <a:cubicBezTo>
                    <a:pt x="1252" y="15174"/>
                    <a:pt x="1413" y="15440"/>
                    <a:pt x="1618" y="15692"/>
                  </a:cubicBezTo>
                  <a:cubicBezTo>
                    <a:pt x="1723" y="15849"/>
                    <a:pt x="1898" y="16017"/>
                    <a:pt x="2116" y="16170"/>
                  </a:cubicBezTo>
                  <a:cubicBezTo>
                    <a:pt x="2166" y="16218"/>
                    <a:pt x="2191" y="16242"/>
                    <a:pt x="2241" y="16290"/>
                  </a:cubicBezTo>
                  <a:cubicBezTo>
                    <a:pt x="2299" y="16178"/>
                    <a:pt x="2312" y="16079"/>
                    <a:pt x="2370" y="15967"/>
                  </a:cubicBezTo>
                  <a:cubicBezTo>
                    <a:pt x="2442" y="15757"/>
                    <a:pt x="2601" y="15519"/>
                    <a:pt x="2855" y="15316"/>
                  </a:cubicBezTo>
                  <a:cubicBezTo>
                    <a:pt x="3045" y="15164"/>
                    <a:pt x="3405" y="15117"/>
                    <a:pt x="3662" y="15197"/>
                  </a:cubicBezTo>
                  <a:cubicBezTo>
                    <a:pt x="3944" y="15300"/>
                    <a:pt x="4030" y="15494"/>
                    <a:pt x="3884" y="15633"/>
                  </a:cubicBezTo>
                  <a:cubicBezTo>
                    <a:pt x="3694" y="15785"/>
                    <a:pt x="3572" y="15948"/>
                    <a:pt x="3520" y="16121"/>
                  </a:cubicBezTo>
                  <a:cubicBezTo>
                    <a:pt x="3443" y="16271"/>
                    <a:pt x="3435" y="16430"/>
                    <a:pt x="3402" y="16566"/>
                  </a:cubicBezTo>
                  <a:cubicBezTo>
                    <a:pt x="3395" y="16726"/>
                    <a:pt x="3431" y="16873"/>
                    <a:pt x="3461" y="16958"/>
                  </a:cubicBezTo>
                  <a:cubicBezTo>
                    <a:pt x="3486" y="16982"/>
                    <a:pt x="3486" y="16982"/>
                    <a:pt x="3511" y="17006"/>
                  </a:cubicBezTo>
                  <a:cubicBezTo>
                    <a:pt x="3492" y="17043"/>
                    <a:pt x="3492" y="17043"/>
                    <a:pt x="3517" y="17067"/>
                  </a:cubicBezTo>
                  <a:cubicBezTo>
                    <a:pt x="3517" y="17067"/>
                    <a:pt x="3517" y="17067"/>
                    <a:pt x="3517" y="17067"/>
                  </a:cubicBezTo>
                  <a:cubicBezTo>
                    <a:pt x="3542" y="17091"/>
                    <a:pt x="3542" y="17091"/>
                    <a:pt x="3498" y="17104"/>
                  </a:cubicBezTo>
                  <a:cubicBezTo>
                    <a:pt x="3498" y="17104"/>
                    <a:pt x="3498" y="17104"/>
                    <a:pt x="3523" y="17128"/>
                  </a:cubicBezTo>
                  <a:cubicBezTo>
                    <a:pt x="3523" y="17128"/>
                    <a:pt x="3523" y="17128"/>
                    <a:pt x="3523" y="17128"/>
                  </a:cubicBezTo>
                  <a:cubicBezTo>
                    <a:pt x="3578" y="17237"/>
                    <a:pt x="3614" y="17384"/>
                    <a:pt x="3720" y="17540"/>
                  </a:cubicBezTo>
                  <a:cubicBezTo>
                    <a:pt x="3930" y="17854"/>
                    <a:pt x="4266" y="18287"/>
                    <a:pt x="4847" y="18677"/>
                  </a:cubicBezTo>
                  <a:cubicBezTo>
                    <a:pt x="5235" y="18937"/>
                    <a:pt x="5735" y="19194"/>
                    <a:pt x="6344" y="19387"/>
                  </a:cubicBezTo>
                  <a:cubicBezTo>
                    <a:pt x="6676" y="19538"/>
                    <a:pt x="7071" y="19638"/>
                    <a:pt x="7555" y="19711"/>
                  </a:cubicBezTo>
                  <a:cubicBezTo>
                    <a:pt x="7718" y="19756"/>
                    <a:pt x="7926" y="19788"/>
                    <a:pt x="8133" y="19819"/>
                  </a:cubicBezTo>
                  <a:cubicBezTo>
                    <a:pt x="8077" y="19710"/>
                    <a:pt x="7997" y="19577"/>
                    <a:pt x="7916" y="19444"/>
                  </a:cubicBezTo>
                  <a:cubicBezTo>
                    <a:pt x="7725" y="19093"/>
                    <a:pt x="7591" y="18630"/>
                    <a:pt x="7571" y="18164"/>
                  </a:cubicBezTo>
                  <a:cubicBezTo>
                    <a:pt x="7575" y="17722"/>
                    <a:pt x="7712" y="17239"/>
                    <a:pt x="8076" y="16751"/>
                  </a:cubicBezTo>
                  <a:cubicBezTo>
                    <a:pt x="8396" y="16276"/>
                    <a:pt x="8942" y="15795"/>
                    <a:pt x="9764" y="15356"/>
                  </a:cubicBezTo>
                  <a:cubicBezTo>
                    <a:pt x="9764" y="15356"/>
                    <a:pt x="9764" y="15356"/>
                    <a:pt x="9764" y="15356"/>
                  </a:cubicBezTo>
                  <a:cubicBezTo>
                    <a:pt x="9764" y="15356"/>
                    <a:pt x="9764" y="15356"/>
                    <a:pt x="9764" y="15356"/>
                  </a:cubicBezTo>
                  <a:cubicBezTo>
                    <a:pt x="9764" y="15356"/>
                    <a:pt x="9764" y="15356"/>
                    <a:pt x="9764" y="15356"/>
                  </a:cubicBezTo>
                  <a:cubicBezTo>
                    <a:pt x="9764" y="15356"/>
                    <a:pt x="9764" y="15356"/>
                    <a:pt x="9764" y="15356"/>
                  </a:cubicBezTo>
                  <a:cubicBezTo>
                    <a:pt x="9852" y="15329"/>
                    <a:pt x="10156" y="15173"/>
                    <a:pt x="10637" y="14964"/>
                  </a:cubicBezTo>
                  <a:cubicBezTo>
                    <a:pt x="11186" y="14766"/>
                    <a:pt x="11981" y="14524"/>
                    <a:pt x="12965" y="14351"/>
                  </a:cubicBezTo>
                  <a:cubicBezTo>
                    <a:pt x="13589" y="14224"/>
                    <a:pt x="14332" y="14155"/>
                    <a:pt x="15106" y="14172"/>
                  </a:cubicBezTo>
                  <a:cubicBezTo>
                    <a:pt x="15628" y="14170"/>
                    <a:pt x="16176" y="14193"/>
                    <a:pt x="16729" y="14276"/>
                  </a:cubicBezTo>
                  <a:cubicBezTo>
                    <a:pt x="17281" y="14360"/>
                    <a:pt x="17815" y="14481"/>
                    <a:pt x="18399" y="14650"/>
                  </a:cubicBezTo>
                  <a:cubicBezTo>
                    <a:pt x="18700" y="14716"/>
                    <a:pt x="18811" y="14934"/>
                    <a:pt x="18665" y="15073"/>
                  </a:cubicBezTo>
                  <a:cubicBezTo>
                    <a:pt x="18475" y="15225"/>
                    <a:pt x="18140" y="15295"/>
                    <a:pt x="17858" y="15192"/>
                  </a:cubicBezTo>
                  <a:cubicBezTo>
                    <a:pt x="17369" y="15058"/>
                    <a:pt x="16860" y="14961"/>
                    <a:pt x="16445" y="14898"/>
                  </a:cubicBezTo>
                  <a:cubicBezTo>
                    <a:pt x="15962" y="14825"/>
                    <a:pt x="15528" y="14799"/>
                    <a:pt x="15119" y="14798"/>
                  </a:cubicBezTo>
                  <a:cubicBezTo>
                    <a:pt x="14483" y="14802"/>
                    <a:pt x="13853" y="14868"/>
                    <a:pt x="13317" y="14968"/>
                  </a:cubicBezTo>
                  <a:cubicBezTo>
                    <a:pt x="12801" y="15030"/>
                    <a:pt x="12314" y="15178"/>
                    <a:pt x="11917" y="15299"/>
                  </a:cubicBezTo>
                  <a:cubicBezTo>
                    <a:pt x="11121" y="15541"/>
                    <a:pt x="10647" y="15811"/>
                    <a:pt x="10647" y="15811"/>
                  </a:cubicBezTo>
                  <a:cubicBezTo>
                    <a:pt x="10647" y="15811"/>
                    <a:pt x="10647" y="15811"/>
                    <a:pt x="10647" y="15811"/>
                  </a:cubicBezTo>
                  <a:cubicBezTo>
                    <a:pt x="10647" y="15811"/>
                    <a:pt x="10647" y="15811"/>
                    <a:pt x="10647" y="15811"/>
                  </a:cubicBezTo>
                  <a:cubicBezTo>
                    <a:pt x="10647" y="15811"/>
                    <a:pt x="10647" y="15811"/>
                    <a:pt x="10647" y="15811"/>
                  </a:cubicBezTo>
                  <a:cubicBezTo>
                    <a:pt x="9932" y="16186"/>
                    <a:pt x="9468" y="16579"/>
                    <a:pt x="9188" y="16979"/>
                  </a:cubicBezTo>
                  <a:cubicBezTo>
                    <a:pt x="8907" y="17380"/>
                    <a:pt x="8764" y="17801"/>
                    <a:pt x="8754" y="18182"/>
                  </a:cubicBezTo>
                  <a:cubicBezTo>
                    <a:pt x="8768" y="18587"/>
                    <a:pt x="8872" y="18965"/>
                    <a:pt x="9057" y="19254"/>
                  </a:cubicBezTo>
                  <a:cubicBezTo>
                    <a:pt x="9149" y="19510"/>
                    <a:pt x="9349" y="19701"/>
                    <a:pt x="9498" y="19844"/>
                  </a:cubicBezTo>
                  <a:cubicBezTo>
                    <a:pt x="9523" y="19868"/>
                    <a:pt x="9573" y="19916"/>
                    <a:pt x="9598" y="19940"/>
                  </a:cubicBezTo>
                  <a:cubicBezTo>
                    <a:pt x="9623" y="19964"/>
                    <a:pt x="9623" y="19964"/>
                    <a:pt x="9623" y="19964"/>
                  </a:cubicBezTo>
                  <a:cubicBezTo>
                    <a:pt x="9772" y="20107"/>
                    <a:pt x="9772" y="20107"/>
                    <a:pt x="9772" y="20107"/>
                  </a:cubicBezTo>
                  <a:cubicBezTo>
                    <a:pt x="9772" y="20107"/>
                    <a:pt x="9772" y="20107"/>
                    <a:pt x="9772" y="20107"/>
                  </a:cubicBezTo>
                  <a:cubicBezTo>
                    <a:pt x="9772" y="20107"/>
                    <a:pt x="9772" y="20107"/>
                    <a:pt x="9772" y="20107"/>
                  </a:cubicBezTo>
                  <a:cubicBezTo>
                    <a:pt x="9772" y="20107"/>
                    <a:pt x="9772" y="20107"/>
                    <a:pt x="9772" y="20107"/>
                  </a:cubicBezTo>
                  <a:cubicBezTo>
                    <a:pt x="9772" y="20107"/>
                    <a:pt x="9772" y="20107"/>
                    <a:pt x="9772" y="20107"/>
                  </a:cubicBezTo>
                  <a:cubicBezTo>
                    <a:pt x="9772" y="20107"/>
                    <a:pt x="9772" y="20107"/>
                    <a:pt x="9772" y="20107"/>
                  </a:cubicBezTo>
                  <a:cubicBezTo>
                    <a:pt x="9772" y="20107"/>
                    <a:pt x="9772" y="20107"/>
                    <a:pt x="9772" y="20107"/>
                  </a:cubicBezTo>
                  <a:cubicBezTo>
                    <a:pt x="9772" y="20107"/>
                    <a:pt x="9772" y="20107"/>
                    <a:pt x="9772" y="20107"/>
                  </a:cubicBezTo>
                  <a:cubicBezTo>
                    <a:pt x="9772" y="20107"/>
                    <a:pt x="9772" y="20107"/>
                    <a:pt x="9772" y="20107"/>
                  </a:cubicBezTo>
                  <a:cubicBezTo>
                    <a:pt x="9772" y="20107"/>
                    <a:pt x="9772" y="20107"/>
                    <a:pt x="9772" y="20107"/>
                  </a:cubicBezTo>
                  <a:cubicBezTo>
                    <a:pt x="9797" y="20131"/>
                    <a:pt x="9841" y="20118"/>
                    <a:pt x="9866" y="20142"/>
                  </a:cubicBezTo>
                  <a:cubicBezTo>
                    <a:pt x="9941" y="20214"/>
                    <a:pt x="10016" y="20285"/>
                    <a:pt x="10160" y="20367"/>
                  </a:cubicBezTo>
                  <a:cubicBezTo>
                    <a:pt x="10379" y="20521"/>
                    <a:pt x="10785" y="20744"/>
                    <a:pt x="11350" y="20950"/>
                  </a:cubicBezTo>
                  <a:cubicBezTo>
                    <a:pt x="11726" y="21088"/>
                    <a:pt x="12146" y="21212"/>
                    <a:pt x="12611" y="21322"/>
                  </a:cubicBezTo>
                  <a:cubicBezTo>
                    <a:pt x="13282" y="21464"/>
                    <a:pt x="14087" y="21566"/>
                    <a:pt x="15018" y="21566"/>
                  </a:cubicBezTo>
                  <a:cubicBezTo>
                    <a:pt x="15792" y="21582"/>
                    <a:pt x="16718" y="21521"/>
                    <a:pt x="17745" y="21335"/>
                  </a:cubicBezTo>
                  <a:cubicBezTo>
                    <a:pt x="17745" y="21335"/>
                    <a:pt x="17745" y="21335"/>
                    <a:pt x="17745" y="21335"/>
                  </a:cubicBezTo>
                  <a:cubicBezTo>
                    <a:pt x="17789" y="21321"/>
                    <a:pt x="17814" y="21345"/>
                    <a:pt x="17903" y="21318"/>
                  </a:cubicBezTo>
                  <a:cubicBezTo>
                    <a:pt x="17991" y="21291"/>
                    <a:pt x="18124" y="21251"/>
                    <a:pt x="18300" y="21197"/>
                  </a:cubicBezTo>
                  <a:cubicBezTo>
                    <a:pt x="18654" y="21090"/>
                    <a:pt x="19140" y="20942"/>
                    <a:pt x="19551" y="20723"/>
                  </a:cubicBezTo>
                  <a:cubicBezTo>
                    <a:pt x="19855" y="20567"/>
                    <a:pt x="20089" y="20401"/>
                    <a:pt x="20299" y="20212"/>
                  </a:cubicBezTo>
                  <a:cubicBezTo>
                    <a:pt x="20489" y="20059"/>
                    <a:pt x="20635" y="19920"/>
                    <a:pt x="20737" y="19795"/>
                  </a:cubicBezTo>
                  <a:cubicBezTo>
                    <a:pt x="20839" y="19670"/>
                    <a:pt x="20897" y="19558"/>
                    <a:pt x="20974" y="19408"/>
                  </a:cubicBezTo>
                  <a:cubicBezTo>
                    <a:pt x="21057" y="19320"/>
                    <a:pt x="21070" y="19221"/>
                    <a:pt x="21128" y="19109"/>
                  </a:cubicBezTo>
                  <a:cubicBezTo>
                    <a:pt x="21161" y="18973"/>
                    <a:pt x="21213" y="18800"/>
                    <a:pt x="21215" y="18579"/>
                  </a:cubicBezTo>
                  <a:cubicBezTo>
                    <a:pt x="21281" y="18307"/>
                    <a:pt x="21297" y="17988"/>
                    <a:pt x="21326" y="17569"/>
                  </a:cubicBezTo>
                  <a:cubicBezTo>
                    <a:pt x="21326" y="17569"/>
                    <a:pt x="21326" y="17569"/>
                    <a:pt x="21326" y="17569"/>
                  </a:cubicBezTo>
                  <a:lnTo>
                    <a:pt x="21440" y="824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9" name="îṥ1iḓé"/>
            <p:cNvSpPr/>
            <p:nvPr/>
          </p:nvSpPr>
          <p:spPr bwMode="auto">
            <a:xfrm>
              <a:off x="8641547" y="2201269"/>
              <a:ext cx="2375569" cy="40777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wrap="square" lIns="91440" tIns="45720" rIns="91440" bIns="45720" anchor="b">
              <a:normAutofit/>
            </a:bodyPr>
            <a:lstStyle/>
            <a:p>
              <a:pPr defTabSz="584200">
                <a:defRPr/>
              </a:pPr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  <p:sp>
          <p:nvSpPr>
            <p:cNvPr id="10" name="iS1ïďé"/>
            <p:cNvSpPr/>
            <p:nvPr/>
          </p:nvSpPr>
          <p:spPr bwMode="auto">
            <a:xfrm>
              <a:off x="8641547" y="2547559"/>
              <a:ext cx="2375569" cy="8049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wrap="square" lIns="91440" tIns="45720" rIns="91440" bIns="45720" anchor="t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text…...</a:t>
              </a:r>
              <a:endParaRPr lang="en-US" altLang="zh-CN" sz="1100" dirty="0"/>
            </a:p>
          </p:txBody>
        </p:sp>
        <p:sp>
          <p:nvSpPr>
            <p:cNvPr id="11" name="ïśľîdè"/>
            <p:cNvSpPr/>
            <p:nvPr/>
          </p:nvSpPr>
          <p:spPr bwMode="auto">
            <a:xfrm>
              <a:off x="8641547" y="3950054"/>
              <a:ext cx="2375569" cy="40859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wrap="square" lIns="91440" tIns="45720" rIns="91440" bIns="45720" anchor="b">
              <a:normAutofit/>
            </a:bodyPr>
            <a:lstStyle/>
            <a:p>
              <a:pPr defTabSz="584200">
                <a:defRPr/>
              </a:pPr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  <p:sp>
          <p:nvSpPr>
            <p:cNvPr id="12" name="îŝlïďê"/>
            <p:cNvSpPr/>
            <p:nvPr/>
          </p:nvSpPr>
          <p:spPr bwMode="auto">
            <a:xfrm>
              <a:off x="8641547" y="4296346"/>
              <a:ext cx="2375569" cy="8049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wrap="square" lIns="91440" tIns="45720" rIns="91440" bIns="45720" anchor="t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text…...</a:t>
              </a:r>
              <a:endParaRPr lang="en-US" altLang="zh-CN" sz="1100" dirty="0"/>
            </a:p>
          </p:txBody>
        </p:sp>
        <p:sp>
          <p:nvSpPr>
            <p:cNvPr id="13" name="iṩḷiḑe"/>
            <p:cNvSpPr/>
            <p:nvPr/>
          </p:nvSpPr>
          <p:spPr bwMode="auto">
            <a:xfrm>
              <a:off x="1174889" y="2524876"/>
              <a:ext cx="2711290" cy="40777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wrap="square" lIns="91440" tIns="45720" rIns="91440" bIns="45720" anchor="b">
              <a:normAutofit/>
            </a:bodyPr>
            <a:lstStyle/>
            <a:p>
              <a:pPr defTabSz="584200">
                <a:defRPr/>
              </a:pPr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  <p:sp>
          <p:nvSpPr>
            <p:cNvPr id="14" name="îśḷiḑé"/>
            <p:cNvSpPr/>
            <p:nvPr/>
          </p:nvSpPr>
          <p:spPr bwMode="auto">
            <a:xfrm>
              <a:off x="1174889" y="2896500"/>
              <a:ext cx="2819303" cy="155919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wrap="square" lIns="91440" tIns="45720" rIns="91440" bIns="45720" anchor="t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text…...</a:t>
              </a:r>
              <a:endParaRPr lang="en-US" altLang="zh-CN" sz="1100" dirty="0"/>
            </a:p>
          </p:txBody>
        </p:sp>
        <p:sp>
          <p:nvSpPr>
            <p:cNvPr id="15" name="iṥḻíḍé"/>
            <p:cNvSpPr/>
            <p:nvPr/>
          </p:nvSpPr>
          <p:spPr bwMode="auto">
            <a:xfrm>
              <a:off x="3713896" y="4622404"/>
              <a:ext cx="750997" cy="298274"/>
            </a:xfrm>
            <a:custGeom>
              <a:avLst/>
              <a:gdLst>
                <a:gd name="T0" fmla="*/ 729456 w 21600"/>
                <a:gd name="T1" fmla="*/ 289701 h 16663"/>
                <a:gd name="T2" fmla="*/ 729456 w 21600"/>
                <a:gd name="T3" fmla="*/ 289701 h 16663"/>
                <a:gd name="T4" fmla="*/ 729456 w 21600"/>
                <a:gd name="T5" fmla="*/ 289701 h 16663"/>
                <a:gd name="T6" fmla="*/ 729456 w 21600"/>
                <a:gd name="T7" fmla="*/ 289701 h 1666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16663">
                  <a:moveTo>
                    <a:pt x="0" y="0"/>
                  </a:moveTo>
                  <a:cubicBezTo>
                    <a:pt x="6802" y="18513"/>
                    <a:pt x="14002" y="21600"/>
                    <a:pt x="21600" y="9259"/>
                  </a:cubicBezTo>
                </a:path>
              </a:pathLst>
            </a:custGeom>
            <a:noFill/>
            <a:ln w="50800" cap="flat" cmpd="sng">
              <a:solidFill>
                <a:schemeClr val="accent1"/>
              </a:solidFill>
              <a:prstDash val="solid"/>
              <a:miter lim="0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 fontScale="85000" lnSpcReduction="10000"/>
            </a:bodyPr>
            <a:lstStyle/>
            <a:p>
              <a:pPr algn="ctr"/>
            </a:p>
          </p:txBody>
        </p:sp>
        <p:sp>
          <p:nvSpPr>
            <p:cNvPr id="16" name="îṣļïḍé"/>
            <p:cNvSpPr/>
            <p:nvPr/>
          </p:nvSpPr>
          <p:spPr bwMode="auto">
            <a:xfrm>
              <a:off x="7762251" y="4959903"/>
              <a:ext cx="731385" cy="229631"/>
            </a:xfrm>
            <a:custGeom>
              <a:avLst/>
              <a:gdLst>
                <a:gd name="T0" fmla="*/ 710407 w 21600"/>
                <a:gd name="T1" fmla="*/ 223031 h 16937"/>
                <a:gd name="T2" fmla="*/ 710407 w 21600"/>
                <a:gd name="T3" fmla="*/ 223031 h 16937"/>
                <a:gd name="T4" fmla="*/ 710407 w 21600"/>
                <a:gd name="T5" fmla="*/ 223031 h 16937"/>
                <a:gd name="T6" fmla="*/ 710407 w 21600"/>
                <a:gd name="T7" fmla="*/ 223031 h 169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16937">
                  <a:moveTo>
                    <a:pt x="21599" y="0"/>
                  </a:moveTo>
                  <a:cubicBezTo>
                    <a:pt x="17345" y="17871"/>
                    <a:pt x="10145" y="21600"/>
                    <a:pt x="0" y="11185"/>
                  </a:cubicBezTo>
                </a:path>
              </a:pathLst>
            </a:custGeom>
            <a:noFill/>
            <a:ln w="5080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0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</a:p>
          </p:txBody>
        </p:sp>
        <p:sp>
          <p:nvSpPr>
            <p:cNvPr id="17" name="iṧ1ídê"/>
            <p:cNvSpPr/>
            <p:nvPr/>
          </p:nvSpPr>
          <p:spPr bwMode="auto">
            <a:xfrm>
              <a:off x="7833347" y="2072772"/>
              <a:ext cx="636590" cy="169158"/>
            </a:xfrm>
            <a:custGeom>
              <a:avLst/>
              <a:gdLst>
                <a:gd name="T0" fmla="*/ 618331 w 21600"/>
                <a:gd name="T1" fmla="*/ 271690 h 16280"/>
                <a:gd name="T2" fmla="*/ 618331 w 21600"/>
                <a:gd name="T3" fmla="*/ 271690 h 16280"/>
                <a:gd name="T4" fmla="*/ 618331 w 21600"/>
                <a:gd name="T5" fmla="*/ 271690 h 16280"/>
                <a:gd name="T6" fmla="*/ 618331 w 21600"/>
                <a:gd name="T7" fmla="*/ 271690 h 162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16280">
                  <a:moveTo>
                    <a:pt x="21600" y="12040"/>
                  </a:moveTo>
                  <a:cubicBezTo>
                    <a:pt x="12762" y="-5320"/>
                    <a:pt x="5562" y="-3907"/>
                    <a:pt x="0" y="16279"/>
                  </a:cubicBezTo>
                </a:path>
              </a:pathLst>
            </a:custGeom>
            <a:noFill/>
            <a:ln w="5080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0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192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23950"/>
            <a:ext cx="10845800" cy="5014028"/>
            <a:chOff x="673100" y="1123950"/>
            <a:chExt cx="10845800" cy="5014028"/>
          </a:xfrm>
        </p:grpSpPr>
        <p:sp>
          <p:nvSpPr>
            <p:cNvPr id="6" name="îSľîďê"/>
            <p:cNvSpPr/>
            <p:nvPr/>
          </p:nvSpPr>
          <p:spPr bwMode="auto">
            <a:xfrm>
              <a:off x="673100" y="3080593"/>
              <a:ext cx="2496105" cy="15119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6175" y="0"/>
                    <a:pt x="4508" y="6511"/>
                    <a:pt x="3163" y="12415"/>
                  </a:cubicBezTo>
                  <a:cubicBezTo>
                    <a:pt x="2426" y="15650"/>
                    <a:pt x="1360" y="18729"/>
                    <a:pt x="0" y="21599"/>
                  </a:cubicBezTo>
                  <a:lnTo>
                    <a:pt x="21600" y="21599"/>
                  </a:lnTo>
                  <a:cubicBezTo>
                    <a:pt x="20239" y="18729"/>
                    <a:pt x="19173" y="15650"/>
                    <a:pt x="18436" y="12415"/>
                  </a:cubicBezTo>
                  <a:cubicBezTo>
                    <a:pt x="17091" y="6511"/>
                    <a:pt x="15424" y="0"/>
                    <a:pt x="1080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7" name="îšḷîďe"/>
            <p:cNvSpPr/>
            <p:nvPr/>
          </p:nvSpPr>
          <p:spPr bwMode="auto">
            <a:xfrm>
              <a:off x="2346827" y="2224809"/>
              <a:ext cx="2496105" cy="236773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6149" y="0"/>
                    <a:pt x="4045" y="4019"/>
                    <a:pt x="3163" y="7928"/>
                  </a:cubicBezTo>
                  <a:cubicBezTo>
                    <a:pt x="2135" y="12489"/>
                    <a:pt x="1080" y="17046"/>
                    <a:pt x="0" y="21600"/>
                  </a:cubicBezTo>
                  <a:lnTo>
                    <a:pt x="21600" y="21600"/>
                  </a:lnTo>
                  <a:cubicBezTo>
                    <a:pt x="20519" y="17046"/>
                    <a:pt x="19464" y="12489"/>
                    <a:pt x="18436" y="7928"/>
                  </a:cubicBezTo>
                  <a:cubicBezTo>
                    <a:pt x="17554" y="4019"/>
                    <a:pt x="15450" y="0"/>
                    <a:pt x="1080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8" name="íṡļíḑê"/>
            <p:cNvSpPr/>
            <p:nvPr/>
          </p:nvSpPr>
          <p:spPr bwMode="auto">
            <a:xfrm>
              <a:off x="4026126" y="3525285"/>
              <a:ext cx="2496105" cy="106726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5879" y="0"/>
                    <a:pt x="5931" y="11296"/>
                    <a:pt x="3163" y="17598"/>
                  </a:cubicBezTo>
                  <a:cubicBezTo>
                    <a:pt x="2360" y="19429"/>
                    <a:pt x="1260" y="20819"/>
                    <a:pt x="0" y="21600"/>
                  </a:cubicBezTo>
                  <a:lnTo>
                    <a:pt x="21600" y="21600"/>
                  </a:lnTo>
                  <a:cubicBezTo>
                    <a:pt x="20339" y="20819"/>
                    <a:pt x="19239" y="19429"/>
                    <a:pt x="18436" y="17598"/>
                  </a:cubicBezTo>
                  <a:cubicBezTo>
                    <a:pt x="15668" y="11296"/>
                    <a:pt x="15720" y="0"/>
                    <a:pt x="1080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9" name="ï$ļîdè"/>
            <p:cNvSpPr/>
            <p:nvPr/>
          </p:nvSpPr>
          <p:spPr bwMode="auto">
            <a:xfrm>
              <a:off x="5646367" y="2810813"/>
              <a:ext cx="2496105" cy="178173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6174" y="0"/>
                    <a:pt x="4243" y="5400"/>
                    <a:pt x="3163" y="10538"/>
                  </a:cubicBezTo>
                  <a:cubicBezTo>
                    <a:pt x="2368" y="14322"/>
                    <a:pt x="1309" y="18015"/>
                    <a:pt x="0" y="21600"/>
                  </a:cubicBezTo>
                  <a:lnTo>
                    <a:pt x="21600" y="21600"/>
                  </a:lnTo>
                  <a:cubicBezTo>
                    <a:pt x="20290" y="18015"/>
                    <a:pt x="19231" y="14322"/>
                    <a:pt x="18436" y="10538"/>
                  </a:cubicBezTo>
                  <a:cubicBezTo>
                    <a:pt x="17356" y="5400"/>
                    <a:pt x="15425" y="0"/>
                    <a:pt x="1080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0" name="ïṧľïḍê"/>
            <p:cNvSpPr/>
            <p:nvPr/>
          </p:nvSpPr>
          <p:spPr bwMode="auto">
            <a:xfrm>
              <a:off x="7331237" y="3410653"/>
              <a:ext cx="2496105" cy="118189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6056" y="0"/>
                    <a:pt x="5367" y="9280"/>
                    <a:pt x="3163" y="15885"/>
                  </a:cubicBezTo>
                  <a:cubicBezTo>
                    <a:pt x="2408" y="18148"/>
                    <a:pt x="1324" y="20101"/>
                    <a:pt x="0" y="21600"/>
                  </a:cubicBezTo>
                  <a:lnTo>
                    <a:pt x="21600" y="21600"/>
                  </a:lnTo>
                  <a:cubicBezTo>
                    <a:pt x="20275" y="20101"/>
                    <a:pt x="19191" y="18148"/>
                    <a:pt x="18436" y="15885"/>
                  </a:cubicBezTo>
                  <a:cubicBezTo>
                    <a:pt x="16232" y="9280"/>
                    <a:pt x="15543" y="0"/>
                    <a:pt x="1080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70000"/>
              </a:schemeClr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1" name="îŝ1iḑé"/>
            <p:cNvSpPr/>
            <p:nvPr/>
          </p:nvSpPr>
          <p:spPr bwMode="auto">
            <a:xfrm>
              <a:off x="9022795" y="3080593"/>
              <a:ext cx="2496105" cy="15119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6175" y="0"/>
                    <a:pt x="4508" y="6511"/>
                    <a:pt x="3163" y="12415"/>
                  </a:cubicBezTo>
                  <a:cubicBezTo>
                    <a:pt x="2426" y="15650"/>
                    <a:pt x="1360" y="18729"/>
                    <a:pt x="0" y="21599"/>
                  </a:cubicBezTo>
                  <a:lnTo>
                    <a:pt x="21600" y="21599"/>
                  </a:lnTo>
                  <a:cubicBezTo>
                    <a:pt x="20239" y="18729"/>
                    <a:pt x="19173" y="15650"/>
                    <a:pt x="18436" y="12415"/>
                  </a:cubicBezTo>
                  <a:cubicBezTo>
                    <a:pt x="17091" y="6511"/>
                    <a:pt x="15424" y="0"/>
                    <a:pt x="1080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2" name="iSľiďe"/>
            <p:cNvSpPr/>
            <p:nvPr/>
          </p:nvSpPr>
          <p:spPr bwMode="auto">
            <a:xfrm>
              <a:off x="1478763" y="4708164"/>
              <a:ext cx="883666" cy="2668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marL="0" indent="0" algn="ctr">
                <a:buSzTx/>
                <a:buFontTx/>
                <a:buNone/>
              </a:pPr>
              <a:r>
                <a:rPr lang="en-US" altLang="zh-CN" sz="1600" dirty="0">
                  <a:solidFill>
                    <a:schemeClr val="tx1"/>
                  </a:solidFill>
                </a:rPr>
                <a:t>Text</a:t>
              </a:r>
              <a:endParaRPr lang="zh-CN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3" name="íSľíḋe"/>
            <p:cNvSpPr/>
            <p:nvPr/>
          </p:nvSpPr>
          <p:spPr bwMode="auto">
            <a:xfrm>
              <a:off x="3153604" y="4708164"/>
              <a:ext cx="883666" cy="2668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marL="0" indent="0" algn="ctr">
                <a:buSzTx/>
                <a:buFontTx/>
                <a:buNone/>
              </a:pPr>
              <a:r>
                <a:rPr lang="en-US" altLang="zh-CN" sz="1600" dirty="0">
                  <a:solidFill>
                    <a:schemeClr val="tx1"/>
                  </a:solidFill>
                </a:rPr>
                <a:t>Text</a:t>
              </a:r>
              <a:endParaRPr lang="zh-CN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4" name="îsḻiḍe"/>
            <p:cNvSpPr/>
            <p:nvPr/>
          </p:nvSpPr>
          <p:spPr bwMode="auto">
            <a:xfrm>
              <a:off x="4842933" y="4708164"/>
              <a:ext cx="884780" cy="2668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marL="0" indent="0" algn="ctr">
                <a:buSzTx/>
                <a:buFontTx/>
                <a:buNone/>
              </a:pPr>
              <a:r>
                <a:rPr lang="en-US" altLang="zh-CN" sz="1600" dirty="0">
                  <a:solidFill>
                    <a:schemeClr val="tx1"/>
                  </a:solidFill>
                </a:rPr>
                <a:t>Text</a:t>
              </a:r>
              <a:endParaRPr lang="zh-CN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5" name="işḻiḓe"/>
            <p:cNvSpPr/>
            <p:nvPr/>
          </p:nvSpPr>
          <p:spPr bwMode="auto">
            <a:xfrm>
              <a:off x="6470973" y="4708164"/>
              <a:ext cx="883666" cy="2668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marL="0" indent="0" algn="ctr">
                <a:buSzTx/>
                <a:buFontTx/>
                <a:buNone/>
              </a:pPr>
              <a:r>
                <a:rPr lang="en-US" altLang="zh-CN" sz="1600" dirty="0">
                  <a:solidFill>
                    <a:schemeClr val="tx1"/>
                  </a:solidFill>
                </a:rPr>
                <a:t>Text</a:t>
              </a:r>
              <a:endParaRPr lang="zh-CN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6" name="íšľïde"/>
            <p:cNvSpPr/>
            <p:nvPr/>
          </p:nvSpPr>
          <p:spPr bwMode="auto">
            <a:xfrm>
              <a:off x="8149157" y="4708164"/>
              <a:ext cx="883666" cy="2668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marL="0" indent="0" algn="ctr">
                <a:buSzTx/>
                <a:buFontTx/>
                <a:buNone/>
              </a:pPr>
              <a:r>
                <a:rPr lang="en-US" altLang="zh-CN" sz="1600" dirty="0">
                  <a:solidFill>
                    <a:schemeClr val="tx1"/>
                  </a:solidFill>
                </a:rPr>
                <a:t>Text</a:t>
              </a:r>
              <a:endParaRPr lang="zh-CN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7" name="i$ḷïḋé"/>
            <p:cNvSpPr/>
            <p:nvPr/>
          </p:nvSpPr>
          <p:spPr bwMode="auto">
            <a:xfrm>
              <a:off x="9826229" y="4708164"/>
              <a:ext cx="884780" cy="2668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marL="0" indent="0" algn="ctr">
                <a:buSzTx/>
                <a:buFontTx/>
                <a:buNone/>
              </a:pPr>
              <a:r>
                <a:rPr lang="en-US" altLang="zh-CN" sz="1600" dirty="0">
                  <a:solidFill>
                    <a:schemeClr val="tx1"/>
                  </a:solidFill>
                </a:rPr>
                <a:t>Text</a:t>
              </a:r>
              <a:endParaRPr lang="zh-CN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8" name="îṧlíḋe"/>
            <p:cNvSpPr/>
            <p:nvPr/>
          </p:nvSpPr>
          <p:spPr bwMode="auto">
            <a:xfrm>
              <a:off x="1527793" y="2177375"/>
              <a:ext cx="785605" cy="782657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599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9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txBody>
            <a:bodyPr wrap="non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9" name="ïṩļíḋe"/>
            <p:cNvSpPr/>
            <p:nvPr/>
          </p:nvSpPr>
          <p:spPr bwMode="auto">
            <a:xfrm>
              <a:off x="1673771" y="2347346"/>
              <a:ext cx="476934" cy="34784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1440" tIns="45720" rIns="91440" bIns="45720" anchor="ctr">
              <a:normAutofit fontScale="92500" lnSpcReduction="10000"/>
            </a:bodyPr>
            <a:lstStyle/>
            <a:p>
              <a:pPr marL="0" indent="0" algn="ctr">
                <a:buSzTx/>
                <a:buFontTx/>
                <a:buNone/>
              </a:pPr>
              <a:r>
                <a:rPr lang="id-ID" sz="1800">
                  <a:solidFill>
                    <a:srgbClr val="FFFFFF"/>
                  </a:solidFill>
                </a:rPr>
                <a:t>145</a:t>
              </a:r>
              <a:endParaRPr lang="id-ID" sz="1800">
                <a:solidFill>
                  <a:srgbClr val="FFFFFF"/>
                </a:solidFill>
              </a:endParaRPr>
            </a:p>
          </p:txBody>
        </p:sp>
        <p:sp>
          <p:nvSpPr>
            <p:cNvPr id="20" name="ïṥlïďé"/>
            <p:cNvSpPr/>
            <p:nvPr/>
          </p:nvSpPr>
          <p:spPr bwMode="auto">
            <a:xfrm>
              <a:off x="3152490" y="1123950"/>
              <a:ext cx="888123" cy="884442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600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8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21" name="îSlíḑe"/>
            <p:cNvSpPr/>
            <p:nvPr/>
          </p:nvSpPr>
          <p:spPr bwMode="auto">
            <a:xfrm>
              <a:off x="3249437" y="1345308"/>
              <a:ext cx="675285" cy="34784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1440" tIns="45720" rIns="91440" bIns="45720" anchor="ctr">
              <a:normAutofit fontScale="92500" lnSpcReduction="10000"/>
            </a:bodyPr>
            <a:lstStyle/>
            <a:p>
              <a:pPr marL="0" indent="0" algn="ctr">
                <a:buSzTx/>
                <a:buFontTx/>
                <a:buNone/>
              </a:pPr>
              <a:r>
                <a:rPr lang="id-ID" sz="1800">
                  <a:solidFill>
                    <a:srgbClr val="FFFFFF"/>
                  </a:solidFill>
                </a:rPr>
                <a:t>7.450</a:t>
              </a:r>
              <a:endParaRPr lang="id-ID" sz="1800">
                <a:solidFill>
                  <a:srgbClr val="FFFFFF"/>
                </a:solidFill>
              </a:endParaRPr>
            </a:p>
          </p:txBody>
        </p:sp>
        <p:sp>
          <p:nvSpPr>
            <p:cNvPr id="22" name="îṥḻiḋe"/>
            <p:cNvSpPr/>
            <p:nvPr/>
          </p:nvSpPr>
          <p:spPr bwMode="auto">
            <a:xfrm>
              <a:off x="4860763" y="2558822"/>
              <a:ext cx="785604" cy="782657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599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9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txBody>
            <a:bodyPr wrap="non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23" name="íṣḻíḑé"/>
            <p:cNvSpPr/>
            <p:nvPr/>
          </p:nvSpPr>
          <p:spPr bwMode="auto">
            <a:xfrm>
              <a:off x="5071371" y="2728793"/>
              <a:ext cx="345443" cy="34784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1440" tIns="45720" rIns="91440" bIns="45720" anchor="ctr">
              <a:normAutofit fontScale="92500" lnSpcReduction="10000"/>
            </a:bodyPr>
            <a:lstStyle/>
            <a:p>
              <a:pPr marL="0" indent="0" algn="ctr">
                <a:buSzTx/>
                <a:buFontTx/>
                <a:buNone/>
              </a:pPr>
              <a:r>
                <a:rPr lang="id-ID" sz="1800">
                  <a:solidFill>
                    <a:srgbClr val="FFFFFF"/>
                  </a:solidFill>
                </a:rPr>
                <a:t>80</a:t>
              </a:r>
              <a:endParaRPr lang="id-ID" sz="1800">
                <a:solidFill>
                  <a:srgbClr val="FFFFFF"/>
                </a:solidFill>
              </a:endParaRPr>
            </a:p>
          </p:txBody>
        </p:sp>
        <p:sp>
          <p:nvSpPr>
            <p:cNvPr id="24" name="ïŝḷïḋè"/>
            <p:cNvSpPr/>
            <p:nvPr/>
          </p:nvSpPr>
          <p:spPr bwMode="auto">
            <a:xfrm>
              <a:off x="6417484" y="1833480"/>
              <a:ext cx="786719" cy="782657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599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9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25" name="îşļiďè"/>
            <p:cNvSpPr/>
            <p:nvPr/>
          </p:nvSpPr>
          <p:spPr bwMode="auto">
            <a:xfrm>
              <a:off x="6563462" y="2003451"/>
              <a:ext cx="476934" cy="34784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1440" tIns="45720" rIns="91440" bIns="45720" anchor="ctr">
              <a:normAutofit fontScale="92500" lnSpcReduction="10000"/>
            </a:bodyPr>
            <a:lstStyle/>
            <a:p>
              <a:pPr marL="0" indent="0" algn="ctr">
                <a:buSzTx/>
                <a:buFontTx/>
                <a:buNone/>
              </a:pPr>
              <a:r>
                <a:rPr lang="id-ID" sz="1800">
                  <a:solidFill>
                    <a:srgbClr val="FFFFFF"/>
                  </a:solidFill>
                </a:rPr>
                <a:t>300</a:t>
              </a:r>
              <a:endParaRPr lang="id-ID" sz="1800">
                <a:solidFill>
                  <a:srgbClr val="FFFFFF"/>
                </a:solidFill>
              </a:endParaRPr>
            </a:p>
          </p:txBody>
        </p:sp>
        <p:sp>
          <p:nvSpPr>
            <p:cNvPr id="26" name="ï$ľiḋe"/>
            <p:cNvSpPr/>
            <p:nvPr/>
          </p:nvSpPr>
          <p:spPr bwMode="auto">
            <a:xfrm>
              <a:off x="8092327" y="2419485"/>
              <a:ext cx="785604" cy="783646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599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9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txBody>
            <a:bodyPr wrap="non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27" name="ís1iḓé"/>
            <p:cNvSpPr/>
            <p:nvPr/>
          </p:nvSpPr>
          <p:spPr bwMode="auto">
            <a:xfrm>
              <a:off x="8304051" y="2589456"/>
              <a:ext cx="344328" cy="34784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1440" tIns="45720" rIns="91440" bIns="45720" anchor="ctr">
              <a:normAutofit fontScale="92500" lnSpcReduction="10000"/>
            </a:bodyPr>
            <a:lstStyle/>
            <a:p>
              <a:pPr marL="0" indent="0" algn="ctr">
                <a:buSzTx/>
                <a:buFontTx/>
                <a:buNone/>
              </a:pPr>
              <a:r>
                <a:rPr lang="id-ID" sz="1800">
                  <a:solidFill>
                    <a:srgbClr val="FFFFFF"/>
                  </a:solidFill>
                </a:rPr>
                <a:t>65</a:t>
              </a:r>
              <a:endParaRPr lang="id-ID" sz="1800">
                <a:solidFill>
                  <a:srgbClr val="FFFFFF"/>
                </a:solidFill>
              </a:endParaRPr>
            </a:p>
          </p:txBody>
        </p:sp>
        <p:sp>
          <p:nvSpPr>
            <p:cNvPr id="28" name="iŝlídé"/>
            <p:cNvSpPr/>
            <p:nvPr/>
          </p:nvSpPr>
          <p:spPr bwMode="auto">
            <a:xfrm>
              <a:off x="9749339" y="2120059"/>
              <a:ext cx="785605" cy="782657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599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9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29" name="íŝ1îḋe"/>
            <p:cNvSpPr/>
            <p:nvPr/>
          </p:nvSpPr>
          <p:spPr bwMode="auto">
            <a:xfrm>
              <a:off x="9894203" y="2290030"/>
              <a:ext cx="478050" cy="34784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1440" tIns="45720" rIns="91440" bIns="45720" anchor="ctr">
              <a:normAutofit fontScale="92500" lnSpcReduction="10000"/>
            </a:bodyPr>
            <a:lstStyle/>
            <a:p>
              <a:pPr marL="0" indent="0" algn="ctr">
                <a:buSzTx/>
                <a:buFontTx/>
                <a:buNone/>
              </a:pPr>
              <a:r>
                <a:rPr lang="id-ID" sz="1800">
                  <a:solidFill>
                    <a:srgbClr val="FFFFFF"/>
                  </a:solidFill>
                </a:rPr>
                <a:t>245</a:t>
              </a:r>
              <a:endParaRPr lang="id-ID" sz="1800">
                <a:solidFill>
                  <a:srgbClr val="FFFFFF"/>
                </a:solidFill>
              </a:endParaRPr>
            </a:p>
          </p:txBody>
        </p:sp>
        <p:grpSp>
          <p:nvGrpSpPr>
            <p:cNvPr id="30" name="iŝḷiďé"/>
            <p:cNvGrpSpPr/>
            <p:nvPr/>
          </p:nvGrpSpPr>
          <p:grpSpPr>
            <a:xfrm>
              <a:off x="673100" y="5233670"/>
              <a:ext cx="3140040" cy="904308"/>
              <a:chOff x="673100" y="5233670"/>
              <a:chExt cx="3140040" cy="904308"/>
            </a:xfrm>
          </p:grpSpPr>
          <p:sp>
            <p:nvSpPr>
              <p:cNvPr id="39" name="ïŝḷïḓé"/>
              <p:cNvSpPr/>
              <p:nvPr/>
            </p:nvSpPr>
            <p:spPr bwMode="auto">
              <a:xfrm>
                <a:off x="673100" y="5411078"/>
                <a:ext cx="490895" cy="519865"/>
              </a:xfrm>
              <a:custGeom>
                <a:avLst/>
                <a:gdLst>
                  <a:gd name="connsiteX0" fmla="*/ 435703 w 572779"/>
                  <a:gd name="connsiteY0" fmla="*/ 160183 h 606580"/>
                  <a:gd name="connsiteX1" fmla="*/ 479697 w 572779"/>
                  <a:gd name="connsiteY1" fmla="*/ 160183 h 606580"/>
                  <a:gd name="connsiteX2" fmla="*/ 479581 w 572779"/>
                  <a:gd name="connsiteY2" fmla="*/ 160472 h 606580"/>
                  <a:gd name="connsiteX3" fmla="*/ 479812 w 572779"/>
                  <a:gd name="connsiteY3" fmla="*/ 160472 h 606580"/>
                  <a:gd name="connsiteX4" fmla="*/ 478713 w 572779"/>
                  <a:gd name="connsiteY4" fmla="*/ 162726 h 606580"/>
                  <a:gd name="connsiteX5" fmla="*/ 469682 w 572779"/>
                  <a:gd name="connsiteY5" fmla="*/ 187227 h 606580"/>
                  <a:gd name="connsiteX6" fmla="*/ 474776 w 572779"/>
                  <a:gd name="connsiteY6" fmla="*/ 242470 h 606580"/>
                  <a:gd name="connsiteX7" fmla="*/ 494284 w 572779"/>
                  <a:gd name="connsiteY7" fmla="*/ 242470 h 606580"/>
                  <a:gd name="connsiteX8" fmla="*/ 510840 w 572779"/>
                  <a:gd name="connsiteY8" fmla="*/ 160183 h 606580"/>
                  <a:gd name="connsiteX9" fmla="*/ 527338 w 572779"/>
                  <a:gd name="connsiteY9" fmla="*/ 160183 h 606580"/>
                  <a:gd name="connsiteX10" fmla="*/ 572779 w 572779"/>
                  <a:gd name="connsiteY10" fmla="*/ 205430 h 606580"/>
                  <a:gd name="connsiteX11" fmla="*/ 572779 w 572779"/>
                  <a:gd name="connsiteY11" fmla="*/ 337413 h 606580"/>
                  <a:gd name="connsiteX12" fmla="*/ 527396 w 572779"/>
                  <a:gd name="connsiteY12" fmla="*/ 382717 h 606580"/>
                  <a:gd name="connsiteX13" fmla="*/ 521607 w 572779"/>
                  <a:gd name="connsiteY13" fmla="*/ 382717 h 606580"/>
                  <a:gd name="connsiteX14" fmla="*/ 521607 w 572779"/>
                  <a:gd name="connsiteY14" fmla="*/ 574624 h 606580"/>
                  <a:gd name="connsiteX15" fmla="*/ 489595 w 572779"/>
                  <a:gd name="connsiteY15" fmla="*/ 606580 h 606580"/>
                  <a:gd name="connsiteX16" fmla="*/ 457815 w 572779"/>
                  <a:gd name="connsiteY16" fmla="*/ 578149 h 606580"/>
                  <a:gd name="connsiteX17" fmla="*/ 425978 w 572779"/>
                  <a:gd name="connsiteY17" fmla="*/ 606580 h 606580"/>
                  <a:gd name="connsiteX18" fmla="*/ 393966 w 572779"/>
                  <a:gd name="connsiteY18" fmla="*/ 574624 h 606580"/>
                  <a:gd name="connsiteX19" fmla="*/ 393966 w 572779"/>
                  <a:gd name="connsiteY19" fmla="*/ 392541 h 606580"/>
                  <a:gd name="connsiteX20" fmla="*/ 422967 w 572779"/>
                  <a:gd name="connsiteY20" fmla="*/ 337528 h 606580"/>
                  <a:gd name="connsiteX21" fmla="*/ 422967 w 572779"/>
                  <a:gd name="connsiteY21" fmla="*/ 242528 h 606580"/>
                  <a:gd name="connsiteX22" fmla="*/ 440739 w 572779"/>
                  <a:gd name="connsiteY22" fmla="*/ 242528 h 606580"/>
                  <a:gd name="connsiteX23" fmla="*/ 445833 w 572779"/>
                  <a:gd name="connsiteY23" fmla="*/ 186996 h 606580"/>
                  <a:gd name="connsiteX24" fmla="*/ 445196 w 572779"/>
                  <a:gd name="connsiteY24" fmla="*/ 183991 h 606580"/>
                  <a:gd name="connsiteX25" fmla="*/ 436860 w 572779"/>
                  <a:gd name="connsiteY25" fmla="*/ 162726 h 606580"/>
                  <a:gd name="connsiteX26" fmla="*/ 435818 w 572779"/>
                  <a:gd name="connsiteY26" fmla="*/ 160472 h 606580"/>
                  <a:gd name="connsiteX27" fmla="*/ 435876 w 572779"/>
                  <a:gd name="connsiteY27" fmla="*/ 160472 h 606580"/>
                  <a:gd name="connsiteX28" fmla="*/ 435703 w 572779"/>
                  <a:gd name="connsiteY28" fmla="*/ 160183 h 606580"/>
                  <a:gd name="connsiteX29" fmla="*/ 264349 w 572779"/>
                  <a:gd name="connsiteY29" fmla="*/ 160183 h 606580"/>
                  <a:gd name="connsiteX30" fmla="*/ 308327 w 572779"/>
                  <a:gd name="connsiteY30" fmla="*/ 160183 h 606580"/>
                  <a:gd name="connsiteX31" fmla="*/ 308154 w 572779"/>
                  <a:gd name="connsiteY31" fmla="*/ 160472 h 606580"/>
                  <a:gd name="connsiteX32" fmla="*/ 308385 w 572779"/>
                  <a:gd name="connsiteY32" fmla="*/ 160472 h 606580"/>
                  <a:gd name="connsiteX33" fmla="*/ 307344 w 572779"/>
                  <a:gd name="connsiteY33" fmla="*/ 162726 h 606580"/>
                  <a:gd name="connsiteX34" fmla="*/ 298316 w 572779"/>
                  <a:gd name="connsiteY34" fmla="*/ 187227 h 606580"/>
                  <a:gd name="connsiteX35" fmla="*/ 303409 w 572779"/>
                  <a:gd name="connsiteY35" fmla="*/ 242470 h 606580"/>
                  <a:gd name="connsiteX36" fmla="*/ 322910 w 572779"/>
                  <a:gd name="connsiteY36" fmla="*/ 242470 h 606580"/>
                  <a:gd name="connsiteX37" fmla="*/ 339401 w 572779"/>
                  <a:gd name="connsiteY37" fmla="*/ 160183 h 606580"/>
                  <a:gd name="connsiteX38" fmla="*/ 355951 w 572779"/>
                  <a:gd name="connsiteY38" fmla="*/ 160183 h 606580"/>
                  <a:gd name="connsiteX39" fmla="*/ 401376 w 572779"/>
                  <a:gd name="connsiteY39" fmla="*/ 205430 h 606580"/>
                  <a:gd name="connsiteX40" fmla="*/ 401376 w 572779"/>
                  <a:gd name="connsiteY40" fmla="*/ 337413 h 606580"/>
                  <a:gd name="connsiteX41" fmla="*/ 356009 w 572779"/>
                  <a:gd name="connsiteY41" fmla="*/ 382717 h 606580"/>
                  <a:gd name="connsiteX42" fmla="*/ 350222 w 572779"/>
                  <a:gd name="connsiteY42" fmla="*/ 382717 h 606580"/>
                  <a:gd name="connsiteX43" fmla="*/ 350222 w 572779"/>
                  <a:gd name="connsiteY43" fmla="*/ 574624 h 606580"/>
                  <a:gd name="connsiteX44" fmla="*/ 318222 w 572779"/>
                  <a:gd name="connsiteY44" fmla="*/ 606580 h 606580"/>
                  <a:gd name="connsiteX45" fmla="*/ 286396 w 572779"/>
                  <a:gd name="connsiteY45" fmla="*/ 578149 h 606580"/>
                  <a:gd name="connsiteX46" fmla="*/ 254628 w 572779"/>
                  <a:gd name="connsiteY46" fmla="*/ 606580 h 606580"/>
                  <a:gd name="connsiteX47" fmla="*/ 222628 w 572779"/>
                  <a:gd name="connsiteY47" fmla="*/ 574624 h 606580"/>
                  <a:gd name="connsiteX48" fmla="*/ 222628 w 572779"/>
                  <a:gd name="connsiteY48" fmla="*/ 382833 h 606580"/>
                  <a:gd name="connsiteX49" fmla="*/ 216841 w 572779"/>
                  <a:gd name="connsiteY49" fmla="*/ 382833 h 606580"/>
                  <a:gd name="connsiteX50" fmla="*/ 171474 w 572779"/>
                  <a:gd name="connsiteY50" fmla="*/ 337528 h 606580"/>
                  <a:gd name="connsiteX51" fmla="*/ 171474 w 572779"/>
                  <a:gd name="connsiteY51" fmla="*/ 205545 h 606580"/>
                  <a:gd name="connsiteX52" fmla="*/ 216841 w 572779"/>
                  <a:gd name="connsiteY52" fmla="*/ 160241 h 606580"/>
                  <a:gd name="connsiteX53" fmla="*/ 233333 w 572779"/>
                  <a:gd name="connsiteY53" fmla="*/ 160241 h 606580"/>
                  <a:gd name="connsiteX54" fmla="*/ 249825 w 572779"/>
                  <a:gd name="connsiteY54" fmla="*/ 242528 h 606580"/>
                  <a:gd name="connsiteX55" fmla="*/ 269383 w 572779"/>
                  <a:gd name="connsiteY55" fmla="*/ 242528 h 606580"/>
                  <a:gd name="connsiteX56" fmla="*/ 274476 w 572779"/>
                  <a:gd name="connsiteY56" fmla="*/ 186996 h 606580"/>
                  <a:gd name="connsiteX57" fmla="*/ 273839 w 572779"/>
                  <a:gd name="connsiteY57" fmla="*/ 183991 h 606580"/>
                  <a:gd name="connsiteX58" fmla="*/ 265506 w 572779"/>
                  <a:gd name="connsiteY58" fmla="*/ 162726 h 606580"/>
                  <a:gd name="connsiteX59" fmla="*/ 264407 w 572779"/>
                  <a:gd name="connsiteY59" fmla="*/ 160472 h 606580"/>
                  <a:gd name="connsiteX60" fmla="*/ 264523 w 572779"/>
                  <a:gd name="connsiteY60" fmla="*/ 160472 h 606580"/>
                  <a:gd name="connsiteX61" fmla="*/ 264349 w 572779"/>
                  <a:gd name="connsiteY61" fmla="*/ 160183 h 606580"/>
                  <a:gd name="connsiteX62" fmla="*/ 92987 w 572779"/>
                  <a:gd name="connsiteY62" fmla="*/ 160183 h 606580"/>
                  <a:gd name="connsiteX63" fmla="*/ 136964 w 572779"/>
                  <a:gd name="connsiteY63" fmla="*/ 160183 h 606580"/>
                  <a:gd name="connsiteX64" fmla="*/ 136791 w 572779"/>
                  <a:gd name="connsiteY64" fmla="*/ 160472 h 606580"/>
                  <a:gd name="connsiteX65" fmla="*/ 137022 w 572779"/>
                  <a:gd name="connsiteY65" fmla="*/ 160472 h 606580"/>
                  <a:gd name="connsiteX66" fmla="*/ 135923 w 572779"/>
                  <a:gd name="connsiteY66" fmla="*/ 162726 h 606580"/>
                  <a:gd name="connsiteX67" fmla="*/ 126896 w 572779"/>
                  <a:gd name="connsiteY67" fmla="*/ 187227 h 606580"/>
                  <a:gd name="connsiteX68" fmla="*/ 131988 w 572779"/>
                  <a:gd name="connsiteY68" fmla="*/ 242470 h 606580"/>
                  <a:gd name="connsiteX69" fmla="*/ 149752 w 572779"/>
                  <a:gd name="connsiteY69" fmla="*/ 242470 h 606580"/>
                  <a:gd name="connsiteX70" fmla="*/ 149752 w 572779"/>
                  <a:gd name="connsiteY70" fmla="*/ 337471 h 606580"/>
                  <a:gd name="connsiteX71" fmla="*/ 178742 w 572779"/>
                  <a:gd name="connsiteY71" fmla="*/ 392483 h 606580"/>
                  <a:gd name="connsiteX72" fmla="*/ 178742 w 572779"/>
                  <a:gd name="connsiteY72" fmla="*/ 574624 h 606580"/>
                  <a:gd name="connsiteX73" fmla="*/ 146743 w 572779"/>
                  <a:gd name="connsiteY73" fmla="*/ 606580 h 606580"/>
                  <a:gd name="connsiteX74" fmla="*/ 114976 w 572779"/>
                  <a:gd name="connsiteY74" fmla="*/ 578149 h 606580"/>
                  <a:gd name="connsiteX75" fmla="*/ 83151 w 572779"/>
                  <a:gd name="connsiteY75" fmla="*/ 606580 h 606580"/>
                  <a:gd name="connsiteX76" fmla="*/ 51152 w 572779"/>
                  <a:gd name="connsiteY76" fmla="*/ 574624 h 606580"/>
                  <a:gd name="connsiteX77" fmla="*/ 51152 w 572779"/>
                  <a:gd name="connsiteY77" fmla="*/ 382833 h 606580"/>
                  <a:gd name="connsiteX78" fmla="*/ 45365 w 572779"/>
                  <a:gd name="connsiteY78" fmla="*/ 382833 h 606580"/>
                  <a:gd name="connsiteX79" fmla="*/ 0 w 572779"/>
                  <a:gd name="connsiteY79" fmla="*/ 337528 h 606580"/>
                  <a:gd name="connsiteX80" fmla="*/ 0 w 572779"/>
                  <a:gd name="connsiteY80" fmla="*/ 205545 h 606580"/>
                  <a:gd name="connsiteX81" fmla="*/ 45365 w 572779"/>
                  <a:gd name="connsiteY81" fmla="*/ 160241 h 606580"/>
                  <a:gd name="connsiteX82" fmla="*/ 61972 w 572779"/>
                  <a:gd name="connsiteY82" fmla="*/ 160241 h 606580"/>
                  <a:gd name="connsiteX83" fmla="*/ 78464 w 572779"/>
                  <a:gd name="connsiteY83" fmla="*/ 242528 h 606580"/>
                  <a:gd name="connsiteX84" fmla="*/ 97964 w 572779"/>
                  <a:gd name="connsiteY84" fmla="*/ 242528 h 606580"/>
                  <a:gd name="connsiteX85" fmla="*/ 103056 w 572779"/>
                  <a:gd name="connsiteY85" fmla="*/ 186996 h 606580"/>
                  <a:gd name="connsiteX86" fmla="*/ 102477 w 572779"/>
                  <a:gd name="connsiteY86" fmla="*/ 183991 h 606580"/>
                  <a:gd name="connsiteX87" fmla="*/ 94145 w 572779"/>
                  <a:gd name="connsiteY87" fmla="*/ 162726 h 606580"/>
                  <a:gd name="connsiteX88" fmla="*/ 93045 w 572779"/>
                  <a:gd name="connsiteY88" fmla="*/ 160472 h 606580"/>
                  <a:gd name="connsiteX89" fmla="*/ 93103 w 572779"/>
                  <a:gd name="connsiteY89" fmla="*/ 160472 h 606580"/>
                  <a:gd name="connsiteX90" fmla="*/ 92987 w 572779"/>
                  <a:gd name="connsiteY90" fmla="*/ 160183 h 606580"/>
                  <a:gd name="connsiteX91" fmla="*/ 457411 w 572779"/>
                  <a:gd name="connsiteY91" fmla="*/ 751 h 606580"/>
                  <a:gd name="connsiteX92" fmla="*/ 458047 w 572779"/>
                  <a:gd name="connsiteY92" fmla="*/ 751 h 606580"/>
                  <a:gd name="connsiteX93" fmla="*/ 521621 w 572779"/>
                  <a:gd name="connsiteY93" fmla="*/ 49915 h 606580"/>
                  <a:gd name="connsiteX94" fmla="*/ 523761 w 572779"/>
                  <a:gd name="connsiteY94" fmla="*/ 66553 h 606580"/>
                  <a:gd name="connsiteX95" fmla="*/ 458105 w 572779"/>
                  <a:gd name="connsiteY95" fmla="*/ 132124 h 606580"/>
                  <a:gd name="connsiteX96" fmla="*/ 457469 w 572779"/>
                  <a:gd name="connsiteY96" fmla="*/ 132124 h 606580"/>
                  <a:gd name="connsiteX97" fmla="*/ 393895 w 572779"/>
                  <a:gd name="connsiteY97" fmla="*/ 82960 h 606580"/>
                  <a:gd name="connsiteX98" fmla="*/ 391755 w 572779"/>
                  <a:gd name="connsiteY98" fmla="*/ 66322 h 606580"/>
                  <a:gd name="connsiteX99" fmla="*/ 457411 w 572779"/>
                  <a:gd name="connsiteY99" fmla="*/ 751 h 606580"/>
                  <a:gd name="connsiteX100" fmla="*/ 285868 w 572779"/>
                  <a:gd name="connsiteY100" fmla="*/ 751 h 606580"/>
                  <a:gd name="connsiteX101" fmla="*/ 286621 w 572779"/>
                  <a:gd name="connsiteY101" fmla="*/ 751 h 606580"/>
                  <a:gd name="connsiteX102" fmla="*/ 350227 w 572779"/>
                  <a:gd name="connsiteY102" fmla="*/ 49915 h 606580"/>
                  <a:gd name="connsiteX103" fmla="*/ 352369 w 572779"/>
                  <a:gd name="connsiteY103" fmla="*/ 66553 h 606580"/>
                  <a:gd name="connsiteX104" fmla="*/ 286736 w 572779"/>
                  <a:gd name="connsiteY104" fmla="*/ 132124 h 606580"/>
                  <a:gd name="connsiteX105" fmla="*/ 286100 w 572779"/>
                  <a:gd name="connsiteY105" fmla="*/ 132124 h 606580"/>
                  <a:gd name="connsiteX106" fmla="*/ 222493 w 572779"/>
                  <a:gd name="connsiteY106" fmla="*/ 82845 h 606580"/>
                  <a:gd name="connsiteX107" fmla="*/ 220351 w 572779"/>
                  <a:gd name="connsiteY107" fmla="*/ 66264 h 606580"/>
                  <a:gd name="connsiteX108" fmla="*/ 285868 w 572779"/>
                  <a:gd name="connsiteY108" fmla="*/ 751 h 606580"/>
                  <a:gd name="connsiteX109" fmla="*/ 114639 w 572779"/>
                  <a:gd name="connsiteY109" fmla="*/ 751 h 606580"/>
                  <a:gd name="connsiteX110" fmla="*/ 115275 w 572779"/>
                  <a:gd name="connsiteY110" fmla="*/ 751 h 606580"/>
                  <a:gd name="connsiteX111" fmla="*/ 178882 w 572779"/>
                  <a:gd name="connsiteY111" fmla="*/ 49915 h 606580"/>
                  <a:gd name="connsiteX112" fmla="*/ 181024 w 572779"/>
                  <a:gd name="connsiteY112" fmla="*/ 66553 h 606580"/>
                  <a:gd name="connsiteX113" fmla="*/ 115333 w 572779"/>
                  <a:gd name="connsiteY113" fmla="*/ 132124 h 606580"/>
                  <a:gd name="connsiteX114" fmla="*/ 114754 w 572779"/>
                  <a:gd name="connsiteY114" fmla="*/ 132124 h 606580"/>
                  <a:gd name="connsiteX115" fmla="*/ 51148 w 572779"/>
                  <a:gd name="connsiteY115" fmla="*/ 82960 h 606580"/>
                  <a:gd name="connsiteX116" fmla="*/ 49006 w 572779"/>
                  <a:gd name="connsiteY116" fmla="*/ 66322 h 606580"/>
                  <a:gd name="connsiteX117" fmla="*/ 114639 w 572779"/>
                  <a:gd name="connsiteY117" fmla="*/ 751 h 606580"/>
                  <a:gd name="connsiteX118" fmla="*/ 457410 w 572779"/>
                  <a:gd name="connsiteY118" fmla="*/ 423 h 606580"/>
                  <a:gd name="connsiteX119" fmla="*/ 391355 w 572779"/>
                  <a:gd name="connsiteY119" fmla="*/ 66356 h 606580"/>
                  <a:gd name="connsiteX120" fmla="*/ 393497 w 572779"/>
                  <a:gd name="connsiteY120" fmla="*/ 83056 h 606580"/>
                  <a:gd name="connsiteX121" fmla="*/ 457468 w 572779"/>
                  <a:gd name="connsiteY121" fmla="*/ 132521 h 606580"/>
                  <a:gd name="connsiteX122" fmla="*/ 457815 w 572779"/>
                  <a:gd name="connsiteY122" fmla="*/ 132521 h 606580"/>
                  <a:gd name="connsiteX123" fmla="*/ 458104 w 572779"/>
                  <a:gd name="connsiteY123" fmla="*/ 132521 h 606580"/>
                  <a:gd name="connsiteX124" fmla="*/ 524159 w 572779"/>
                  <a:gd name="connsiteY124" fmla="*/ 66587 h 606580"/>
                  <a:gd name="connsiteX125" fmla="*/ 522017 w 572779"/>
                  <a:gd name="connsiteY125" fmla="*/ 49887 h 606580"/>
                  <a:gd name="connsiteX126" fmla="*/ 458046 w 572779"/>
                  <a:gd name="connsiteY126" fmla="*/ 423 h 606580"/>
                  <a:gd name="connsiteX127" fmla="*/ 457699 w 572779"/>
                  <a:gd name="connsiteY127" fmla="*/ 423 h 606580"/>
                  <a:gd name="connsiteX128" fmla="*/ 114646 w 572779"/>
                  <a:gd name="connsiteY128" fmla="*/ 423 h 606580"/>
                  <a:gd name="connsiteX129" fmla="*/ 48620 w 572779"/>
                  <a:gd name="connsiteY129" fmla="*/ 66356 h 606580"/>
                  <a:gd name="connsiteX130" fmla="*/ 50761 w 572779"/>
                  <a:gd name="connsiteY130" fmla="*/ 83056 h 606580"/>
                  <a:gd name="connsiteX131" fmla="*/ 114762 w 572779"/>
                  <a:gd name="connsiteY131" fmla="*/ 132521 h 606580"/>
                  <a:gd name="connsiteX132" fmla="*/ 115051 w 572779"/>
                  <a:gd name="connsiteY132" fmla="*/ 132521 h 606580"/>
                  <a:gd name="connsiteX133" fmla="*/ 115340 w 572779"/>
                  <a:gd name="connsiteY133" fmla="*/ 132521 h 606580"/>
                  <a:gd name="connsiteX134" fmla="*/ 181424 w 572779"/>
                  <a:gd name="connsiteY134" fmla="*/ 66587 h 606580"/>
                  <a:gd name="connsiteX135" fmla="*/ 179225 w 572779"/>
                  <a:gd name="connsiteY135" fmla="*/ 49887 h 606580"/>
                  <a:gd name="connsiteX136" fmla="*/ 115282 w 572779"/>
                  <a:gd name="connsiteY136" fmla="*/ 423 h 606580"/>
                  <a:gd name="connsiteX137" fmla="*/ 114993 w 572779"/>
                  <a:gd name="connsiteY137" fmla="*/ 423 h 606580"/>
                  <a:gd name="connsiteX138" fmla="*/ 286036 w 572779"/>
                  <a:gd name="connsiteY138" fmla="*/ 397 h 606580"/>
                  <a:gd name="connsiteX139" fmla="*/ 219952 w 572779"/>
                  <a:gd name="connsiteY139" fmla="*/ 66286 h 606580"/>
                  <a:gd name="connsiteX140" fmla="*/ 222151 w 572779"/>
                  <a:gd name="connsiteY140" fmla="*/ 82990 h 606580"/>
                  <a:gd name="connsiteX141" fmla="*/ 286094 w 572779"/>
                  <a:gd name="connsiteY141" fmla="*/ 132522 h 606580"/>
                  <a:gd name="connsiteX142" fmla="*/ 286383 w 572779"/>
                  <a:gd name="connsiteY142" fmla="*/ 132522 h 606580"/>
                  <a:gd name="connsiteX143" fmla="*/ 286730 w 572779"/>
                  <a:gd name="connsiteY143" fmla="*/ 132522 h 606580"/>
                  <a:gd name="connsiteX144" fmla="*/ 352756 w 572779"/>
                  <a:gd name="connsiteY144" fmla="*/ 66575 h 606580"/>
                  <a:gd name="connsiteX145" fmla="*/ 350615 w 572779"/>
                  <a:gd name="connsiteY145" fmla="*/ 49872 h 606580"/>
                  <a:gd name="connsiteX146" fmla="*/ 286614 w 572779"/>
                  <a:gd name="connsiteY146" fmla="*/ 397 h 606580"/>
                  <a:gd name="connsiteX147" fmla="*/ 286325 w 572779"/>
                  <a:gd name="connsiteY147" fmla="*/ 397 h 606580"/>
                  <a:gd name="connsiteX148" fmla="*/ 457411 w 572779"/>
                  <a:gd name="connsiteY148" fmla="*/ 0 h 606580"/>
                  <a:gd name="connsiteX149" fmla="*/ 458047 w 572779"/>
                  <a:gd name="connsiteY149" fmla="*/ 0 h 606580"/>
                  <a:gd name="connsiteX150" fmla="*/ 522315 w 572779"/>
                  <a:gd name="connsiteY150" fmla="*/ 49741 h 606580"/>
                  <a:gd name="connsiteX151" fmla="*/ 524513 w 572779"/>
                  <a:gd name="connsiteY151" fmla="*/ 66553 h 606580"/>
                  <a:gd name="connsiteX152" fmla="*/ 458105 w 572779"/>
                  <a:gd name="connsiteY152" fmla="*/ 132875 h 606580"/>
                  <a:gd name="connsiteX153" fmla="*/ 457469 w 572779"/>
                  <a:gd name="connsiteY153" fmla="*/ 132875 h 606580"/>
                  <a:gd name="connsiteX154" fmla="*/ 393201 w 572779"/>
                  <a:gd name="connsiteY154" fmla="*/ 83133 h 606580"/>
                  <a:gd name="connsiteX155" fmla="*/ 391003 w 572779"/>
                  <a:gd name="connsiteY155" fmla="*/ 66322 h 606580"/>
                  <a:gd name="connsiteX156" fmla="*/ 457411 w 572779"/>
                  <a:gd name="connsiteY156" fmla="*/ 0 h 606580"/>
                  <a:gd name="connsiteX157" fmla="*/ 285868 w 572779"/>
                  <a:gd name="connsiteY157" fmla="*/ 0 h 606580"/>
                  <a:gd name="connsiteX158" fmla="*/ 286621 w 572779"/>
                  <a:gd name="connsiteY158" fmla="*/ 0 h 606580"/>
                  <a:gd name="connsiteX159" fmla="*/ 350980 w 572779"/>
                  <a:gd name="connsiteY159" fmla="*/ 49741 h 606580"/>
                  <a:gd name="connsiteX160" fmla="*/ 353179 w 572779"/>
                  <a:gd name="connsiteY160" fmla="*/ 66553 h 606580"/>
                  <a:gd name="connsiteX161" fmla="*/ 286736 w 572779"/>
                  <a:gd name="connsiteY161" fmla="*/ 132875 h 606580"/>
                  <a:gd name="connsiteX162" fmla="*/ 286100 w 572779"/>
                  <a:gd name="connsiteY162" fmla="*/ 132875 h 606580"/>
                  <a:gd name="connsiteX163" fmla="*/ 221740 w 572779"/>
                  <a:gd name="connsiteY163" fmla="*/ 83076 h 606580"/>
                  <a:gd name="connsiteX164" fmla="*/ 219599 w 572779"/>
                  <a:gd name="connsiteY164" fmla="*/ 66264 h 606580"/>
                  <a:gd name="connsiteX165" fmla="*/ 285868 w 572779"/>
                  <a:gd name="connsiteY165" fmla="*/ 0 h 606580"/>
                  <a:gd name="connsiteX166" fmla="*/ 114639 w 572779"/>
                  <a:gd name="connsiteY166" fmla="*/ 0 h 606580"/>
                  <a:gd name="connsiteX167" fmla="*/ 115275 w 572779"/>
                  <a:gd name="connsiteY167" fmla="*/ 0 h 606580"/>
                  <a:gd name="connsiteX168" fmla="*/ 179635 w 572779"/>
                  <a:gd name="connsiteY168" fmla="*/ 49741 h 606580"/>
                  <a:gd name="connsiteX169" fmla="*/ 181776 w 572779"/>
                  <a:gd name="connsiteY169" fmla="*/ 66553 h 606580"/>
                  <a:gd name="connsiteX170" fmla="*/ 115333 w 572779"/>
                  <a:gd name="connsiteY170" fmla="*/ 132875 h 606580"/>
                  <a:gd name="connsiteX171" fmla="*/ 114754 w 572779"/>
                  <a:gd name="connsiteY171" fmla="*/ 132875 h 606580"/>
                  <a:gd name="connsiteX172" fmla="*/ 50395 w 572779"/>
                  <a:gd name="connsiteY172" fmla="*/ 83133 h 606580"/>
                  <a:gd name="connsiteX173" fmla="*/ 48196 w 572779"/>
                  <a:gd name="connsiteY173" fmla="*/ 66322 h 606580"/>
                  <a:gd name="connsiteX174" fmla="*/ 114639 w 572779"/>
                  <a:gd name="connsiteY174" fmla="*/ 0 h 606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</a:cxnLst>
                <a:rect l="l" t="t" r="r" b="b"/>
                <a:pathLst>
                  <a:path w="572779" h="606580">
                    <a:moveTo>
                      <a:pt x="435703" y="160183"/>
                    </a:moveTo>
                    <a:lnTo>
                      <a:pt x="479697" y="160183"/>
                    </a:lnTo>
                    <a:cubicBezTo>
                      <a:pt x="479639" y="160241"/>
                      <a:pt x="479639" y="160414"/>
                      <a:pt x="479581" y="160472"/>
                    </a:cubicBezTo>
                    <a:lnTo>
                      <a:pt x="479812" y="160472"/>
                    </a:lnTo>
                    <a:cubicBezTo>
                      <a:pt x="479407" y="161281"/>
                      <a:pt x="478713" y="162726"/>
                      <a:pt x="478713" y="162726"/>
                    </a:cubicBezTo>
                    <a:cubicBezTo>
                      <a:pt x="474834" y="170989"/>
                      <a:pt x="471245" y="178848"/>
                      <a:pt x="469682" y="187227"/>
                    </a:cubicBezTo>
                    <a:lnTo>
                      <a:pt x="474776" y="242470"/>
                    </a:lnTo>
                    <a:lnTo>
                      <a:pt x="494284" y="242470"/>
                    </a:lnTo>
                    <a:lnTo>
                      <a:pt x="510840" y="160183"/>
                    </a:lnTo>
                    <a:lnTo>
                      <a:pt x="527338" y="160183"/>
                    </a:lnTo>
                    <a:cubicBezTo>
                      <a:pt x="552345" y="160183"/>
                      <a:pt x="572663" y="180466"/>
                      <a:pt x="572779" y="205430"/>
                    </a:cubicBezTo>
                    <a:lnTo>
                      <a:pt x="572779" y="337413"/>
                    </a:lnTo>
                    <a:cubicBezTo>
                      <a:pt x="572779" y="362434"/>
                      <a:pt x="552519" y="382717"/>
                      <a:pt x="527396" y="382717"/>
                    </a:cubicBezTo>
                    <a:lnTo>
                      <a:pt x="521607" y="382717"/>
                    </a:lnTo>
                    <a:lnTo>
                      <a:pt x="521607" y="574624"/>
                    </a:lnTo>
                    <a:cubicBezTo>
                      <a:pt x="521607" y="592249"/>
                      <a:pt x="507251" y="606580"/>
                      <a:pt x="489595" y="606580"/>
                    </a:cubicBezTo>
                    <a:cubicBezTo>
                      <a:pt x="473155" y="606580"/>
                      <a:pt x="459552" y="594098"/>
                      <a:pt x="457815" y="578149"/>
                    </a:cubicBezTo>
                    <a:cubicBezTo>
                      <a:pt x="456021" y="594214"/>
                      <a:pt x="442417" y="606580"/>
                      <a:pt x="425978" y="606580"/>
                    </a:cubicBezTo>
                    <a:cubicBezTo>
                      <a:pt x="408322" y="606580"/>
                      <a:pt x="393966" y="592249"/>
                      <a:pt x="393966" y="574624"/>
                    </a:cubicBezTo>
                    <a:lnTo>
                      <a:pt x="393966" y="392541"/>
                    </a:lnTo>
                    <a:cubicBezTo>
                      <a:pt x="411506" y="380521"/>
                      <a:pt x="422967" y="360354"/>
                      <a:pt x="422967" y="337528"/>
                    </a:cubicBezTo>
                    <a:lnTo>
                      <a:pt x="422967" y="242528"/>
                    </a:lnTo>
                    <a:lnTo>
                      <a:pt x="440739" y="242528"/>
                    </a:lnTo>
                    <a:lnTo>
                      <a:pt x="445833" y="186996"/>
                    </a:lnTo>
                    <a:cubicBezTo>
                      <a:pt x="445659" y="186013"/>
                      <a:pt x="445428" y="184973"/>
                      <a:pt x="445196" y="183991"/>
                    </a:cubicBezTo>
                    <a:cubicBezTo>
                      <a:pt x="443459" y="176768"/>
                      <a:pt x="440276" y="169891"/>
                      <a:pt x="436860" y="162726"/>
                    </a:cubicBezTo>
                    <a:cubicBezTo>
                      <a:pt x="436860" y="162726"/>
                      <a:pt x="436166" y="161281"/>
                      <a:pt x="435818" y="160472"/>
                    </a:cubicBezTo>
                    <a:lnTo>
                      <a:pt x="435876" y="160472"/>
                    </a:lnTo>
                    <a:cubicBezTo>
                      <a:pt x="435818" y="160356"/>
                      <a:pt x="435818" y="160241"/>
                      <a:pt x="435703" y="160183"/>
                    </a:cubicBezTo>
                    <a:close/>
                    <a:moveTo>
                      <a:pt x="264349" y="160183"/>
                    </a:moveTo>
                    <a:lnTo>
                      <a:pt x="308327" y="160183"/>
                    </a:lnTo>
                    <a:cubicBezTo>
                      <a:pt x="308269" y="160241"/>
                      <a:pt x="308269" y="160414"/>
                      <a:pt x="308154" y="160472"/>
                    </a:cubicBezTo>
                    <a:lnTo>
                      <a:pt x="308385" y="160472"/>
                    </a:lnTo>
                    <a:cubicBezTo>
                      <a:pt x="308038" y="161281"/>
                      <a:pt x="307344" y="162726"/>
                      <a:pt x="307344" y="162726"/>
                    </a:cubicBezTo>
                    <a:cubicBezTo>
                      <a:pt x="303467" y="170989"/>
                      <a:pt x="299821" y="178848"/>
                      <a:pt x="298316" y="187227"/>
                    </a:cubicBezTo>
                    <a:lnTo>
                      <a:pt x="303409" y="242470"/>
                    </a:lnTo>
                    <a:lnTo>
                      <a:pt x="322910" y="242470"/>
                    </a:lnTo>
                    <a:lnTo>
                      <a:pt x="339401" y="160183"/>
                    </a:lnTo>
                    <a:lnTo>
                      <a:pt x="355951" y="160183"/>
                    </a:lnTo>
                    <a:cubicBezTo>
                      <a:pt x="380949" y="160183"/>
                      <a:pt x="401202" y="180466"/>
                      <a:pt x="401376" y="205430"/>
                    </a:cubicBezTo>
                    <a:lnTo>
                      <a:pt x="401376" y="337413"/>
                    </a:lnTo>
                    <a:cubicBezTo>
                      <a:pt x="401376" y="362434"/>
                      <a:pt x="381065" y="382717"/>
                      <a:pt x="356009" y="382717"/>
                    </a:cubicBezTo>
                    <a:lnTo>
                      <a:pt x="350222" y="382717"/>
                    </a:lnTo>
                    <a:lnTo>
                      <a:pt x="350222" y="574624"/>
                    </a:lnTo>
                    <a:cubicBezTo>
                      <a:pt x="350222" y="592249"/>
                      <a:pt x="335872" y="606580"/>
                      <a:pt x="318222" y="606580"/>
                    </a:cubicBezTo>
                    <a:cubicBezTo>
                      <a:pt x="301788" y="606580"/>
                      <a:pt x="288190" y="594098"/>
                      <a:pt x="286396" y="578149"/>
                    </a:cubicBezTo>
                    <a:cubicBezTo>
                      <a:pt x="284660" y="594214"/>
                      <a:pt x="271062" y="606580"/>
                      <a:pt x="254628" y="606580"/>
                    </a:cubicBezTo>
                    <a:cubicBezTo>
                      <a:pt x="236978" y="606580"/>
                      <a:pt x="222628" y="592249"/>
                      <a:pt x="222628" y="574624"/>
                    </a:cubicBezTo>
                    <a:lnTo>
                      <a:pt x="222628" y="382833"/>
                    </a:lnTo>
                    <a:lnTo>
                      <a:pt x="216841" y="382833"/>
                    </a:lnTo>
                    <a:cubicBezTo>
                      <a:pt x="191727" y="382833"/>
                      <a:pt x="171474" y="362608"/>
                      <a:pt x="171474" y="337528"/>
                    </a:cubicBezTo>
                    <a:lnTo>
                      <a:pt x="171474" y="205545"/>
                    </a:lnTo>
                    <a:cubicBezTo>
                      <a:pt x="171474" y="180524"/>
                      <a:pt x="191727" y="160241"/>
                      <a:pt x="216841" y="160241"/>
                    </a:cubicBezTo>
                    <a:lnTo>
                      <a:pt x="233333" y="160241"/>
                    </a:lnTo>
                    <a:lnTo>
                      <a:pt x="249825" y="242528"/>
                    </a:lnTo>
                    <a:lnTo>
                      <a:pt x="269383" y="242528"/>
                    </a:lnTo>
                    <a:lnTo>
                      <a:pt x="274476" y="186996"/>
                    </a:lnTo>
                    <a:cubicBezTo>
                      <a:pt x="274302" y="186013"/>
                      <a:pt x="274071" y="184973"/>
                      <a:pt x="273839" y="183991"/>
                    </a:cubicBezTo>
                    <a:cubicBezTo>
                      <a:pt x="272045" y="176768"/>
                      <a:pt x="268921" y="169891"/>
                      <a:pt x="265506" y="162726"/>
                    </a:cubicBezTo>
                    <a:cubicBezTo>
                      <a:pt x="265506" y="162726"/>
                      <a:pt x="264812" y="161281"/>
                      <a:pt x="264407" y="160472"/>
                    </a:cubicBezTo>
                    <a:lnTo>
                      <a:pt x="264523" y="160472"/>
                    </a:lnTo>
                    <a:cubicBezTo>
                      <a:pt x="264407" y="160356"/>
                      <a:pt x="264407" y="160241"/>
                      <a:pt x="264349" y="160183"/>
                    </a:cubicBezTo>
                    <a:close/>
                    <a:moveTo>
                      <a:pt x="92987" y="160183"/>
                    </a:moveTo>
                    <a:lnTo>
                      <a:pt x="136964" y="160183"/>
                    </a:lnTo>
                    <a:cubicBezTo>
                      <a:pt x="136848" y="160241"/>
                      <a:pt x="136848" y="160414"/>
                      <a:pt x="136791" y="160472"/>
                    </a:cubicBezTo>
                    <a:lnTo>
                      <a:pt x="137022" y="160472"/>
                    </a:lnTo>
                    <a:cubicBezTo>
                      <a:pt x="136617" y="161281"/>
                      <a:pt x="135923" y="162726"/>
                      <a:pt x="135923" y="162726"/>
                    </a:cubicBezTo>
                    <a:cubicBezTo>
                      <a:pt x="132104" y="170989"/>
                      <a:pt x="128458" y="178848"/>
                      <a:pt x="126896" y="187227"/>
                    </a:cubicBezTo>
                    <a:lnTo>
                      <a:pt x="131988" y="242470"/>
                    </a:lnTo>
                    <a:lnTo>
                      <a:pt x="149752" y="242470"/>
                    </a:lnTo>
                    <a:lnTo>
                      <a:pt x="149752" y="337471"/>
                    </a:lnTo>
                    <a:cubicBezTo>
                      <a:pt x="149752" y="360296"/>
                      <a:pt x="161267" y="380406"/>
                      <a:pt x="178742" y="392483"/>
                    </a:cubicBezTo>
                    <a:lnTo>
                      <a:pt x="178742" y="574624"/>
                    </a:lnTo>
                    <a:cubicBezTo>
                      <a:pt x="178742" y="592249"/>
                      <a:pt x="164392" y="606580"/>
                      <a:pt x="146743" y="606580"/>
                    </a:cubicBezTo>
                    <a:cubicBezTo>
                      <a:pt x="130310" y="606580"/>
                      <a:pt x="116712" y="594098"/>
                      <a:pt x="114976" y="578149"/>
                    </a:cubicBezTo>
                    <a:cubicBezTo>
                      <a:pt x="113182" y="594214"/>
                      <a:pt x="99584" y="606580"/>
                      <a:pt x="83151" y="606580"/>
                    </a:cubicBezTo>
                    <a:cubicBezTo>
                      <a:pt x="65502" y="606580"/>
                      <a:pt x="51152" y="592249"/>
                      <a:pt x="51152" y="574624"/>
                    </a:cubicBezTo>
                    <a:lnTo>
                      <a:pt x="51152" y="382833"/>
                    </a:lnTo>
                    <a:lnTo>
                      <a:pt x="45365" y="382833"/>
                    </a:lnTo>
                    <a:cubicBezTo>
                      <a:pt x="20310" y="382833"/>
                      <a:pt x="0" y="362608"/>
                      <a:pt x="0" y="337528"/>
                    </a:cubicBezTo>
                    <a:lnTo>
                      <a:pt x="0" y="205545"/>
                    </a:lnTo>
                    <a:cubicBezTo>
                      <a:pt x="0" y="180524"/>
                      <a:pt x="20310" y="160241"/>
                      <a:pt x="45365" y="160241"/>
                    </a:cubicBezTo>
                    <a:lnTo>
                      <a:pt x="61972" y="160241"/>
                    </a:lnTo>
                    <a:lnTo>
                      <a:pt x="78464" y="242528"/>
                    </a:lnTo>
                    <a:lnTo>
                      <a:pt x="97964" y="242528"/>
                    </a:lnTo>
                    <a:lnTo>
                      <a:pt x="103056" y="186996"/>
                    </a:lnTo>
                    <a:cubicBezTo>
                      <a:pt x="102940" y="186013"/>
                      <a:pt x="102709" y="184973"/>
                      <a:pt x="102477" y="183991"/>
                    </a:cubicBezTo>
                    <a:cubicBezTo>
                      <a:pt x="100683" y="176768"/>
                      <a:pt x="97501" y="169891"/>
                      <a:pt x="94145" y="162726"/>
                    </a:cubicBezTo>
                    <a:cubicBezTo>
                      <a:pt x="94145" y="162726"/>
                      <a:pt x="93450" y="161281"/>
                      <a:pt x="93045" y="160472"/>
                    </a:cubicBezTo>
                    <a:lnTo>
                      <a:pt x="93103" y="160472"/>
                    </a:lnTo>
                    <a:cubicBezTo>
                      <a:pt x="93045" y="160356"/>
                      <a:pt x="93045" y="160241"/>
                      <a:pt x="92987" y="160183"/>
                    </a:cubicBezTo>
                    <a:close/>
                    <a:moveTo>
                      <a:pt x="457411" y="751"/>
                    </a:moveTo>
                    <a:lnTo>
                      <a:pt x="458047" y="751"/>
                    </a:lnTo>
                    <a:cubicBezTo>
                      <a:pt x="488012" y="751"/>
                      <a:pt x="514158" y="20971"/>
                      <a:pt x="521621" y="49915"/>
                    </a:cubicBezTo>
                    <a:cubicBezTo>
                      <a:pt x="523009" y="55403"/>
                      <a:pt x="523761" y="61007"/>
                      <a:pt x="523761" y="66553"/>
                    </a:cubicBezTo>
                    <a:cubicBezTo>
                      <a:pt x="523761" y="102718"/>
                      <a:pt x="494317" y="132124"/>
                      <a:pt x="458105" y="132124"/>
                    </a:cubicBezTo>
                    <a:lnTo>
                      <a:pt x="457469" y="132124"/>
                    </a:lnTo>
                    <a:cubicBezTo>
                      <a:pt x="427504" y="132124"/>
                      <a:pt x="401358" y="111904"/>
                      <a:pt x="393895" y="82960"/>
                    </a:cubicBezTo>
                    <a:cubicBezTo>
                      <a:pt x="392507" y="77472"/>
                      <a:pt x="391755" y="71868"/>
                      <a:pt x="391755" y="66322"/>
                    </a:cubicBezTo>
                    <a:cubicBezTo>
                      <a:pt x="391755" y="30157"/>
                      <a:pt x="421199" y="751"/>
                      <a:pt x="457411" y="751"/>
                    </a:cubicBezTo>
                    <a:close/>
                    <a:moveTo>
                      <a:pt x="285868" y="751"/>
                    </a:moveTo>
                    <a:lnTo>
                      <a:pt x="286621" y="751"/>
                    </a:lnTo>
                    <a:cubicBezTo>
                      <a:pt x="316601" y="751"/>
                      <a:pt x="342761" y="20971"/>
                      <a:pt x="350227" y="49915"/>
                    </a:cubicBezTo>
                    <a:cubicBezTo>
                      <a:pt x="351674" y="55403"/>
                      <a:pt x="352369" y="61007"/>
                      <a:pt x="352369" y="66553"/>
                    </a:cubicBezTo>
                    <a:cubicBezTo>
                      <a:pt x="352369" y="102718"/>
                      <a:pt x="322909" y="132124"/>
                      <a:pt x="286736" y="132124"/>
                    </a:cubicBezTo>
                    <a:lnTo>
                      <a:pt x="286100" y="132124"/>
                    </a:lnTo>
                    <a:cubicBezTo>
                      <a:pt x="256119" y="132124"/>
                      <a:pt x="229959" y="111846"/>
                      <a:pt x="222493" y="82845"/>
                    </a:cubicBezTo>
                    <a:cubicBezTo>
                      <a:pt x="221046" y="77414"/>
                      <a:pt x="220351" y="71810"/>
                      <a:pt x="220351" y="66264"/>
                    </a:cubicBezTo>
                    <a:cubicBezTo>
                      <a:pt x="220351" y="30157"/>
                      <a:pt x="249753" y="751"/>
                      <a:pt x="285868" y="751"/>
                    </a:cubicBezTo>
                    <a:close/>
                    <a:moveTo>
                      <a:pt x="114639" y="751"/>
                    </a:moveTo>
                    <a:lnTo>
                      <a:pt x="115275" y="751"/>
                    </a:lnTo>
                    <a:cubicBezTo>
                      <a:pt x="145256" y="751"/>
                      <a:pt x="171416" y="20971"/>
                      <a:pt x="178882" y="49915"/>
                    </a:cubicBezTo>
                    <a:cubicBezTo>
                      <a:pt x="180329" y="55403"/>
                      <a:pt x="181024" y="61007"/>
                      <a:pt x="181024" y="66553"/>
                    </a:cubicBezTo>
                    <a:cubicBezTo>
                      <a:pt x="181024" y="102718"/>
                      <a:pt x="151564" y="132124"/>
                      <a:pt x="115333" y="132124"/>
                    </a:cubicBezTo>
                    <a:lnTo>
                      <a:pt x="114754" y="132124"/>
                    </a:lnTo>
                    <a:cubicBezTo>
                      <a:pt x="84774" y="132124"/>
                      <a:pt x="58614" y="111904"/>
                      <a:pt x="51148" y="82960"/>
                    </a:cubicBezTo>
                    <a:cubicBezTo>
                      <a:pt x="49701" y="77472"/>
                      <a:pt x="49006" y="71868"/>
                      <a:pt x="49006" y="66322"/>
                    </a:cubicBezTo>
                    <a:cubicBezTo>
                      <a:pt x="49006" y="30157"/>
                      <a:pt x="78466" y="751"/>
                      <a:pt x="114639" y="751"/>
                    </a:cubicBezTo>
                    <a:close/>
                    <a:moveTo>
                      <a:pt x="457410" y="423"/>
                    </a:moveTo>
                    <a:cubicBezTo>
                      <a:pt x="420880" y="423"/>
                      <a:pt x="391355" y="29894"/>
                      <a:pt x="391355" y="66356"/>
                    </a:cubicBezTo>
                    <a:cubicBezTo>
                      <a:pt x="391355" y="72135"/>
                      <a:pt x="392108" y="77740"/>
                      <a:pt x="393497" y="83056"/>
                    </a:cubicBezTo>
                    <a:cubicBezTo>
                      <a:pt x="400849" y="111487"/>
                      <a:pt x="426669" y="132521"/>
                      <a:pt x="457468" y="132521"/>
                    </a:cubicBezTo>
                    <a:lnTo>
                      <a:pt x="457815" y="132521"/>
                    </a:lnTo>
                    <a:lnTo>
                      <a:pt x="458104" y="132521"/>
                    </a:lnTo>
                    <a:cubicBezTo>
                      <a:pt x="494634" y="132521"/>
                      <a:pt x="524159" y="103050"/>
                      <a:pt x="524159" y="66587"/>
                    </a:cubicBezTo>
                    <a:cubicBezTo>
                      <a:pt x="524159" y="60809"/>
                      <a:pt x="523406" y="55204"/>
                      <a:pt x="522017" y="49887"/>
                    </a:cubicBezTo>
                    <a:cubicBezTo>
                      <a:pt x="514665" y="21457"/>
                      <a:pt x="488845" y="423"/>
                      <a:pt x="458046" y="423"/>
                    </a:cubicBezTo>
                    <a:lnTo>
                      <a:pt x="457699" y="423"/>
                    </a:lnTo>
                    <a:close/>
                    <a:moveTo>
                      <a:pt x="114646" y="423"/>
                    </a:moveTo>
                    <a:cubicBezTo>
                      <a:pt x="78190" y="423"/>
                      <a:pt x="48620" y="29894"/>
                      <a:pt x="48620" y="66356"/>
                    </a:cubicBezTo>
                    <a:cubicBezTo>
                      <a:pt x="48620" y="72135"/>
                      <a:pt x="49372" y="77740"/>
                      <a:pt x="50761" y="83056"/>
                    </a:cubicBezTo>
                    <a:cubicBezTo>
                      <a:pt x="58110" y="111487"/>
                      <a:pt x="83977" y="132521"/>
                      <a:pt x="114762" y="132521"/>
                    </a:cubicBezTo>
                    <a:lnTo>
                      <a:pt x="115051" y="132521"/>
                    </a:lnTo>
                    <a:lnTo>
                      <a:pt x="115340" y="132521"/>
                    </a:lnTo>
                    <a:cubicBezTo>
                      <a:pt x="151854" y="132521"/>
                      <a:pt x="181424" y="103050"/>
                      <a:pt x="181424" y="66587"/>
                    </a:cubicBezTo>
                    <a:cubicBezTo>
                      <a:pt x="181424" y="60809"/>
                      <a:pt x="180614" y="55204"/>
                      <a:pt x="179225" y="49887"/>
                    </a:cubicBezTo>
                    <a:cubicBezTo>
                      <a:pt x="171934" y="21457"/>
                      <a:pt x="146067" y="423"/>
                      <a:pt x="115282" y="423"/>
                    </a:cubicBezTo>
                    <a:lnTo>
                      <a:pt x="114993" y="423"/>
                    </a:lnTo>
                    <a:close/>
                    <a:moveTo>
                      <a:pt x="286036" y="397"/>
                    </a:moveTo>
                    <a:cubicBezTo>
                      <a:pt x="249522" y="282"/>
                      <a:pt x="219952" y="29874"/>
                      <a:pt x="219952" y="66286"/>
                    </a:cubicBezTo>
                    <a:cubicBezTo>
                      <a:pt x="219952" y="72066"/>
                      <a:pt x="220762" y="77672"/>
                      <a:pt x="222151" y="82990"/>
                    </a:cubicBezTo>
                    <a:cubicBezTo>
                      <a:pt x="229442" y="111484"/>
                      <a:pt x="255309" y="132522"/>
                      <a:pt x="286094" y="132522"/>
                    </a:cubicBezTo>
                    <a:lnTo>
                      <a:pt x="286383" y="132522"/>
                    </a:lnTo>
                    <a:lnTo>
                      <a:pt x="286730" y="132522"/>
                    </a:lnTo>
                    <a:cubicBezTo>
                      <a:pt x="323186" y="132522"/>
                      <a:pt x="352756" y="103045"/>
                      <a:pt x="352756" y="66575"/>
                    </a:cubicBezTo>
                    <a:cubicBezTo>
                      <a:pt x="352756" y="60796"/>
                      <a:pt x="352004" y="55189"/>
                      <a:pt x="350615" y="49872"/>
                    </a:cubicBezTo>
                    <a:cubicBezTo>
                      <a:pt x="343266" y="21436"/>
                      <a:pt x="317399" y="397"/>
                      <a:pt x="286614" y="397"/>
                    </a:cubicBezTo>
                    <a:lnTo>
                      <a:pt x="286325" y="397"/>
                    </a:lnTo>
                    <a:close/>
                    <a:moveTo>
                      <a:pt x="457411" y="0"/>
                    </a:moveTo>
                    <a:lnTo>
                      <a:pt x="458047" y="0"/>
                    </a:lnTo>
                    <a:cubicBezTo>
                      <a:pt x="488359" y="0"/>
                      <a:pt x="514795" y="20451"/>
                      <a:pt x="522315" y="49741"/>
                    </a:cubicBezTo>
                    <a:cubicBezTo>
                      <a:pt x="523761" y="55230"/>
                      <a:pt x="524513" y="60891"/>
                      <a:pt x="524513" y="66553"/>
                    </a:cubicBezTo>
                    <a:cubicBezTo>
                      <a:pt x="524513" y="103122"/>
                      <a:pt x="494722" y="132875"/>
                      <a:pt x="458105" y="132875"/>
                    </a:cubicBezTo>
                    <a:lnTo>
                      <a:pt x="457469" y="132875"/>
                    </a:lnTo>
                    <a:cubicBezTo>
                      <a:pt x="427157" y="132875"/>
                      <a:pt x="400721" y="112424"/>
                      <a:pt x="393201" y="83133"/>
                    </a:cubicBezTo>
                    <a:cubicBezTo>
                      <a:pt x="391755" y="77645"/>
                      <a:pt x="391003" y="71983"/>
                      <a:pt x="391003" y="66322"/>
                    </a:cubicBezTo>
                    <a:cubicBezTo>
                      <a:pt x="391003" y="29752"/>
                      <a:pt x="420794" y="0"/>
                      <a:pt x="457411" y="0"/>
                    </a:cubicBezTo>
                    <a:close/>
                    <a:moveTo>
                      <a:pt x="285868" y="0"/>
                    </a:moveTo>
                    <a:lnTo>
                      <a:pt x="286621" y="0"/>
                    </a:lnTo>
                    <a:cubicBezTo>
                      <a:pt x="316948" y="0"/>
                      <a:pt x="343456" y="20451"/>
                      <a:pt x="350980" y="49741"/>
                    </a:cubicBezTo>
                    <a:cubicBezTo>
                      <a:pt x="352427" y="55287"/>
                      <a:pt x="353179" y="60891"/>
                      <a:pt x="353179" y="66553"/>
                    </a:cubicBezTo>
                    <a:cubicBezTo>
                      <a:pt x="353179" y="103122"/>
                      <a:pt x="323372" y="132875"/>
                      <a:pt x="286736" y="132875"/>
                    </a:cubicBezTo>
                    <a:lnTo>
                      <a:pt x="286100" y="132875"/>
                    </a:lnTo>
                    <a:cubicBezTo>
                      <a:pt x="255772" y="132875"/>
                      <a:pt x="229322" y="112366"/>
                      <a:pt x="221740" y="83076"/>
                    </a:cubicBezTo>
                    <a:cubicBezTo>
                      <a:pt x="220294" y="77530"/>
                      <a:pt x="219599" y="71868"/>
                      <a:pt x="219599" y="66264"/>
                    </a:cubicBezTo>
                    <a:cubicBezTo>
                      <a:pt x="219599" y="29695"/>
                      <a:pt x="249348" y="0"/>
                      <a:pt x="285868" y="0"/>
                    </a:cubicBezTo>
                    <a:close/>
                    <a:moveTo>
                      <a:pt x="114639" y="0"/>
                    </a:moveTo>
                    <a:lnTo>
                      <a:pt x="115275" y="0"/>
                    </a:lnTo>
                    <a:cubicBezTo>
                      <a:pt x="145603" y="0"/>
                      <a:pt x="172053" y="20451"/>
                      <a:pt x="179635" y="49741"/>
                    </a:cubicBezTo>
                    <a:cubicBezTo>
                      <a:pt x="181081" y="55230"/>
                      <a:pt x="181776" y="60891"/>
                      <a:pt x="181776" y="66553"/>
                    </a:cubicBezTo>
                    <a:cubicBezTo>
                      <a:pt x="181776" y="103122"/>
                      <a:pt x="151969" y="132875"/>
                      <a:pt x="115333" y="132875"/>
                    </a:cubicBezTo>
                    <a:lnTo>
                      <a:pt x="114754" y="132875"/>
                    </a:lnTo>
                    <a:cubicBezTo>
                      <a:pt x="84427" y="132875"/>
                      <a:pt x="57919" y="112424"/>
                      <a:pt x="50395" y="83133"/>
                    </a:cubicBezTo>
                    <a:cubicBezTo>
                      <a:pt x="48948" y="77645"/>
                      <a:pt x="48196" y="71983"/>
                      <a:pt x="48196" y="66322"/>
                    </a:cubicBezTo>
                    <a:cubicBezTo>
                      <a:pt x="48196" y="29752"/>
                      <a:pt x="78003" y="0"/>
                      <a:pt x="11463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" name="íṡḷîḋê"/>
              <p:cNvSpPr txBox="1"/>
              <p:nvPr/>
            </p:nvSpPr>
            <p:spPr>
              <a:xfrm>
                <a:off x="1317035" y="5630147"/>
                <a:ext cx="2496105" cy="5078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text……</a:t>
                </a:r>
                <a:endParaRPr lang="en-US" altLang="zh-CN" sz="1000" dirty="0"/>
              </a:p>
            </p:txBody>
          </p:sp>
          <p:sp>
            <p:nvSpPr>
              <p:cNvPr id="41" name="îśľïďè"/>
              <p:cNvSpPr/>
              <p:nvPr/>
            </p:nvSpPr>
            <p:spPr>
              <a:xfrm>
                <a:off x="1317035" y="5233670"/>
                <a:ext cx="2496105" cy="396477"/>
              </a:xfrm>
              <a:prstGeom prst="rect">
                <a:avLst/>
              </a:prstGeom>
            </p:spPr>
            <p:txBody>
              <a:bodyPr wrap="none" lIns="91440" tIns="45720" rIns="91440" bIns="45720">
                <a:normAutofit/>
              </a:bodyPr>
              <a:lstStyle/>
              <a:p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  <p:grpSp>
          <p:nvGrpSpPr>
            <p:cNvPr id="31" name="îṡľídê"/>
            <p:cNvGrpSpPr/>
            <p:nvPr/>
          </p:nvGrpSpPr>
          <p:grpSpPr>
            <a:xfrm>
              <a:off x="4525981" y="5233670"/>
              <a:ext cx="3140040" cy="904308"/>
              <a:chOff x="4369868" y="5233670"/>
              <a:chExt cx="3140040" cy="904308"/>
            </a:xfrm>
          </p:grpSpPr>
          <p:sp>
            <p:nvSpPr>
              <p:cNvPr id="36" name="îṣḻiďé"/>
              <p:cNvSpPr/>
              <p:nvPr/>
            </p:nvSpPr>
            <p:spPr bwMode="auto">
              <a:xfrm>
                <a:off x="4369868" y="5411078"/>
                <a:ext cx="490895" cy="519865"/>
              </a:xfrm>
              <a:custGeom>
                <a:avLst/>
                <a:gdLst>
                  <a:gd name="connsiteX0" fmla="*/ 435703 w 572779"/>
                  <a:gd name="connsiteY0" fmla="*/ 160183 h 606580"/>
                  <a:gd name="connsiteX1" fmla="*/ 479697 w 572779"/>
                  <a:gd name="connsiteY1" fmla="*/ 160183 h 606580"/>
                  <a:gd name="connsiteX2" fmla="*/ 479581 w 572779"/>
                  <a:gd name="connsiteY2" fmla="*/ 160472 h 606580"/>
                  <a:gd name="connsiteX3" fmla="*/ 479812 w 572779"/>
                  <a:gd name="connsiteY3" fmla="*/ 160472 h 606580"/>
                  <a:gd name="connsiteX4" fmla="*/ 478713 w 572779"/>
                  <a:gd name="connsiteY4" fmla="*/ 162726 h 606580"/>
                  <a:gd name="connsiteX5" fmla="*/ 469682 w 572779"/>
                  <a:gd name="connsiteY5" fmla="*/ 187227 h 606580"/>
                  <a:gd name="connsiteX6" fmla="*/ 474776 w 572779"/>
                  <a:gd name="connsiteY6" fmla="*/ 242470 h 606580"/>
                  <a:gd name="connsiteX7" fmla="*/ 494284 w 572779"/>
                  <a:gd name="connsiteY7" fmla="*/ 242470 h 606580"/>
                  <a:gd name="connsiteX8" fmla="*/ 510840 w 572779"/>
                  <a:gd name="connsiteY8" fmla="*/ 160183 h 606580"/>
                  <a:gd name="connsiteX9" fmla="*/ 527338 w 572779"/>
                  <a:gd name="connsiteY9" fmla="*/ 160183 h 606580"/>
                  <a:gd name="connsiteX10" fmla="*/ 572779 w 572779"/>
                  <a:gd name="connsiteY10" fmla="*/ 205430 h 606580"/>
                  <a:gd name="connsiteX11" fmla="*/ 572779 w 572779"/>
                  <a:gd name="connsiteY11" fmla="*/ 337413 h 606580"/>
                  <a:gd name="connsiteX12" fmla="*/ 527396 w 572779"/>
                  <a:gd name="connsiteY12" fmla="*/ 382717 h 606580"/>
                  <a:gd name="connsiteX13" fmla="*/ 521607 w 572779"/>
                  <a:gd name="connsiteY13" fmla="*/ 382717 h 606580"/>
                  <a:gd name="connsiteX14" fmla="*/ 521607 w 572779"/>
                  <a:gd name="connsiteY14" fmla="*/ 574624 h 606580"/>
                  <a:gd name="connsiteX15" fmla="*/ 489595 w 572779"/>
                  <a:gd name="connsiteY15" fmla="*/ 606580 h 606580"/>
                  <a:gd name="connsiteX16" fmla="*/ 457815 w 572779"/>
                  <a:gd name="connsiteY16" fmla="*/ 578149 h 606580"/>
                  <a:gd name="connsiteX17" fmla="*/ 425978 w 572779"/>
                  <a:gd name="connsiteY17" fmla="*/ 606580 h 606580"/>
                  <a:gd name="connsiteX18" fmla="*/ 393966 w 572779"/>
                  <a:gd name="connsiteY18" fmla="*/ 574624 h 606580"/>
                  <a:gd name="connsiteX19" fmla="*/ 393966 w 572779"/>
                  <a:gd name="connsiteY19" fmla="*/ 392541 h 606580"/>
                  <a:gd name="connsiteX20" fmla="*/ 422967 w 572779"/>
                  <a:gd name="connsiteY20" fmla="*/ 337528 h 606580"/>
                  <a:gd name="connsiteX21" fmla="*/ 422967 w 572779"/>
                  <a:gd name="connsiteY21" fmla="*/ 242528 h 606580"/>
                  <a:gd name="connsiteX22" fmla="*/ 440739 w 572779"/>
                  <a:gd name="connsiteY22" fmla="*/ 242528 h 606580"/>
                  <a:gd name="connsiteX23" fmla="*/ 445833 w 572779"/>
                  <a:gd name="connsiteY23" fmla="*/ 186996 h 606580"/>
                  <a:gd name="connsiteX24" fmla="*/ 445196 w 572779"/>
                  <a:gd name="connsiteY24" fmla="*/ 183991 h 606580"/>
                  <a:gd name="connsiteX25" fmla="*/ 436860 w 572779"/>
                  <a:gd name="connsiteY25" fmla="*/ 162726 h 606580"/>
                  <a:gd name="connsiteX26" fmla="*/ 435818 w 572779"/>
                  <a:gd name="connsiteY26" fmla="*/ 160472 h 606580"/>
                  <a:gd name="connsiteX27" fmla="*/ 435876 w 572779"/>
                  <a:gd name="connsiteY27" fmla="*/ 160472 h 606580"/>
                  <a:gd name="connsiteX28" fmla="*/ 435703 w 572779"/>
                  <a:gd name="connsiteY28" fmla="*/ 160183 h 606580"/>
                  <a:gd name="connsiteX29" fmla="*/ 264349 w 572779"/>
                  <a:gd name="connsiteY29" fmla="*/ 160183 h 606580"/>
                  <a:gd name="connsiteX30" fmla="*/ 308327 w 572779"/>
                  <a:gd name="connsiteY30" fmla="*/ 160183 h 606580"/>
                  <a:gd name="connsiteX31" fmla="*/ 308154 w 572779"/>
                  <a:gd name="connsiteY31" fmla="*/ 160472 h 606580"/>
                  <a:gd name="connsiteX32" fmla="*/ 308385 w 572779"/>
                  <a:gd name="connsiteY32" fmla="*/ 160472 h 606580"/>
                  <a:gd name="connsiteX33" fmla="*/ 307344 w 572779"/>
                  <a:gd name="connsiteY33" fmla="*/ 162726 h 606580"/>
                  <a:gd name="connsiteX34" fmla="*/ 298316 w 572779"/>
                  <a:gd name="connsiteY34" fmla="*/ 187227 h 606580"/>
                  <a:gd name="connsiteX35" fmla="*/ 303409 w 572779"/>
                  <a:gd name="connsiteY35" fmla="*/ 242470 h 606580"/>
                  <a:gd name="connsiteX36" fmla="*/ 322910 w 572779"/>
                  <a:gd name="connsiteY36" fmla="*/ 242470 h 606580"/>
                  <a:gd name="connsiteX37" fmla="*/ 339401 w 572779"/>
                  <a:gd name="connsiteY37" fmla="*/ 160183 h 606580"/>
                  <a:gd name="connsiteX38" fmla="*/ 355951 w 572779"/>
                  <a:gd name="connsiteY38" fmla="*/ 160183 h 606580"/>
                  <a:gd name="connsiteX39" fmla="*/ 401376 w 572779"/>
                  <a:gd name="connsiteY39" fmla="*/ 205430 h 606580"/>
                  <a:gd name="connsiteX40" fmla="*/ 401376 w 572779"/>
                  <a:gd name="connsiteY40" fmla="*/ 337413 h 606580"/>
                  <a:gd name="connsiteX41" fmla="*/ 356009 w 572779"/>
                  <a:gd name="connsiteY41" fmla="*/ 382717 h 606580"/>
                  <a:gd name="connsiteX42" fmla="*/ 350222 w 572779"/>
                  <a:gd name="connsiteY42" fmla="*/ 382717 h 606580"/>
                  <a:gd name="connsiteX43" fmla="*/ 350222 w 572779"/>
                  <a:gd name="connsiteY43" fmla="*/ 574624 h 606580"/>
                  <a:gd name="connsiteX44" fmla="*/ 318222 w 572779"/>
                  <a:gd name="connsiteY44" fmla="*/ 606580 h 606580"/>
                  <a:gd name="connsiteX45" fmla="*/ 286396 w 572779"/>
                  <a:gd name="connsiteY45" fmla="*/ 578149 h 606580"/>
                  <a:gd name="connsiteX46" fmla="*/ 254628 w 572779"/>
                  <a:gd name="connsiteY46" fmla="*/ 606580 h 606580"/>
                  <a:gd name="connsiteX47" fmla="*/ 222628 w 572779"/>
                  <a:gd name="connsiteY47" fmla="*/ 574624 h 606580"/>
                  <a:gd name="connsiteX48" fmla="*/ 222628 w 572779"/>
                  <a:gd name="connsiteY48" fmla="*/ 382833 h 606580"/>
                  <a:gd name="connsiteX49" fmla="*/ 216841 w 572779"/>
                  <a:gd name="connsiteY49" fmla="*/ 382833 h 606580"/>
                  <a:gd name="connsiteX50" fmla="*/ 171474 w 572779"/>
                  <a:gd name="connsiteY50" fmla="*/ 337528 h 606580"/>
                  <a:gd name="connsiteX51" fmla="*/ 171474 w 572779"/>
                  <a:gd name="connsiteY51" fmla="*/ 205545 h 606580"/>
                  <a:gd name="connsiteX52" fmla="*/ 216841 w 572779"/>
                  <a:gd name="connsiteY52" fmla="*/ 160241 h 606580"/>
                  <a:gd name="connsiteX53" fmla="*/ 233333 w 572779"/>
                  <a:gd name="connsiteY53" fmla="*/ 160241 h 606580"/>
                  <a:gd name="connsiteX54" fmla="*/ 249825 w 572779"/>
                  <a:gd name="connsiteY54" fmla="*/ 242528 h 606580"/>
                  <a:gd name="connsiteX55" fmla="*/ 269383 w 572779"/>
                  <a:gd name="connsiteY55" fmla="*/ 242528 h 606580"/>
                  <a:gd name="connsiteX56" fmla="*/ 274476 w 572779"/>
                  <a:gd name="connsiteY56" fmla="*/ 186996 h 606580"/>
                  <a:gd name="connsiteX57" fmla="*/ 273839 w 572779"/>
                  <a:gd name="connsiteY57" fmla="*/ 183991 h 606580"/>
                  <a:gd name="connsiteX58" fmla="*/ 265506 w 572779"/>
                  <a:gd name="connsiteY58" fmla="*/ 162726 h 606580"/>
                  <a:gd name="connsiteX59" fmla="*/ 264407 w 572779"/>
                  <a:gd name="connsiteY59" fmla="*/ 160472 h 606580"/>
                  <a:gd name="connsiteX60" fmla="*/ 264523 w 572779"/>
                  <a:gd name="connsiteY60" fmla="*/ 160472 h 606580"/>
                  <a:gd name="connsiteX61" fmla="*/ 264349 w 572779"/>
                  <a:gd name="connsiteY61" fmla="*/ 160183 h 606580"/>
                  <a:gd name="connsiteX62" fmla="*/ 92987 w 572779"/>
                  <a:gd name="connsiteY62" fmla="*/ 160183 h 606580"/>
                  <a:gd name="connsiteX63" fmla="*/ 136964 w 572779"/>
                  <a:gd name="connsiteY63" fmla="*/ 160183 h 606580"/>
                  <a:gd name="connsiteX64" fmla="*/ 136791 w 572779"/>
                  <a:gd name="connsiteY64" fmla="*/ 160472 h 606580"/>
                  <a:gd name="connsiteX65" fmla="*/ 137022 w 572779"/>
                  <a:gd name="connsiteY65" fmla="*/ 160472 h 606580"/>
                  <a:gd name="connsiteX66" fmla="*/ 135923 w 572779"/>
                  <a:gd name="connsiteY66" fmla="*/ 162726 h 606580"/>
                  <a:gd name="connsiteX67" fmla="*/ 126896 w 572779"/>
                  <a:gd name="connsiteY67" fmla="*/ 187227 h 606580"/>
                  <a:gd name="connsiteX68" fmla="*/ 131988 w 572779"/>
                  <a:gd name="connsiteY68" fmla="*/ 242470 h 606580"/>
                  <a:gd name="connsiteX69" fmla="*/ 149752 w 572779"/>
                  <a:gd name="connsiteY69" fmla="*/ 242470 h 606580"/>
                  <a:gd name="connsiteX70" fmla="*/ 149752 w 572779"/>
                  <a:gd name="connsiteY70" fmla="*/ 337471 h 606580"/>
                  <a:gd name="connsiteX71" fmla="*/ 178742 w 572779"/>
                  <a:gd name="connsiteY71" fmla="*/ 392483 h 606580"/>
                  <a:gd name="connsiteX72" fmla="*/ 178742 w 572779"/>
                  <a:gd name="connsiteY72" fmla="*/ 574624 h 606580"/>
                  <a:gd name="connsiteX73" fmla="*/ 146743 w 572779"/>
                  <a:gd name="connsiteY73" fmla="*/ 606580 h 606580"/>
                  <a:gd name="connsiteX74" fmla="*/ 114976 w 572779"/>
                  <a:gd name="connsiteY74" fmla="*/ 578149 h 606580"/>
                  <a:gd name="connsiteX75" fmla="*/ 83151 w 572779"/>
                  <a:gd name="connsiteY75" fmla="*/ 606580 h 606580"/>
                  <a:gd name="connsiteX76" fmla="*/ 51152 w 572779"/>
                  <a:gd name="connsiteY76" fmla="*/ 574624 h 606580"/>
                  <a:gd name="connsiteX77" fmla="*/ 51152 w 572779"/>
                  <a:gd name="connsiteY77" fmla="*/ 382833 h 606580"/>
                  <a:gd name="connsiteX78" fmla="*/ 45365 w 572779"/>
                  <a:gd name="connsiteY78" fmla="*/ 382833 h 606580"/>
                  <a:gd name="connsiteX79" fmla="*/ 0 w 572779"/>
                  <a:gd name="connsiteY79" fmla="*/ 337528 h 606580"/>
                  <a:gd name="connsiteX80" fmla="*/ 0 w 572779"/>
                  <a:gd name="connsiteY80" fmla="*/ 205545 h 606580"/>
                  <a:gd name="connsiteX81" fmla="*/ 45365 w 572779"/>
                  <a:gd name="connsiteY81" fmla="*/ 160241 h 606580"/>
                  <a:gd name="connsiteX82" fmla="*/ 61972 w 572779"/>
                  <a:gd name="connsiteY82" fmla="*/ 160241 h 606580"/>
                  <a:gd name="connsiteX83" fmla="*/ 78464 w 572779"/>
                  <a:gd name="connsiteY83" fmla="*/ 242528 h 606580"/>
                  <a:gd name="connsiteX84" fmla="*/ 97964 w 572779"/>
                  <a:gd name="connsiteY84" fmla="*/ 242528 h 606580"/>
                  <a:gd name="connsiteX85" fmla="*/ 103056 w 572779"/>
                  <a:gd name="connsiteY85" fmla="*/ 186996 h 606580"/>
                  <a:gd name="connsiteX86" fmla="*/ 102477 w 572779"/>
                  <a:gd name="connsiteY86" fmla="*/ 183991 h 606580"/>
                  <a:gd name="connsiteX87" fmla="*/ 94145 w 572779"/>
                  <a:gd name="connsiteY87" fmla="*/ 162726 h 606580"/>
                  <a:gd name="connsiteX88" fmla="*/ 93045 w 572779"/>
                  <a:gd name="connsiteY88" fmla="*/ 160472 h 606580"/>
                  <a:gd name="connsiteX89" fmla="*/ 93103 w 572779"/>
                  <a:gd name="connsiteY89" fmla="*/ 160472 h 606580"/>
                  <a:gd name="connsiteX90" fmla="*/ 92987 w 572779"/>
                  <a:gd name="connsiteY90" fmla="*/ 160183 h 606580"/>
                  <a:gd name="connsiteX91" fmla="*/ 457411 w 572779"/>
                  <a:gd name="connsiteY91" fmla="*/ 751 h 606580"/>
                  <a:gd name="connsiteX92" fmla="*/ 458047 w 572779"/>
                  <a:gd name="connsiteY92" fmla="*/ 751 h 606580"/>
                  <a:gd name="connsiteX93" fmla="*/ 521621 w 572779"/>
                  <a:gd name="connsiteY93" fmla="*/ 49915 h 606580"/>
                  <a:gd name="connsiteX94" fmla="*/ 523761 w 572779"/>
                  <a:gd name="connsiteY94" fmla="*/ 66553 h 606580"/>
                  <a:gd name="connsiteX95" fmla="*/ 458105 w 572779"/>
                  <a:gd name="connsiteY95" fmla="*/ 132124 h 606580"/>
                  <a:gd name="connsiteX96" fmla="*/ 457469 w 572779"/>
                  <a:gd name="connsiteY96" fmla="*/ 132124 h 606580"/>
                  <a:gd name="connsiteX97" fmla="*/ 393895 w 572779"/>
                  <a:gd name="connsiteY97" fmla="*/ 82960 h 606580"/>
                  <a:gd name="connsiteX98" fmla="*/ 391755 w 572779"/>
                  <a:gd name="connsiteY98" fmla="*/ 66322 h 606580"/>
                  <a:gd name="connsiteX99" fmla="*/ 457411 w 572779"/>
                  <a:gd name="connsiteY99" fmla="*/ 751 h 606580"/>
                  <a:gd name="connsiteX100" fmla="*/ 285868 w 572779"/>
                  <a:gd name="connsiteY100" fmla="*/ 751 h 606580"/>
                  <a:gd name="connsiteX101" fmla="*/ 286621 w 572779"/>
                  <a:gd name="connsiteY101" fmla="*/ 751 h 606580"/>
                  <a:gd name="connsiteX102" fmla="*/ 350227 w 572779"/>
                  <a:gd name="connsiteY102" fmla="*/ 49915 h 606580"/>
                  <a:gd name="connsiteX103" fmla="*/ 352369 w 572779"/>
                  <a:gd name="connsiteY103" fmla="*/ 66553 h 606580"/>
                  <a:gd name="connsiteX104" fmla="*/ 286736 w 572779"/>
                  <a:gd name="connsiteY104" fmla="*/ 132124 h 606580"/>
                  <a:gd name="connsiteX105" fmla="*/ 286100 w 572779"/>
                  <a:gd name="connsiteY105" fmla="*/ 132124 h 606580"/>
                  <a:gd name="connsiteX106" fmla="*/ 222493 w 572779"/>
                  <a:gd name="connsiteY106" fmla="*/ 82845 h 606580"/>
                  <a:gd name="connsiteX107" fmla="*/ 220351 w 572779"/>
                  <a:gd name="connsiteY107" fmla="*/ 66264 h 606580"/>
                  <a:gd name="connsiteX108" fmla="*/ 285868 w 572779"/>
                  <a:gd name="connsiteY108" fmla="*/ 751 h 606580"/>
                  <a:gd name="connsiteX109" fmla="*/ 114639 w 572779"/>
                  <a:gd name="connsiteY109" fmla="*/ 751 h 606580"/>
                  <a:gd name="connsiteX110" fmla="*/ 115275 w 572779"/>
                  <a:gd name="connsiteY110" fmla="*/ 751 h 606580"/>
                  <a:gd name="connsiteX111" fmla="*/ 178882 w 572779"/>
                  <a:gd name="connsiteY111" fmla="*/ 49915 h 606580"/>
                  <a:gd name="connsiteX112" fmla="*/ 181024 w 572779"/>
                  <a:gd name="connsiteY112" fmla="*/ 66553 h 606580"/>
                  <a:gd name="connsiteX113" fmla="*/ 115333 w 572779"/>
                  <a:gd name="connsiteY113" fmla="*/ 132124 h 606580"/>
                  <a:gd name="connsiteX114" fmla="*/ 114754 w 572779"/>
                  <a:gd name="connsiteY114" fmla="*/ 132124 h 606580"/>
                  <a:gd name="connsiteX115" fmla="*/ 51148 w 572779"/>
                  <a:gd name="connsiteY115" fmla="*/ 82960 h 606580"/>
                  <a:gd name="connsiteX116" fmla="*/ 49006 w 572779"/>
                  <a:gd name="connsiteY116" fmla="*/ 66322 h 606580"/>
                  <a:gd name="connsiteX117" fmla="*/ 114639 w 572779"/>
                  <a:gd name="connsiteY117" fmla="*/ 751 h 606580"/>
                  <a:gd name="connsiteX118" fmla="*/ 457410 w 572779"/>
                  <a:gd name="connsiteY118" fmla="*/ 423 h 606580"/>
                  <a:gd name="connsiteX119" fmla="*/ 391355 w 572779"/>
                  <a:gd name="connsiteY119" fmla="*/ 66356 h 606580"/>
                  <a:gd name="connsiteX120" fmla="*/ 393497 w 572779"/>
                  <a:gd name="connsiteY120" fmla="*/ 83056 h 606580"/>
                  <a:gd name="connsiteX121" fmla="*/ 457468 w 572779"/>
                  <a:gd name="connsiteY121" fmla="*/ 132521 h 606580"/>
                  <a:gd name="connsiteX122" fmla="*/ 457815 w 572779"/>
                  <a:gd name="connsiteY122" fmla="*/ 132521 h 606580"/>
                  <a:gd name="connsiteX123" fmla="*/ 458104 w 572779"/>
                  <a:gd name="connsiteY123" fmla="*/ 132521 h 606580"/>
                  <a:gd name="connsiteX124" fmla="*/ 524159 w 572779"/>
                  <a:gd name="connsiteY124" fmla="*/ 66587 h 606580"/>
                  <a:gd name="connsiteX125" fmla="*/ 522017 w 572779"/>
                  <a:gd name="connsiteY125" fmla="*/ 49887 h 606580"/>
                  <a:gd name="connsiteX126" fmla="*/ 458046 w 572779"/>
                  <a:gd name="connsiteY126" fmla="*/ 423 h 606580"/>
                  <a:gd name="connsiteX127" fmla="*/ 457699 w 572779"/>
                  <a:gd name="connsiteY127" fmla="*/ 423 h 606580"/>
                  <a:gd name="connsiteX128" fmla="*/ 114646 w 572779"/>
                  <a:gd name="connsiteY128" fmla="*/ 423 h 606580"/>
                  <a:gd name="connsiteX129" fmla="*/ 48620 w 572779"/>
                  <a:gd name="connsiteY129" fmla="*/ 66356 h 606580"/>
                  <a:gd name="connsiteX130" fmla="*/ 50761 w 572779"/>
                  <a:gd name="connsiteY130" fmla="*/ 83056 h 606580"/>
                  <a:gd name="connsiteX131" fmla="*/ 114762 w 572779"/>
                  <a:gd name="connsiteY131" fmla="*/ 132521 h 606580"/>
                  <a:gd name="connsiteX132" fmla="*/ 115051 w 572779"/>
                  <a:gd name="connsiteY132" fmla="*/ 132521 h 606580"/>
                  <a:gd name="connsiteX133" fmla="*/ 115340 w 572779"/>
                  <a:gd name="connsiteY133" fmla="*/ 132521 h 606580"/>
                  <a:gd name="connsiteX134" fmla="*/ 181424 w 572779"/>
                  <a:gd name="connsiteY134" fmla="*/ 66587 h 606580"/>
                  <a:gd name="connsiteX135" fmla="*/ 179225 w 572779"/>
                  <a:gd name="connsiteY135" fmla="*/ 49887 h 606580"/>
                  <a:gd name="connsiteX136" fmla="*/ 115282 w 572779"/>
                  <a:gd name="connsiteY136" fmla="*/ 423 h 606580"/>
                  <a:gd name="connsiteX137" fmla="*/ 114993 w 572779"/>
                  <a:gd name="connsiteY137" fmla="*/ 423 h 606580"/>
                  <a:gd name="connsiteX138" fmla="*/ 286036 w 572779"/>
                  <a:gd name="connsiteY138" fmla="*/ 397 h 606580"/>
                  <a:gd name="connsiteX139" fmla="*/ 219952 w 572779"/>
                  <a:gd name="connsiteY139" fmla="*/ 66286 h 606580"/>
                  <a:gd name="connsiteX140" fmla="*/ 222151 w 572779"/>
                  <a:gd name="connsiteY140" fmla="*/ 82990 h 606580"/>
                  <a:gd name="connsiteX141" fmla="*/ 286094 w 572779"/>
                  <a:gd name="connsiteY141" fmla="*/ 132522 h 606580"/>
                  <a:gd name="connsiteX142" fmla="*/ 286383 w 572779"/>
                  <a:gd name="connsiteY142" fmla="*/ 132522 h 606580"/>
                  <a:gd name="connsiteX143" fmla="*/ 286730 w 572779"/>
                  <a:gd name="connsiteY143" fmla="*/ 132522 h 606580"/>
                  <a:gd name="connsiteX144" fmla="*/ 352756 w 572779"/>
                  <a:gd name="connsiteY144" fmla="*/ 66575 h 606580"/>
                  <a:gd name="connsiteX145" fmla="*/ 350615 w 572779"/>
                  <a:gd name="connsiteY145" fmla="*/ 49872 h 606580"/>
                  <a:gd name="connsiteX146" fmla="*/ 286614 w 572779"/>
                  <a:gd name="connsiteY146" fmla="*/ 397 h 606580"/>
                  <a:gd name="connsiteX147" fmla="*/ 286325 w 572779"/>
                  <a:gd name="connsiteY147" fmla="*/ 397 h 606580"/>
                  <a:gd name="connsiteX148" fmla="*/ 457411 w 572779"/>
                  <a:gd name="connsiteY148" fmla="*/ 0 h 606580"/>
                  <a:gd name="connsiteX149" fmla="*/ 458047 w 572779"/>
                  <a:gd name="connsiteY149" fmla="*/ 0 h 606580"/>
                  <a:gd name="connsiteX150" fmla="*/ 522315 w 572779"/>
                  <a:gd name="connsiteY150" fmla="*/ 49741 h 606580"/>
                  <a:gd name="connsiteX151" fmla="*/ 524513 w 572779"/>
                  <a:gd name="connsiteY151" fmla="*/ 66553 h 606580"/>
                  <a:gd name="connsiteX152" fmla="*/ 458105 w 572779"/>
                  <a:gd name="connsiteY152" fmla="*/ 132875 h 606580"/>
                  <a:gd name="connsiteX153" fmla="*/ 457469 w 572779"/>
                  <a:gd name="connsiteY153" fmla="*/ 132875 h 606580"/>
                  <a:gd name="connsiteX154" fmla="*/ 393201 w 572779"/>
                  <a:gd name="connsiteY154" fmla="*/ 83133 h 606580"/>
                  <a:gd name="connsiteX155" fmla="*/ 391003 w 572779"/>
                  <a:gd name="connsiteY155" fmla="*/ 66322 h 606580"/>
                  <a:gd name="connsiteX156" fmla="*/ 457411 w 572779"/>
                  <a:gd name="connsiteY156" fmla="*/ 0 h 606580"/>
                  <a:gd name="connsiteX157" fmla="*/ 285868 w 572779"/>
                  <a:gd name="connsiteY157" fmla="*/ 0 h 606580"/>
                  <a:gd name="connsiteX158" fmla="*/ 286621 w 572779"/>
                  <a:gd name="connsiteY158" fmla="*/ 0 h 606580"/>
                  <a:gd name="connsiteX159" fmla="*/ 350980 w 572779"/>
                  <a:gd name="connsiteY159" fmla="*/ 49741 h 606580"/>
                  <a:gd name="connsiteX160" fmla="*/ 353179 w 572779"/>
                  <a:gd name="connsiteY160" fmla="*/ 66553 h 606580"/>
                  <a:gd name="connsiteX161" fmla="*/ 286736 w 572779"/>
                  <a:gd name="connsiteY161" fmla="*/ 132875 h 606580"/>
                  <a:gd name="connsiteX162" fmla="*/ 286100 w 572779"/>
                  <a:gd name="connsiteY162" fmla="*/ 132875 h 606580"/>
                  <a:gd name="connsiteX163" fmla="*/ 221740 w 572779"/>
                  <a:gd name="connsiteY163" fmla="*/ 83076 h 606580"/>
                  <a:gd name="connsiteX164" fmla="*/ 219599 w 572779"/>
                  <a:gd name="connsiteY164" fmla="*/ 66264 h 606580"/>
                  <a:gd name="connsiteX165" fmla="*/ 285868 w 572779"/>
                  <a:gd name="connsiteY165" fmla="*/ 0 h 606580"/>
                  <a:gd name="connsiteX166" fmla="*/ 114639 w 572779"/>
                  <a:gd name="connsiteY166" fmla="*/ 0 h 606580"/>
                  <a:gd name="connsiteX167" fmla="*/ 115275 w 572779"/>
                  <a:gd name="connsiteY167" fmla="*/ 0 h 606580"/>
                  <a:gd name="connsiteX168" fmla="*/ 179635 w 572779"/>
                  <a:gd name="connsiteY168" fmla="*/ 49741 h 606580"/>
                  <a:gd name="connsiteX169" fmla="*/ 181776 w 572779"/>
                  <a:gd name="connsiteY169" fmla="*/ 66553 h 606580"/>
                  <a:gd name="connsiteX170" fmla="*/ 115333 w 572779"/>
                  <a:gd name="connsiteY170" fmla="*/ 132875 h 606580"/>
                  <a:gd name="connsiteX171" fmla="*/ 114754 w 572779"/>
                  <a:gd name="connsiteY171" fmla="*/ 132875 h 606580"/>
                  <a:gd name="connsiteX172" fmla="*/ 50395 w 572779"/>
                  <a:gd name="connsiteY172" fmla="*/ 83133 h 606580"/>
                  <a:gd name="connsiteX173" fmla="*/ 48196 w 572779"/>
                  <a:gd name="connsiteY173" fmla="*/ 66322 h 606580"/>
                  <a:gd name="connsiteX174" fmla="*/ 114639 w 572779"/>
                  <a:gd name="connsiteY174" fmla="*/ 0 h 606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</a:cxnLst>
                <a:rect l="l" t="t" r="r" b="b"/>
                <a:pathLst>
                  <a:path w="572779" h="606580">
                    <a:moveTo>
                      <a:pt x="435703" y="160183"/>
                    </a:moveTo>
                    <a:lnTo>
                      <a:pt x="479697" y="160183"/>
                    </a:lnTo>
                    <a:cubicBezTo>
                      <a:pt x="479639" y="160241"/>
                      <a:pt x="479639" y="160414"/>
                      <a:pt x="479581" y="160472"/>
                    </a:cubicBezTo>
                    <a:lnTo>
                      <a:pt x="479812" y="160472"/>
                    </a:lnTo>
                    <a:cubicBezTo>
                      <a:pt x="479407" y="161281"/>
                      <a:pt x="478713" y="162726"/>
                      <a:pt x="478713" y="162726"/>
                    </a:cubicBezTo>
                    <a:cubicBezTo>
                      <a:pt x="474834" y="170989"/>
                      <a:pt x="471245" y="178848"/>
                      <a:pt x="469682" y="187227"/>
                    </a:cubicBezTo>
                    <a:lnTo>
                      <a:pt x="474776" y="242470"/>
                    </a:lnTo>
                    <a:lnTo>
                      <a:pt x="494284" y="242470"/>
                    </a:lnTo>
                    <a:lnTo>
                      <a:pt x="510840" y="160183"/>
                    </a:lnTo>
                    <a:lnTo>
                      <a:pt x="527338" y="160183"/>
                    </a:lnTo>
                    <a:cubicBezTo>
                      <a:pt x="552345" y="160183"/>
                      <a:pt x="572663" y="180466"/>
                      <a:pt x="572779" y="205430"/>
                    </a:cubicBezTo>
                    <a:lnTo>
                      <a:pt x="572779" y="337413"/>
                    </a:lnTo>
                    <a:cubicBezTo>
                      <a:pt x="572779" y="362434"/>
                      <a:pt x="552519" y="382717"/>
                      <a:pt x="527396" y="382717"/>
                    </a:cubicBezTo>
                    <a:lnTo>
                      <a:pt x="521607" y="382717"/>
                    </a:lnTo>
                    <a:lnTo>
                      <a:pt x="521607" y="574624"/>
                    </a:lnTo>
                    <a:cubicBezTo>
                      <a:pt x="521607" y="592249"/>
                      <a:pt x="507251" y="606580"/>
                      <a:pt x="489595" y="606580"/>
                    </a:cubicBezTo>
                    <a:cubicBezTo>
                      <a:pt x="473155" y="606580"/>
                      <a:pt x="459552" y="594098"/>
                      <a:pt x="457815" y="578149"/>
                    </a:cubicBezTo>
                    <a:cubicBezTo>
                      <a:pt x="456021" y="594214"/>
                      <a:pt x="442417" y="606580"/>
                      <a:pt x="425978" y="606580"/>
                    </a:cubicBezTo>
                    <a:cubicBezTo>
                      <a:pt x="408322" y="606580"/>
                      <a:pt x="393966" y="592249"/>
                      <a:pt x="393966" y="574624"/>
                    </a:cubicBezTo>
                    <a:lnTo>
                      <a:pt x="393966" y="392541"/>
                    </a:lnTo>
                    <a:cubicBezTo>
                      <a:pt x="411506" y="380521"/>
                      <a:pt x="422967" y="360354"/>
                      <a:pt x="422967" y="337528"/>
                    </a:cubicBezTo>
                    <a:lnTo>
                      <a:pt x="422967" y="242528"/>
                    </a:lnTo>
                    <a:lnTo>
                      <a:pt x="440739" y="242528"/>
                    </a:lnTo>
                    <a:lnTo>
                      <a:pt x="445833" y="186996"/>
                    </a:lnTo>
                    <a:cubicBezTo>
                      <a:pt x="445659" y="186013"/>
                      <a:pt x="445428" y="184973"/>
                      <a:pt x="445196" y="183991"/>
                    </a:cubicBezTo>
                    <a:cubicBezTo>
                      <a:pt x="443459" y="176768"/>
                      <a:pt x="440276" y="169891"/>
                      <a:pt x="436860" y="162726"/>
                    </a:cubicBezTo>
                    <a:cubicBezTo>
                      <a:pt x="436860" y="162726"/>
                      <a:pt x="436166" y="161281"/>
                      <a:pt x="435818" y="160472"/>
                    </a:cubicBezTo>
                    <a:lnTo>
                      <a:pt x="435876" y="160472"/>
                    </a:lnTo>
                    <a:cubicBezTo>
                      <a:pt x="435818" y="160356"/>
                      <a:pt x="435818" y="160241"/>
                      <a:pt x="435703" y="160183"/>
                    </a:cubicBezTo>
                    <a:close/>
                    <a:moveTo>
                      <a:pt x="264349" y="160183"/>
                    </a:moveTo>
                    <a:lnTo>
                      <a:pt x="308327" y="160183"/>
                    </a:lnTo>
                    <a:cubicBezTo>
                      <a:pt x="308269" y="160241"/>
                      <a:pt x="308269" y="160414"/>
                      <a:pt x="308154" y="160472"/>
                    </a:cubicBezTo>
                    <a:lnTo>
                      <a:pt x="308385" y="160472"/>
                    </a:lnTo>
                    <a:cubicBezTo>
                      <a:pt x="308038" y="161281"/>
                      <a:pt x="307344" y="162726"/>
                      <a:pt x="307344" y="162726"/>
                    </a:cubicBezTo>
                    <a:cubicBezTo>
                      <a:pt x="303467" y="170989"/>
                      <a:pt x="299821" y="178848"/>
                      <a:pt x="298316" y="187227"/>
                    </a:cubicBezTo>
                    <a:lnTo>
                      <a:pt x="303409" y="242470"/>
                    </a:lnTo>
                    <a:lnTo>
                      <a:pt x="322910" y="242470"/>
                    </a:lnTo>
                    <a:lnTo>
                      <a:pt x="339401" y="160183"/>
                    </a:lnTo>
                    <a:lnTo>
                      <a:pt x="355951" y="160183"/>
                    </a:lnTo>
                    <a:cubicBezTo>
                      <a:pt x="380949" y="160183"/>
                      <a:pt x="401202" y="180466"/>
                      <a:pt x="401376" y="205430"/>
                    </a:cubicBezTo>
                    <a:lnTo>
                      <a:pt x="401376" y="337413"/>
                    </a:lnTo>
                    <a:cubicBezTo>
                      <a:pt x="401376" y="362434"/>
                      <a:pt x="381065" y="382717"/>
                      <a:pt x="356009" y="382717"/>
                    </a:cubicBezTo>
                    <a:lnTo>
                      <a:pt x="350222" y="382717"/>
                    </a:lnTo>
                    <a:lnTo>
                      <a:pt x="350222" y="574624"/>
                    </a:lnTo>
                    <a:cubicBezTo>
                      <a:pt x="350222" y="592249"/>
                      <a:pt x="335872" y="606580"/>
                      <a:pt x="318222" y="606580"/>
                    </a:cubicBezTo>
                    <a:cubicBezTo>
                      <a:pt x="301788" y="606580"/>
                      <a:pt x="288190" y="594098"/>
                      <a:pt x="286396" y="578149"/>
                    </a:cubicBezTo>
                    <a:cubicBezTo>
                      <a:pt x="284660" y="594214"/>
                      <a:pt x="271062" y="606580"/>
                      <a:pt x="254628" y="606580"/>
                    </a:cubicBezTo>
                    <a:cubicBezTo>
                      <a:pt x="236978" y="606580"/>
                      <a:pt x="222628" y="592249"/>
                      <a:pt x="222628" y="574624"/>
                    </a:cubicBezTo>
                    <a:lnTo>
                      <a:pt x="222628" y="382833"/>
                    </a:lnTo>
                    <a:lnTo>
                      <a:pt x="216841" y="382833"/>
                    </a:lnTo>
                    <a:cubicBezTo>
                      <a:pt x="191727" y="382833"/>
                      <a:pt x="171474" y="362608"/>
                      <a:pt x="171474" y="337528"/>
                    </a:cubicBezTo>
                    <a:lnTo>
                      <a:pt x="171474" y="205545"/>
                    </a:lnTo>
                    <a:cubicBezTo>
                      <a:pt x="171474" y="180524"/>
                      <a:pt x="191727" y="160241"/>
                      <a:pt x="216841" y="160241"/>
                    </a:cubicBezTo>
                    <a:lnTo>
                      <a:pt x="233333" y="160241"/>
                    </a:lnTo>
                    <a:lnTo>
                      <a:pt x="249825" y="242528"/>
                    </a:lnTo>
                    <a:lnTo>
                      <a:pt x="269383" y="242528"/>
                    </a:lnTo>
                    <a:lnTo>
                      <a:pt x="274476" y="186996"/>
                    </a:lnTo>
                    <a:cubicBezTo>
                      <a:pt x="274302" y="186013"/>
                      <a:pt x="274071" y="184973"/>
                      <a:pt x="273839" y="183991"/>
                    </a:cubicBezTo>
                    <a:cubicBezTo>
                      <a:pt x="272045" y="176768"/>
                      <a:pt x="268921" y="169891"/>
                      <a:pt x="265506" y="162726"/>
                    </a:cubicBezTo>
                    <a:cubicBezTo>
                      <a:pt x="265506" y="162726"/>
                      <a:pt x="264812" y="161281"/>
                      <a:pt x="264407" y="160472"/>
                    </a:cubicBezTo>
                    <a:lnTo>
                      <a:pt x="264523" y="160472"/>
                    </a:lnTo>
                    <a:cubicBezTo>
                      <a:pt x="264407" y="160356"/>
                      <a:pt x="264407" y="160241"/>
                      <a:pt x="264349" y="160183"/>
                    </a:cubicBezTo>
                    <a:close/>
                    <a:moveTo>
                      <a:pt x="92987" y="160183"/>
                    </a:moveTo>
                    <a:lnTo>
                      <a:pt x="136964" y="160183"/>
                    </a:lnTo>
                    <a:cubicBezTo>
                      <a:pt x="136848" y="160241"/>
                      <a:pt x="136848" y="160414"/>
                      <a:pt x="136791" y="160472"/>
                    </a:cubicBezTo>
                    <a:lnTo>
                      <a:pt x="137022" y="160472"/>
                    </a:lnTo>
                    <a:cubicBezTo>
                      <a:pt x="136617" y="161281"/>
                      <a:pt x="135923" y="162726"/>
                      <a:pt x="135923" y="162726"/>
                    </a:cubicBezTo>
                    <a:cubicBezTo>
                      <a:pt x="132104" y="170989"/>
                      <a:pt x="128458" y="178848"/>
                      <a:pt x="126896" y="187227"/>
                    </a:cubicBezTo>
                    <a:lnTo>
                      <a:pt x="131988" y="242470"/>
                    </a:lnTo>
                    <a:lnTo>
                      <a:pt x="149752" y="242470"/>
                    </a:lnTo>
                    <a:lnTo>
                      <a:pt x="149752" y="337471"/>
                    </a:lnTo>
                    <a:cubicBezTo>
                      <a:pt x="149752" y="360296"/>
                      <a:pt x="161267" y="380406"/>
                      <a:pt x="178742" y="392483"/>
                    </a:cubicBezTo>
                    <a:lnTo>
                      <a:pt x="178742" y="574624"/>
                    </a:lnTo>
                    <a:cubicBezTo>
                      <a:pt x="178742" y="592249"/>
                      <a:pt x="164392" y="606580"/>
                      <a:pt x="146743" y="606580"/>
                    </a:cubicBezTo>
                    <a:cubicBezTo>
                      <a:pt x="130310" y="606580"/>
                      <a:pt x="116712" y="594098"/>
                      <a:pt x="114976" y="578149"/>
                    </a:cubicBezTo>
                    <a:cubicBezTo>
                      <a:pt x="113182" y="594214"/>
                      <a:pt x="99584" y="606580"/>
                      <a:pt x="83151" y="606580"/>
                    </a:cubicBezTo>
                    <a:cubicBezTo>
                      <a:pt x="65502" y="606580"/>
                      <a:pt x="51152" y="592249"/>
                      <a:pt x="51152" y="574624"/>
                    </a:cubicBezTo>
                    <a:lnTo>
                      <a:pt x="51152" y="382833"/>
                    </a:lnTo>
                    <a:lnTo>
                      <a:pt x="45365" y="382833"/>
                    </a:lnTo>
                    <a:cubicBezTo>
                      <a:pt x="20310" y="382833"/>
                      <a:pt x="0" y="362608"/>
                      <a:pt x="0" y="337528"/>
                    </a:cubicBezTo>
                    <a:lnTo>
                      <a:pt x="0" y="205545"/>
                    </a:lnTo>
                    <a:cubicBezTo>
                      <a:pt x="0" y="180524"/>
                      <a:pt x="20310" y="160241"/>
                      <a:pt x="45365" y="160241"/>
                    </a:cubicBezTo>
                    <a:lnTo>
                      <a:pt x="61972" y="160241"/>
                    </a:lnTo>
                    <a:lnTo>
                      <a:pt x="78464" y="242528"/>
                    </a:lnTo>
                    <a:lnTo>
                      <a:pt x="97964" y="242528"/>
                    </a:lnTo>
                    <a:lnTo>
                      <a:pt x="103056" y="186996"/>
                    </a:lnTo>
                    <a:cubicBezTo>
                      <a:pt x="102940" y="186013"/>
                      <a:pt x="102709" y="184973"/>
                      <a:pt x="102477" y="183991"/>
                    </a:cubicBezTo>
                    <a:cubicBezTo>
                      <a:pt x="100683" y="176768"/>
                      <a:pt x="97501" y="169891"/>
                      <a:pt x="94145" y="162726"/>
                    </a:cubicBezTo>
                    <a:cubicBezTo>
                      <a:pt x="94145" y="162726"/>
                      <a:pt x="93450" y="161281"/>
                      <a:pt x="93045" y="160472"/>
                    </a:cubicBezTo>
                    <a:lnTo>
                      <a:pt x="93103" y="160472"/>
                    </a:lnTo>
                    <a:cubicBezTo>
                      <a:pt x="93045" y="160356"/>
                      <a:pt x="93045" y="160241"/>
                      <a:pt x="92987" y="160183"/>
                    </a:cubicBezTo>
                    <a:close/>
                    <a:moveTo>
                      <a:pt x="457411" y="751"/>
                    </a:moveTo>
                    <a:lnTo>
                      <a:pt x="458047" y="751"/>
                    </a:lnTo>
                    <a:cubicBezTo>
                      <a:pt x="488012" y="751"/>
                      <a:pt x="514158" y="20971"/>
                      <a:pt x="521621" y="49915"/>
                    </a:cubicBezTo>
                    <a:cubicBezTo>
                      <a:pt x="523009" y="55403"/>
                      <a:pt x="523761" y="61007"/>
                      <a:pt x="523761" y="66553"/>
                    </a:cubicBezTo>
                    <a:cubicBezTo>
                      <a:pt x="523761" y="102718"/>
                      <a:pt x="494317" y="132124"/>
                      <a:pt x="458105" y="132124"/>
                    </a:cubicBezTo>
                    <a:lnTo>
                      <a:pt x="457469" y="132124"/>
                    </a:lnTo>
                    <a:cubicBezTo>
                      <a:pt x="427504" y="132124"/>
                      <a:pt x="401358" y="111904"/>
                      <a:pt x="393895" y="82960"/>
                    </a:cubicBezTo>
                    <a:cubicBezTo>
                      <a:pt x="392507" y="77472"/>
                      <a:pt x="391755" y="71868"/>
                      <a:pt x="391755" y="66322"/>
                    </a:cubicBezTo>
                    <a:cubicBezTo>
                      <a:pt x="391755" y="30157"/>
                      <a:pt x="421199" y="751"/>
                      <a:pt x="457411" y="751"/>
                    </a:cubicBezTo>
                    <a:close/>
                    <a:moveTo>
                      <a:pt x="285868" y="751"/>
                    </a:moveTo>
                    <a:lnTo>
                      <a:pt x="286621" y="751"/>
                    </a:lnTo>
                    <a:cubicBezTo>
                      <a:pt x="316601" y="751"/>
                      <a:pt x="342761" y="20971"/>
                      <a:pt x="350227" y="49915"/>
                    </a:cubicBezTo>
                    <a:cubicBezTo>
                      <a:pt x="351674" y="55403"/>
                      <a:pt x="352369" y="61007"/>
                      <a:pt x="352369" y="66553"/>
                    </a:cubicBezTo>
                    <a:cubicBezTo>
                      <a:pt x="352369" y="102718"/>
                      <a:pt x="322909" y="132124"/>
                      <a:pt x="286736" y="132124"/>
                    </a:cubicBezTo>
                    <a:lnTo>
                      <a:pt x="286100" y="132124"/>
                    </a:lnTo>
                    <a:cubicBezTo>
                      <a:pt x="256119" y="132124"/>
                      <a:pt x="229959" y="111846"/>
                      <a:pt x="222493" y="82845"/>
                    </a:cubicBezTo>
                    <a:cubicBezTo>
                      <a:pt x="221046" y="77414"/>
                      <a:pt x="220351" y="71810"/>
                      <a:pt x="220351" y="66264"/>
                    </a:cubicBezTo>
                    <a:cubicBezTo>
                      <a:pt x="220351" y="30157"/>
                      <a:pt x="249753" y="751"/>
                      <a:pt x="285868" y="751"/>
                    </a:cubicBezTo>
                    <a:close/>
                    <a:moveTo>
                      <a:pt x="114639" y="751"/>
                    </a:moveTo>
                    <a:lnTo>
                      <a:pt x="115275" y="751"/>
                    </a:lnTo>
                    <a:cubicBezTo>
                      <a:pt x="145256" y="751"/>
                      <a:pt x="171416" y="20971"/>
                      <a:pt x="178882" y="49915"/>
                    </a:cubicBezTo>
                    <a:cubicBezTo>
                      <a:pt x="180329" y="55403"/>
                      <a:pt x="181024" y="61007"/>
                      <a:pt x="181024" y="66553"/>
                    </a:cubicBezTo>
                    <a:cubicBezTo>
                      <a:pt x="181024" y="102718"/>
                      <a:pt x="151564" y="132124"/>
                      <a:pt x="115333" y="132124"/>
                    </a:cubicBezTo>
                    <a:lnTo>
                      <a:pt x="114754" y="132124"/>
                    </a:lnTo>
                    <a:cubicBezTo>
                      <a:pt x="84774" y="132124"/>
                      <a:pt x="58614" y="111904"/>
                      <a:pt x="51148" y="82960"/>
                    </a:cubicBezTo>
                    <a:cubicBezTo>
                      <a:pt x="49701" y="77472"/>
                      <a:pt x="49006" y="71868"/>
                      <a:pt x="49006" y="66322"/>
                    </a:cubicBezTo>
                    <a:cubicBezTo>
                      <a:pt x="49006" y="30157"/>
                      <a:pt x="78466" y="751"/>
                      <a:pt x="114639" y="751"/>
                    </a:cubicBezTo>
                    <a:close/>
                    <a:moveTo>
                      <a:pt x="457410" y="423"/>
                    </a:moveTo>
                    <a:cubicBezTo>
                      <a:pt x="420880" y="423"/>
                      <a:pt x="391355" y="29894"/>
                      <a:pt x="391355" y="66356"/>
                    </a:cubicBezTo>
                    <a:cubicBezTo>
                      <a:pt x="391355" y="72135"/>
                      <a:pt x="392108" y="77740"/>
                      <a:pt x="393497" y="83056"/>
                    </a:cubicBezTo>
                    <a:cubicBezTo>
                      <a:pt x="400849" y="111487"/>
                      <a:pt x="426669" y="132521"/>
                      <a:pt x="457468" y="132521"/>
                    </a:cubicBezTo>
                    <a:lnTo>
                      <a:pt x="457815" y="132521"/>
                    </a:lnTo>
                    <a:lnTo>
                      <a:pt x="458104" y="132521"/>
                    </a:lnTo>
                    <a:cubicBezTo>
                      <a:pt x="494634" y="132521"/>
                      <a:pt x="524159" y="103050"/>
                      <a:pt x="524159" y="66587"/>
                    </a:cubicBezTo>
                    <a:cubicBezTo>
                      <a:pt x="524159" y="60809"/>
                      <a:pt x="523406" y="55204"/>
                      <a:pt x="522017" y="49887"/>
                    </a:cubicBezTo>
                    <a:cubicBezTo>
                      <a:pt x="514665" y="21457"/>
                      <a:pt x="488845" y="423"/>
                      <a:pt x="458046" y="423"/>
                    </a:cubicBezTo>
                    <a:lnTo>
                      <a:pt x="457699" y="423"/>
                    </a:lnTo>
                    <a:close/>
                    <a:moveTo>
                      <a:pt x="114646" y="423"/>
                    </a:moveTo>
                    <a:cubicBezTo>
                      <a:pt x="78190" y="423"/>
                      <a:pt x="48620" y="29894"/>
                      <a:pt x="48620" y="66356"/>
                    </a:cubicBezTo>
                    <a:cubicBezTo>
                      <a:pt x="48620" y="72135"/>
                      <a:pt x="49372" y="77740"/>
                      <a:pt x="50761" y="83056"/>
                    </a:cubicBezTo>
                    <a:cubicBezTo>
                      <a:pt x="58110" y="111487"/>
                      <a:pt x="83977" y="132521"/>
                      <a:pt x="114762" y="132521"/>
                    </a:cubicBezTo>
                    <a:lnTo>
                      <a:pt x="115051" y="132521"/>
                    </a:lnTo>
                    <a:lnTo>
                      <a:pt x="115340" y="132521"/>
                    </a:lnTo>
                    <a:cubicBezTo>
                      <a:pt x="151854" y="132521"/>
                      <a:pt x="181424" y="103050"/>
                      <a:pt x="181424" y="66587"/>
                    </a:cubicBezTo>
                    <a:cubicBezTo>
                      <a:pt x="181424" y="60809"/>
                      <a:pt x="180614" y="55204"/>
                      <a:pt x="179225" y="49887"/>
                    </a:cubicBezTo>
                    <a:cubicBezTo>
                      <a:pt x="171934" y="21457"/>
                      <a:pt x="146067" y="423"/>
                      <a:pt x="115282" y="423"/>
                    </a:cubicBezTo>
                    <a:lnTo>
                      <a:pt x="114993" y="423"/>
                    </a:lnTo>
                    <a:close/>
                    <a:moveTo>
                      <a:pt x="286036" y="397"/>
                    </a:moveTo>
                    <a:cubicBezTo>
                      <a:pt x="249522" y="282"/>
                      <a:pt x="219952" y="29874"/>
                      <a:pt x="219952" y="66286"/>
                    </a:cubicBezTo>
                    <a:cubicBezTo>
                      <a:pt x="219952" y="72066"/>
                      <a:pt x="220762" y="77672"/>
                      <a:pt x="222151" y="82990"/>
                    </a:cubicBezTo>
                    <a:cubicBezTo>
                      <a:pt x="229442" y="111484"/>
                      <a:pt x="255309" y="132522"/>
                      <a:pt x="286094" y="132522"/>
                    </a:cubicBezTo>
                    <a:lnTo>
                      <a:pt x="286383" y="132522"/>
                    </a:lnTo>
                    <a:lnTo>
                      <a:pt x="286730" y="132522"/>
                    </a:lnTo>
                    <a:cubicBezTo>
                      <a:pt x="323186" y="132522"/>
                      <a:pt x="352756" y="103045"/>
                      <a:pt x="352756" y="66575"/>
                    </a:cubicBezTo>
                    <a:cubicBezTo>
                      <a:pt x="352756" y="60796"/>
                      <a:pt x="352004" y="55189"/>
                      <a:pt x="350615" y="49872"/>
                    </a:cubicBezTo>
                    <a:cubicBezTo>
                      <a:pt x="343266" y="21436"/>
                      <a:pt x="317399" y="397"/>
                      <a:pt x="286614" y="397"/>
                    </a:cubicBezTo>
                    <a:lnTo>
                      <a:pt x="286325" y="397"/>
                    </a:lnTo>
                    <a:close/>
                    <a:moveTo>
                      <a:pt x="457411" y="0"/>
                    </a:moveTo>
                    <a:lnTo>
                      <a:pt x="458047" y="0"/>
                    </a:lnTo>
                    <a:cubicBezTo>
                      <a:pt x="488359" y="0"/>
                      <a:pt x="514795" y="20451"/>
                      <a:pt x="522315" y="49741"/>
                    </a:cubicBezTo>
                    <a:cubicBezTo>
                      <a:pt x="523761" y="55230"/>
                      <a:pt x="524513" y="60891"/>
                      <a:pt x="524513" y="66553"/>
                    </a:cubicBezTo>
                    <a:cubicBezTo>
                      <a:pt x="524513" y="103122"/>
                      <a:pt x="494722" y="132875"/>
                      <a:pt x="458105" y="132875"/>
                    </a:cubicBezTo>
                    <a:lnTo>
                      <a:pt x="457469" y="132875"/>
                    </a:lnTo>
                    <a:cubicBezTo>
                      <a:pt x="427157" y="132875"/>
                      <a:pt x="400721" y="112424"/>
                      <a:pt x="393201" y="83133"/>
                    </a:cubicBezTo>
                    <a:cubicBezTo>
                      <a:pt x="391755" y="77645"/>
                      <a:pt x="391003" y="71983"/>
                      <a:pt x="391003" y="66322"/>
                    </a:cubicBezTo>
                    <a:cubicBezTo>
                      <a:pt x="391003" y="29752"/>
                      <a:pt x="420794" y="0"/>
                      <a:pt x="457411" y="0"/>
                    </a:cubicBezTo>
                    <a:close/>
                    <a:moveTo>
                      <a:pt x="285868" y="0"/>
                    </a:moveTo>
                    <a:lnTo>
                      <a:pt x="286621" y="0"/>
                    </a:lnTo>
                    <a:cubicBezTo>
                      <a:pt x="316948" y="0"/>
                      <a:pt x="343456" y="20451"/>
                      <a:pt x="350980" y="49741"/>
                    </a:cubicBezTo>
                    <a:cubicBezTo>
                      <a:pt x="352427" y="55287"/>
                      <a:pt x="353179" y="60891"/>
                      <a:pt x="353179" y="66553"/>
                    </a:cubicBezTo>
                    <a:cubicBezTo>
                      <a:pt x="353179" y="103122"/>
                      <a:pt x="323372" y="132875"/>
                      <a:pt x="286736" y="132875"/>
                    </a:cubicBezTo>
                    <a:lnTo>
                      <a:pt x="286100" y="132875"/>
                    </a:lnTo>
                    <a:cubicBezTo>
                      <a:pt x="255772" y="132875"/>
                      <a:pt x="229322" y="112366"/>
                      <a:pt x="221740" y="83076"/>
                    </a:cubicBezTo>
                    <a:cubicBezTo>
                      <a:pt x="220294" y="77530"/>
                      <a:pt x="219599" y="71868"/>
                      <a:pt x="219599" y="66264"/>
                    </a:cubicBezTo>
                    <a:cubicBezTo>
                      <a:pt x="219599" y="29695"/>
                      <a:pt x="249348" y="0"/>
                      <a:pt x="285868" y="0"/>
                    </a:cubicBezTo>
                    <a:close/>
                    <a:moveTo>
                      <a:pt x="114639" y="0"/>
                    </a:moveTo>
                    <a:lnTo>
                      <a:pt x="115275" y="0"/>
                    </a:lnTo>
                    <a:cubicBezTo>
                      <a:pt x="145603" y="0"/>
                      <a:pt x="172053" y="20451"/>
                      <a:pt x="179635" y="49741"/>
                    </a:cubicBezTo>
                    <a:cubicBezTo>
                      <a:pt x="181081" y="55230"/>
                      <a:pt x="181776" y="60891"/>
                      <a:pt x="181776" y="66553"/>
                    </a:cubicBezTo>
                    <a:cubicBezTo>
                      <a:pt x="181776" y="103122"/>
                      <a:pt x="151969" y="132875"/>
                      <a:pt x="115333" y="132875"/>
                    </a:cubicBezTo>
                    <a:lnTo>
                      <a:pt x="114754" y="132875"/>
                    </a:lnTo>
                    <a:cubicBezTo>
                      <a:pt x="84427" y="132875"/>
                      <a:pt x="57919" y="112424"/>
                      <a:pt x="50395" y="83133"/>
                    </a:cubicBezTo>
                    <a:cubicBezTo>
                      <a:pt x="48948" y="77645"/>
                      <a:pt x="48196" y="71983"/>
                      <a:pt x="48196" y="66322"/>
                    </a:cubicBezTo>
                    <a:cubicBezTo>
                      <a:pt x="48196" y="29752"/>
                      <a:pt x="78003" y="0"/>
                      <a:pt x="114639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7" name="ïSḻiďe"/>
              <p:cNvSpPr txBox="1"/>
              <p:nvPr/>
            </p:nvSpPr>
            <p:spPr>
              <a:xfrm>
                <a:off x="5013803" y="5630147"/>
                <a:ext cx="2496105" cy="5078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text……</a:t>
                </a:r>
                <a:endParaRPr lang="en-US" altLang="zh-CN" sz="1000" dirty="0"/>
              </a:p>
            </p:txBody>
          </p:sp>
          <p:sp>
            <p:nvSpPr>
              <p:cNvPr id="38" name="íś1iḋé"/>
              <p:cNvSpPr/>
              <p:nvPr/>
            </p:nvSpPr>
            <p:spPr>
              <a:xfrm>
                <a:off x="5013803" y="5233670"/>
                <a:ext cx="2496105" cy="396477"/>
              </a:xfrm>
              <a:prstGeom prst="rect">
                <a:avLst/>
              </a:prstGeom>
            </p:spPr>
            <p:txBody>
              <a:bodyPr wrap="none" lIns="91440" tIns="45720" rIns="91440" bIns="45720">
                <a:normAutofit/>
              </a:bodyPr>
              <a:lstStyle/>
              <a:p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  <p:grpSp>
          <p:nvGrpSpPr>
            <p:cNvPr id="32" name="ïṩ1ïḍé"/>
            <p:cNvGrpSpPr/>
            <p:nvPr/>
          </p:nvGrpSpPr>
          <p:grpSpPr>
            <a:xfrm>
              <a:off x="8378861" y="5233670"/>
              <a:ext cx="3140039" cy="904308"/>
              <a:chOff x="8378861" y="5233670"/>
              <a:chExt cx="3140039" cy="904308"/>
            </a:xfrm>
          </p:grpSpPr>
          <p:sp>
            <p:nvSpPr>
              <p:cNvPr id="33" name="íṡľîḑè"/>
              <p:cNvSpPr/>
              <p:nvPr/>
            </p:nvSpPr>
            <p:spPr bwMode="auto">
              <a:xfrm>
                <a:off x="8378861" y="5411078"/>
                <a:ext cx="490895" cy="519865"/>
              </a:xfrm>
              <a:custGeom>
                <a:avLst/>
                <a:gdLst>
                  <a:gd name="connsiteX0" fmla="*/ 435703 w 572779"/>
                  <a:gd name="connsiteY0" fmla="*/ 160183 h 606580"/>
                  <a:gd name="connsiteX1" fmla="*/ 479697 w 572779"/>
                  <a:gd name="connsiteY1" fmla="*/ 160183 h 606580"/>
                  <a:gd name="connsiteX2" fmla="*/ 479581 w 572779"/>
                  <a:gd name="connsiteY2" fmla="*/ 160472 h 606580"/>
                  <a:gd name="connsiteX3" fmla="*/ 479812 w 572779"/>
                  <a:gd name="connsiteY3" fmla="*/ 160472 h 606580"/>
                  <a:gd name="connsiteX4" fmla="*/ 478713 w 572779"/>
                  <a:gd name="connsiteY4" fmla="*/ 162726 h 606580"/>
                  <a:gd name="connsiteX5" fmla="*/ 469682 w 572779"/>
                  <a:gd name="connsiteY5" fmla="*/ 187227 h 606580"/>
                  <a:gd name="connsiteX6" fmla="*/ 474776 w 572779"/>
                  <a:gd name="connsiteY6" fmla="*/ 242470 h 606580"/>
                  <a:gd name="connsiteX7" fmla="*/ 494284 w 572779"/>
                  <a:gd name="connsiteY7" fmla="*/ 242470 h 606580"/>
                  <a:gd name="connsiteX8" fmla="*/ 510840 w 572779"/>
                  <a:gd name="connsiteY8" fmla="*/ 160183 h 606580"/>
                  <a:gd name="connsiteX9" fmla="*/ 527338 w 572779"/>
                  <a:gd name="connsiteY9" fmla="*/ 160183 h 606580"/>
                  <a:gd name="connsiteX10" fmla="*/ 572779 w 572779"/>
                  <a:gd name="connsiteY10" fmla="*/ 205430 h 606580"/>
                  <a:gd name="connsiteX11" fmla="*/ 572779 w 572779"/>
                  <a:gd name="connsiteY11" fmla="*/ 337413 h 606580"/>
                  <a:gd name="connsiteX12" fmla="*/ 527396 w 572779"/>
                  <a:gd name="connsiteY12" fmla="*/ 382717 h 606580"/>
                  <a:gd name="connsiteX13" fmla="*/ 521607 w 572779"/>
                  <a:gd name="connsiteY13" fmla="*/ 382717 h 606580"/>
                  <a:gd name="connsiteX14" fmla="*/ 521607 w 572779"/>
                  <a:gd name="connsiteY14" fmla="*/ 574624 h 606580"/>
                  <a:gd name="connsiteX15" fmla="*/ 489595 w 572779"/>
                  <a:gd name="connsiteY15" fmla="*/ 606580 h 606580"/>
                  <a:gd name="connsiteX16" fmla="*/ 457815 w 572779"/>
                  <a:gd name="connsiteY16" fmla="*/ 578149 h 606580"/>
                  <a:gd name="connsiteX17" fmla="*/ 425978 w 572779"/>
                  <a:gd name="connsiteY17" fmla="*/ 606580 h 606580"/>
                  <a:gd name="connsiteX18" fmla="*/ 393966 w 572779"/>
                  <a:gd name="connsiteY18" fmla="*/ 574624 h 606580"/>
                  <a:gd name="connsiteX19" fmla="*/ 393966 w 572779"/>
                  <a:gd name="connsiteY19" fmla="*/ 392541 h 606580"/>
                  <a:gd name="connsiteX20" fmla="*/ 422967 w 572779"/>
                  <a:gd name="connsiteY20" fmla="*/ 337528 h 606580"/>
                  <a:gd name="connsiteX21" fmla="*/ 422967 w 572779"/>
                  <a:gd name="connsiteY21" fmla="*/ 242528 h 606580"/>
                  <a:gd name="connsiteX22" fmla="*/ 440739 w 572779"/>
                  <a:gd name="connsiteY22" fmla="*/ 242528 h 606580"/>
                  <a:gd name="connsiteX23" fmla="*/ 445833 w 572779"/>
                  <a:gd name="connsiteY23" fmla="*/ 186996 h 606580"/>
                  <a:gd name="connsiteX24" fmla="*/ 445196 w 572779"/>
                  <a:gd name="connsiteY24" fmla="*/ 183991 h 606580"/>
                  <a:gd name="connsiteX25" fmla="*/ 436860 w 572779"/>
                  <a:gd name="connsiteY25" fmla="*/ 162726 h 606580"/>
                  <a:gd name="connsiteX26" fmla="*/ 435818 w 572779"/>
                  <a:gd name="connsiteY26" fmla="*/ 160472 h 606580"/>
                  <a:gd name="connsiteX27" fmla="*/ 435876 w 572779"/>
                  <a:gd name="connsiteY27" fmla="*/ 160472 h 606580"/>
                  <a:gd name="connsiteX28" fmla="*/ 435703 w 572779"/>
                  <a:gd name="connsiteY28" fmla="*/ 160183 h 606580"/>
                  <a:gd name="connsiteX29" fmla="*/ 264349 w 572779"/>
                  <a:gd name="connsiteY29" fmla="*/ 160183 h 606580"/>
                  <a:gd name="connsiteX30" fmla="*/ 308327 w 572779"/>
                  <a:gd name="connsiteY30" fmla="*/ 160183 h 606580"/>
                  <a:gd name="connsiteX31" fmla="*/ 308154 w 572779"/>
                  <a:gd name="connsiteY31" fmla="*/ 160472 h 606580"/>
                  <a:gd name="connsiteX32" fmla="*/ 308385 w 572779"/>
                  <a:gd name="connsiteY32" fmla="*/ 160472 h 606580"/>
                  <a:gd name="connsiteX33" fmla="*/ 307344 w 572779"/>
                  <a:gd name="connsiteY33" fmla="*/ 162726 h 606580"/>
                  <a:gd name="connsiteX34" fmla="*/ 298316 w 572779"/>
                  <a:gd name="connsiteY34" fmla="*/ 187227 h 606580"/>
                  <a:gd name="connsiteX35" fmla="*/ 303409 w 572779"/>
                  <a:gd name="connsiteY35" fmla="*/ 242470 h 606580"/>
                  <a:gd name="connsiteX36" fmla="*/ 322910 w 572779"/>
                  <a:gd name="connsiteY36" fmla="*/ 242470 h 606580"/>
                  <a:gd name="connsiteX37" fmla="*/ 339401 w 572779"/>
                  <a:gd name="connsiteY37" fmla="*/ 160183 h 606580"/>
                  <a:gd name="connsiteX38" fmla="*/ 355951 w 572779"/>
                  <a:gd name="connsiteY38" fmla="*/ 160183 h 606580"/>
                  <a:gd name="connsiteX39" fmla="*/ 401376 w 572779"/>
                  <a:gd name="connsiteY39" fmla="*/ 205430 h 606580"/>
                  <a:gd name="connsiteX40" fmla="*/ 401376 w 572779"/>
                  <a:gd name="connsiteY40" fmla="*/ 337413 h 606580"/>
                  <a:gd name="connsiteX41" fmla="*/ 356009 w 572779"/>
                  <a:gd name="connsiteY41" fmla="*/ 382717 h 606580"/>
                  <a:gd name="connsiteX42" fmla="*/ 350222 w 572779"/>
                  <a:gd name="connsiteY42" fmla="*/ 382717 h 606580"/>
                  <a:gd name="connsiteX43" fmla="*/ 350222 w 572779"/>
                  <a:gd name="connsiteY43" fmla="*/ 574624 h 606580"/>
                  <a:gd name="connsiteX44" fmla="*/ 318222 w 572779"/>
                  <a:gd name="connsiteY44" fmla="*/ 606580 h 606580"/>
                  <a:gd name="connsiteX45" fmla="*/ 286396 w 572779"/>
                  <a:gd name="connsiteY45" fmla="*/ 578149 h 606580"/>
                  <a:gd name="connsiteX46" fmla="*/ 254628 w 572779"/>
                  <a:gd name="connsiteY46" fmla="*/ 606580 h 606580"/>
                  <a:gd name="connsiteX47" fmla="*/ 222628 w 572779"/>
                  <a:gd name="connsiteY47" fmla="*/ 574624 h 606580"/>
                  <a:gd name="connsiteX48" fmla="*/ 222628 w 572779"/>
                  <a:gd name="connsiteY48" fmla="*/ 382833 h 606580"/>
                  <a:gd name="connsiteX49" fmla="*/ 216841 w 572779"/>
                  <a:gd name="connsiteY49" fmla="*/ 382833 h 606580"/>
                  <a:gd name="connsiteX50" fmla="*/ 171474 w 572779"/>
                  <a:gd name="connsiteY50" fmla="*/ 337528 h 606580"/>
                  <a:gd name="connsiteX51" fmla="*/ 171474 w 572779"/>
                  <a:gd name="connsiteY51" fmla="*/ 205545 h 606580"/>
                  <a:gd name="connsiteX52" fmla="*/ 216841 w 572779"/>
                  <a:gd name="connsiteY52" fmla="*/ 160241 h 606580"/>
                  <a:gd name="connsiteX53" fmla="*/ 233333 w 572779"/>
                  <a:gd name="connsiteY53" fmla="*/ 160241 h 606580"/>
                  <a:gd name="connsiteX54" fmla="*/ 249825 w 572779"/>
                  <a:gd name="connsiteY54" fmla="*/ 242528 h 606580"/>
                  <a:gd name="connsiteX55" fmla="*/ 269383 w 572779"/>
                  <a:gd name="connsiteY55" fmla="*/ 242528 h 606580"/>
                  <a:gd name="connsiteX56" fmla="*/ 274476 w 572779"/>
                  <a:gd name="connsiteY56" fmla="*/ 186996 h 606580"/>
                  <a:gd name="connsiteX57" fmla="*/ 273839 w 572779"/>
                  <a:gd name="connsiteY57" fmla="*/ 183991 h 606580"/>
                  <a:gd name="connsiteX58" fmla="*/ 265506 w 572779"/>
                  <a:gd name="connsiteY58" fmla="*/ 162726 h 606580"/>
                  <a:gd name="connsiteX59" fmla="*/ 264407 w 572779"/>
                  <a:gd name="connsiteY59" fmla="*/ 160472 h 606580"/>
                  <a:gd name="connsiteX60" fmla="*/ 264523 w 572779"/>
                  <a:gd name="connsiteY60" fmla="*/ 160472 h 606580"/>
                  <a:gd name="connsiteX61" fmla="*/ 264349 w 572779"/>
                  <a:gd name="connsiteY61" fmla="*/ 160183 h 606580"/>
                  <a:gd name="connsiteX62" fmla="*/ 92987 w 572779"/>
                  <a:gd name="connsiteY62" fmla="*/ 160183 h 606580"/>
                  <a:gd name="connsiteX63" fmla="*/ 136964 w 572779"/>
                  <a:gd name="connsiteY63" fmla="*/ 160183 h 606580"/>
                  <a:gd name="connsiteX64" fmla="*/ 136791 w 572779"/>
                  <a:gd name="connsiteY64" fmla="*/ 160472 h 606580"/>
                  <a:gd name="connsiteX65" fmla="*/ 137022 w 572779"/>
                  <a:gd name="connsiteY65" fmla="*/ 160472 h 606580"/>
                  <a:gd name="connsiteX66" fmla="*/ 135923 w 572779"/>
                  <a:gd name="connsiteY66" fmla="*/ 162726 h 606580"/>
                  <a:gd name="connsiteX67" fmla="*/ 126896 w 572779"/>
                  <a:gd name="connsiteY67" fmla="*/ 187227 h 606580"/>
                  <a:gd name="connsiteX68" fmla="*/ 131988 w 572779"/>
                  <a:gd name="connsiteY68" fmla="*/ 242470 h 606580"/>
                  <a:gd name="connsiteX69" fmla="*/ 149752 w 572779"/>
                  <a:gd name="connsiteY69" fmla="*/ 242470 h 606580"/>
                  <a:gd name="connsiteX70" fmla="*/ 149752 w 572779"/>
                  <a:gd name="connsiteY70" fmla="*/ 337471 h 606580"/>
                  <a:gd name="connsiteX71" fmla="*/ 178742 w 572779"/>
                  <a:gd name="connsiteY71" fmla="*/ 392483 h 606580"/>
                  <a:gd name="connsiteX72" fmla="*/ 178742 w 572779"/>
                  <a:gd name="connsiteY72" fmla="*/ 574624 h 606580"/>
                  <a:gd name="connsiteX73" fmla="*/ 146743 w 572779"/>
                  <a:gd name="connsiteY73" fmla="*/ 606580 h 606580"/>
                  <a:gd name="connsiteX74" fmla="*/ 114976 w 572779"/>
                  <a:gd name="connsiteY74" fmla="*/ 578149 h 606580"/>
                  <a:gd name="connsiteX75" fmla="*/ 83151 w 572779"/>
                  <a:gd name="connsiteY75" fmla="*/ 606580 h 606580"/>
                  <a:gd name="connsiteX76" fmla="*/ 51152 w 572779"/>
                  <a:gd name="connsiteY76" fmla="*/ 574624 h 606580"/>
                  <a:gd name="connsiteX77" fmla="*/ 51152 w 572779"/>
                  <a:gd name="connsiteY77" fmla="*/ 382833 h 606580"/>
                  <a:gd name="connsiteX78" fmla="*/ 45365 w 572779"/>
                  <a:gd name="connsiteY78" fmla="*/ 382833 h 606580"/>
                  <a:gd name="connsiteX79" fmla="*/ 0 w 572779"/>
                  <a:gd name="connsiteY79" fmla="*/ 337528 h 606580"/>
                  <a:gd name="connsiteX80" fmla="*/ 0 w 572779"/>
                  <a:gd name="connsiteY80" fmla="*/ 205545 h 606580"/>
                  <a:gd name="connsiteX81" fmla="*/ 45365 w 572779"/>
                  <a:gd name="connsiteY81" fmla="*/ 160241 h 606580"/>
                  <a:gd name="connsiteX82" fmla="*/ 61972 w 572779"/>
                  <a:gd name="connsiteY82" fmla="*/ 160241 h 606580"/>
                  <a:gd name="connsiteX83" fmla="*/ 78464 w 572779"/>
                  <a:gd name="connsiteY83" fmla="*/ 242528 h 606580"/>
                  <a:gd name="connsiteX84" fmla="*/ 97964 w 572779"/>
                  <a:gd name="connsiteY84" fmla="*/ 242528 h 606580"/>
                  <a:gd name="connsiteX85" fmla="*/ 103056 w 572779"/>
                  <a:gd name="connsiteY85" fmla="*/ 186996 h 606580"/>
                  <a:gd name="connsiteX86" fmla="*/ 102477 w 572779"/>
                  <a:gd name="connsiteY86" fmla="*/ 183991 h 606580"/>
                  <a:gd name="connsiteX87" fmla="*/ 94145 w 572779"/>
                  <a:gd name="connsiteY87" fmla="*/ 162726 h 606580"/>
                  <a:gd name="connsiteX88" fmla="*/ 93045 w 572779"/>
                  <a:gd name="connsiteY88" fmla="*/ 160472 h 606580"/>
                  <a:gd name="connsiteX89" fmla="*/ 93103 w 572779"/>
                  <a:gd name="connsiteY89" fmla="*/ 160472 h 606580"/>
                  <a:gd name="connsiteX90" fmla="*/ 92987 w 572779"/>
                  <a:gd name="connsiteY90" fmla="*/ 160183 h 606580"/>
                  <a:gd name="connsiteX91" fmla="*/ 457411 w 572779"/>
                  <a:gd name="connsiteY91" fmla="*/ 751 h 606580"/>
                  <a:gd name="connsiteX92" fmla="*/ 458047 w 572779"/>
                  <a:gd name="connsiteY92" fmla="*/ 751 h 606580"/>
                  <a:gd name="connsiteX93" fmla="*/ 521621 w 572779"/>
                  <a:gd name="connsiteY93" fmla="*/ 49915 h 606580"/>
                  <a:gd name="connsiteX94" fmla="*/ 523761 w 572779"/>
                  <a:gd name="connsiteY94" fmla="*/ 66553 h 606580"/>
                  <a:gd name="connsiteX95" fmla="*/ 458105 w 572779"/>
                  <a:gd name="connsiteY95" fmla="*/ 132124 h 606580"/>
                  <a:gd name="connsiteX96" fmla="*/ 457469 w 572779"/>
                  <a:gd name="connsiteY96" fmla="*/ 132124 h 606580"/>
                  <a:gd name="connsiteX97" fmla="*/ 393895 w 572779"/>
                  <a:gd name="connsiteY97" fmla="*/ 82960 h 606580"/>
                  <a:gd name="connsiteX98" fmla="*/ 391755 w 572779"/>
                  <a:gd name="connsiteY98" fmla="*/ 66322 h 606580"/>
                  <a:gd name="connsiteX99" fmla="*/ 457411 w 572779"/>
                  <a:gd name="connsiteY99" fmla="*/ 751 h 606580"/>
                  <a:gd name="connsiteX100" fmla="*/ 285868 w 572779"/>
                  <a:gd name="connsiteY100" fmla="*/ 751 h 606580"/>
                  <a:gd name="connsiteX101" fmla="*/ 286621 w 572779"/>
                  <a:gd name="connsiteY101" fmla="*/ 751 h 606580"/>
                  <a:gd name="connsiteX102" fmla="*/ 350227 w 572779"/>
                  <a:gd name="connsiteY102" fmla="*/ 49915 h 606580"/>
                  <a:gd name="connsiteX103" fmla="*/ 352369 w 572779"/>
                  <a:gd name="connsiteY103" fmla="*/ 66553 h 606580"/>
                  <a:gd name="connsiteX104" fmla="*/ 286736 w 572779"/>
                  <a:gd name="connsiteY104" fmla="*/ 132124 h 606580"/>
                  <a:gd name="connsiteX105" fmla="*/ 286100 w 572779"/>
                  <a:gd name="connsiteY105" fmla="*/ 132124 h 606580"/>
                  <a:gd name="connsiteX106" fmla="*/ 222493 w 572779"/>
                  <a:gd name="connsiteY106" fmla="*/ 82845 h 606580"/>
                  <a:gd name="connsiteX107" fmla="*/ 220351 w 572779"/>
                  <a:gd name="connsiteY107" fmla="*/ 66264 h 606580"/>
                  <a:gd name="connsiteX108" fmla="*/ 285868 w 572779"/>
                  <a:gd name="connsiteY108" fmla="*/ 751 h 606580"/>
                  <a:gd name="connsiteX109" fmla="*/ 114639 w 572779"/>
                  <a:gd name="connsiteY109" fmla="*/ 751 h 606580"/>
                  <a:gd name="connsiteX110" fmla="*/ 115275 w 572779"/>
                  <a:gd name="connsiteY110" fmla="*/ 751 h 606580"/>
                  <a:gd name="connsiteX111" fmla="*/ 178882 w 572779"/>
                  <a:gd name="connsiteY111" fmla="*/ 49915 h 606580"/>
                  <a:gd name="connsiteX112" fmla="*/ 181024 w 572779"/>
                  <a:gd name="connsiteY112" fmla="*/ 66553 h 606580"/>
                  <a:gd name="connsiteX113" fmla="*/ 115333 w 572779"/>
                  <a:gd name="connsiteY113" fmla="*/ 132124 h 606580"/>
                  <a:gd name="connsiteX114" fmla="*/ 114754 w 572779"/>
                  <a:gd name="connsiteY114" fmla="*/ 132124 h 606580"/>
                  <a:gd name="connsiteX115" fmla="*/ 51148 w 572779"/>
                  <a:gd name="connsiteY115" fmla="*/ 82960 h 606580"/>
                  <a:gd name="connsiteX116" fmla="*/ 49006 w 572779"/>
                  <a:gd name="connsiteY116" fmla="*/ 66322 h 606580"/>
                  <a:gd name="connsiteX117" fmla="*/ 114639 w 572779"/>
                  <a:gd name="connsiteY117" fmla="*/ 751 h 606580"/>
                  <a:gd name="connsiteX118" fmla="*/ 457410 w 572779"/>
                  <a:gd name="connsiteY118" fmla="*/ 423 h 606580"/>
                  <a:gd name="connsiteX119" fmla="*/ 391355 w 572779"/>
                  <a:gd name="connsiteY119" fmla="*/ 66356 h 606580"/>
                  <a:gd name="connsiteX120" fmla="*/ 393497 w 572779"/>
                  <a:gd name="connsiteY120" fmla="*/ 83056 h 606580"/>
                  <a:gd name="connsiteX121" fmla="*/ 457468 w 572779"/>
                  <a:gd name="connsiteY121" fmla="*/ 132521 h 606580"/>
                  <a:gd name="connsiteX122" fmla="*/ 457815 w 572779"/>
                  <a:gd name="connsiteY122" fmla="*/ 132521 h 606580"/>
                  <a:gd name="connsiteX123" fmla="*/ 458104 w 572779"/>
                  <a:gd name="connsiteY123" fmla="*/ 132521 h 606580"/>
                  <a:gd name="connsiteX124" fmla="*/ 524159 w 572779"/>
                  <a:gd name="connsiteY124" fmla="*/ 66587 h 606580"/>
                  <a:gd name="connsiteX125" fmla="*/ 522017 w 572779"/>
                  <a:gd name="connsiteY125" fmla="*/ 49887 h 606580"/>
                  <a:gd name="connsiteX126" fmla="*/ 458046 w 572779"/>
                  <a:gd name="connsiteY126" fmla="*/ 423 h 606580"/>
                  <a:gd name="connsiteX127" fmla="*/ 457699 w 572779"/>
                  <a:gd name="connsiteY127" fmla="*/ 423 h 606580"/>
                  <a:gd name="connsiteX128" fmla="*/ 114646 w 572779"/>
                  <a:gd name="connsiteY128" fmla="*/ 423 h 606580"/>
                  <a:gd name="connsiteX129" fmla="*/ 48620 w 572779"/>
                  <a:gd name="connsiteY129" fmla="*/ 66356 h 606580"/>
                  <a:gd name="connsiteX130" fmla="*/ 50761 w 572779"/>
                  <a:gd name="connsiteY130" fmla="*/ 83056 h 606580"/>
                  <a:gd name="connsiteX131" fmla="*/ 114762 w 572779"/>
                  <a:gd name="connsiteY131" fmla="*/ 132521 h 606580"/>
                  <a:gd name="connsiteX132" fmla="*/ 115051 w 572779"/>
                  <a:gd name="connsiteY132" fmla="*/ 132521 h 606580"/>
                  <a:gd name="connsiteX133" fmla="*/ 115340 w 572779"/>
                  <a:gd name="connsiteY133" fmla="*/ 132521 h 606580"/>
                  <a:gd name="connsiteX134" fmla="*/ 181424 w 572779"/>
                  <a:gd name="connsiteY134" fmla="*/ 66587 h 606580"/>
                  <a:gd name="connsiteX135" fmla="*/ 179225 w 572779"/>
                  <a:gd name="connsiteY135" fmla="*/ 49887 h 606580"/>
                  <a:gd name="connsiteX136" fmla="*/ 115282 w 572779"/>
                  <a:gd name="connsiteY136" fmla="*/ 423 h 606580"/>
                  <a:gd name="connsiteX137" fmla="*/ 114993 w 572779"/>
                  <a:gd name="connsiteY137" fmla="*/ 423 h 606580"/>
                  <a:gd name="connsiteX138" fmla="*/ 286036 w 572779"/>
                  <a:gd name="connsiteY138" fmla="*/ 397 h 606580"/>
                  <a:gd name="connsiteX139" fmla="*/ 219952 w 572779"/>
                  <a:gd name="connsiteY139" fmla="*/ 66286 h 606580"/>
                  <a:gd name="connsiteX140" fmla="*/ 222151 w 572779"/>
                  <a:gd name="connsiteY140" fmla="*/ 82990 h 606580"/>
                  <a:gd name="connsiteX141" fmla="*/ 286094 w 572779"/>
                  <a:gd name="connsiteY141" fmla="*/ 132522 h 606580"/>
                  <a:gd name="connsiteX142" fmla="*/ 286383 w 572779"/>
                  <a:gd name="connsiteY142" fmla="*/ 132522 h 606580"/>
                  <a:gd name="connsiteX143" fmla="*/ 286730 w 572779"/>
                  <a:gd name="connsiteY143" fmla="*/ 132522 h 606580"/>
                  <a:gd name="connsiteX144" fmla="*/ 352756 w 572779"/>
                  <a:gd name="connsiteY144" fmla="*/ 66575 h 606580"/>
                  <a:gd name="connsiteX145" fmla="*/ 350615 w 572779"/>
                  <a:gd name="connsiteY145" fmla="*/ 49872 h 606580"/>
                  <a:gd name="connsiteX146" fmla="*/ 286614 w 572779"/>
                  <a:gd name="connsiteY146" fmla="*/ 397 h 606580"/>
                  <a:gd name="connsiteX147" fmla="*/ 286325 w 572779"/>
                  <a:gd name="connsiteY147" fmla="*/ 397 h 606580"/>
                  <a:gd name="connsiteX148" fmla="*/ 457411 w 572779"/>
                  <a:gd name="connsiteY148" fmla="*/ 0 h 606580"/>
                  <a:gd name="connsiteX149" fmla="*/ 458047 w 572779"/>
                  <a:gd name="connsiteY149" fmla="*/ 0 h 606580"/>
                  <a:gd name="connsiteX150" fmla="*/ 522315 w 572779"/>
                  <a:gd name="connsiteY150" fmla="*/ 49741 h 606580"/>
                  <a:gd name="connsiteX151" fmla="*/ 524513 w 572779"/>
                  <a:gd name="connsiteY151" fmla="*/ 66553 h 606580"/>
                  <a:gd name="connsiteX152" fmla="*/ 458105 w 572779"/>
                  <a:gd name="connsiteY152" fmla="*/ 132875 h 606580"/>
                  <a:gd name="connsiteX153" fmla="*/ 457469 w 572779"/>
                  <a:gd name="connsiteY153" fmla="*/ 132875 h 606580"/>
                  <a:gd name="connsiteX154" fmla="*/ 393201 w 572779"/>
                  <a:gd name="connsiteY154" fmla="*/ 83133 h 606580"/>
                  <a:gd name="connsiteX155" fmla="*/ 391003 w 572779"/>
                  <a:gd name="connsiteY155" fmla="*/ 66322 h 606580"/>
                  <a:gd name="connsiteX156" fmla="*/ 457411 w 572779"/>
                  <a:gd name="connsiteY156" fmla="*/ 0 h 606580"/>
                  <a:gd name="connsiteX157" fmla="*/ 285868 w 572779"/>
                  <a:gd name="connsiteY157" fmla="*/ 0 h 606580"/>
                  <a:gd name="connsiteX158" fmla="*/ 286621 w 572779"/>
                  <a:gd name="connsiteY158" fmla="*/ 0 h 606580"/>
                  <a:gd name="connsiteX159" fmla="*/ 350980 w 572779"/>
                  <a:gd name="connsiteY159" fmla="*/ 49741 h 606580"/>
                  <a:gd name="connsiteX160" fmla="*/ 353179 w 572779"/>
                  <a:gd name="connsiteY160" fmla="*/ 66553 h 606580"/>
                  <a:gd name="connsiteX161" fmla="*/ 286736 w 572779"/>
                  <a:gd name="connsiteY161" fmla="*/ 132875 h 606580"/>
                  <a:gd name="connsiteX162" fmla="*/ 286100 w 572779"/>
                  <a:gd name="connsiteY162" fmla="*/ 132875 h 606580"/>
                  <a:gd name="connsiteX163" fmla="*/ 221740 w 572779"/>
                  <a:gd name="connsiteY163" fmla="*/ 83076 h 606580"/>
                  <a:gd name="connsiteX164" fmla="*/ 219599 w 572779"/>
                  <a:gd name="connsiteY164" fmla="*/ 66264 h 606580"/>
                  <a:gd name="connsiteX165" fmla="*/ 285868 w 572779"/>
                  <a:gd name="connsiteY165" fmla="*/ 0 h 606580"/>
                  <a:gd name="connsiteX166" fmla="*/ 114639 w 572779"/>
                  <a:gd name="connsiteY166" fmla="*/ 0 h 606580"/>
                  <a:gd name="connsiteX167" fmla="*/ 115275 w 572779"/>
                  <a:gd name="connsiteY167" fmla="*/ 0 h 606580"/>
                  <a:gd name="connsiteX168" fmla="*/ 179635 w 572779"/>
                  <a:gd name="connsiteY168" fmla="*/ 49741 h 606580"/>
                  <a:gd name="connsiteX169" fmla="*/ 181776 w 572779"/>
                  <a:gd name="connsiteY169" fmla="*/ 66553 h 606580"/>
                  <a:gd name="connsiteX170" fmla="*/ 115333 w 572779"/>
                  <a:gd name="connsiteY170" fmla="*/ 132875 h 606580"/>
                  <a:gd name="connsiteX171" fmla="*/ 114754 w 572779"/>
                  <a:gd name="connsiteY171" fmla="*/ 132875 h 606580"/>
                  <a:gd name="connsiteX172" fmla="*/ 50395 w 572779"/>
                  <a:gd name="connsiteY172" fmla="*/ 83133 h 606580"/>
                  <a:gd name="connsiteX173" fmla="*/ 48196 w 572779"/>
                  <a:gd name="connsiteY173" fmla="*/ 66322 h 606580"/>
                  <a:gd name="connsiteX174" fmla="*/ 114639 w 572779"/>
                  <a:gd name="connsiteY174" fmla="*/ 0 h 606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</a:cxnLst>
                <a:rect l="l" t="t" r="r" b="b"/>
                <a:pathLst>
                  <a:path w="572779" h="606580">
                    <a:moveTo>
                      <a:pt x="435703" y="160183"/>
                    </a:moveTo>
                    <a:lnTo>
                      <a:pt x="479697" y="160183"/>
                    </a:lnTo>
                    <a:cubicBezTo>
                      <a:pt x="479639" y="160241"/>
                      <a:pt x="479639" y="160414"/>
                      <a:pt x="479581" y="160472"/>
                    </a:cubicBezTo>
                    <a:lnTo>
                      <a:pt x="479812" y="160472"/>
                    </a:lnTo>
                    <a:cubicBezTo>
                      <a:pt x="479407" y="161281"/>
                      <a:pt x="478713" y="162726"/>
                      <a:pt x="478713" y="162726"/>
                    </a:cubicBezTo>
                    <a:cubicBezTo>
                      <a:pt x="474834" y="170989"/>
                      <a:pt x="471245" y="178848"/>
                      <a:pt x="469682" y="187227"/>
                    </a:cubicBezTo>
                    <a:lnTo>
                      <a:pt x="474776" y="242470"/>
                    </a:lnTo>
                    <a:lnTo>
                      <a:pt x="494284" y="242470"/>
                    </a:lnTo>
                    <a:lnTo>
                      <a:pt x="510840" y="160183"/>
                    </a:lnTo>
                    <a:lnTo>
                      <a:pt x="527338" y="160183"/>
                    </a:lnTo>
                    <a:cubicBezTo>
                      <a:pt x="552345" y="160183"/>
                      <a:pt x="572663" y="180466"/>
                      <a:pt x="572779" y="205430"/>
                    </a:cubicBezTo>
                    <a:lnTo>
                      <a:pt x="572779" y="337413"/>
                    </a:lnTo>
                    <a:cubicBezTo>
                      <a:pt x="572779" y="362434"/>
                      <a:pt x="552519" y="382717"/>
                      <a:pt x="527396" y="382717"/>
                    </a:cubicBezTo>
                    <a:lnTo>
                      <a:pt x="521607" y="382717"/>
                    </a:lnTo>
                    <a:lnTo>
                      <a:pt x="521607" y="574624"/>
                    </a:lnTo>
                    <a:cubicBezTo>
                      <a:pt x="521607" y="592249"/>
                      <a:pt x="507251" y="606580"/>
                      <a:pt x="489595" y="606580"/>
                    </a:cubicBezTo>
                    <a:cubicBezTo>
                      <a:pt x="473155" y="606580"/>
                      <a:pt x="459552" y="594098"/>
                      <a:pt x="457815" y="578149"/>
                    </a:cubicBezTo>
                    <a:cubicBezTo>
                      <a:pt x="456021" y="594214"/>
                      <a:pt x="442417" y="606580"/>
                      <a:pt x="425978" y="606580"/>
                    </a:cubicBezTo>
                    <a:cubicBezTo>
                      <a:pt x="408322" y="606580"/>
                      <a:pt x="393966" y="592249"/>
                      <a:pt x="393966" y="574624"/>
                    </a:cubicBezTo>
                    <a:lnTo>
                      <a:pt x="393966" y="392541"/>
                    </a:lnTo>
                    <a:cubicBezTo>
                      <a:pt x="411506" y="380521"/>
                      <a:pt x="422967" y="360354"/>
                      <a:pt x="422967" y="337528"/>
                    </a:cubicBezTo>
                    <a:lnTo>
                      <a:pt x="422967" y="242528"/>
                    </a:lnTo>
                    <a:lnTo>
                      <a:pt x="440739" y="242528"/>
                    </a:lnTo>
                    <a:lnTo>
                      <a:pt x="445833" y="186996"/>
                    </a:lnTo>
                    <a:cubicBezTo>
                      <a:pt x="445659" y="186013"/>
                      <a:pt x="445428" y="184973"/>
                      <a:pt x="445196" y="183991"/>
                    </a:cubicBezTo>
                    <a:cubicBezTo>
                      <a:pt x="443459" y="176768"/>
                      <a:pt x="440276" y="169891"/>
                      <a:pt x="436860" y="162726"/>
                    </a:cubicBezTo>
                    <a:cubicBezTo>
                      <a:pt x="436860" y="162726"/>
                      <a:pt x="436166" y="161281"/>
                      <a:pt x="435818" y="160472"/>
                    </a:cubicBezTo>
                    <a:lnTo>
                      <a:pt x="435876" y="160472"/>
                    </a:lnTo>
                    <a:cubicBezTo>
                      <a:pt x="435818" y="160356"/>
                      <a:pt x="435818" y="160241"/>
                      <a:pt x="435703" y="160183"/>
                    </a:cubicBezTo>
                    <a:close/>
                    <a:moveTo>
                      <a:pt x="264349" y="160183"/>
                    </a:moveTo>
                    <a:lnTo>
                      <a:pt x="308327" y="160183"/>
                    </a:lnTo>
                    <a:cubicBezTo>
                      <a:pt x="308269" y="160241"/>
                      <a:pt x="308269" y="160414"/>
                      <a:pt x="308154" y="160472"/>
                    </a:cubicBezTo>
                    <a:lnTo>
                      <a:pt x="308385" y="160472"/>
                    </a:lnTo>
                    <a:cubicBezTo>
                      <a:pt x="308038" y="161281"/>
                      <a:pt x="307344" y="162726"/>
                      <a:pt x="307344" y="162726"/>
                    </a:cubicBezTo>
                    <a:cubicBezTo>
                      <a:pt x="303467" y="170989"/>
                      <a:pt x="299821" y="178848"/>
                      <a:pt x="298316" y="187227"/>
                    </a:cubicBezTo>
                    <a:lnTo>
                      <a:pt x="303409" y="242470"/>
                    </a:lnTo>
                    <a:lnTo>
                      <a:pt x="322910" y="242470"/>
                    </a:lnTo>
                    <a:lnTo>
                      <a:pt x="339401" y="160183"/>
                    </a:lnTo>
                    <a:lnTo>
                      <a:pt x="355951" y="160183"/>
                    </a:lnTo>
                    <a:cubicBezTo>
                      <a:pt x="380949" y="160183"/>
                      <a:pt x="401202" y="180466"/>
                      <a:pt x="401376" y="205430"/>
                    </a:cubicBezTo>
                    <a:lnTo>
                      <a:pt x="401376" y="337413"/>
                    </a:lnTo>
                    <a:cubicBezTo>
                      <a:pt x="401376" y="362434"/>
                      <a:pt x="381065" y="382717"/>
                      <a:pt x="356009" y="382717"/>
                    </a:cubicBezTo>
                    <a:lnTo>
                      <a:pt x="350222" y="382717"/>
                    </a:lnTo>
                    <a:lnTo>
                      <a:pt x="350222" y="574624"/>
                    </a:lnTo>
                    <a:cubicBezTo>
                      <a:pt x="350222" y="592249"/>
                      <a:pt x="335872" y="606580"/>
                      <a:pt x="318222" y="606580"/>
                    </a:cubicBezTo>
                    <a:cubicBezTo>
                      <a:pt x="301788" y="606580"/>
                      <a:pt x="288190" y="594098"/>
                      <a:pt x="286396" y="578149"/>
                    </a:cubicBezTo>
                    <a:cubicBezTo>
                      <a:pt x="284660" y="594214"/>
                      <a:pt x="271062" y="606580"/>
                      <a:pt x="254628" y="606580"/>
                    </a:cubicBezTo>
                    <a:cubicBezTo>
                      <a:pt x="236978" y="606580"/>
                      <a:pt x="222628" y="592249"/>
                      <a:pt x="222628" y="574624"/>
                    </a:cubicBezTo>
                    <a:lnTo>
                      <a:pt x="222628" y="382833"/>
                    </a:lnTo>
                    <a:lnTo>
                      <a:pt x="216841" y="382833"/>
                    </a:lnTo>
                    <a:cubicBezTo>
                      <a:pt x="191727" y="382833"/>
                      <a:pt x="171474" y="362608"/>
                      <a:pt x="171474" y="337528"/>
                    </a:cubicBezTo>
                    <a:lnTo>
                      <a:pt x="171474" y="205545"/>
                    </a:lnTo>
                    <a:cubicBezTo>
                      <a:pt x="171474" y="180524"/>
                      <a:pt x="191727" y="160241"/>
                      <a:pt x="216841" y="160241"/>
                    </a:cubicBezTo>
                    <a:lnTo>
                      <a:pt x="233333" y="160241"/>
                    </a:lnTo>
                    <a:lnTo>
                      <a:pt x="249825" y="242528"/>
                    </a:lnTo>
                    <a:lnTo>
                      <a:pt x="269383" y="242528"/>
                    </a:lnTo>
                    <a:lnTo>
                      <a:pt x="274476" y="186996"/>
                    </a:lnTo>
                    <a:cubicBezTo>
                      <a:pt x="274302" y="186013"/>
                      <a:pt x="274071" y="184973"/>
                      <a:pt x="273839" y="183991"/>
                    </a:cubicBezTo>
                    <a:cubicBezTo>
                      <a:pt x="272045" y="176768"/>
                      <a:pt x="268921" y="169891"/>
                      <a:pt x="265506" y="162726"/>
                    </a:cubicBezTo>
                    <a:cubicBezTo>
                      <a:pt x="265506" y="162726"/>
                      <a:pt x="264812" y="161281"/>
                      <a:pt x="264407" y="160472"/>
                    </a:cubicBezTo>
                    <a:lnTo>
                      <a:pt x="264523" y="160472"/>
                    </a:lnTo>
                    <a:cubicBezTo>
                      <a:pt x="264407" y="160356"/>
                      <a:pt x="264407" y="160241"/>
                      <a:pt x="264349" y="160183"/>
                    </a:cubicBezTo>
                    <a:close/>
                    <a:moveTo>
                      <a:pt x="92987" y="160183"/>
                    </a:moveTo>
                    <a:lnTo>
                      <a:pt x="136964" y="160183"/>
                    </a:lnTo>
                    <a:cubicBezTo>
                      <a:pt x="136848" y="160241"/>
                      <a:pt x="136848" y="160414"/>
                      <a:pt x="136791" y="160472"/>
                    </a:cubicBezTo>
                    <a:lnTo>
                      <a:pt x="137022" y="160472"/>
                    </a:lnTo>
                    <a:cubicBezTo>
                      <a:pt x="136617" y="161281"/>
                      <a:pt x="135923" y="162726"/>
                      <a:pt x="135923" y="162726"/>
                    </a:cubicBezTo>
                    <a:cubicBezTo>
                      <a:pt x="132104" y="170989"/>
                      <a:pt x="128458" y="178848"/>
                      <a:pt x="126896" y="187227"/>
                    </a:cubicBezTo>
                    <a:lnTo>
                      <a:pt x="131988" y="242470"/>
                    </a:lnTo>
                    <a:lnTo>
                      <a:pt x="149752" y="242470"/>
                    </a:lnTo>
                    <a:lnTo>
                      <a:pt x="149752" y="337471"/>
                    </a:lnTo>
                    <a:cubicBezTo>
                      <a:pt x="149752" y="360296"/>
                      <a:pt x="161267" y="380406"/>
                      <a:pt x="178742" y="392483"/>
                    </a:cubicBezTo>
                    <a:lnTo>
                      <a:pt x="178742" y="574624"/>
                    </a:lnTo>
                    <a:cubicBezTo>
                      <a:pt x="178742" y="592249"/>
                      <a:pt x="164392" y="606580"/>
                      <a:pt x="146743" y="606580"/>
                    </a:cubicBezTo>
                    <a:cubicBezTo>
                      <a:pt x="130310" y="606580"/>
                      <a:pt x="116712" y="594098"/>
                      <a:pt x="114976" y="578149"/>
                    </a:cubicBezTo>
                    <a:cubicBezTo>
                      <a:pt x="113182" y="594214"/>
                      <a:pt x="99584" y="606580"/>
                      <a:pt x="83151" y="606580"/>
                    </a:cubicBezTo>
                    <a:cubicBezTo>
                      <a:pt x="65502" y="606580"/>
                      <a:pt x="51152" y="592249"/>
                      <a:pt x="51152" y="574624"/>
                    </a:cubicBezTo>
                    <a:lnTo>
                      <a:pt x="51152" y="382833"/>
                    </a:lnTo>
                    <a:lnTo>
                      <a:pt x="45365" y="382833"/>
                    </a:lnTo>
                    <a:cubicBezTo>
                      <a:pt x="20310" y="382833"/>
                      <a:pt x="0" y="362608"/>
                      <a:pt x="0" y="337528"/>
                    </a:cubicBezTo>
                    <a:lnTo>
                      <a:pt x="0" y="205545"/>
                    </a:lnTo>
                    <a:cubicBezTo>
                      <a:pt x="0" y="180524"/>
                      <a:pt x="20310" y="160241"/>
                      <a:pt x="45365" y="160241"/>
                    </a:cubicBezTo>
                    <a:lnTo>
                      <a:pt x="61972" y="160241"/>
                    </a:lnTo>
                    <a:lnTo>
                      <a:pt x="78464" y="242528"/>
                    </a:lnTo>
                    <a:lnTo>
                      <a:pt x="97964" y="242528"/>
                    </a:lnTo>
                    <a:lnTo>
                      <a:pt x="103056" y="186996"/>
                    </a:lnTo>
                    <a:cubicBezTo>
                      <a:pt x="102940" y="186013"/>
                      <a:pt x="102709" y="184973"/>
                      <a:pt x="102477" y="183991"/>
                    </a:cubicBezTo>
                    <a:cubicBezTo>
                      <a:pt x="100683" y="176768"/>
                      <a:pt x="97501" y="169891"/>
                      <a:pt x="94145" y="162726"/>
                    </a:cubicBezTo>
                    <a:cubicBezTo>
                      <a:pt x="94145" y="162726"/>
                      <a:pt x="93450" y="161281"/>
                      <a:pt x="93045" y="160472"/>
                    </a:cubicBezTo>
                    <a:lnTo>
                      <a:pt x="93103" y="160472"/>
                    </a:lnTo>
                    <a:cubicBezTo>
                      <a:pt x="93045" y="160356"/>
                      <a:pt x="93045" y="160241"/>
                      <a:pt x="92987" y="160183"/>
                    </a:cubicBezTo>
                    <a:close/>
                    <a:moveTo>
                      <a:pt x="457411" y="751"/>
                    </a:moveTo>
                    <a:lnTo>
                      <a:pt x="458047" y="751"/>
                    </a:lnTo>
                    <a:cubicBezTo>
                      <a:pt x="488012" y="751"/>
                      <a:pt x="514158" y="20971"/>
                      <a:pt x="521621" y="49915"/>
                    </a:cubicBezTo>
                    <a:cubicBezTo>
                      <a:pt x="523009" y="55403"/>
                      <a:pt x="523761" y="61007"/>
                      <a:pt x="523761" y="66553"/>
                    </a:cubicBezTo>
                    <a:cubicBezTo>
                      <a:pt x="523761" y="102718"/>
                      <a:pt x="494317" y="132124"/>
                      <a:pt x="458105" y="132124"/>
                    </a:cubicBezTo>
                    <a:lnTo>
                      <a:pt x="457469" y="132124"/>
                    </a:lnTo>
                    <a:cubicBezTo>
                      <a:pt x="427504" y="132124"/>
                      <a:pt x="401358" y="111904"/>
                      <a:pt x="393895" y="82960"/>
                    </a:cubicBezTo>
                    <a:cubicBezTo>
                      <a:pt x="392507" y="77472"/>
                      <a:pt x="391755" y="71868"/>
                      <a:pt x="391755" y="66322"/>
                    </a:cubicBezTo>
                    <a:cubicBezTo>
                      <a:pt x="391755" y="30157"/>
                      <a:pt x="421199" y="751"/>
                      <a:pt x="457411" y="751"/>
                    </a:cubicBezTo>
                    <a:close/>
                    <a:moveTo>
                      <a:pt x="285868" y="751"/>
                    </a:moveTo>
                    <a:lnTo>
                      <a:pt x="286621" y="751"/>
                    </a:lnTo>
                    <a:cubicBezTo>
                      <a:pt x="316601" y="751"/>
                      <a:pt x="342761" y="20971"/>
                      <a:pt x="350227" y="49915"/>
                    </a:cubicBezTo>
                    <a:cubicBezTo>
                      <a:pt x="351674" y="55403"/>
                      <a:pt x="352369" y="61007"/>
                      <a:pt x="352369" y="66553"/>
                    </a:cubicBezTo>
                    <a:cubicBezTo>
                      <a:pt x="352369" y="102718"/>
                      <a:pt x="322909" y="132124"/>
                      <a:pt x="286736" y="132124"/>
                    </a:cubicBezTo>
                    <a:lnTo>
                      <a:pt x="286100" y="132124"/>
                    </a:lnTo>
                    <a:cubicBezTo>
                      <a:pt x="256119" y="132124"/>
                      <a:pt x="229959" y="111846"/>
                      <a:pt x="222493" y="82845"/>
                    </a:cubicBezTo>
                    <a:cubicBezTo>
                      <a:pt x="221046" y="77414"/>
                      <a:pt x="220351" y="71810"/>
                      <a:pt x="220351" y="66264"/>
                    </a:cubicBezTo>
                    <a:cubicBezTo>
                      <a:pt x="220351" y="30157"/>
                      <a:pt x="249753" y="751"/>
                      <a:pt x="285868" y="751"/>
                    </a:cubicBezTo>
                    <a:close/>
                    <a:moveTo>
                      <a:pt x="114639" y="751"/>
                    </a:moveTo>
                    <a:lnTo>
                      <a:pt x="115275" y="751"/>
                    </a:lnTo>
                    <a:cubicBezTo>
                      <a:pt x="145256" y="751"/>
                      <a:pt x="171416" y="20971"/>
                      <a:pt x="178882" y="49915"/>
                    </a:cubicBezTo>
                    <a:cubicBezTo>
                      <a:pt x="180329" y="55403"/>
                      <a:pt x="181024" y="61007"/>
                      <a:pt x="181024" y="66553"/>
                    </a:cubicBezTo>
                    <a:cubicBezTo>
                      <a:pt x="181024" y="102718"/>
                      <a:pt x="151564" y="132124"/>
                      <a:pt x="115333" y="132124"/>
                    </a:cubicBezTo>
                    <a:lnTo>
                      <a:pt x="114754" y="132124"/>
                    </a:lnTo>
                    <a:cubicBezTo>
                      <a:pt x="84774" y="132124"/>
                      <a:pt x="58614" y="111904"/>
                      <a:pt x="51148" y="82960"/>
                    </a:cubicBezTo>
                    <a:cubicBezTo>
                      <a:pt x="49701" y="77472"/>
                      <a:pt x="49006" y="71868"/>
                      <a:pt x="49006" y="66322"/>
                    </a:cubicBezTo>
                    <a:cubicBezTo>
                      <a:pt x="49006" y="30157"/>
                      <a:pt x="78466" y="751"/>
                      <a:pt x="114639" y="751"/>
                    </a:cubicBezTo>
                    <a:close/>
                    <a:moveTo>
                      <a:pt x="457410" y="423"/>
                    </a:moveTo>
                    <a:cubicBezTo>
                      <a:pt x="420880" y="423"/>
                      <a:pt x="391355" y="29894"/>
                      <a:pt x="391355" y="66356"/>
                    </a:cubicBezTo>
                    <a:cubicBezTo>
                      <a:pt x="391355" y="72135"/>
                      <a:pt x="392108" y="77740"/>
                      <a:pt x="393497" y="83056"/>
                    </a:cubicBezTo>
                    <a:cubicBezTo>
                      <a:pt x="400849" y="111487"/>
                      <a:pt x="426669" y="132521"/>
                      <a:pt x="457468" y="132521"/>
                    </a:cubicBezTo>
                    <a:lnTo>
                      <a:pt x="457815" y="132521"/>
                    </a:lnTo>
                    <a:lnTo>
                      <a:pt x="458104" y="132521"/>
                    </a:lnTo>
                    <a:cubicBezTo>
                      <a:pt x="494634" y="132521"/>
                      <a:pt x="524159" y="103050"/>
                      <a:pt x="524159" y="66587"/>
                    </a:cubicBezTo>
                    <a:cubicBezTo>
                      <a:pt x="524159" y="60809"/>
                      <a:pt x="523406" y="55204"/>
                      <a:pt x="522017" y="49887"/>
                    </a:cubicBezTo>
                    <a:cubicBezTo>
                      <a:pt x="514665" y="21457"/>
                      <a:pt x="488845" y="423"/>
                      <a:pt x="458046" y="423"/>
                    </a:cubicBezTo>
                    <a:lnTo>
                      <a:pt x="457699" y="423"/>
                    </a:lnTo>
                    <a:close/>
                    <a:moveTo>
                      <a:pt x="114646" y="423"/>
                    </a:moveTo>
                    <a:cubicBezTo>
                      <a:pt x="78190" y="423"/>
                      <a:pt x="48620" y="29894"/>
                      <a:pt x="48620" y="66356"/>
                    </a:cubicBezTo>
                    <a:cubicBezTo>
                      <a:pt x="48620" y="72135"/>
                      <a:pt x="49372" y="77740"/>
                      <a:pt x="50761" y="83056"/>
                    </a:cubicBezTo>
                    <a:cubicBezTo>
                      <a:pt x="58110" y="111487"/>
                      <a:pt x="83977" y="132521"/>
                      <a:pt x="114762" y="132521"/>
                    </a:cubicBezTo>
                    <a:lnTo>
                      <a:pt x="115051" y="132521"/>
                    </a:lnTo>
                    <a:lnTo>
                      <a:pt x="115340" y="132521"/>
                    </a:lnTo>
                    <a:cubicBezTo>
                      <a:pt x="151854" y="132521"/>
                      <a:pt x="181424" y="103050"/>
                      <a:pt x="181424" y="66587"/>
                    </a:cubicBezTo>
                    <a:cubicBezTo>
                      <a:pt x="181424" y="60809"/>
                      <a:pt x="180614" y="55204"/>
                      <a:pt x="179225" y="49887"/>
                    </a:cubicBezTo>
                    <a:cubicBezTo>
                      <a:pt x="171934" y="21457"/>
                      <a:pt x="146067" y="423"/>
                      <a:pt x="115282" y="423"/>
                    </a:cubicBezTo>
                    <a:lnTo>
                      <a:pt x="114993" y="423"/>
                    </a:lnTo>
                    <a:close/>
                    <a:moveTo>
                      <a:pt x="286036" y="397"/>
                    </a:moveTo>
                    <a:cubicBezTo>
                      <a:pt x="249522" y="282"/>
                      <a:pt x="219952" y="29874"/>
                      <a:pt x="219952" y="66286"/>
                    </a:cubicBezTo>
                    <a:cubicBezTo>
                      <a:pt x="219952" y="72066"/>
                      <a:pt x="220762" y="77672"/>
                      <a:pt x="222151" y="82990"/>
                    </a:cubicBezTo>
                    <a:cubicBezTo>
                      <a:pt x="229442" y="111484"/>
                      <a:pt x="255309" y="132522"/>
                      <a:pt x="286094" y="132522"/>
                    </a:cubicBezTo>
                    <a:lnTo>
                      <a:pt x="286383" y="132522"/>
                    </a:lnTo>
                    <a:lnTo>
                      <a:pt x="286730" y="132522"/>
                    </a:lnTo>
                    <a:cubicBezTo>
                      <a:pt x="323186" y="132522"/>
                      <a:pt x="352756" y="103045"/>
                      <a:pt x="352756" y="66575"/>
                    </a:cubicBezTo>
                    <a:cubicBezTo>
                      <a:pt x="352756" y="60796"/>
                      <a:pt x="352004" y="55189"/>
                      <a:pt x="350615" y="49872"/>
                    </a:cubicBezTo>
                    <a:cubicBezTo>
                      <a:pt x="343266" y="21436"/>
                      <a:pt x="317399" y="397"/>
                      <a:pt x="286614" y="397"/>
                    </a:cubicBezTo>
                    <a:lnTo>
                      <a:pt x="286325" y="397"/>
                    </a:lnTo>
                    <a:close/>
                    <a:moveTo>
                      <a:pt x="457411" y="0"/>
                    </a:moveTo>
                    <a:lnTo>
                      <a:pt x="458047" y="0"/>
                    </a:lnTo>
                    <a:cubicBezTo>
                      <a:pt x="488359" y="0"/>
                      <a:pt x="514795" y="20451"/>
                      <a:pt x="522315" y="49741"/>
                    </a:cubicBezTo>
                    <a:cubicBezTo>
                      <a:pt x="523761" y="55230"/>
                      <a:pt x="524513" y="60891"/>
                      <a:pt x="524513" y="66553"/>
                    </a:cubicBezTo>
                    <a:cubicBezTo>
                      <a:pt x="524513" y="103122"/>
                      <a:pt x="494722" y="132875"/>
                      <a:pt x="458105" y="132875"/>
                    </a:cubicBezTo>
                    <a:lnTo>
                      <a:pt x="457469" y="132875"/>
                    </a:lnTo>
                    <a:cubicBezTo>
                      <a:pt x="427157" y="132875"/>
                      <a:pt x="400721" y="112424"/>
                      <a:pt x="393201" y="83133"/>
                    </a:cubicBezTo>
                    <a:cubicBezTo>
                      <a:pt x="391755" y="77645"/>
                      <a:pt x="391003" y="71983"/>
                      <a:pt x="391003" y="66322"/>
                    </a:cubicBezTo>
                    <a:cubicBezTo>
                      <a:pt x="391003" y="29752"/>
                      <a:pt x="420794" y="0"/>
                      <a:pt x="457411" y="0"/>
                    </a:cubicBezTo>
                    <a:close/>
                    <a:moveTo>
                      <a:pt x="285868" y="0"/>
                    </a:moveTo>
                    <a:lnTo>
                      <a:pt x="286621" y="0"/>
                    </a:lnTo>
                    <a:cubicBezTo>
                      <a:pt x="316948" y="0"/>
                      <a:pt x="343456" y="20451"/>
                      <a:pt x="350980" y="49741"/>
                    </a:cubicBezTo>
                    <a:cubicBezTo>
                      <a:pt x="352427" y="55287"/>
                      <a:pt x="353179" y="60891"/>
                      <a:pt x="353179" y="66553"/>
                    </a:cubicBezTo>
                    <a:cubicBezTo>
                      <a:pt x="353179" y="103122"/>
                      <a:pt x="323372" y="132875"/>
                      <a:pt x="286736" y="132875"/>
                    </a:cubicBezTo>
                    <a:lnTo>
                      <a:pt x="286100" y="132875"/>
                    </a:lnTo>
                    <a:cubicBezTo>
                      <a:pt x="255772" y="132875"/>
                      <a:pt x="229322" y="112366"/>
                      <a:pt x="221740" y="83076"/>
                    </a:cubicBezTo>
                    <a:cubicBezTo>
                      <a:pt x="220294" y="77530"/>
                      <a:pt x="219599" y="71868"/>
                      <a:pt x="219599" y="66264"/>
                    </a:cubicBezTo>
                    <a:cubicBezTo>
                      <a:pt x="219599" y="29695"/>
                      <a:pt x="249348" y="0"/>
                      <a:pt x="285868" y="0"/>
                    </a:cubicBezTo>
                    <a:close/>
                    <a:moveTo>
                      <a:pt x="114639" y="0"/>
                    </a:moveTo>
                    <a:lnTo>
                      <a:pt x="115275" y="0"/>
                    </a:lnTo>
                    <a:cubicBezTo>
                      <a:pt x="145603" y="0"/>
                      <a:pt x="172053" y="20451"/>
                      <a:pt x="179635" y="49741"/>
                    </a:cubicBezTo>
                    <a:cubicBezTo>
                      <a:pt x="181081" y="55230"/>
                      <a:pt x="181776" y="60891"/>
                      <a:pt x="181776" y="66553"/>
                    </a:cubicBezTo>
                    <a:cubicBezTo>
                      <a:pt x="181776" y="103122"/>
                      <a:pt x="151969" y="132875"/>
                      <a:pt x="115333" y="132875"/>
                    </a:cubicBezTo>
                    <a:lnTo>
                      <a:pt x="114754" y="132875"/>
                    </a:lnTo>
                    <a:cubicBezTo>
                      <a:pt x="84427" y="132875"/>
                      <a:pt x="57919" y="112424"/>
                      <a:pt x="50395" y="83133"/>
                    </a:cubicBezTo>
                    <a:cubicBezTo>
                      <a:pt x="48948" y="77645"/>
                      <a:pt x="48196" y="71983"/>
                      <a:pt x="48196" y="66322"/>
                    </a:cubicBezTo>
                    <a:cubicBezTo>
                      <a:pt x="48196" y="29752"/>
                      <a:pt x="78003" y="0"/>
                      <a:pt x="11463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" name="ïṥľíḓê"/>
              <p:cNvSpPr txBox="1"/>
              <p:nvPr/>
            </p:nvSpPr>
            <p:spPr>
              <a:xfrm>
                <a:off x="9022795" y="5630147"/>
                <a:ext cx="2496105" cy="5078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text……</a:t>
                </a:r>
                <a:endParaRPr lang="en-US" altLang="zh-CN" sz="1000" dirty="0"/>
              </a:p>
            </p:txBody>
          </p:sp>
          <p:sp>
            <p:nvSpPr>
              <p:cNvPr id="35" name="iṩḷîdé"/>
              <p:cNvSpPr/>
              <p:nvPr/>
            </p:nvSpPr>
            <p:spPr>
              <a:xfrm>
                <a:off x="9022795" y="5233670"/>
                <a:ext cx="2496105" cy="396477"/>
              </a:xfrm>
              <a:prstGeom prst="rect">
                <a:avLst/>
              </a:prstGeom>
            </p:spPr>
            <p:txBody>
              <a:bodyPr wrap="none" lIns="91440" tIns="45720" rIns="91440" bIns="45720">
                <a:normAutofit/>
              </a:bodyPr>
              <a:lstStyle/>
              <a:p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0984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10285" y="1600199"/>
            <a:ext cx="10771430" cy="3657602"/>
            <a:chOff x="710285" y="1600199"/>
            <a:chExt cx="10771430" cy="3657602"/>
          </a:xfrm>
        </p:grpSpPr>
        <p:grpSp>
          <p:nvGrpSpPr>
            <p:cNvPr id="6" name="ïślíḋê"/>
            <p:cNvGrpSpPr/>
            <p:nvPr/>
          </p:nvGrpSpPr>
          <p:grpSpPr>
            <a:xfrm>
              <a:off x="6315055" y="2803281"/>
              <a:ext cx="1610231" cy="1253191"/>
              <a:chOff x="6340900" y="2729465"/>
              <a:chExt cx="1800195" cy="1401034"/>
            </a:xfrm>
          </p:grpSpPr>
          <p:sp>
            <p:nvSpPr>
              <p:cNvPr id="37" name="ïşḻídè"/>
              <p:cNvSpPr/>
              <p:nvPr/>
            </p:nvSpPr>
            <p:spPr>
              <a:xfrm rot="5400000">
                <a:off x="6755137" y="2973716"/>
                <a:ext cx="1020158" cy="93816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8" name="îśľîḍê"/>
              <p:cNvSpPr/>
              <p:nvPr/>
            </p:nvSpPr>
            <p:spPr>
              <a:xfrm>
                <a:off x="7440578" y="2729465"/>
                <a:ext cx="700517" cy="1401034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9" name="íṧ1îḍe"/>
              <p:cNvSpPr/>
              <p:nvPr/>
            </p:nvSpPr>
            <p:spPr>
              <a:xfrm>
                <a:off x="6340900" y="2729465"/>
                <a:ext cx="1099678" cy="45523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40" name="iŝḷîḋê"/>
              <p:cNvSpPr/>
              <p:nvPr/>
            </p:nvSpPr>
            <p:spPr>
              <a:xfrm>
                <a:off x="6797285" y="3675265"/>
                <a:ext cx="643292" cy="45523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grpSp>
          <p:nvGrpSpPr>
            <p:cNvPr id="7" name="îṧ1iḋè"/>
            <p:cNvGrpSpPr/>
            <p:nvPr/>
          </p:nvGrpSpPr>
          <p:grpSpPr>
            <a:xfrm>
              <a:off x="4266709" y="2803281"/>
              <a:ext cx="1608515" cy="1253191"/>
              <a:chOff x="4050905" y="2729465"/>
              <a:chExt cx="1798278" cy="1401034"/>
            </a:xfrm>
          </p:grpSpPr>
          <p:sp>
            <p:nvSpPr>
              <p:cNvPr id="33" name="îşľíďê"/>
              <p:cNvSpPr/>
              <p:nvPr/>
            </p:nvSpPr>
            <p:spPr>
              <a:xfrm rot="10800000">
                <a:off x="4050905" y="2729465"/>
                <a:ext cx="700517" cy="1401034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4" name="iş1ïḑé"/>
              <p:cNvSpPr/>
              <p:nvPr/>
            </p:nvSpPr>
            <p:spPr>
              <a:xfrm rot="10800000">
                <a:off x="4751422" y="3675264"/>
                <a:ext cx="1097761" cy="455234"/>
              </a:xfrm>
              <a:prstGeom prst="rect">
                <a:avLst/>
              </a:pr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5" name="iSľîḑe"/>
              <p:cNvSpPr/>
              <p:nvPr/>
            </p:nvSpPr>
            <p:spPr>
              <a:xfrm rot="10800000">
                <a:off x="4751423" y="2729465"/>
                <a:ext cx="643292" cy="455234"/>
              </a:xfrm>
              <a:prstGeom prst="rect">
                <a:avLst/>
              </a:pr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6" name="ïsḷiďe"/>
              <p:cNvSpPr/>
              <p:nvPr/>
            </p:nvSpPr>
            <p:spPr>
              <a:xfrm rot="5400000">
                <a:off x="4415362" y="2973717"/>
                <a:ext cx="1020158" cy="938165"/>
              </a:xfrm>
              <a:prstGeom prst="rect">
                <a:avLst/>
              </a:pr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grpSp>
          <p:nvGrpSpPr>
            <p:cNvPr id="8" name="išlíḋê"/>
            <p:cNvGrpSpPr/>
            <p:nvPr/>
          </p:nvGrpSpPr>
          <p:grpSpPr>
            <a:xfrm>
              <a:off x="5469061" y="1600199"/>
              <a:ext cx="1253193" cy="1609599"/>
              <a:chOff x="5395099" y="1384451"/>
              <a:chExt cx="1401036" cy="1799487"/>
            </a:xfrm>
          </p:grpSpPr>
          <p:sp>
            <p:nvSpPr>
              <p:cNvPr id="29" name="ïṩlíḑe"/>
              <p:cNvSpPr/>
              <p:nvPr/>
            </p:nvSpPr>
            <p:spPr>
              <a:xfrm rot="5400000" flipH="1" flipV="1">
                <a:off x="5745359" y="1034192"/>
                <a:ext cx="700517" cy="1401035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0" name="íSḷiḓe"/>
              <p:cNvSpPr/>
              <p:nvPr/>
            </p:nvSpPr>
            <p:spPr>
              <a:xfrm rot="5400000" flipH="1" flipV="1">
                <a:off x="5073231" y="2406836"/>
                <a:ext cx="1098970" cy="455234"/>
              </a:xfrm>
              <a:prstGeom prst="rect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1" name="ï$ľîḍè"/>
              <p:cNvSpPr/>
              <p:nvPr/>
            </p:nvSpPr>
            <p:spPr>
              <a:xfrm rot="5400000" flipH="1" flipV="1">
                <a:off x="6246871" y="2178998"/>
                <a:ext cx="643292" cy="455234"/>
              </a:xfrm>
              <a:prstGeom prst="rect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2" name="ïṣlîḑè"/>
              <p:cNvSpPr/>
              <p:nvPr/>
            </p:nvSpPr>
            <p:spPr>
              <a:xfrm rot="5400000">
                <a:off x="5598795" y="1749703"/>
                <a:ext cx="1020158" cy="938165"/>
              </a:xfrm>
              <a:prstGeom prst="rect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grpSp>
          <p:nvGrpSpPr>
            <p:cNvPr id="9" name="í$ḷîḑe"/>
            <p:cNvGrpSpPr/>
            <p:nvPr/>
          </p:nvGrpSpPr>
          <p:grpSpPr>
            <a:xfrm>
              <a:off x="5469062" y="3648599"/>
              <a:ext cx="1253192" cy="1609202"/>
              <a:chOff x="5395100" y="3674506"/>
              <a:chExt cx="1401035" cy="1799043"/>
            </a:xfrm>
          </p:grpSpPr>
          <p:sp>
            <p:nvSpPr>
              <p:cNvPr id="25" name="îṡlîďe"/>
              <p:cNvSpPr/>
              <p:nvPr/>
            </p:nvSpPr>
            <p:spPr>
              <a:xfrm rot="5400000">
                <a:off x="5745359" y="4422773"/>
                <a:ext cx="700517" cy="1401035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6" name="íṥ1íḑé"/>
              <p:cNvSpPr/>
              <p:nvPr/>
            </p:nvSpPr>
            <p:spPr>
              <a:xfrm rot="5400000">
                <a:off x="6019255" y="3996152"/>
                <a:ext cx="1098525" cy="455234"/>
              </a:xfrm>
              <a:prstGeom prst="rect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7" name="îṧľïḑé"/>
              <p:cNvSpPr/>
              <p:nvPr/>
            </p:nvSpPr>
            <p:spPr>
              <a:xfrm rot="5400000">
                <a:off x="5301071" y="4223768"/>
                <a:ext cx="643292" cy="455234"/>
              </a:xfrm>
              <a:prstGeom prst="rect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8" name="ïslíḓè"/>
              <p:cNvSpPr/>
              <p:nvPr/>
            </p:nvSpPr>
            <p:spPr>
              <a:xfrm rot="5400000">
                <a:off x="5598795" y="4170735"/>
                <a:ext cx="1020158" cy="938165"/>
              </a:xfrm>
              <a:prstGeom prst="rect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</p:grpSp>
        <p:sp>
          <p:nvSpPr>
            <p:cNvPr id="10" name="î$ḷiḍè"/>
            <p:cNvSpPr/>
            <p:nvPr/>
          </p:nvSpPr>
          <p:spPr bwMode="auto">
            <a:xfrm>
              <a:off x="4765150" y="3197235"/>
              <a:ext cx="390823" cy="390099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1" name="ïṡḻïḓe"/>
            <p:cNvSpPr/>
            <p:nvPr/>
          </p:nvSpPr>
          <p:spPr bwMode="auto">
            <a:xfrm>
              <a:off x="5837134" y="2025418"/>
              <a:ext cx="490015" cy="402752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2" name="iŝ1îḓe"/>
            <p:cNvSpPr/>
            <p:nvPr/>
          </p:nvSpPr>
          <p:spPr bwMode="auto">
            <a:xfrm>
              <a:off x="5872231" y="4424373"/>
              <a:ext cx="419820" cy="404552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3" name="iŝļïďé"/>
            <p:cNvSpPr/>
            <p:nvPr/>
          </p:nvSpPr>
          <p:spPr bwMode="auto">
            <a:xfrm>
              <a:off x="7115857" y="3174048"/>
              <a:ext cx="460321" cy="459834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grpSp>
          <p:nvGrpSpPr>
            <p:cNvPr id="14" name="î$1îḑé"/>
            <p:cNvGrpSpPr/>
            <p:nvPr/>
          </p:nvGrpSpPr>
          <p:grpSpPr>
            <a:xfrm>
              <a:off x="710285" y="1978362"/>
              <a:ext cx="10771430" cy="3050088"/>
              <a:chOff x="735248" y="2643961"/>
              <a:chExt cx="10771430" cy="3050088"/>
            </a:xfrm>
          </p:grpSpPr>
          <p:grpSp>
            <p:nvGrpSpPr>
              <p:cNvPr id="15" name="iş1îḋê"/>
              <p:cNvGrpSpPr/>
              <p:nvPr/>
            </p:nvGrpSpPr>
            <p:grpSpPr>
              <a:xfrm>
                <a:off x="8575271" y="2643961"/>
                <a:ext cx="2931407" cy="3046673"/>
                <a:chOff x="8575271" y="2643961"/>
                <a:chExt cx="2931407" cy="3046673"/>
              </a:xfrm>
            </p:grpSpPr>
            <p:sp>
              <p:nvSpPr>
                <p:cNvPr id="21" name="iš1îḑè"/>
                <p:cNvSpPr txBox="1"/>
                <p:nvPr/>
              </p:nvSpPr>
              <p:spPr>
                <a:xfrm>
                  <a:off x="8575271" y="2643961"/>
                  <a:ext cx="2897592" cy="276999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 fontScale="85000" lnSpcReduction="20000"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  <a:endParaRPr lang="en-US" altLang="zh-CN" b="1" dirty="0"/>
                </a:p>
              </p:txBody>
            </p:sp>
            <p:sp>
              <p:nvSpPr>
                <p:cNvPr id="22" name="iṡļïďé"/>
                <p:cNvSpPr/>
                <p:nvPr/>
              </p:nvSpPr>
              <p:spPr>
                <a:xfrm>
                  <a:off x="8575271" y="2920959"/>
                  <a:ext cx="2897592" cy="604673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  <a:endParaRPr lang="en-US" altLang="zh-CN" sz="1100" dirty="0"/>
                </a:p>
              </p:txBody>
            </p:sp>
            <p:sp>
              <p:nvSpPr>
                <p:cNvPr id="23" name="íSlïḍè"/>
                <p:cNvSpPr txBox="1"/>
                <p:nvPr/>
              </p:nvSpPr>
              <p:spPr>
                <a:xfrm>
                  <a:off x="8591128" y="4808963"/>
                  <a:ext cx="2915550" cy="276999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 fontScale="85000" lnSpcReduction="20000"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  <a:endParaRPr lang="en-US" altLang="zh-CN" b="1" dirty="0"/>
                </a:p>
              </p:txBody>
            </p:sp>
            <p:sp>
              <p:nvSpPr>
                <p:cNvPr id="24" name="îš1iḓê"/>
                <p:cNvSpPr/>
                <p:nvPr/>
              </p:nvSpPr>
              <p:spPr>
                <a:xfrm>
                  <a:off x="8591128" y="5085961"/>
                  <a:ext cx="2915550" cy="604673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  <a:endParaRPr lang="en-US" altLang="zh-CN" sz="1100" dirty="0"/>
                </a:p>
              </p:txBody>
            </p:sp>
          </p:grpSp>
          <p:grpSp>
            <p:nvGrpSpPr>
              <p:cNvPr id="16" name="ïśḷíḑè"/>
              <p:cNvGrpSpPr/>
              <p:nvPr/>
            </p:nvGrpSpPr>
            <p:grpSpPr>
              <a:xfrm>
                <a:off x="735248" y="2719547"/>
                <a:ext cx="2902014" cy="2974502"/>
                <a:chOff x="735248" y="2719547"/>
                <a:chExt cx="2902014" cy="2974502"/>
              </a:xfrm>
            </p:grpSpPr>
            <p:sp>
              <p:nvSpPr>
                <p:cNvPr id="17" name="íśľiḋe"/>
                <p:cNvSpPr txBox="1"/>
                <p:nvPr/>
              </p:nvSpPr>
              <p:spPr>
                <a:xfrm>
                  <a:off x="735248" y="2719547"/>
                  <a:ext cx="2902014" cy="276999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 fontScale="85000" lnSpcReduction="20000"/>
                </a:bodyPr>
                <a:lstStyle/>
                <a:p>
                  <a:pPr algn="r"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  <a:endParaRPr lang="en-US" altLang="zh-CN" b="1" dirty="0"/>
                </a:p>
              </p:txBody>
            </p:sp>
            <p:sp>
              <p:nvSpPr>
                <p:cNvPr id="18" name="îšliḋè"/>
                <p:cNvSpPr/>
                <p:nvPr/>
              </p:nvSpPr>
              <p:spPr>
                <a:xfrm>
                  <a:off x="735248" y="2996545"/>
                  <a:ext cx="2902014" cy="604673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  <a:endParaRPr lang="en-US" altLang="zh-CN" sz="1100" dirty="0"/>
                </a:p>
              </p:txBody>
            </p:sp>
            <p:sp>
              <p:nvSpPr>
                <p:cNvPr id="19" name="i$ḷíḓè"/>
                <p:cNvSpPr txBox="1"/>
                <p:nvPr/>
              </p:nvSpPr>
              <p:spPr>
                <a:xfrm>
                  <a:off x="735248" y="4812378"/>
                  <a:ext cx="2855562" cy="276999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 fontScale="85000" lnSpcReduction="20000"/>
                </a:bodyPr>
                <a:lstStyle/>
                <a:p>
                  <a:pPr algn="r"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  <a:endParaRPr lang="en-US" altLang="zh-CN" b="1" dirty="0"/>
                </a:p>
              </p:txBody>
            </p:sp>
            <p:sp>
              <p:nvSpPr>
                <p:cNvPr id="20" name="î$ḻíḋé"/>
                <p:cNvSpPr/>
                <p:nvPr/>
              </p:nvSpPr>
              <p:spPr>
                <a:xfrm>
                  <a:off x="735248" y="5089376"/>
                  <a:ext cx="2855562" cy="604673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  <a:endParaRPr lang="en-US" altLang="zh-CN" sz="1100" dirty="0"/>
                </a:p>
              </p:txBody>
            </p:sp>
          </p:grpSp>
        </p:grp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339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83088" y="1469385"/>
            <a:ext cx="9623038" cy="3941493"/>
            <a:chOff x="1283088" y="1469385"/>
            <a:chExt cx="9623038" cy="3941493"/>
          </a:xfrm>
        </p:grpSpPr>
        <p:sp>
          <p:nvSpPr>
            <p:cNvPr id="6" name="iṩļîďè"/>
            <p:cNvSpPr/>
            <p:nvPr/>
          </p:nvSpPr>
          <p:spPr>
            <a:xfrm>
              <a:off x="2819636" y="2672916"/>
              <a:ext cx="6984775" cy="478760"/>
            </a:xfrm>
            <a:prstGeom prst="rightArrow">
              <a:avLst>
                <a:gd name="adj1" fmla="val 77853"/>
                <a:gd name="adj2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7" name="îṣḷíḑe"/>
            <p:cNvSpPr/>
            <p:nvPr/>
          </p:nvSpPr>
          <p:spPr>
            <a:xfrm>
              <a:off x="1751888" y="2072437"/>
              <a:ext cx="1552650" cy="155264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sz="2800" i="1" dirty="0"/>
                <a:t>Text</a:t>
              </a:r>
              <a:endParaRPr sz="2800" i="1" dirty="0"/>
            </a:p>
          </p:txBody>
        </p:sp>
        <p:grpSp>
          <p:nvGrpSpPr>
            <p:cNvPr id="8" name="iṩļîḋè"/>
            <p:cNvGrpSpPr/>
            <p:nvPr/>
          </p:nvGrpSpPr>
          <p:grpSpPr>
            <a:xfrm>
              <a:off x="4699675" y="1469385"/>
              <a:ext cx="2792660" cy="2826553"/>
              <a:chOff x="1365304" y="1322527"/>
              <a:chExt cx="2604722" cy="2636334"/>
            </a:xfrm>
          </p:grpSpPr>
          <p:grpSp>
            <p:nvGrpSpPr>
              <p:cNvPr id="16" name="ïš1ïdê"/>
              <p:cNvGrpSpPr/>
              <p:nvPr/>
            </p:nvGrpSpPr>
            <p:grpSpPr>
              <a:xfrm>
                <a:off x="1365304" y="1322527"/>
                <a:ext cx="2604722" cy="2636334"/>
                <a:chOff x="4951411" y="1311276"/>
                <a:chExt cx="4184652" cy="4235449"/>
              </a:xfrm>
            </p:grpSpPr>
            <p:sp>
              <p:nvSpPr>
                <p:cNvPr id="20" name="ïṩlîḍé"/>
                <p:cNvSpPr/>
                <p:nvPr/>
              </p:nvSpPr>
              <p:spPr bwMode="auto">
                <a:xfrm flipH="1" flipV="1">
                  <a:off x="6943725" y="1311276"/>
                  <a:ext cx="1130300" cy="26670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21" name="íṡlîḍé"/>
                <p:cNvSpPr/>
                <p:nvPr/>
              </p:nvSpPr>
              <p:spPr bwMode="auto">
                <a:xfrm>
                  <a:off x="8074025" y="1577976"/>
                  <a:ext cx="1062038" cy="1800225"/>
                </a:xfrm>
                <a:custGeom>
                  <a:avLst/>
                  <a:gdLst>
                    <a:gd name="T0" fmla="*/ 669 w 669"/>
                    <a:gd name="T1" fmla="*/ 1134 h 1134"/>
                    <a:gd name="T2" fmla="*/ 591 w 669"/>
                    <a:gd name="T3" fmla="*/ 550 h 1134"/>
                    <a:gd name="T4" fmla="*/ 0 w 669"/>
                    <a:gd name="T5" fmla="*/ 0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69" h="1134">
                      <a:moveTo>
                        <a:pt x="669" y="1134"/>
                      </a:moveTo>
                      <a:lnTo>
                        <a:pt x="591" y="55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22" name="ïsḷíḋê"/>
                <p:cNvSpPr/>
                <p:nvPr/>
              </p:nvSpPr>
              <p:spPr bwMode="auto">
                <a:xfrm>
                  <a:off x="6048374" y="3378201"/>
                  <a:ext cx="3087688" cy="2168524"/>
                </a:xfrm>
                <a:custGeom>
                  <a:avLst/>
                  <a:gdLst>
                    <a:gd name="T0" fmla="*/ 0 w 1945"/>
                    <a:gd name="T1" fmla="*/ 1276 h 1366"/>
                    <a:gd name="T2" fmla="*/ 830 w 1945"/>
                    <a:gd name="T3" fmla="*/ 1366 h 1366"/>
                    <a:gd name="T4" fmla="*/ 1305 w 1945"/>
                    <a:gd name="T5" fmla="*/ 1162 h 1366"/>
                    <a:gd name="T6" fmla="*/ 1804 w 1945"/>
                    <a:gd name="T7" fmla="*/ 737 h 1366"/>
                    <a:gd name="T8" fmla="*/ 1945 w 1945"/>
                    <a:gd name="T9" fmla="*/ 0 h 13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5" h="1366">
                      <a:moveTo>
                        <a:pt x="0" y="1276"/>
                      </a:moveTo>
                      <a:lnTo>
                        <a:pt x="830" y="1366"/>
                      </a:lnTo>
                      <a:lnTo>
                        <a:pt x="1305" y="1162"/>
                      </a:lnTo>
                      <a:lnTo>
                        <a:pt x="1804" y="737"/>
                      </a:lnTo>
                      <a:lnTo>
                        <a:pt x="1945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23" name="ïṧ1ïḓê"/>
                <p:cNvSpPr/>
                <p:nvPr/>
              </p:nvSpPr>
              <p:spPr bwMode="auto">
                <a:xfrm>
                  <a:off x="5118100" y="4216401"/>
                  <a:ext cx="930275" cy="118745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24" name="íṧľïḑé"/>
                <p:cNvSpPr/>
                <p:nvPr/>
              </p:nvSpPr>
              <p:spPr bwMode="auto">
                <a:xfrm>
                  <a:off x="4951411" y="2489105"/>
                  <a:ext cx="166691" cy="1727299"/>
                </a:xfrm>
                <a:custGeom>
                  <a:avLst/>
                  <a:gdLst>
                    <a:gd name="T0" fmla="*/ 609 w 609"/>
                    <a:gd name="T1" fmla="*/ 0 h 1611"/>
                    <a:gd name="T2" fmla="*/ 592 w 609"/>
                    <a:gd name="T3" fmla="*/ 5 h 1611"/>
                    <a:gd name="T4" fmla="*/ 313 w 609"/>
                    <a:gd name="T5" fmla="*/ 392 h 1611"/>
                    <a:gd name="T6" fmla="*/ 52 w 609"/>
                    <a:gd name="T7" fmla="*/ 523 h 1611"/>
                    <a:gd name="T8" fmla="*/ 0 w 609"/>
                    <a:gd name="T9" fmla="*/ 1132 h 1611"/>
                    <a:gd name="T10" fmla="*/ 105 w 609"/>
                    <a:gd name="T11" fmla="*/ 1611 h 1611"/>
                    <a:gd name="connsiteX0" fmla="*/ 10000 w 10018"/>
                    <a:gd name="connsiteY0" fmla="*/ 0 h 10000"/>
                    <a:gd name="connsiteX1" fmla="*/ 10018 w 10018"/>
                    <a:gd name="connsiteY1" fmla="*/ 1358 h 10000"/>
                    <a:gd name="connsiteX2" fmla="*/ 5140 w 10018"/>
                    <a:gd name="connsiteY2" fmla="*/ 2433 h 10000"/>
                    <a:gd name="connsiteX3" fmla="*/ 854 w 10018"/>
                    <a:gd name="connsiteY3" fmla="*/ 3246 h 10000"/>
                    <a:gd name="connsiteX4" fmla="*/ 0 w 10018"/>
                    <a:gd name="connsiteY4" fmla="*/ 7027 h 10000"/>
                    <a:gd name="connsiteX5" fmla="*/ 1724 w 10018"/>
                    <a:gd name="connsiteY5" fmla="*/ 10000 h 10000"/>
                    <a:gd name="connsiteX0-1" fmla="*/ 12868 w 12868"/>
                    <a:gd name="connsiteY0-2" fmla="*/ 0 h 9028"/>
                    <a:gd name="connsiteX1-3" fmla="*/ 10018 w 12868"/>
                    <a:gd name="connsiteY1-4" fmla="*/ 386 h 9028"/>
                    <a:gd name="connsiteX2-5" fmla="*/ 5140 w 12868"/>
                    <a:gd name="connsiteY2-6" fmla="*/ 1461 h 9028"/>
                    <a:gd name="connsiteX3-7" fmla="*/ 854 w 12868"/>
                    <a:gd name="connsiteY3-8" fmla="*/ 2274 h 9028"/>
                    <a:gd name="connsiteX4-9" fmla="*/ 0 w 12868"/>
                    <a:gd name="connsiteY4-10" fmla="*/ 6055 h 9028"/>
                    <a:gd name="connsiteX5-11" fmla="*/ 1724 w 12868"/>
                    <a:gd name="connsiteY5-12" fmla="*/ 9028 h 9028"/>
                    <a:gd name="connsiteX0-13" fmla="*/ 7785 w 7785"/>
                    <a:gd name="connsiteY0-14" fmla="*/ 0 h 9572"/>
                    <a:gd name="connsiteX1-15" fmla="*/ 3994 w 7785"/>
                    <a:gd name="connsiteY1-16" fmla="*/ 1190 h 9572"/>
                    <a:gd name="connsiteX2-17" fmla="*/ 664 w 7785"/>
                    <a:gd name="connsiteY2-18" fmla="*/ 2091 h 9572"/>
                    <a:gd name="connsiteX3-19" fmla="*/ 0 w 7785"/>
                    <a:gd name="connsiteY3-20" fmla="*/ 6279 h 9572"/>
                    <a:gd name="connsiteX4-21" fmla="*/ 1340 w 7785"/>
                    <a:gd name="connsiteY4-22" fmla="*/ 9572 h 9572"/>
                    <a:gd name="connsiteX0-23" fmla="*/ 5130 w 5130"/>
                    <a:gd name="connsiteY0-24" fmla="*/ 0 h 8757"/>
                    <a:gd name="connsiteX1-25" fmla="*/ 853 w 5130"/>
                    <a:gd name="connsiteY1-26" fmla="*/ 941 h 8757"/>
                    <a:gd name="connsiteX2-27" fmla="*/ 0 w 5130"/>
                    <a:gd name="connsiteY2-28" fmla="*/ 5317 h 8757"/>
                    <a:gd name="connsiteX3-29" fmla="*/ 1721 w 5130"/>
                    <a:gd name="connsiteY3-30" fmla="*/ 8757 h 8757"/>
                    <a:gd name="connsiteX0-31" fmla="*/ 1663 w 3355"/>
                    <a:gd name="connsiteY0-32" fmla="*/ 0 h 8925"/>
                    <a:gd name="connsiteX1-33" fmla="*/ 0 w 3355"/>
                    <a:gd name="connsiteY1-34" fmla="*/ 4997 h 8925"/>
                    <a:gd name="connsiteX2-35" fmla="*/ 3355 w 3355"/>
                    <a:gd name="connsiteY2-36" fmla="*/ 8925 h 8925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3355" h="8925">
                      <a:moveTo>
                        <a:pt x="1663" y="0"/>
                      </a:moveTo>
                      <a:lnTo>
                        <a:pt x="0" y="4997"/>
                      </a:lnTo>
                      <a:lnTo>
                        <a:pt x="3355" y="8925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25" name="ïšḻîďè"/>
                <p:cNvSpPr/>
                <p:nvPr/>
              </p:nvSpPr>
              <p:spPr bwMode="auto">
                <a:xfrm flipH="1">
                  <a:off x="5918200" y="1311276"/>
                  <a:ext cx="1025525" cy="347663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26" name="ïşlîďè"/>
                <p:cNvSpPr/>
                <p:nvPr/>
              </p:nvSpPr>
              <p:spPr bwMode="auto">
                <a:xfrm>
                  <a:off x="5919695" y="1547849"/>
                  <a:ext cx="2159653" cy="120556"/>
                </a:xfrm>
                <a:custGeom>
                  <a:avLst/>
                  <a:gdLst>
                    <a:gd name="T0" fmla="*/ 0 w 1375"/>
                    <a:gd name="T1" fmla="*/ 69 h 119"/>
                    <a:gd name="T2" fmla="*/ 0 w 1375"/>
                    <a:gd name="T3" fmla="*/ 69 h 119"/>
                    <a:gd name="T4" fmla="*/ 681 w 1375"/>
                    <a:gd name="T5" fmla="*/ 0 h 119"/>
                    <a:gd name="T6" fmla="*/ 681 w 1375"/>
                    <a:gd name="T7" fmla="*/ 0 h 119"/>
                    <a:gd name="T8" fmla="*/ 1375 w 1375"/>
                    <a:gd name="T9" fmla="*/ 13 h 119"/>
                    <a:gd name="T10" fmla="*/ 1279 w 1375"/>
                    <a:gd name="T11" fmla="*/ 119 h 119"/>
                    <a:gd name="connsiteX0" fmla="*/ 0 w 10000"/>
                    <a:gd name="connsiteY0" fmla="*/ 5798 h 12759"/>
                    <a:gd name="connsiteX1" fmla="*/ 0 w 10000"/>
                    <a:gd name="connsiteY1" fmla="*/ 5798 h 12759"/>
                    <a:gd name="connsiteX2" fmla="*/ 4953 w 10000"/>
                    <a:gd name="connsiteY2" fmla="*/ 0 h 12759"/>
                    <a:gd name="connsiteX3" fmla="*/ 4953 w 10000"/>
                    <a:gd name="connsiteY3" fmla="*/ 0 h 12759"/>
                    <a:gd name="connsiteX4" fmla="*/ 10000 w 10000"/>
                    <a:gd name="connsiteY4" fmla="*/ 1092 h 12759"/>
                    <a:gd name="connsiteX5" fmla="*/ 9413 w 10000"/>
                    <a:gd name="connsiteY5" fmla="*/ 12759 h 12759"/>
                    <a:gd name="connsiteX0-1" fmla="*/ 0 w 10000"/>
                    <a:gd name="connsiteY0-2" fmla="*/ 5798 h 5798"/>
                    <a:gd name="connsiteX1-3" fmla="*/ 0 w 10000"/>
                    <a:gd name="connsiteY1-4" fmla="*/ 5798 h 5798"/>
                    <a:gd name="connsiteX2-5" fmla="*/ 4953 w 10000"/>
                    <a:gd name="connsiteY2-6" fmla="*/ 0 h 5798"/>
                    <a:gd name="connsiteX3-7" fmla="*/ 4953 w 10000"/>
                    <a:gd name="connsiteY3-8" fmla="*/ 0 h 5798"/>
                    <a:gd name="connsiteX4-9" fmla="*/ 10000 w 10000"/>
                    <a:gd name="connsiteY4-10" fmla="*/ 1092 h 5798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10000" h="5798">
                      <a:moveTo>
                        <a:pt x="0" y="5798"/>
                      </a:moveTo>
                      <a:lnTo>
                        <a:pt x="0" y="5798"/>
                      </a:lnTo>
                      <a:lnTo>
                        <a:pt x="4953" y="0"/>
                      </a:lnTo>
                      <a:lnTo>
                        <a:pt x="4953" y="0"/>
                      </a:lnTo>
                      <a:lnTo>
                        <a:pt x="10000" y="1092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27" name="ïṥḻïḓê"/>
                <p:cNvSpPr/>
                <p:nvPr/>
              </p:nvSpPr>
              <p:spPr bwMode="auto">
                <a:xfrm>
                  <a:off x="5765799" y="3549651"/>
                  <a:ext cx="282575" cy="1854200"/>
                </a:xfrm>
                <a:custGeom>
                  <a:avLst/>
                  <a:gdLst>
                    <a:gd name="T0" fmla="*/ 0 w 178"/>
                    <a:gd name="T1" fmla="*/ 0 h 1168"/>
                    <a:gd name="T2" fmla="*/ 144 w 178"/>
                    <a:gd name="T3" fmla="*/ 792 h 1168"/>
                    <a:gd name="T4" fmla="*/ 178 w 178"/>
                    <a:gd name="T5" fmla="*/ 1168 h 1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8" h="1168">
                      <a:moveTo>
                        <a:pt x="0" y="0"/>
                      </a:moveTo>
                      <a:lnTo>
                        <a:pt x="144" y="792"/>
                      </a:lnTo>
                      <a:lnTo>
                        <a:pt x="178" y="1168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28" name="ísľîḓê"/>
                <p:cNvSpPr/>
                <p:nvPr/>
              </p:nvSpPr>
              <p:spPr bwMode="auto">
                <a:xfrm>
                  <a:off x="5765799" y="1666876"/>
                  <a:ext cx="209550" cy="1882775"/>
                </a:xfrm>
                <a:custGeom>
                  <a:avLst/>
                  <a:gdLst>
                    <a:gd name="T0" fmla="*/ 79 w 132"/>
                    <a:gd name="T1" fmla="*/ 0 h 1186"/>
                    <a:gd name="T2" fmla="*/ 132 w 132"/>
                    <a:gd name="T3" fmla="*/ 368 h 1186"/>
                    <a:gd name="T4" fmla="*/ 0 w 132"/>
                    <a:gd name="T5" fmla="*/ 1186 h 1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2" h="1186">
                      <a:moveTo>
                        <a:pt x="79" y="0"/>
                      </a:moveTo>
                      <a:lnTo>
                        <a:pt x="132" y="368"/>
                      </a:lnTo>
                      <a:lnTo>
                        <a:pt x="0" y="1186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29" name="iSḷidé"/>
                <p:cNvSpPr/>
                <p:nvPr/>
              </p:nvSpPr>
              <p:spPr bwMode="auto">
                <a:xfrm>
                  <a:off x="6889749" y="4346575"/>
                  <a:ext cx="476270" cy="1200150"/>
                </a:xfrm>
                <a:custGeom>
                  <a:avLst/>
                  <a:gdLst>
                    <a:gd name="T0" fmla="*/ 0 w 398"/>
                    <a:gd name="T1" fmla="*/ 0 h 756"/>
                    <a:gd name="T2" fmla="*/ 219 w 398"/>
                    <a:gd name="T3" fmla="*/ 591 h 756"/>
                    <a:gd name="T4" fmla="*/ 300 w 398"/>
                    <a:gd name="T5" fmla="*/ 756 h 756"/>
                    <a:gd name="T6" fmla="*/ 398 w 398"/>
                    <a:gd name="T7" fmla="*/ 595 h 756"/>
                    <a:gd name="connsiteX0" fmla="*/ 0 w 13102"/>
                    <a:gd name="connsiteY0" fmla="*/ 0 h 10000"/>
                    <a:gd name="connsiteX1" fmla="*/ 5503 w 13102"/>
                    <a:gd name="connsiteY1" fmla="*/ 7817 h 10000"/>
                    <a:gd name="connsiteX2" fmla="*/ 7538 w 13102"/>
                    <a:gd name="connsiteY2" fmla="*/ 10000 h 10000"/>
                    <a:gd name="connsiteX3" fmla="*/ 13102 w 13102"/>
                    <a:gd name="connsiteY3" fmla="*/ 9384 h 10000"/>
                    <a:gd name="connsiteX0-1" fmla="*/ 0 w 7538"/>
                    <a:gd name="connsiteY0-2" fmla="*/ 0 h 10000"/>
                    <a:gd name="connsiteX1-3" fmla="*/ 5503 w 7538"/>
                    <a:gd name="connsiteY1-4" fmla="*/ 7817 h 10000"/>
                    <a:gd name="connsiteX2-5" fmla="*/ 7538 w 7538"/>
                    <a:gd name="connsiteY2-6" fmla="*/ 10000 h 1000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7538" h="10000">
                      <a:moveTo>
                        <a:pt x="0" y="0"/>
                      </a:moveTo>
                      <a:lnTo>
                        <a:pt x="5503" y="7817"/>
                      </a:lnTo>
                      <a:lnTo>
                        <a:pt x="7538" y="1000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30" name="iṣḻîḓé"/>
                <p:cNvSpPr/>
                <p:nvPr/>
              </p:nvSpPr>
              <p:spPr bwMode="auto">
                <a:xfrm>
                  <a:off x="6889750" y="1557339"/>
                  <a:ext cx="523875" cy="2789238"/>
                </a:xfrm>
                <a:custGeom>
                  <a:avLst/>
                  <a:gdLst>
                    <a:gd name="T0" fmla="*/ 52 w 330"/>
                    <a:gd name="T1" fmla="*/ 0 h 1757"/>
                    <a:gd name="T2" fmla="*/ 330 w 330"/>
                    <a:gd name="T3" fmla="*/ 664 h 1757"/>
                    <a:gd name="T4" fmla="*/ 0 w 330"/>
                    <a:gd name="T5" fmla="*/ 1757 h 17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30" h="1757">
                      <a:moveTo>
                        <a:pt x="52" y="0"/>
                      </a:moveTo>
                      <a:lnTo>
                        <a:pt x="330" y="664"/>
                      </a:lnTo>
                      <a:lnTo>
                        <a:pt x="0" y="1757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31" name="îṡlîḑè"/>
                <p:cNvSpPr/>
                <p:nvPr/>
              </p:nvSpPr>
              <p:spPr bwMode="auto">
                <a:xfrm>
                  <a:off x="6943725" y="1311276"/>
                  <a:ext cx="28575" cy="246063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32" name="îSḷîḓe"/>
                <p:cNvSpPr/>
                <p:nvPr/>
              </p:nvSpPr>
              <p:spPr bwMode="auto">
                <a:xfrm flipH="1">
                  <a:off x="5033963" y="1657222"/>
                  <a:ext cx="874730" cy="831979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33" name="ïṩḻîḍè"/>
                <p:cNvSpPr/>
                <p:nvPr/>
              </p:nvSpPr>
              <p:spPr bwMode="auto">
                <a:xfrm flipH="1" flipV="1">
                  <a:off x="8888413" y="3265489"/>
                  <a:ext cx="247650" cy="112713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34" name="ísliḋê"/>
                <p:cNvSpPr/>
                <p:nvPr/>
              </p:nvSpPr>
              <p:spPr bwMode="auto">
                <a:xfrm flipH="1" flipV="1">
                  <a:off x="8063440" y="1579414"/>
                  <a:ext cx="282046" cy="733574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35" name="îṣḻîḍè"/>
                <p:cNvSpPr/>
                <p:nvPr/>
              </p:nvSpPr>
              <p:spPr bwMode="auto">
                <a:xfrm flipH="1" flipV="1">
                  <a:off x="8345488" y="2312989"/>
                  <a:ext cx="542925" cy="95250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36" name="îśḷíḋè"/>
                <p:cNvSpPr/>
                <p:nvPr/>
              </p:nvSpPr>
              <p:spPr bwMode="auto">
                <a:xfrm flipH="1" flipV="1">
                  <a:off x="8888413" y="3265489"/>
                  <a:ext cx="23812" cy="1282699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37" name="îšļidé"/>
                <p:cNvSpPr/>
                <p:nvPr/>
              </p:nvSpPr>
              <p:spPr bwMode="auto">
                <a:xfrm>
                  <a:off x="6889750" y="4346576"/>
                  <a:ext cx="2022475" cy="382588"/>
                </a:xfrm>
                <a:custGeom>
                  <a:avLst/>
                  <a:gdLst>
                    <a:gd name="T0" fmla="*/ 0 w 1274"/>
                    <a:gd name="T1" fmla="*/ 0 h 241"/>
                    <a:gd name="T2" fmla="*/ 909 w 1274"/>
                    <a:gd name="T3" fmla="*/ 241 h 241"/>
                    <a:gd name="T4" fmla="*/ 1274 w 1274"/>
                    <a:gd name="T5" fmla="*/ 127 h 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74" h="241">
                      <a:moveTo>
                        <a:pt x="0" y="0"/>
                      </a:moveTo>
                      <a:lnTo>
                        <a:pt x="909" y="241"/>
                      </a:lnTo>
                      <a:lnTo>
                        <a:pt x="1274" y="127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70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38" name="ïṣlîḋé"/>
                <p:cNvSpPr/>
                <p:nvPr/>
              </p:nvSpPr>
              <p:spPr bwMode="auto">
                <a:xfrm>
                  <a:off x="5765800" y="3549651"/>
                  <a:ext cx="1123950" cy="796925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39" name="îṥlíḋé"/>
                <p:cNvSpPr/>
                <p:nvPr/>
              </p:nvSpPr>
              <p:spPr bwMode="auto">
                <a:xfrm>
                  <a:off x="5033963" y="2489201"/>
                  <a:ext cx="731838" cy="106045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40" name="íṥ1ídê"/>
                <p:cNvSpPr/>
                <p:nvPr/>
              </p:nvSpPr>
              <p:spPr bwMode="auto">
                <a:xfrm flipH="1">
                  <a:off x="5033963" y="2251076"/>
                  <a:ext cx="941388" cy="238125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41" name="íSļíďé"/>
                <p:cNvSpPr/>
                <p:nvPr/>
              </p:nvSpPr>
              <p:spPr bwMode="auto">
                <a:xfrm flipH="1">
                  <a:off x="5975350" y="1557339"/>
                  <a:ext cx="996950" cy="693738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42" name="íṥlîdè"/>
                <p:cNvSpPr/>
                <p:nvPr/>
              </p:nvSpPr>
              <p:spPr bwMode="auto">
                <a:xfrm flipH="1" flipV="1">
                  <a:off x="6972300" y="1557339"/>
                  <a:ext cx="1373188" cy="75565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43" name="ïś1îdé"/>
                <p:cNvSpPr/>
                <p:nvPr/>
              </p:nvSpPr>
              <p:spPr bwMode="auto">
                <a:xfrm>
                  <a:off x="8345488" y="2312989"/>
                  <a:ext cx="666750" cy="928688"/>
                </a:xfrm>
                <a:custGeom>
                  <a:avLst/>
                  <a:gdLst>
                    <a:gd name="T0" fmla="*/ 344 w 420"/>
                    <a:gd name="T1" fmla="*/ 585 h 585"/>
                    <a:gd name="T2" fmla="*/ 420 w 420"/>
                    <a:gd name="T3" fmla="*/ 87 h 585"/>
                    <a:gd name="T4" fmla="*/ 0 w 420"/>
                    <a:gd name="T5" fmla="*/ 0 h 5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20" h="585">
                      <a:moveTo>
                        <a:pt x="344" y="585"/>
                      </a:moveTo>
                      <a:lnTo>
                        <a:pt x="420" y="8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44" name="îşľidê"/>
                <p:cNvSpPr/>
                <p:nvPr/>
              </p:nvSpPr>
              <p:spPr bwMode="auto">
                <a:xfrm>
                  <a:off x="8320088" y="2312989"/>
                  <a:ext cx="571500" cy="2416175"/>
                </a:xfrm>
                <a:custGeom>
                  <a:avLst/>
                  <a:gdLst>
                    <a:gd name="T0" fmla="*/ 16 w 360"/>
                    <a:gd name="T1" fmla="*/ 0 h 1522"/>
                    <a:gd name="T2" fmla="*/ 0 w 360"/>
                    <a:gd name="T3" fmla="*/ 729 h 1522"/>
                    <a:gd name="T4" fmla="*/ 8 w 360"/>
                    <a:gd name="T5" fmla="*/ 1522 h 1522"/>
                    <a:gd name="T6" fmla="*/ 358 w 360"/>
                    <a:gd name="T7" fmla="*/ 600 h 1522"/>
                    <a:gd name="T8" fmla="*/ 360 w 360"/>
                    <a:gd name="T9" fmla="*/ 585 h 15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0" h="1522">
                      <a:moveTo>
                        <a:pt x="16" y="0"/>
                      </a:moveTo>
                      <a:lnTo>
                        <a:pt x="0" y="729"/>
                      </a:lnTo>
                      <a:lnTo>
                        <a:pt x="8" y="1522"/>
                      </a:lnTo>
                      <a:lnTo>
                        <a:pt x="358" y="600"/>
                      </a:lnTo>
                      <a:lnTo>
                        <a:pt x="360" y="585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45" name="i$1idé"/>
                <p:cNvSpPr/>
                <p:nvPr/>
              </p:nvSpPr>
              <p:spPr bwMode="auto">
                <a:xfrm flipV="1">
                  <a:off x="7413625" y="2312989"/>
                  <a:ext cx="931863" cy="29845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46" name="ísḷîḓê"/>
                <p:cNvSpPr/>
                <p:nvPr/>
              </p:nvSpPr>
              <p:spPr bwMode="auto">
                <a:xfrm flipV="1">
                  <a:off x="5765800" y="2611439"/>
                  <a:ext cx="1647825" cy="950913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47" name="ïṩḷîdé"/>
                <p:cNvSpPr/>
                <p:nvPr/>
              </p:nvSpPr>
              <p:spPr bwMode="auto">
                <a:xfrm>
                  <a:off x="5118100" y="3562351"/>
                  <a:ext cx="876300" cy="1244600"/>
                </a:xfrm>
                <a:custGeom>
                  <a:avLst/>
                  <a:gdLst>
                    <a:gd name="T0" fmla="*/ 552 w 552"/>
                    <a:gd name="T1" fmla="*/ 784 h 784"/>
                    <a:gd name="T2" fmla="*/ 0 w 552"/>
                    <a:gd name="T3" fmla="*/ 412 h 784"/>
                    <a:gd name="T4" fmla="*/ 408 w 552"/>
                    <a:gd name="T5" fmla="*/ 0 h 7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52" h="784">
                      <a:moveTo>
                        <a:pt x="552" y="784"/>
                      </a:moveTo>
                      <a:lnTo>
                        <a:pt x="0" y="412"/>
                      </a:lnTo>
                      <a:lnTo>
                        <a:pt x="408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48" name="íSľïḑe"/>
                <p:cNvSpPr/>
                <p:nvPr/>
              </p:nvSpPr>
              <p:spPr bwMode="auto">
                <a:xfrm flipH="1">
                  <a:off x="5994400" y="4346576"/>
                  <a:ext cx="895350" cy="460375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49" name="îŝľíḓe"/>
                <p:cNvSpPr/>
                <p:nvPr/>
              </p:nvSpPr>
              <p:spPr bwMode="auto">
                <a:xfrm>
                  <a:off x="6889750" y="3265488"/>
                  <a:ext cx="1998663" cy="1081088"/>
                </a:xfrm>
                <a:custGeom>
                  <a:avLst/>
                  <a:gdLst>
                    <a:gd name="T0" fmla="*/ 1259 w 1259"/>
                    <a:gd name="T1" fmla="*/ 0 h 681"/>
                    <a:gd name="T2" fmla="*/ 902 w 1259"/>
                    <a:gd name="T3" fmla="*/ 140 h 681"/>
                    <a:gd name="T4" fmla="*/ 0 w 1259"/>
                    <a:gd name="T5" fmla="*/ 681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59" h="681">
                      <a:moveTo>
                        <a:pt x="1259" y="0"/>
                      </a:moveTo>
                      <a:lnTo>
                        <a:pt x="902" y="140"/>
                      </a:lnTo>
                      <a:lnTo>
                        <a:pt x="0" y="681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50" name="í$1îḍé"/>
                <p:cNvSpPr/>
                <p:nvPr/>
              </p:nvSpPr>
              <p:spPr bwMode="auto">
                <a:xfrm>
                  <a:off x="6064250" y="5224463"/>
                  <a:ext cx="2043113" cy="184150"/>
                </a:xfrm>
                <a:custGeom>
                  <a:avLst/>
                  <a:gdLst>
                    <a:gd name="T0" fmla="*/ 1287 w 1287"/>
                    <a:gd name="T1" fmla="*/ 0 h 116"/>
                    <a:gd name="T2" fmla="*/ 739 w 1287"/>
                    <a:gd name="T3" fmla="*/ 38 h 116"/>
                    <a:gd name="T4" fmla="*/ 0 w 1287"/>
                    <a:gd name="T5" fmla="*/ 116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87" h="116">
                      <a:moveTo>
                        <a:pt x="1287" y="0"/>
                      </a:moveTo>
                      <a:lnTo>
                        <a:pt x="739" y="38"/>
                      </a:lnTo>
                      <a:lnTo>
                        <a:pt x="0" y="116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51" name="íṡľîḋê"/>
                <p:cNvSpPr/>
                <p:nvPr/>
              </p:nvSpPr>
              <p:spPr bwMode="auto">
                <a:xfrm>
                  <a:off x="5994399" y="4729162"/>
                  <a:ext cx="2338388" cy="555625"/>
                </a:xfrm>
                <a:custGeom>
                  <a:avLst/>
                  <a:gdLst>
                    <a:gd name="T0" fmla="*/ 0 w 1473"/>
                    <a:gd name="T1" fmla="*/ 49 h 350"/>
                    <a:gd name="T2" fmla="*/ 783 w 1473"/>
                    <a:gd name="T3" fmla="*/ 350 h 350"/>
                    <a:gd name="T4" fmla="*/ 1473 w 1473"/>
                    <a:gd name="T5" fmla="*/ 0 h 350"/>
                    <a:gd name="T6" fmla="*/ 1348 w 1473"/>
                    <a:gd name="T7" fmla="*/ 303 h 3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3" h="350">
                      <a:moveTo>
                        <a:pt x="0" y="49"/>
                      </a:moveTo>
                      <a:lnTo>
                        <a:pt x="783" y="350"/>
                      </a:lnTo>
                      <a:lnTo>
                        <a:pt x="1473" y="0"/>
                      </a:lnTo>
                      <a:lnTo>
                        <a:pt x="1348" y="303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52" name="î$ļiḑé"/>
                <p:cNvSpPr/>
                <p:nvPr/>
              </p:nvSpPr>
              <p:spPr bwMode="auto">
                <a:xfrm>
                  <a:off x="7413625" y="2611438"/>
                  <a:ext cx="908050" cy="87630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53" name="ïşḷîḓê"/>
                <p:cNvSpPr/>
                <p:nvPr/>
              </p:nvSpPr>
              <p:spPr bwMode="auto">
                <a:xfrm>
                  <a:off x="5975350" y="2251076"/>
                  <a:ext cx="1438275" cy="360363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</p:grpSp>
          <p:sp>
            <p:nvSpPr>
              <p:cNvPr id="17" name="í$ḷiḍè"/>
              <p:cNvSpPr/>
              <p:nvPr/>
            </p:nvSpPr>
            <p:spPr>
              <a:xfrm>
                <a:off x="1786997" y="1759244"/>
                <a:ext cx="1754054" cy="1754050"/>
              </a:xfrm>
              <a:prstGeom prst="ellipse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8" name="íSľîḋè"/>
              <p:cNvSpPr txBox="1"/>
              <p:nvPr/>
            </p:nvSpPr>
            <p:spPr bwMode="auto">
              <a:xfrm>
                <a:off x="1839369" y="2115794"/>
                <a:ext cx="1636590" cy="410677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square" lIns="91440" tIns="45720" rIns="91440" bIns="45720" anchor="t" anchorCtr="0">
                <a:normAutofit lnSpcReduction="10000"/>
              </a:bodyPr>
              <a:lstStyle/>
              <a:p>
                <a:pPr algn="ctr" latinLnBrk="0">
                  <a:buClr>
                    <a:prstClr val="white"/>
                  </a:buClr>
                  <a:defRPr/>
                </a:pPr>
                <a:r>
                  <a:rPr lang="en-US" altLang="zh-CN" sz="2400" b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ïś1iḋê"/>
              <p:cNvSpPr/>
              <p:nvPr/>
            </p:nvSpPr>
            <p:spPr>
              <a:xfrm>
                <a:off x="1786997" y="2539520"/>
                <a:ext cx="1754054" cy="732387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Copy paste fonts. Choose the only option to retain text.</a:t>
                </a:r>
                <a:endParaRPr lang="zh-CN" altLang="en-US" sz="11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" name="işḻídè"/>
            <p:cNvSpPr/>
            <p:nvPr/>
          </p:nvSpPr>
          <p:spPr>
            <a:xfrm>
              <a:off x="8907169" y="2072437"/>
              <a:ext cx="1552650" cy="155264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2800" i="1"/>
                <a:t>Text</a:t>
              </a:r>
              <a:endParaRPr lang="en-US" altLang="zh-CN" sz="2800" i="1" dirty="0"/>
            </a:p>
          </p:txBody>
        </p:sp>
        <p:sp>
          <p:nvSpPr>
            <p:cNvPr id="10" name="íṡ1ïḍê"/>
            <p:cNvSpPr txBox="1"/>
            <p:nvPr/>
          </p:nvSpPr>
          <p:spPr bwMode="auto">
            <a:xfrm>
              <a:off x="1283088" y="3802245"/>
              <a:ext cx="2461715" cy="44408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91440" tIns="45720" rIns="91440" bIns="4572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  <p:sp>
          <p:nvSpPr>
            <p:cNvPr id="11" name="íṧļiḋe"/>
            <p:cNvSpPr txBox="1"/>
            <p:nvPr/>
          </p:nvSpPr>
          <p:spPr bwMode="auto">
            <a:xfrm>
              <a:off x="1283088" y="4246332"/>
              <a:ext cx="2461715" cy="5742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91440" tIns="45720" rIns="91440" bIns="4572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altLang="zh-CN" sz="1100" dirty="0"/>
                <a:t>Copy paste fonts. Choose the only option to retain text.</a:t>
              </a:r>
              <a:r>
                <a:rPr lang="zh-CN" altLang="en-US" sz="1100" dirty="0"/>
                <a:t> </a:t>
              </a:r>
              <a:endParaRPr lang="zh-CN" altLang="en-US" sz="1100" dirty="0"/>
            </a:p>
          </p:txBody>
        </p:sp>
        <p:sp>
          <p:nvSpPr>
            <p:cNvPr id="12" name="ïṩḻiḋe"/>
            <p:cNvSpPr txBox="1"/>
            <p:nvPr/>
          </p:nvSpPr>
          <p:spPr bwMode="auto">
            <a:xfrm>
              <a:off x="4863750" y="4392561"/>
              <a:ext cx="2461715" cy="44408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91440" tIns="45720" rIns="91440" bIns="4572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  <p:sp>
          <p:nvSpPr>
            <p:cNvPr id="13" name="îş1iḋè"/>
            <p:cNvSpPr txBox="1"/>
            <p:nvPr/>
          </p:nvSpPr>
          <p:spPr bwMode="auto">
            <a:xfrm>
              <a:off x="4863750" y="4836648"/>
              <a:ext cx="2461715" cy="5742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91440" tIns="45720" rIns="91440" bIns="4572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altLang="zh-CN" sz="1100" dirty="0"/>
                <a:t>Copy paste fonts. Choose the only option to retain text.</a:t>
              </a:r>
              <a:endParaRPr lang="zh-CN" altLang="en-US" sz="1100" dirty="0"/>
            </a:p>
          </p:txBody>
        </p:sp>
        <p:sp>
          <p:nvSpPr>
            <p:cNvPr id="14" name="îşḷiḍé"/>
            <p:cNvSpPr txBox="1"/>
            <p:nvPr/>
          </p:nvSpPr>
          <p:spPr bwMode="auto">
            <a:xfrm>
              <a:off x="8444411" y="3802245"/>
              <a:ext cx="2461715" cy="44408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91440" tIns="45720" rIns="91440" bIns="4572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  <p:sp>
          <p:nvSpPr>
            <p:cNvPr id="15" name="iS1íḑe"/>
            <p:cNvSpPr txBox="1"/>
            <p:nvPr/>
          </p:nvSpPr>
          <p:spPr bwMode="auto">
            <a:xfrm>
              <a:off x="8444411" y="4246332"/>
              <a:ext cx="2461715" cy="5742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91440" tIns="45720" rIns="91440" bIns="4572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en-US" altLang="zh-CN" sz="1100" dirty="0"/>
                <a:t>Copy paste fonts. Choose the only option to retain text.</a:t>
              </a:r>
              <a:endParaRPr lang="zh-CN" altLang="en-US" sz="1100" dirty="0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 userDrawn="1">
            <p:ph type="body" idx="1"/>
          </p:nvPr>
        </p:nvSpPr>
        <p:spPr/>
        <p:txBody>
          <a:bodyPr/>
          <a:lstStyle/>
          <a:p>
            <a:pPr lvl="0"/>
            <a:r>
              <a:rPr lang="en-US" altLang="zh-CN"/>
              <a:t>Supporting text here.</a:t>
            </a:r>
            <a:endParaRPr lang="en-US" altLang="zh-CN"/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9906743" y="2132852"/>
            <a:ext cx="1613745" cy="2048434"/>
          </a:xfrm>
          <a:prstGeom prst="rect">
            <a:avLst/>
          </a:prstGeom>
          <a:noFill/>
          <a:effectLst>
            <a:reflection blurRad="6350" stA="50000" endA="300" endPos="48000" dir="5400000" sy="-100000" algn="bl" rotWithShape="0"/>
          </a:effectLst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dirty="0">
                <a:ln w="44450" cap="rnd">
                  <a:noFill/>
                </a:ln>
                <a:solidFill>
                  <a:schemeClr val="bg1"/>
                </a:solidFill>
                <a:effectLst/>
                <a:latin typeface="Impact" panose="020B0806030902050204" pitchFamily="34" charset="0"/>
                <a:cs typeface="Arial" panose="020B0604020202020204" pitchFamily="34" charset="0"/>
              </a:rPr>
              <a:t>03</a:t>
            </a:r>
            <a:endParaRPr lang="zh-CN" altLang="en-US" dirty="0">
              <a:ln w="44450" cap="rnd">
                <a:noFill/>
              </a:ln>
              <a:solidFill>
                <a:schemeClr val="bg1"/>
              </a:solidFill>
              <a:effectLst/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260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80949" y="0"/>
            <a:ext cx="11523752" cy="6858000"/>
            <a:chOff x="680949" y="0"/>
            <a:chExt cx="11523752" cy="6858000"/>
          </a:xfrm>
        </p:grpSpPr>
        <p:sp>
          <p:nvSpPr>
            <p:cNvPr id="6" name="îṡḻíḋé"/>
            <p:cNvSpPr/>
            <p:nvPr/>
          </p:nvSpPr>
          <p:spPr bwMode="auto">
            <a:xfrm>
              <a:off x="5159896" y="0"/>
              <a:ext cx="7032104" cy="6858000"/>
            </a:xfrm>
            <a:custGeom>
              <a:avLst/>
              <a:gdLst>
                <a:gd name="connsiteX0" fmla="*/ 0 w 6096000"/>
                <a:gd name="connsiteY0" fmla="*/ 0 h 3429000"/>
                <a:gd name="connsiteX1" fmla="*/ 6096000 w 6096000"/>
                <a:gd name="connsiteY1" fmla="*/ 0 h 3429000"/>
                <a:gd name="connsiteX2" fmla="*/ 6096000 w 6096000"/>
                <a:gd name="connsiteY2" fmla="*/ 3429000 h 3429000"/>
                <a:gd name="connsiteX3" fmla="*/ 0 w 6096000"/>
                <a:gd name="connsiteY3" fmla="*/ 0 h 3429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96000" h="3429000">
                  <a:moveTo>
                    <a:pt x="0" y="0"/>
                  </a:moveTo>
                  <a:lnTo>
                    <a:pt x="6096000" y="0"/>
                  </a:lnTo>
                  <a:lnTo>
                    <a:pt x="6096000" y="3429000"/>
                  </a:lnTo>
                  <a:cubicBezTo>
                    <a:pt x="2729272" y="3429000"/>
                    <a:pt x="0" y="1893784"/>
                    <a:pt x="0" y="0"/>
                  </a:cubicBezTo>
                  <a:close/>
                </a:path>
              </a:pathLst>
            </a:custGeom>
            <a:blipFill>
              <a:blip r:embed="rId2"/>
              <a:stretch>
                <a:fillRect l="-15043" r="-14989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7" name="ïṥḻîḑè"/>
            <p:cNvSpPr txBox="1"/>
            <p:nvPr/>
          </p:nvSpPr>
          <p:spPr>
            <a:xfrm>
              <a:off x="680950" y="4872195"/>
              <a:ext cx="3929151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lnSpcReduction="1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  <a:endPara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íş1ïḍé"/>
            <p:cNvSpPr txBox="1"/>
            <p:nvPr/>
          </p:nvSpPr>
          <p:spPr>
            <a:xfrm>
              <a:off x="680949" y="5264707"/>
              <a:ext cx="3929151" cy="6249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Copy paste fonts. Choose the only option to retain text.…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.</a:t>
              </a:r>
              <a:endPara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ïśḷíḓé"/>
            <p:cNvSpPr/>
            <p:nvPr/>
          </p:nvSpPr>
          <p:spPr bwMode="auto">
            <a:xfrm>
              <a:off x="5261772" y="0"/>
              <a:ext cx="6942929" cy="6857999"/>
            </a:xfrm>
            <a:custGeom>
              <a:avLst/>
              <a:gdLst>
                <a:gd name="connsiteX0" fmla="*/ 0 w 6096000"/>
                <a:gd name="connsiteY0" fmla="*/ 0 h 3429000"/>
                <a:gd name="connsiteX1" fmla="*/ 6096000 w 6096000"/>
                <a:gd name="connsiteY1" fmla="*/ 0 h 3429000"/>
                <a:gd name="connsiteX2" fmla="*/ 6096000 w 6096000"/>
                <a:gd name="connsiteY2" fmla="*/ 3429000 h 3429000"/>
                <a:gd name="connsiteX3" fmla="*/ 0 w 6096000"/>
                <a:gd name="connsiteY3" fmla="*/ 0 h 3429000"/>
                <a:gd name="connsiteX0-1" fmla="*/ 0 w 6096000"/>
                <a:gd name="connsiteY0-2" fmla="*/ 0 h 3755571"/>
                <a:gd name="connsiteX1-3" fmla="*/ 6096000 w 6096000"/>
                <a:gd name="connsiteY1-4" fmla="*/ 0 h 3755571"/>
                <a:gd name="connsiteX2-5" fmla="*/ 6084829 w 6096000"/>
                <a:gd name="connsiteY2-6" fmla="*/ 3755571 h 3755571"/>
                <a:gd name="connsiteX3-7" fmla="*/ 0 w 6096000"/>
                <a:gd name="connsiteY3-8" fmla="*/ 0 h 3755571"/>
                <a:gd name="connsiteX0-9" fmla="*/ 0 w 6107172"/>
                <a:gd name="connsiteY0-10" fmla="*/ 0 h 3833664"/>
                <a:gd name="connsiteX1-11" fmla="*/ 6096000 w 6107172"/>
                <a:gd name="connsiteY1-12" fmla="*/ 0 h 3833664"/>
                <a:gd name="connsiteX2-13" fmla="*/ 6107172 w 6107172"/>
                <a:gd name="connsiteY2-14" fmla="*/ 3833664 h 3833664"/>
                <a:gd name="connsiteX3-15" fmla="*/ 0 w 6107172"/>
                <a:gd name="connsiteY3-16" fmla="*/ 0 h 383366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107172" h="3833664">
                  <a:moveTo>
                    <a:pt x="0" y="0"/>
                  </a:moveTo>
                  <a:lnTo>
                    <a:pt x="6096000" y="0"/>
                  </a:lnTo>
                  <a:cubicBezTo>
                    <a:pt x="6096000" y="1143000"/>
                    <a:pt x="6107172" y="2690664"/>
                    <a:pt x="6107172" y="3833664"/>
                  </a:cubicBezTo>
                  <a:cubicBezTo>
                    <a:pt x="2740444" y="3833664"/>
                    <a:pt x="0" y="1893784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0" name="îṡḻîďe"/>
            <p:cNvSpPr/>
            <p:nvPr/>
          </p:nvSpPr>
          <p:spPr bwMode="auto">
            <a:xfrm>
              <a:off x="800058" y="4120160"/>
              <a:ext cx="609684" cy="555779"/>
            </a:xfrm>
            <a:custGeom>
              <a:avLst/>
              <a:gdLst>
                <a:gd name="T0" fmla="*/ 3495 w 7671"/>
                <a:gd name="T1" fmla="*/ 13 h 7004"/>
                <a:gd name="T2" fmla="*/ 1231 w 7671"/>
                <a:gd name="T3" fmla="*/ 2655 h 7004"/>
                <a:gd name="T4" fmla="*/ 72 w 7671"/>
                <a:gd name="T5" fmla="*/ 2932 h 7004"/>
                <a:gd name="T6" fmla="*/ 847 w 7671"/>
                <a:gd name="T7" fmla="*/ 5568 h 7004"/>
                <a:gd name="T8" fmla="*/ 3486 w 7671"/>
                <a:gd name="T9" fmla="*/ 6995 h 7004"/>
                <a:gd name="T10" fmla="*/ 7670 w 7671"/>
                <a:gd name="T11" fmla="*/ 2832 h 7004"/>
                <a:gd name="T12" fmla="*/ 151 w 7671"/>
                <a:gd name="T13" fmla="*/ 4560 h 7004"/>
                <a:gd name="T14" fmla="*/ 336 w 7671"/>
                <a:gd name="T15" fmla="*/ 4160 h 7004"/>
                <a:gd name="T16" fmla="*/ 162 w 7671"/>
                <a:gd name="T17" fmla="*/ 3813 h 7004"/>
                <a:gd name="T18" fmla="*/ 321 w 7671"/>
                <a:gd name="T19" fmla="*/ 3331 h 7004"/>
                <a:gd name="T20" fmla="*/ 689 w 7671"/>
                <a:gd name="T21" fmla="*/ 4708 h 7004"/>
                <a:gd name="T22" fmla="*/ 509 w 7671"/>
                <a:gd name="T23" fmla="*/ 4140 h 7004"/>
                <a:gd name="T24" fmla="*/ 692 w 7671"/>
                <a:gd name="T25" fmla="*/ 3769 h 7004"/>
                <a:gd name="T26" fmla="*/ 495 w 7671"/>
                <a:gd name="T27" fmla="*/ 3269 h 7004"/>
                <a:gd name="T28" fmla="*/ 1721 w 7671"/>
                <a:gd name="T29" fmla="*/ 4980 h 7004"/>
                <a:gd name="T30" fmla="*/ 1432 w 7671"/>
                <a:gd name="T31" fmla="*/ 4244 h 7004"/>
                <a:gd name="T32" fmla="*/ 1700 w 7671"/>
                <a:gd name="T33" fmla="*/ 3686 h 7004"/>
                <a:gd name="T34" fmla="*/ 1449 w 7671"/>
                <a:gd name="T35" fmla="*/ 3018 h 7004"/>
                <a:gd name="T36" fmla="*/ 1713 w 7671"/>
                <a:gd name="T37" fmla="*/ 2381 h 7004"/>
                <a:gd name="T38" fmla="*/ 1438 w 7671"/>
                <a:gd name="T39" fmla="*/ 1807 h 7004"/>
                <a:gd name="T40" fmla="*/ 2329 w 7671"/>
                <a:gd name="T41" fmla="*/ 5112 h 7004"/>
                <a:gd name="T42" fmla="*/ 1930 w 7671"/>
                <a:gd name="T43" fmla="*/ 4323 h 7004"/>
                <a:gd name="T44" fmla="*/ 2329 w 7671"/>
                <a:gd name="T45" fmla="*/ 3597 h 7004"/>
                <a:gd name="T46" fmla="*/ 1930 w 7671"/>
                <a:gd name="T47" fmla="*/ 2923 h 7004"/>
                <a:gd name="T48" fmla="*/ 2329 w 7671"/>
                <a:gd name="T49" fmla="*/ 3597 h 7004"/>
                <a:gd name="T50" fmla="*/ 1930 w 7671"/>
                <a:gd name="T51" fmla="*/ 2223 h 7004"/>
                <a:gd name="T52" fmla="*/ 2329 w 7671"/>
                <a:gd name="T53" fmla="*/ 2082 h 7004"/>
                <a:gd name="T54" fmla="*/ 2650 w 7671"/>
                <a:gd name="T55" fmla="*/ 5254 h 7004"/>
                <a:gd name="T56" fmla="*/ 3152 w 7671"/>
                <a:gd name="T57" fmla="*/ 4435 h 7004"/>
                <a:gd name="T58" fmla="*/ 2636 w 7671"/>
                <a:gd name="T59" fmla="*/ 3595 h 7004"/>
                <a:gd name="T60" fmla="*/ 3152 w 7671"/>
                <a:gd name="T61" fmla="*/ 2623 h 7004"/>
                <a:gd name="T62" fmla="*/ 2663 w 7671"/>
                <a:gd name="T63" fmla="*/ 1956 h 7004"/>
                <a:gd name="T64" fmla="*/ 3131 w 7671"/>
                <a:gd name="T65" fmla="*/ 776 h 7004"/>
                <a:gd name="T66" fmla="*/ 4990 w 7671"/>
                <a:gd name="T67" fmla="*/ 1229 h 7004"/>
                <a:gd name="T68" fmla="*/ 5441 w 7671"/>
                <a:gd name="T69" fmla="*/ 2226 h 7004"/>
                <a:gd name="T70" fmla="*/ 4948 w 7671"/>
                <a:gd name="T71" fmla="*/ 2784 h 7004"/>
                <a:gd name="T72" fmla="*/ 5453 w 7671"/>
                <a:gd name="T73" fmla="*/ 3664 h 7004"/>
                <a:gd name="T74" fmla="*/ 3706 w 7671"/>
                <a:gd name="T75" fmla="*/ 694 h 7004"/>
                <a:gd name="T76" fmla="*/ 4408 w 7671"/>
                <a:gd name="T77" fmla="*/ 1907 h 7004"/>
                <a:gd name="T78" fmla="*/ 3688 w 7671"/>
                <a:gd name="T79" fmla="*/ 3518 h 7004"/>
                <a:gd name="T80" fmla="*/ 4448 w 7671"/>
                <a:gd name="T81" fmla="*/ 3557 h 7004"/>
                <a:gd name="T82" fmla="*/ 5014 w 7671"/>
                <a:gd name="T83" fmla="*/ 6300 h 7004"/>
                <a:gd name="T84" fmla="*/ 4045 w 7671"/>
                <a:gd name="T85" fmla="*/ 4424 h 7004"/>
                <a:gd name="T86" fmla="*/ 5014 w 7671"/>
                <a:gd name="T87" fmla="*/ 6300 h 7004"/>
                <a:gd name="T88" fmla="*/ 5413 w 7671"/>
                <a:gd name="T89" fmla="*/ 6118 h 7004"/>
                <a:gd name="T90" fmla="*/ 6087 w 7671"/>
                <a:gd name="T91" fmla="*/ 5892 h 7004"/>
                <a:gd name="T92" fmla="*/ 5822 w 7671"/>
                <a:gd name="T93" fmla="*/ 3640 h 7004"/>
                <a:gd name="T94" fmla="*/ 6258 w 7671"/>
                <a:gd name="T95" fmla="*/ 3660 h 7004"/>
                <a:gd name="T96" fmla="*/ 5851 w 7671"/>
                <a:gd name="T97" fmla="*/ 2352 h 7004"/>
                <a:gd name="T98" fmla="*/ 6258 w 7671"/>
                <a:gd name="T99" fmla="*/ 1803 h 7004"/>
                <a:gd name="T100" fmla="*/ 6669 w 7671"/>
                <a:gd name="T101" fmla="*/ 4852 h 7004"/>
                <a:gd name="T102" fmla="*/ 6955 w 7671"/>
                <a:gd name="T103" fmla="*/ 4202 h 7004"/>
                <a:gd name="T104" fmla="*/ 6927 w 7671"/>
                <a:gd name="T105" fmla="*/ 3741 h 7004"/>
                <a:gd name="T106" fmla="*/ 6677 w 7671"/>
                <a:gd name="T107" fmla="*/ 3084 h 7004"/>
                <a:gd name="T108" fmla="*/ 7371 w 7671"/>
                <a:gd name="T109" fmla="*/ 4717 h 7004"/>
                <a:gd name="T110" fmla="*/ 7155 w 7671"/>
                <a:gd name="T111" fmla="*/ 4176 h 7004"/>
                <a:gd name="T112" fmla="*/ 7404 w 7671"/>
                <a:gd name="T113" fmla="*/ 3726 h 7004"/>
                <a:gd name="T114" fmla="*/ 7117 w 7671"/>
                <a:gd name="T115" fmla="*/ 3219 h 7004"/>
                <a:gd name="T116" fmla="*/ 7404 w 7671"/>
                <a:gd name="T117" fmla="*/ 3726 h 7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71" h="7004">
                  <a:moveTo>
                    <a:pt x="7585" y="2716"/>
                  </a:moveTo>
                  <a:lnTo>
                    <a:pt x="6499" y="2383"/>
                  </a:lnTo>
                  <a:lnTo>
                    <a:pt x="6499" y="1573"/>
                  </a:lnTo>
                  <a:cubicBezTo>
                    <a:pt x="6499" y="1527"/>
                    <a:pt x="6473" y="1485"/>
                    <a:pt x="6432" y="1465"/>
                  </a:cubicBezTo>
                  <a:lnTo>
                    <a:pt x="3498" y="13"/>
                  </a:lnTo>
                  <a:cubicBezTo>
                    <a:pt x="3497" y="13"/>
                    <a:pt x="3497" y="13"/>
                    <a:pt x="3495" y="13"/>
                  </a:cubicBezTo>
                  <a:cubicBezTo>
                    <a:pt x="3490" y="10"/>
                    <a:pt x="3468" y="0"/>
                    <a:pt x="3436" y="2"/>
                  </a:cubicBezTo>
                  <a:cubicBezTo>
                    <a:pt x="3403" y="4"/>
                    <a:pt x="3379" y="20"/>
                    <a:pt x="3374" y="23"/>
                  </a:cubicBezTo>
                  <a:lnTo>
                    <a:pt x="3374" y="23"/>
                  </a:lnTo>
                  <a:lnTo>
                    <a:pt x="1282" y="1515"/>
                  </a:lnTo>
                  <a:cubicBezTo>
                    <a:pt x="1250" y="1538"/>
                    <a:pt x="1231" y="1574"/>
                    <a:pt x="1231" y="1613"/>
                  </a:cubicBezTo>
                  <a:lnTo>
                    <a:pt x="1231" y="2655"/>
                  </a:lnTo>
                  <a:lnTo>
                    <a:pt x="842" y="2609"/>
                  </a:lnTo>
                  <a:cubicBezTo>
                    <a:pt x="842" y="2609"/>
                    <a:pt x="841" y="2609"/>
                    <a:pt x="839" y="2609"/>
                  </a:cubicBezTo>
                  <a:cubicBezTo>
                    <a:pt x="834" y="2609"/>
                    <a:pt x="822" y="2608"/>
                    <a:pt x="811" y="2610"/>
                  </a:cubicBezTo>
                  <a:cubicBezTo>
                    <a:pt x="797" y="2612"/>
                    <a:pt x="785" y="2616"/>
                    <a:pt x="780" y="2618"/>
                  </a:cubicBezTo>
                  <a:cubicBezTo>
                    <a:pt x="780" y="2618"/>
                    <a:pt x="779" y="2618"/>
                    <a:pt x="779" y="2618"/>
                  </a:cubicBezTo>
                  <a:lnTo>
                    <a:pt x="72" y="2932"/>
                  </a:lnTo>
                  <a:cubicBezTo>
                    <a:pt x="28" y="2951"/>
                    <a:pt x="0" y="2994"/>
                    <a:pt x="0" y="3042"/>
                  </a:cubicBezTo>
                  <a:lnTo>
                    <a:pt x="0" y="5060"/>
                  </a:lnTo>
                  <a:cubicBezTo>
                    <a:pt x="0" y="5105"/>
                    <a:pt x="24" y="5145"/>
                    <a:pt x="63" y="5166"/>
                  </a:cubicBezTo>
                  <a:lnTo>
                    <a:pt x="772" y="5555"/>
                  </a:lnTo>
                  <a:cubicBezTo>
                    <a:pt x="772" y="5555"/>
                    <a:pt x="790" y="5566"/>
                    <a:pt x="813" y="5568"/>
                  </a:cubicBezTo>
                  <a:cubicBezTo>
                    <a:pt x="833" y="5571"/>
                    <a:pt x="847" y="5568"/>
                    <a:pt x="847" y="5568"/>
                  </a:cubicBezTo>
                  <a:lnTo>
                    <a:pt x="1231" y="5513"/>
                  </a:lnTo>
                  <a:lnTo>
                    <a:pt x="1231" y="5735"/>
                  </a:lnTo>
                  <a:cubicBezTo>
                    <a:pt x="1231" y="5779"/>
                    <a:pt x="1255" y="5820"/>
                    <a:pt x="1294" y="5841"/>
                  </a:cubicBezTo>
                  <a:lnTo>
                    <a:pt x="3386" y="6987"/>
                  </a:lnTo>
                  <a:cubicBezTo>
                    <a:pt x="3386" y="6987"/>
                    <a:pt x="3409" y="7001"/>
                    <a:pt x="3440" y="7002"/>
                  </a:cubicBezTo>
                  <a:cubicBezTo>
                    <a:pt x="3463" y="7004"/>
                    <a:pt x="3486" y="6995"/>
                    <a:pt x="3486" y="6995"/>
                  </a:cubicBezTo>
                  <a:lnTo>
                    <a:pt x="3486" y="6994"/>
                  </a:lnTo>
                  <a:lnTo>
                    <a:pt x="3486" y="6994"/>
                  </a:lnTo>
                  <a:lnTo>
                    <a:pt x="6420" y="5879"/>
                  </a:lnTo>
                  <a:lnTo>
                    <a:pt x="7592" y="5433"/>
                  </a:lnTo>
                  <a:cubicBezTo>
                    <a:pt x="7639" y="5416"/>
                    <a:pt x="7670" y="5371"/>
                    <a:pt x="7670" y="5321"/>
                  </a:cubicBezTo>
                  <a:lnTo>
                    <a:pt x="7670" y="2832"/>
                  </a:lnTo>
                  <a:cubicBezTo>
                    <a:pt x="7671" y="2779"/>
                    <a:pt x="7636" y="2732"/>
                    <a:pt x="7585" y="2716"/>
                  </a:cubicBezTo>
                  <a:close/>
                  <a:moveTo>
                    <a:pt x="337" y="4559"/>
                  </a:moveTo>
                  <a:cubicBezTo>
                    <a:pt x="337" y="4571"/>
                    <a:pt x="331" y="4583"/>
                    <a:pt x="321" y="4591"/>
                  </a:cubicBezTo>
                  <a:cubicBezTo>
                    <a:pt x="313" y="4596"/>
                    <a:pt x="305" y="4599"/>
                    <a:pt x="296" y="4599"/>
                  </a:cubicBezTo>
                  <a:cubicBezTo>
                    <a:pt x="293" y="4599"/>
                    <a:pt x="289" y="4598"/>
                    <a:pt x="286" y="4597"/>
                  </a:cubicBezTo>
                  <a:lnTo>
                    <a:pt x="151" y="4560"/>
                  </a:lnTo>
                  <a:cubicBezTo>
                    <a:pt x="134" y="4555"/>
                    <a:pt x="122" y="4539"/>
                    <a:pt x="122" y="4521"/>
                  </a:cubicBezTo>
                  <a:lnTo>
                    <a:pt x="122" y="4147"/>
                  </a:lnTo>
                  <a:cubicBezTo>
                    <a:pt x="122" y="4136"/>
                    <a:pt x="126" y="4125"/>
                    <a:pt x="135" y="4117"/>
                  </a:cubicBezTo>
                  <a:cubicBezTo>
                    <a:pt x="143" y="4109"/>
                    <a:pt x="155" y="4106"/>
                    <a:pt x="166" y="4107"/>
                  </a:cubicBezTo>
                  <a:lnTo>
                    <a:pt x="300" y="4120"/>
                  </a:lnTo>
                  <a:cubicBezTo>
                    <a:pt x="321" y="4122"/>
                    <a:pt x="336" y="4139"/>
                    <a:pt x="336" y="4160"/>
                  </a:cubicBezTo>
                  <a:lnTo>
                    <a:pt x="336" y="4559"/>
                  </a:lnTo>
                  <a:lnTo>
                    <a:pt x="337" y="4559"/>
                  </a:lnTo>
                  <a:close/>
                  <a:moveTo>
                    <a:pt x="337" y="3761"/>
                  </a:moveTo>
                  <a:cubicBezTo>
                    <a:pt x="337" y="3782"/>
                    <a:pt x="321" y="3800"/>
                    <a:pt x="300" y="3802"/>
                  </a:cubicBezTo>
                  <a:lnTo>
                    <a:pt x="165" y="3813"/>
                  </a:lnTo>
                  <a:lnTo>
                    <a:pt x="162" y="3813"/>
                  </a:lnTo>
                  <a:cubicBezTo>
                    <a:pt x="152" y="3813"/>
                    <a:pt x="142" y="3809"/>
                    <a:pt x="135" y="3802"/>
                  </a:cubicBezTo>
                  <a:cubicBezTo>
                    <a:pt x="126" y="3795"/>
                    <a:pt x="122" y="3784"/>
                    <a:pt x="122" y="3773"/>
                  </a:cubicBezTo>
                  <a:lnTo>
                    <a:pt x="122" y="3398"/>
                  </a:lnTo>
                  <a:cubicBezTo>
                    <a:pt x="122" y="3380"/>
                    <a:pt x="134" y="3364"/>
                    <a:pt x="152" y="3359"/>
                  </a:cubicBezTo>
                  <a:lnTo>
                    <a:pt x="286" y="3324"/>
                  </a:lnTo>
                  <a:cubicBezTo>
                    <a:pt x="298" y="3321"/>
                    <a:pt x="311" y="3323"/>
                    <a:pt x="321" y="3331"/>
                  </a:cubicBezTo>
                  <a:cubicBezTo>
                    <a:pt x="331" y="3339"/>
                    <a:pt x="337" y="3350"/>
                    <a:pt x="337" y="3363"/>
                  </a:cubicBezTo>
                  <a:lnTo>
                    <a:pt x="337" y="3761"/>
                  </a:lnTo>
                  <a:lnTo>
                    <a:pt x="337" y="3761"/>
                  </a:lnTo>
                  <a:close/>
                  <a:moveTo>
                    <a:pt x="729" y="4668"/>
                  </a:moveTo>
                  <a:cubicBezTo>
                    <a:pt x="729" y="4680"/>
                    <a:pt x="723" y="4692"/>
                    <a:pt x="714" y="4700"/>
                  </a:cubicBezTo>
                  <a:cubicBezTo>
                    <a:pt x="706" y="4705"/>
                    <a:pt x="698" y="4708"/>
                    <a:pt x="689" y="4708"/>
                  </a:cubicBezTo>
                  <a:cubicBezTo>
                    <a:pt x="686" y="4708"/>
                    <a:pt x="682" y="4707"/>
                    <a:pt x="678" y="4706"/>
                  </a:cubicBezTo>
                  <a:lnTo>
                    <a:pt x="494" y="4655"/>
                  </a:lnTo>
                  <a:cubicBezTo>
                    <a:pt x="477" y="4651"/>
                    <a:pt x="465" y="4635"/>
                    <a:pt x="465" y="4617"/>
                  </a:cubicBezTo>
                  <a:lnTo>
                    <a:pt x="465" y="4180"/>
                  </a:lnTo>
                  <a:cubicBezTo>
                    <a:pt x="465" y="4169"/>
                    <a:pt x="470" y="4158"/>
                    <a:pt x="478" y="4150"/>
                  </a:cubicBezTo>
                  <a:cubicBezTo>
                    <a:pt x="486" y="4143"/>
                    <a:pt x="498" y="4139"/>
                    <a:pt x="509" y="4140"/>
                  </a:cubicBezTo>
                  <a:lnTo>
                    <a:pt x="693" y="4158"/>
                  </a:lnTo>
                  <a:cubicBezTo>
                    <a:pt x="714" y="4160"/>
                    <a:pt x="729" y="4178"/>
                    <a:pt x="729" y="4198"/>
                  </a:cubicBezTo>
                  <a:lnTo>
                    <a:pt x="729" y="4668"/>
                  </a:lnTo>
                  <a:lnTo>
                    <a:pt x="729" y="4668"/>
                  </a:lnTo>
                  <a:close/>
                  <a:moveTo>
                    <a:pt x="729" y="3729"/>
                  </a:moveTo>
                  <a:cubicBezTo>
                    <a:pt x="729" y="3750"/>
                    <a:pt x="713" y="3767"/>
                    <a:pt x="692" y="3769"/>
                  </a:cubicBezTo>
                  <a:lnTo>
                    <a:pt x="508" y="3784"/>
                  </a:lnTo>
                  <a:lnTo>
                    <a:pt x="505" y="3784"/>
                  </a:lnTo>
                  <a:cubicBezTo>
                    <a:pt x="495" y="3784"/>
                    <a:pt x="485" y="3781"/>
                    <a:pt x="478" y="3774"/>
                  </a:cubicBezTo>
                  <a:cubicBezTo>
                    <a:pt x="469" y="3766"/>
                    <a:pt x="465" y="3756"/>
                    <a:pt x="465" y="3744"/>
                  </a:cubicBezTo>
                  <a:lnTo>
                    <a:pt x="465" y="3308"/>
                  </a:lnTo>
                  <a:cubicBezTo>
                    <a:pt x="465" y="3290"/>
                    <a:pt x="477" y="3274"/>
                    <a:pt x="495" y="3269"/>
                  </a:cubicBezTo>
                  <a:lnTo>
                    <a:pt x="679" y="3221"/>
                  </a:lnTo>
                  <a:cubicBezTo>
                    <a:pt x="691" y="3217"/>
                    <a:pt x="704" y="3220"/>
                    <a:pt x="714" y="3228"/>
                  </a:cubicBezTo>
                  <a:cubicBezTo>
                    <a:pt x="723" y="3235"/>
                    <a:pt x="729" y="3247"/>
                    <a:pt x="729" y="3260"/>
                  </a:cubicBezTo>
                  <a:lnTo>
                    <a:pt x="729" y="3729"/>
                  </a:lnTo>
                  <a:close/>
                  <a:moveTo>
                    <a:pt x="1737" y="4948"/>
                  </a:moveTo>
                  <a:cubicBezTo>
                    <a:pt x="1737" y="4960"/>
                    <a:pt x="1731" y="4972"/>
                    <a:pt x="1721" y="4980"/>
                  </a:cubicBezTo>
                  <a:cubicBezTo>
                    <a:pt x="1714" y="4985"/>
                    <a:pt x="1706" y="4988"/>
                    <a:pt x="1697" y="4988"/>
                  </a:cubicBezTo>
                  <a:cubicBezTo>
                    <a:pt x="1693" y="4988"/>
                    <a:pt x="1690" y="4987"/>
                    <a:pt x="1686" y="4986"/>
                  </a:cubicBezTo>
                  <a:lnTo>
                    <a:pt x="1449" y="4920"/>
                  </a:lnTo>
                  <a:cubicBezTo>
                    <a:pt x="1431" y="4916"/>
                    <a:pt x="1419" y="4900"/>
                    <a:pt x="1419" y="4882"/>
                  </a:cubicBezTo>
                  <a:lnTo>
                    <a:pt x="1419" y="4274"/>
                  </a:lnTo>
                  <a:cubicBezTo>
                    <a:pt x="1419" y="4262"/>
                    <a:pt x="1424" y="4251"/>
                    <a:pt x="1432" y="4244"/>
                  </a:cubicBezTo>
                  <a:cubicBezTo>
                    <a:pt x="1441" y="4236"/>
                    <a:pt x="1452" y="4232"/>
                    <a:pt x="1463" y="4233"/>
                  </a:cubicBezTo>
                  <a:lnTo>
                    <a:pt x="1701" y="4257"/>
                  </a:lnTo>
                  <a:cubicBezTo>
                    <a:pt x="1721" y="4259"/>
                    <a:pt x="1737" y="4276"/>
                    <a:pt x="1737" y="4297"/>
                  </a:cubicBezTo>
                  <a:lnTo>
                    <a:pt x="1737" y="4948"/>
                  </a:lnTo>
                  <a:close/>
                  <a:moveTo>
                    <a:pt x="1737" y="3646"/>
                  </a:moveTo>
                  <a:cubicBezTo>
                    <a:pt x="1737" y="3667"/>
                    <a:pt x="1721" y="3684"/>
                    <a:pt x="1700" y="3686"/>
                  </a:cubicBezTo>
                  <a:lnTo>
                    <a:pt x="1463" y="3705"/>
                  </a:lnTo>
                  <a:cubicBezTo>
                    <a:pt x="1462" y="3706"/>
                    <a:pt x="1461" y="3706"/>
                    <a:pt x="1459" y="3706"/>
                  </a:cubicBezTo>
                  <a:cubicBezTo>
                    <a:pt x="1449" y="3706"/>
                    <a:pt x="1440" y="3702"/>
                    <a:pt x="1432" y="3695"/>
                  </a:cubicBezTo>
                  <a:cubicBezTo>
                    <a:pt x="1424" y="3687"/>
                    <a:pt x="1419" y="3677"/>
                    <a:pt x="1419" y="3665"/>
                  </a:cubicBezTo>
                  <a:lnTo>
                    <a:pt x="1419" y="3057"/>
                  </a:lnTo>
                  <a:cubicBezTo>
                    <a:pt x="1419" y="3039"/>
                    <a:pt x="1432" y="3023"/>
                    <a:pt x="1449" y="3018"/>
                  </a:cubicBezTo>
                  <a:lnTo>
                    <a:pt x="1687" y="2956"/>
                  </a:lnTo>
                  <a:cubicBezTo>
                    <a:pt x="1699" y="2953"/>
                    <a:pt x="1712" y="2955"/>
                    <a:pt x="1721" y="2963"/>
                  </a:cubicBezTo>
                  <a:cubicBezTo>
                    <a:pt x="1731" y="2970"/>
                    <a:pt x="1737" y="2982"/>
                    <a:pt x="1737" y="2995"/>
                  </a:cubicBezTo>
                  <a:lnTo>
                    <a:pt x="1737" y="3646"/>
                  </a:lnTo>
                  <a:close/>
                  <a:moveTo>
                    <a:pt x="1737" y="2344"/>
                  </a:moveTo>
                  <a:cubicBezTo>
                    <a:pt x="1737" y="2360"/>
                    <a:pt x="1728" y="2374"/>
                    <a:pt x="1713" y="2381"/>
                  </a:cubicBezTo>
                  <a:lnTo>
                    <a:pt x="1476" y="2486"/>
                  </a:lnTo>
                  <a:cubicBezTo>
                    <a:pt x="1471" y="2488"/>
                    <a:pt x="1465" y="2489"/>
                    <a:pt x="1460" y="2489"/>
                  </a:cubicBezTo>
                  <a:cubicBezTo>
                    <a:pt x="1452" y="2489"/>
                    <a:pt x="1444" y="2487"/>
                    <a:pt x="1437" y="2483"/>
                  </a:cubicBezTo>
                  <a:cubicBezTo>
                    <a:pt x="1426" y="2475"/>
                    <a:pt x="1419" y="2463"/>
                    <a:pt x="1419" y="2449"/>
                  </a:cubicBezTo>
                  <a:lnTo>
                    <a:pt x="1419" y="1841"/>
                  </a:lnTo>
                  <a:cubicBezTo>
                    <a:pt x="1419" y="1827"/>
                    <a:pt x="1426" y="1814"/>
                    <a:pt x="1438" y="1807"/>
                  </a:cubicBezTo>
                  <a:lnTo>
                    <a:pt x="1676" y="1659"/>
                  </a:lnTo>
                  <a:cubicBezTo>
                    <a:pt x="1688" y="1651"/>
                    <a:pt x="1704" y="1651"/>
                    <a:pt x="1716" y="1658"/>
                  </a:cubicBezTo>
                  <a:cubicBezTo>
                    <a:pt x="1729" y="1665"/>
                    <a:pt x="1737" y="1678"/>
                    <a:pt x="1737" y="1693"/>
                  </a:cubicBezTo>
                  <a:lnTo>
                    <a:pt x="1737" y="2344"/>
                  </a:lnTo>
                  <a:lnTo>
                    <a:pt x="1737" y="2344"/>
                  </a:lnTo>
                  <a:close/>
                  <a:moveTo>
                    <a:pt x="2329" y="5112"/>
                  </a:moveTo>
                  <a:cubicBezTo>
                    <a:pt x="2329" y="5124"/>
                    <a:pt x="2323" y="5136"/>
                    <a:pt x="2313" y="5144"/>
                  </a:cubicBezTo>
                  <a:cubicBezTo>
                    <a:pt x="2306" y="5149"/>
                    <a:pt x="2297" y="5152"/>
                    <a:pt x="2289" y="5152"/>
                  </a:cubicBezTo>
                  <a:cubicBezTo>
                    <a:pt x="2285" y="5152"/>
                    <a:pt x="2281" y="5152"/>
                    <a:pt x="2278" y="5151"/>
                  </a:cubicBezTo>
                  <a:lnTo>
                    <a:pt x="1960" y="5062"/>
                  </a:lnTo>
                  <a:cubicBezTo>
                    <a:pt x="1942" y="5058"/>
                    <a:pt x="1930" y="5042"/>
                    <a:pt x="1930" y="5024"/>
                  </a:cubicBezTo>
                  <a:lnTo>
                    <a:pt x="1930" y="4323"/>
                  </a:lnTo>
                  <a:cubicBezTo>
                    <a:pt x="1930" y="4312"/>
                    <a:pt x="1935" y="4301"/>
                    <a:pt x="1943" y="4293"/>
                  </a:cubicBezTo>
                  <a:cubicBezTo>
                    <a:pt x="1952" y="4286"/>
                    <a:pt x="1963" y="4282"/>
                    <a:pt x="1974" y="4283"/>
                  </a:cubicBezTo>
                  <a:lnTo>
                    <a:pt x="2292" y="4314"/>
                  </a:lnTo>
                  <a:cubicBezTo>
                    <a:pt x="2313" y="4316"/>
                    <a:pt x="2329" y="4334"/>
                    <a:pt x="2329" y="4354"/>
                  </a:cubicBezTo>
                  <a:lnTo>
                    <a:pt x="2329" y="5112"/>
                  </a:lnTo>
                  <a:close/>
                  <a:moveTo>
                    <a:pt x="2329" y="3597"/>
                  </a:moveTo>
                  <a:cubicBezTo>
                    <a:pt x="2329" y="3618"/>
                    <a:pt x="2313" y="3635"/>
                    <a:pt x="2292" y="3637"/>
                  </a:cubicBezTo>
                  <a:lnTo>
                    <a:pt x="1974" y="3663"/>
                  </a:lnTo>
                  <a:cubicBezTo>
                    <a:pt x="1973" y="3663"/>
                    <a:pt x="1971" y="3664"/>
                    <a:pt x="1970" y="3664"/>
                  </a:cubicBezTo>
                  <a:cubicBezTo>
                    <a:pt x="1960" y="3664"/>
                    <a:pt x="1951" y="3660"/>
                    <a:pt x="1943" y="3653"/>
                  </a:cubicBezTo>
                  <a:cubicBezTo>
                    <a:pt x="1935" y="3645"/>
                    <a:pt x="1930" y="3634"/>
                    <a:pt x="1930" y="3623"/>
                  </a:cubicBezTo>
                  <a:lnTo>
                    <a:pt x="1930" y="2923"/>
                  </a:lnTo>
                  <a:cubicBezTo>
                    <a:pt x="1930" y="2905"/>
                    <a:pt x="1942" y="2889"/>
                    <a:pt x="1960" y="2884"/>
                  </a:cubicBezTo>
                  <a:lnTo>
                    <a:pt x="2278" y="2800"/>
                  </a:lnTo>
                  <a:cubicBezTo>
                    <a:pt x="2290" y="2797"/>
                    <a:pt x="2303" y="2800"/>
                    <a:pt x="2313" y="2807"/>
                  </a:cubicBezTo>
                  <a:cubicBezTo>
                    <a:pt x="2323" y="2815"/>
                    <a:pt x="2329" y="2827"/>
                    <a:pt x="2329" y="2839"/>
                  </a:cubicBezTo>
                  <a:lnTo>
                    <a:pt x="2329" y="3597"/>
                  </a:lnTo>
                  <a:lnTo>
                    <a:pt x="2329" y="3597"/>
                  </a:lnTo>
                  <a:close/>
                  <a:moveTo>
                    <a:pt x="2329" y="2082"/>
                  </a:moveTo>
                  <a:cubicBezTo>
                    <a:pt x="2329" y="2098"/>
                    <a:pt x="2319" y="2112"/>
                    <a:pt x="2305" y="2119"/>
                  </a:cubicBezTo>
                  <a:lnTo>
                    <a:pt x="1987" y="2260"/>
                  </a:lnTo>
                  <a:cubicBezTo>
                    <a:pt x="1982" y="2262"/>
                    <a:pt x="1976" y="2263"/>
                    <a:pt x="1970" y="2263"/>
                  </a:cubicBezTo>
                  <a:cubicBezTo>
                    <a:pt x="1963" y="2263"/>
                    <a:pt x="1955" y="2261"/>
                    <a:pt x="1949" y="2257"/>
                  </a:cubicBezTo>
                  <a:cubicBezTo>
                    <a:pt x="1937" y="2249"/>
                    <a:pt x="1930" y="2236"/>
                    <a:pt x="1930" y="2223"/>
                  </a:cubicBezTo>
                  <a:lnTo>
                    <a:pt x="1930" y="1523"/>
                  </a:lnTo>
                  <a:cubicBezTo>
                    <a:pt x="1930" y="1509"/>
                    <a:pt x="1938" y="1496"/>
                    <a:pt x="1949" y="1489"/>
                  </a:cubicBezTo>
                  <a:lnTo>
                    <a:pt x="2267" y="1290"/>
                  </a:lnTo>
                  <a:cubicBezTo>
                    <a:pt x="2280" y="1282"/>
                    <a:pt x="2295" y="1282"/>
                    <a:pt x="2308" y="1289"/>
                  </a:cubicBezTo>
                  <a:cubicBezTo>
                    <a:pt x="2321" y="1296"/>
                    <a:pt x="2329" y="1310"/>
                    <a:pt x="2329" y="1324"/>
                  </a:cubicBezTo>
                  <a:lnTo>
                    <a:pt x="2329" y="2082"/>
                  </a:lnTo>
                  <a:lnTo>
                    <a:pt x="2329" y="2082"/>
                  </a:lnTo>
                  <a:close/>
                  <a:moveTo>
                    <a:pt x="3152" y="5341"/>
                  </a:moveTo>
                  <a:cubicBezTo>
                    <a:pt x="3152" y="5352"/>
                    <a:pt x="3147" y="5364"/>
                    <a:pt x="3139" y="5372"/>
                  </a:cubicBezTo>
                  <a:cubicBezTo>
                    <a:pt x="3124" y="5387"/>
                    <a:pt x="3104" y="5387"/>
                    <a:pt x="3098" y="5387"/>
                  </a:cubicBezTo>
                  <a:lnTo>
                    <a:pt x="3097" y="5387"/>
                  </a:lnTo>
                  <a:cubicBezTo>
                    <a:pt x="3018" y="5387"/>
                    <a:pt x="2710" y="5276"/>
                    <a:pt x="2650" y="5254"/>
                  </a:cubicBezTo>
                  <a:cubicBezTo>
                    <a:pt x="2634" y="5248"/>
                    <a:pt x="2623" y="5233"/>
                    <a:pt x="2623" y="5216"/>
                  </a:cubicBezTo>
                  <a:lnTo>
                    <a:pt x="2623" y="4391"/>
                  </a:lnTo>
                  <a:cubicBezTo>
                    <a:pt x="2623" y="4380"/>
                    <a:pt x="2628" y="4369"/>
                    <a:pt x="2636" y="4361"/>
                  </a:cubicBezTo>
                  <a:cubicBezTo>
                    <a:pt x="2645" y="4354"/>
                    <a:pt x="2656" y="4350"/>
                    <a:pt x="2667" y="4351"/>
                  </a:cubicBezTo>
                  <a:lnTo>
                    <a:pt x="3115" y="4395"/>
                  </a:lnTo>
                  <a:cubicBezTo>
                    <a:pt x="3136" y="4397"/>
                    <a:pt x="3152" y="4414"/>
                    <a:pt x="3152" y="4435"/>
                  </a:cubicBezTo>
                  <a:cubicBezTo>
                    <a:pt x="3152" y="4444"/>
                    <a:pt x="3152" y="5302"/>
                    <a:pt x="3152" y="5341"/>
                  </a:cubicBezTo>
                  <a:close/>
                  <a:moveTo>
                    <a:pt x="3152" y="3529"/>
                  </a:moveTo>
                  <a:cubicBezTo>
                    <a:pt x="3152" y="3550"/>
                    <a:pt x="3136" y="3567"/>
                    <a:pt x="3115" y="3569"/>
                  </a:cubicBezTo>
                  <a:lnTo>
                    <a:pt x="2667" y="3606"/>
                  </a:lnTo>
                  <a:cubicBezTo>
                    <a:pt x="2665" y="3606"/>
                    <a:pt x="2664" y="3606"/>
                    <a:pt x="2663" y="3606"/>
                  </a:cubicBezTo>
                  <a:cubicBezTo>
                    <a:pt x="2653" y="3606"/>
                    <a:pt x="2643" y="3602"/>
                    <a:pt x="2636" y="3595"/>
                  </a:cubicBezTo>
                  <a:cubicBezTo>
                    <a:pt x="2628" y="3588"/>
                    <a:pt x="2623" y="3577"/>
                    <a:pt x="2623" y="3566"/>
                  </a:cubicBezTo>
                  <a:lnTo>
                    <a:pt x="2623" y="2741"/>
                  </a:lnTo>
                  <a:cubicBezTo>
                    <a:pt x="2623" y="2722"/>
                    <a:pt x="2635" y="2706"/>
                    <a:pt x="2653" y="2702"/>
                  </a:cubicBezTo>
                  <a:lnTo>
                    <a:pt x="3101" y="2584"/>
                  </a:lnTo>
                  <a:cubicBezTo>
                    <a:pt x="3113" y="2581"/>
                    <a:pt x="3126" y="2583"/>
                    <a:pt x="3136" y="2591"/>
                  </a:cubicBezTo>
                  <a:cubicBezTo>
                    <a:pt x="3146" y="2599"/>
                    <a:pt x="3152" y="2610"/>
                    <a:pt x="3152" y="2623"/>
                  </a:cubicBezTo>
                  <a:lnTo>
                    <a:pt x="3152" y="3529"/>
                  </a:lnTo>
                  <a:lnTo>
                    <a:pt x="3152" y="3529"/>
                  </a:lnTo>
                  <a:close/>
                  <a:moveTo>
                    <a:pt x="3152" y="1717"/>
                  </a:moveTo>
                  <a:cubicBezTo>
                    <a:pt x="3152" y="1733"/>
                    <a:pt x="3142" y="1748"/>
                    <a:pt x="3128" y="1754"/>
                  </a:cubicBezTo>
                  <a:lnTo>
                    <a:pt x="2680" y="1953"/>
                  </a:lnTo>
                  <a:cubicBezTo>
                    <a:pt x="2674" y="1955"/>
                    <a:pt x="2669" y="1956"/>
                    <a:pt x="2663" y="1956"/>
                  </a:cubicBezTo>
                  <a:cubicBezTo>
                    <a:pt x="2656" y="1956"/>
                    <a:pt x="2648" y="1954"/>
                    <a:pt x="2641" y="1950"/>
                  </a:cubicBezTo>
                  <a:cubicBezTo>
                    <a:pt x="2630" y="1942"/>
                    <a:pt x="2623" y="1930"/>
                    <a:pt x="2623" y="1916"/>
                  </a:cubicBezTo>
                  <a:lnTo>
                    <a:pt x="2623" y="1091"/>
                  </a:lnTo>
                  <a:cubicBezTo>
                    <a:pt x="2623" y="1077"/>
                    <a:pt x="2630" y="1064"/>
                    <a:pt x="2642" y="1057"/>
                  </a:cubicBezTo>
                  <a:lnTo>
                    <a:pt x="3090" y="777"/>
                  </a:lnTo>
                  <a:cubicBezTo>
                    <a:pt x="3103" y="769"/>
                    <a:pt x="3118" y="769"/>
                    <a:pt x="3131" y="776"/>
                  </a:cubicBezTo>
                  <a:cubicBezTo>
                    <a:pt x="3144" y="783"/>
                    <a:pt x="3152" y="797"/>
                    <a:pt x="3152" y="811"/>
                  </a:cubicBezTo>
                  <a:lnTo>
                    <a:pt x="3152" y="1717"/>
                  </a:lnTo>
                  <a:lnTo>
                    <a:pt x="3152" y="1717"/>
                  </a:lnTo>
                  <a:close/>
                  <a:moveTo>
                    <a:pt x="4934" y="1266"/>
                  </a:moveTo>
                  <a:cubicBezTo>
                    <a:pt x="4934" y="1252"/>
                    <a:pt x="4941" y="1240"/>
                    <a:pt x="4952" y="1232"/>
                  </a:cubicBezTo>
                  <a:cubicBezTo>
                    <a:pt x="4963" y="1225"/>
                    <a:pt x="4978" y="1224"/>
                    <a:pt x="4990" y="1229"/>
                  </a:cubicBezTo>
                  <a:lnTo>
                    <a:pt x="5469" y="1436"/>
                  </a:lnTo>
                  <a:cubicBezTo>
                    <a:pt x="5483" y="1442"/>
                    <a:pt x="5493" y="1457"/>
                    <a:pt x="5493" y="1473"/>
                  </a:cubicBezTo>
                  <a:lnTo>
                    <a:pt x="5493" y="2187"/>
                  </a:lnTo>
                  <a:cubicBezTo>
                    <a:pt x="5493" y="2200"/>
                    <a:pt x="5487" y="2212"/>
                    <a:pt x="5477" y="2220"/>
                  </a:cubicBezTo>
                  <a:cubicBezTo>
                    <a:pt x="5470" y="2225"/>
                    <a:pt x="5461" y="2228"/>
                    <a:pt x="5453" y="2228"/>
                  </a:cubicBezTo>
                  <a:cubicBezTo>
                    <a:pt x="5449" y="2228"/>
                    <a:pt x="5445" y="2227"/>
                    <a:pt x="5441" y="2226"/>
                  </a:cubicBezTo>
                  <a:lnTo>
                    <a:pt x="4963" y="2079"/>
                  </a:lnTo>
                  <a:cubicBezTo>
                    <a:pt x="4946" y="2074"/>
                    <a:pt x="4934" y="2058"/>
                    <a:pt x="4934" y="2040"/>
                  </a:cubicBezTo>
                  <a:lnTo>
                    <a:pt x="4934" y="1266"/>
                  </a:lnTo>
                  <a:lnTo>
                    <a:pt x="4934" y="1266"/>
                  </a:lnTo>
                  <a:close/>
                  <a:moveTo>
                    <a:pt x="4934" y="2815"/>
                  </a:moveTo>
                  <a:cubicBezTo>
                    <a:pt x="4934" y="2803"/>
                    <a:pt x="4939" y="2791"/>
                    <a:pt x="4948" y="2784"/>
                  </a:cubicBezTo>
                  <a:cubicBezTo>
                    <a:pt x="4958" y="2776"/>
                    <a:pt x="4970" y="2773"/>
                    <a:pt x="4981" y="2775"/>
                  </a:cubicBezTo>
                  <a:lnTo>
                    <a:pt x="5460" y="2862"/>
                  </a:lnTo>
                  <a:cubicBezTo>
                    <a:pt x="5479" y="2866"/>
                    <a:pt x="5493" y="2882"/>
                    <a:pt x="5493" y="2902"/>
                  </a:cubicBezTo>
                  <a:lnTo>
                    <a:pt x="5493" y="3623"/>
                  </a:lnTo>
                  <a:cubicBezTo>
                    <a:pt x="5493" y="3634"/>
                    <a:pt x="5488" y="3645"/>
                    <a:pt x="5480" y="3653"/>
                  </a:cubicBezTo>
                  <a:cubicBezTo>
                    <a:pt x="5473" y="3660"/>
                    <a:pt x="5463" y="3664"/>
                    <a:pt x="5453" y="3664"/>
                  </a:cubicBezTo>
                  <a:cubicBezTo>
                    <a:pt x="5452" y="3664"/>
                    <a:pt x="5451" y="3663"/>
                    <a:pt x="5450" y="3663"/>
                  </a:cubicBezTo>
                  <a:lnTo>
                    <a:pt x="4971" y="3629"/>
                  </a:lnTo>
                  <a:cubicBezTo>
                    <a:pt x="4950" y="3628"/>
                    <a:pt x="4934" y="3610"/>
                    <a:pt x="4934" y="3589"/>
                  </a:cubicBezTo>
                  <a:lnTo>
                    <a:pt x="4934" y="2815"/>
                  </a:lnTo>
                  <a:close/>
                  <a:moveTo>
                    <a:pt x="3688" y="727"/>
                  </a:moveTo>
                  <a:cubicBezTo>
                    <a:pt x="3688" y="714"/>
                    <a:pt x="3695" y="701"/>
                    <a:pt x="3706" y="694"/>
                  </a:cubicBezTo>
                  <a:cubicBezTo>
                    <a:pt x="3718" y="686"/>
                    <a:pt x="3732" y="685"/>
                    <a:pt x="3744" y="690"/>
                  </a:cubicBezTo>
                  <a:lnTo>
                    <a:pt x="4424" y="984"/>
                  </a:lnTo>
                  <a:cubicBezTo>
                    <a:pt x="4439" y="991"/>
                    <a:pt x="4449" y="1005"/>
                    <a:pt x="4449" y="1021"/>
                  </a:cubicBezTo>
                  <a:lnTo>
                    <a:pt x="4449" y="1867"/>
                  </a:lnTo>
                  <a:cubicBezTo>
                    <a:pt x="4449" y="1879"/>
                    <a:pt x="4442" y="1891"/>
                    <a:pt x="4432" y="1899"/>
                  </a:cubicBezTo>
                  <a:cubicBezTo>
                    <a:pt x="4425" y="1904"/>
                    <a:pt x="4417" y="1907"/>
                    <a:pt x="4408" y="1907"/>
                  </a:cubicBezTo>
                  <a:cubicBezTo>
                    <a:pt x="4404" y="1907"/>
                    <a:pt x="4400" y="1906"/>
                    <a:pt x="4396" y="1905"/>
                  </a:cubicBezTo>
                  <a:lnTo>
                    <a:pt x="3717" y="1696"/>
                  </a:lnTo>
                  <a:cubicBezTo>
                    <a:pt x="3700" y="1691"/>
                    <a:pt x="3688" y="1675"/>
                    <a:pt x="3688" y="1658"/>
                  </a:cubicBezTo>
                  <a:lnTo>
                    <a:pt x="3688" y="727"/>
                  </a:lnTo>
                  <a:lnTo>
                    <a:pt x="3688" y="727"/>
                  </a:lnTo>
                  <a:close/>
                  <a:moveTo>
                    <a:pt x="3688" y="3518"/>
                  </a:moveTo>
                  <a:lnTo>
                    <a:pt x="3688" y="2588"/>
                  </a:lnTo>
                  <a:cubicBezTo>
                    <a:pt x="3688" y="2576"/>
                    <a:pt x="3694" y="2564"/>
                    <a:pt x="3703" y="2557"/>
                  </a:cubicBezTo>
                  <a:cubicBezTo>
                    <a:pt x="3712" y="2549"/>
                    <a:pt x="3724" y="2546"/>
                    <a:pt x="3736" y="2548"/>
                  </a:cubicBezTo>
                  <a:lnTo>
                    <a:pt x="4415" y="2672"/>
                  </a:lnTo>
                  <a:cubicBezTo>
                    <a:pt x="4434" y="2676"/>
                    <a:pt x="4448" y="2692"/>
                    <a:pt x="4448" y="2712"/>
                  </a:cubicBezTo>
                  <a:lnTo>
                    <a:pt x="4448" y="3557"/>
                  </a:lnTo>
                  <a:cubicBezTo>
                    <a:pt x="4448" y="3568"/>
                    <a:pt x="4444" y="3579"/>
                    <a:pt x="4436" y="3586"/>
                  </a:cubicBezTo>
                  <a:cubicBezTo>
                    <a:pt x="4428" y="3593"/>
                    <a:pt x="4418" y="3597"/>
                    <a:pt x="4408" y="3597"/>
                  </a:cubicBezTo>
                  <a:cubicBezTo>
                    <a:pt x="4407" y="3597"/>
                    <a:pt x="4407" y="3597"/>
                    <a:pt x="4406" y="3597"/>
                  </a:cubicBezTo>
                  <a:lnTo>
                    <a:pt x="3726" y="3558"/>
                  </a:lnTo>
                  <a:cubicBezTo>
                    <a:pt x="3705" y="3557"/>
                    <a:pt x="3688" y="3539"/>
                    <a:pt x="3688" y="3518"/>
                  </a:cubicBezTo>
                  <a:close/>
                  <a:moveTo>
                    <a:pt x="5014" y="6300"/>
                  </a:moveTo>
                  <a:cubicBezTo>
                    <a:pt x="5014" y="6317"/>
                    <a:pt x="5004" y="6331"/>
                    <a:pt x="4989" y="6338"/>
                  </a:cubicBezTo>
                  <a:lnTo>
                    <a:pt x="4099" y="6676"/>
                  </a:lnTo>
                  <a:cubicBezTo>
                    <a:pt x="4094" y="6677"/>
                    <a:pt x="4089" y="6678"/>
                    <a:pt x="4085" y="6678"/>
                  </a:cubicBezTo>
                  <a:cubicBezTo>
                    <a:pt x="4077" y="6678"/>
                    <a:pt x="4069" y="6676"/>
                    <a:pt x="4062" y="6671"/>
                  </a:cubicBezTo>
                  <a:cubicBezTo>
                    <a:pt x="4051" y="6664"/>
                    <a:pt x="4045" y="6651"/>
                    <a:pt x="4045" y="6638"/>
                  </a:cubicBezTo>
                  <a:lnTo>
                    <a:pt x="4045" y="4424"/>
                  </a:lnTo>
                  <a:cubicBezTo>
                    <a:pt x="4045" y="4403"/>
                    <a:pt x="4061" y="4385"/>
                    <a:pt x="4082" y="4384"/>
                  </a:cubicBezTo>
                  <a:lnTo>
                    <a:pt x="4972" y="4323"/>
                  </a:lnTo>
                  <a:cubicBezTo>
                    <a:pt x="4983" y="4323"/>
                    <a:pt x="4994" y="4327"/>
                    <a:pt x="5002" y="4334"/>
                  </a:cubicBezTo>
                  <a:cubicBezTo>
                    <a:pt x="5010" y="4342"/>
                    <a:pt x="5015" y="4352"/>
                    <a:pt x="5015" y="4364"/>
                  </a:cubicBezTo>
                  <a:lnTo>
                    <a:pt x="5015" y="6300"/>
                  </a:lnTo>
                  <a:lnTo>
                    <a:pt x="5014" y="6300"/>
                  </a:lnTo>
                  <a:close/>
                  <a:moveTo>
                    <a:pt x="6087" y="5892"/>
                  </a:moveTo>
                  <a:cubicBezTo>
                    <a:pt x="6087" y="5909"/>
                    <a:pt x="6076" y="5924"/>
                    <a:pt x="6061" y="5930"/>
                  </a:cubicBezTo>
                  <a:lnTo>
                    <a:pt x="5467" y="6156"/>
                  </a:lnTo>
                  <a:cubicBezTo>
                    <a:pt x="5462" y="6157"/>
                    <a:pt x="5458" y="6158"/>
                    <a:pt x="5453" y="6158"/>
                  </a:cubicBezTo>
                  <a:cubicBezTo>
                    <a:pt x="5445" y="6158"/>
                    <a:pt x="5437" y="6156"/>
                    <a:pt x="5430" y="6151"/>
                  </a:cubicBezTo>
                  <a:cubicBezTo>
                    <a:pt x="5419" y="6144"/>
                    <a:pt x="5413" y="6131"/>
                    <a:pt x="5413" y="6118"/>
                  </a:cubicBezTo>
                  <a:lnTo>
                    <a:pt x="5413" y="4331"/>
                  </a:lnTo>
                  <a:cubicBezTo>
                    <a:pt x="5413" y="4310"/>
                    <a:pt x="5429" y="4293"/>
                    <a:pt x="5450" y="4291"/>
                  </a:cubicBezTo>
                  <a:lnTo>
                    <a:pt x="6044" y="4251"/>
                  </a:lnTo>
                  <a:cubicBezTo>
                    <a:pt x="6055" y="4250"/>
                    <a:pt x="6066" y="4254"/>
                    <a:pt x="6074" y="4262"/>
                  </a:cubicBezTo>
                  <a:cubicBezTo>
                    <a:pt x="6082" y="4269"/>
                    <a:pt x="6087" y="4280"/>
                    <a:pt x="6087" y="4291"/>
                  </a:cubicBezTo>
                  <a:lnTo>
                    <a:pt x="6087" y="5892"/>
                  </a:lnTo>
                  <a:close/>
                  <a:moveTo>
                    <a:pt x="6258" y="3660"/>
                  </a:moveTo>
                  <a:cubicBezTo>
                    <a:pt x="6258" y="3671"/>
                    <a:pt x="6253" y="3682"/>
                    <a:pt x="6245" y="3690"/>
                  </a:cubicBezTo>
                  <a:cubicBezTo>
                    <a:pt x="6238" y="3697"/>
                    <a:pt x="6228" y="3701"/>
                    <a:pt x="6218" y="3701"/>
                  </a:cubicBezTo>
                  <a:lnTo>
                    <a:pt x="6215" y="3701"/>
                  </a:lnTo>
                  <a:lnTo>
                    <a:pt x="5860" y="3680"/>
                  </a:lnTo>
                  <a:cubicBezTo>
                    <a:pt x="5839" y="3679"/>
                    <a:pt x="5822" y="3662"/>
                    <a:pt x="5822" y="3640"/>
                  </a:cubicBezTo>
                  <a:lnTo>
                    <a:pt x="5822" y="2977"/>
                  </a:lnTo>
                  <a:cubicBezTo>
                    <a:pt x="5822" y="2965"/>
                    <a:pt x="5828" y="2953"/>
                    <a:pt x="5837" y="2946"/>
                  </a:cubicBezTo>
                  <a:cubicBezTo>
                    <a:pt x="5846" y="2938"/>
                    <a:pt x="5858" y="2935"/>
                    <a:pt x="5870" y="2937"/>
                  </a:cubicBezTo>
                  <a:lnTo>
                    <a:pt x="6225" y="3002"/>
                  </a:lnTo>
                  <a:cubicBezTo>
                    <a:pt x="6244" y="3005"/>
                    <a:pt x="6258" y="3022"/>
                    <a:pt x="6258" y="3041"/>
                  </a:cubicBezTo>
                  <a:lnTo>
                    <a:pt x="6258" y="3660"/>
                  </a:lnTo>
                  <a:lnTo>
                    <a:pt x="6258" y="3660"/>
                  </a:lnTo>
                  <a:close/>
                  <a:moveTo>
                    <a:pt x="6258" y="2422"/>
                  </a:moveTo>
                  <a:cubicBezTo>
                    <a:pt x="6258" y="2435"/>
                    <a:pt x="6252" y="2447"/>
                    <a:pt x="6242" y="2455"/>
                  </a:cubicBezTo>
                  <a:cubicBezTo>
                    <a:pt x="6235" y="2460"/>
                    <a:pt x="6226" y="2463"/>
                    <a:pt x="6218" y="2463"/>
                  </a:cubicBezTo>
                  <a:cubicBezTo>
                    <a:pt x="6214" y="2463"/>
                    <a:pt x="6210" y="2462"/>
                    <a:pt x="6206" y="2461"/>
                  </a:cubicBezTo>
                  <a:lnTo>
                    <a:pt x="5851" y="2352"/>
                  </a:lnTo>
                  <a:cubicBezTo>
                    <a:pt x="5834" y="2346"/>
                    <a:pt x="5823" y="2331"/>
                    <a:pt x="5823" y="2313"/>
                  </a:cubicBezTo>
                  <a:lnTo>
                    <a:pt x="5823" y="1650"/>
                  </a:lnTo>
                  <a:cubicBezTo>
                    <a:pt x="5823" y="1636"/>
                    <a:pt x="5829" y="1624"/>
                    <a:pt x="5841" y="1616"/>
                  </a:cubicBezTo>
                  <a:cubicBezTo>
                    <a:pt x="5852" y="1609"/>
                    <a:pt x="5866" y="1608"/>
                    <a:pt x="5879" y="1613"/>
                  </a:cubicBezTo>
                  <a:lnTo>
                    <a:pt x="6234" y="1766"/>
                  </a:lnTo>
                  <a:cubicBezTo>
                    <a:pt x="6249" y="1773"/>
                    <a:pt x="6258" y="1787"/>
                    <a:pt x="6258" y="1803"/>
                  </a:cubicBezTo>
                  <a:lnTo>
                    <a:pt x="6258" y="2422"/>
                  </a:lnTo>
                  <a:lnTo>
                    <a:pt x="6258" y="2422"/>
                  </a:lnTo>
                  <a:close/>
                  <a:moveTo>
                    <a:pt x="6968" y="4762"/>
                  </a:moveTo>
                  <a:cubicBezTo>
                    <a:pt x="6968" y="4781"/>
                    <a:pt x="6954" y="4798"/>
                    <a:pt x="6935" y="4801"/>
                  </a:cubicBezTo>
                  <a:lnTo>
                    <a:pt x="6677" y="4851"/>
                  </a:lnTo>
                  <a:cubicBezTo>
                    <a:pt x="6674" y="4852"/>
                    <a:pt x="6672" y="4852"/>
                    <a:pt x="6669" y="4852"/>
                  </a:cubicBezTo>
                  <a:cubicBezTo>
                    <a:pt x="6660" y="4852"/>
                    <a:pt x="6651" y="4848"/>
                    <a:pt x="6644" y="4842"/>
                  </a:cubicBezTo>
                  <a:cubicBezTo>
                    <a:pt x="6635" y="4835"/>
                    <a:pt x="6629" y="4824"/>
                    <a:pt x="6629" y="4812"/>
                  </a:cubicBezTo>
                  <a:lnTo>
                    <a:pt x="6629" y="4249"/>
                  </a:lnTo>
                  <a:cubicBezTo>
                    <a:pt x="6629" y="4228"/>
                    <a:pt x="6646" y="4210"/>
                    <a:pt x="6667" y="4209"/>
                  </a:cubicBezTo>
                  <a:lnTo>
                    <a:pt x="6925" y="4191"/>
                  </a:lnTo>
                  <a:cubicBezTo>
                    <a:pt x="6936" y="4191"/>
                    <a:pt x="6947" y="4195"/>
                    <a:pt x="6955" y="4202"/>
                  </a:cubicBezTo>
                  <a:cubicBezTo>
                    <a:pt x="6963" y="4210"/>
                    <a:pt x="6968" y="4220"/>
                    <a:pt x="6968" y="4232"/>
                  </a:cubicBezTo>
                  <a:lnTo>
                    <a:pt x="6968" y="4762"/>
                  </a:lnTo>
                  <a:lnTo>
                    <a:pt x="6968" y="4762"/>
                  </a:lnTo>
                  <a:close/>
                  <a:moveTo>
                    <a:pt x="6968" y="3701"/>
                  </a:moveTo>
                  <a:cubicBezTo>
                    <a:pt x="6968" y="3712"/>
                    <a:pt x="6963" y="3723"/>
                    <a:pt x="6955" y="3730"/>
                  </a:cubicBezTo>
                  <a:cubicBezTo>
                    <a:pt x="6947" y="3737"/>
                    <a:pt x="6938" y="3741"/>
                    <a:pt x="6927" y="3741"/>
                  </a:cubicBezTo>
                  <a:lnTo>
                    <a:pt x="6925" y="3741"/>
                  </a:lnTo>
                  <a:lnTo>
                    <a:pt x="6667" y="3726"/>
                  </a:lnTo>
                  <a:cubicBezTo>
                    <a:pt x="6646" y="3725"/>
                    <a:pt x="6629" y="3708"/>
                    <a:pt x="6629" y="3686"/>
                  </a:cubicBezTo>
                  <a:lnTo>
                    <a:pt x="6629" y="3124"/>
                  </a:lnTo>
                  <a:cubicBezTo>
                    <a:pt x="6629" y="3112"/>
                    <a:pt x="6634" y="3101"/>
                    <a:pt x="6644" y="3093"/>
                  </a:cubicBezTo>
                  <a:cubicBezTo>
                    <a:pt x="6653" y="3085"/>
                    <a:pt x="6665" y="3082"/>
                    <a:pt x="6677" y="3084"/>
                  </a:cubicBezTo>
                  <a:lnTo>
                    <a:pt x="6934" y="3131"/>
                  </a:lnTo>
                  <a:cubicBezTo>
                    <a:pt x="6953" y="3135"/>
                    <a:pt x="6967" y="3151"/>
                    <a:pt x="6967" y="3171"/>
                  </a:cubicBezTo>
                  <a:lnTo>
                    <a:pt x="6967" y="3701"/>
                  </a:lnTo>
                  <a:lnTo>
                    <a:pt x="6968" y="3701"/>
                  </a:lnTo>
                  <a:close/>
                  <a:moveTo>
                    <a:pt x="7404" y="4678"/>
                  </a:moveTo>
                  <a:cubicBezTo>
                    <a:pt x="7404" y="4697"/>
                    <a:pt x="7390" y="4714"/>
                    <a:pt x="7371" y="4717"/>
                  </a:cubicBezTo>
                  <a:lnTo>
                    <a:pt x="7165" y="4757"/>
                  </a:lnTo>
                  <a:cubicBezTo>
                    <a:pt x="7162" y="4757"/>
                    <a:pt x="7160" y="4758"/>
                    <a:pt x="7157" y="4758"/>
                  </a:cubicBezTo>
                  <a:cubicBezTo>
                    <a:pt x="7148" y="4758"/>
                    <a:pt x="7139" y="4754"/>
                    <a:pt x="7132" y="4748"/>
                  </a:cubicBezTo>
                  <a:cubicBezTo>
                    <a:pt x="7122" y="4741"/>
                    <a:pt x="7117" y="4729"/>
                    <a:pt x="7117" y="4717"/>
                  </a:cubicBezTo>
                  <a:lnTo>
                    <a:pt x="7117" y="4216"/>
                  </a:lnTo>
                  <a:cubicBezTo>
                    <a:pt x="7117" y="4195"/>
                    <a:pt x="7134" y="4177"/>
                    <a:pt x="7155" y="4176"/>
                  </a:cubicBezTo>
                  <a:lnTo>
                    <a:pt x="7361" y="4162"/>
                  </a:lnTo>
                  <a:cubicBezTo>
                    <a:pt x="7372" y="4161"/>
                    <a:pt x="7383" y="4165"/>
                    <a:pt x="7391" y="4172"/>
                  </a:cubicBezTo>
                  <a:cubicBezTo>
                    <a:pt x="7399" y="4180"/>
                    <a:pt x="7404" y="4191"/>
                    <a:pt x="7404" y="4202"/>
                  </a:cubicBezTo>
                  <a:lnTo>
                    <a:pt x="7404" y="4678"/>
                  </a:lnTo>
                  <a:lnTo>
                    <a:pt x="7404" y="4678"/>
                  </a:lnTo>
                  <a:close/>
                  <a:moveTo>
                    <a:pt x="7404" y="3726"/>
                  </a:moveTo>
                  <a:cubicBezTo>
                    <a:pt x="7404" y="3737"/>
                    <a:pt x="7399" y="3748"/>
                    <a:pt x="7391" y="3755"/>
                  </a:cubicBezTo>
                  <a:cubicBezTo>
                    <a:pt x="7384" y="3762"/>
                    <a:pt x="7374" y="3766"/>
                    <a:pt x="7364" y="3766"/>
                  </a:cubicBezTo>
                  <a:cubicBezTo>
                    <a:pt x="7363" y="3766"/>
                    <a:pt x="7362" y="3766"/>
                    <a:pt x="7361" y="3766"/>
                  </a:cubicBezTo>
                  <a:lnTo>
                    <a:pt x="7155" y="3754"/>
                  </a:lnTo>
                  <a:cubicBezTo>
                    <a:pt x="7134" y="3753"/>
                    <a:pt x="7117" y="3736"/>
                    <a:pt x="7117" y="3714"/>
                  </a:cubicBezTo>
                  <a:lnTo>
                    <a:pt x="7117" y="3219"/>
                  </a:lnTo>
                  <a:cubicBezTo>
                    <a:pt x="7117" y="3207"/>
                    <a:pt x="7122" y="3196"/>
                    <a:pt x="7131" y="3188"/>
                  </a:cubicBezTo>
                  <a:cubicBezTo>
                    <a:pt x="7140" y="3181"/>
                    <a:pt x="7152" y="3177"/>
                    <a:pt x="7164" y="3179"/>
                  </a:cubicBezTo>
                  <a:lnTo>
                    <a:pt x="7370" y="3210"/>
                  </a:lnTo>
                  <a:cubicBezTo>
                    <a:pt x="7390" y="3213"/>
                    <a:pt x="7404" y="3230"/>
                    <a:pt x="7404" y="3250"/>
                  </a:cubicBezTo>
                  <a:lnTo>
                    <a:pt x="7404" y="3726"/>
                  </a:lnTo>
                  <a:lnTo>
                    <a:pt x="7404" y="37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îśļîḍe"/>
            <p:cNvSpPr txBox="1"/>
            <p:nvPr/>
          </p:nvSpPr>
          <p:spPr>
            <a:xfrm>
              <a:off x="6312025" y="1358039"/>
              <a:ext cx="5206875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b" anchorCtr="0">
              <a:normAutofit/>
            </a:bodyPr>
            <a:lstStyle/>
            <a:p>
              <a:pPr algn="r">
                <a:buSzPct val="25000"/>
              </a:pPr>
              <a:r>
                <a:rPr lang="en-US" sz="2000" b="1" dirty="0">
                  <a:solidFill>
                    <a:schemeClr val="bg1"/>
                  </a:solidFill>
                </a:rPr>
                <a:t>Unified fonts make</a:t>
              </a:r>
              <a:endParaRPr lang="en-US" sz="2000" b="1" dirty="0">
                <a:solidFill>
                  <a:schemeClr val="bg1"/>
                </a:solidFill>
              </a:endParaRPr>
            </a:p>
            <a:p>
              <a:pPr algn="r">
                <a:buSzPct val="25000"/>
              </a:pPr>
              <a:r>
                <a:rPr lang="en-US" sz="2000" b="1" dirty="0">
                  <a:solidFill>
                    <a:schemeClr val="bg1"/>
                  </a:solidFill>
                </a:rPr>
                <a:t>reading more fluent.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îṥḻiḋê"/>
            <p:cNvSpPr txBox="1"/>
            <p:nvPr/>
          </p:nvSpPr>
          <p:spPr>
            <a:xfrm>
              <a:off x="6312024" y="2210200"/>
              <a:ext cx="5206876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ctr" anchorCtr="0">
              <a:normAutofit/>
            </a:bodyPr>
            <a:lstStyle/>
            <a:p>
              <a:pPr algn="r">
                <a:lnSpc>
                  <a:spcPct val="150000"/>
                </a:lnSpc>
                <a:buSzPct val="25000"/>
              </a:pPr>
              <a:r>
                <a:rPr lang="en-US" sz="1200" dirty="0">
                  <a:solidFill>
                    <a:schemeClr val="bg1"/>
                  </a:solidFill>
                </a:rPr>
                <a:t>Theme color makes PPT more convenient to change.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algn="r">
                <a:lnSpc>
                  <a:spcPct val="150000"/>
                </a:lnSpc>
                <a:buSzPct val="25000"/>
              </a:pPr>
              <a:r>
                <a:rPr lang="en-US" sz="1200" dirty="0">
                  <a:solidFill>
                    <a:schemeClr val="bg1"/>
                  </a:solidFill>
                </a:rPr>
                <a:t>Adjust the spacing to adapt to Chinese typesetting, use the reference line in PPT.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38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11075"/>
            <a:ext cx="10850818" cy="5032550"/>
            <a:chOff x="669925" y="1111075"/>
            <a:chExt cx="10850818" cy="5032550"/>
          </a:xfrm>
        </p:grpSpPr>
        <p:cxnSp>
          <p:nvCxnSpPr>
            <p:cNvPr id="6" name="直接连接符 5"/>
            <p:cNvCxnSpPr/>
            <p:nvPr/>
          </p:nvCxnSpPr>
          <p:spPr>
            <a:xfrm flipH="1">
              <a:off x="669925" y="4549390"/>
              <a:ext cx="3330575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>
              <a:endCxn id="11" idx="0"/>
            </p:cNvCxnSpPr>
            <p:nvPr/>
          </p:nvCxnSpPr>
          <p:spPr>
            <a:xfrm flipH="1">
              <a:off x="8116498" y="4549390"/>
              <a:ext cx="3403992" cy="3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iṡḻíḍè"/>
            <p:cNvSpPr/>
            <p:nvPr/>
          </p:nvSpPr>
          <p:spPr>
            <a:xfrm>
              <a:off x="669925" y="3568025"/>
              <a:ext cx="3111500" cy="32701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  <a:tabLst>
                  <a:tab pos="227965" algn="l"/>
                </a:tabLst>
                <a:defRPr/>
              </a:pPr>
              <a:r>
                <a:rPr lang="en-US" altLang="zh-CN" sz="1600" b="1" dirty="0"/>
                <a:t>Text here</a:t>
              </a:r>
              <a:endParaRPr lang="en-US" altLang="zh-CN" sz="1600" b="1" dirty="0"/>
            </a:p>
          </p:txBody>
        </p:sp>
        <p:sp>
          <p:nvSpPr>
            <p:cNvPr id="9" name="ï$ļiḋé"/>
            <p:cNvSpPr/>
            <p:nvPr/>
          </p:nvSpPr>
          <p:spPr>
            <a:xfrm>
              <a:off x="669925" y="3895039"/>
              <a:ext cx="3111500" cy="648404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lIns="91440" tIns="45720" rIns="91440" bIns="45720" anchor="t">
              <a:normAutofit/>
            </a:bodyPr>
            <a:lstStyle/>
            <a:p>
              <a:pPr>
                <a:lnSpc>
                  <a:spcPct val="150000"/>
                </a:lnSpc>
                <a:tabLst>
                  <a:tab pos="227965" algn="l"/>
                </a:tabLst>
                <a:defRPr/>
              </a:pPr>
              <a:r>
                <a:rPr lang="en-US" altLang="zh-CN" sz="1100" dirty="0"/>
                <a:t>Copy paste fonts. Choose the only option to retain text……</a:t>
              </a:r>
              <a:endParaRPr lang="en-US" altLang="zh-CN" sz="1100" dirty="0"/>
            </a:p>
            <a:p>
              <a:pPr>
                <a:lnSpc>
                  <a:spcPct val="150000"/>
                </a:lnSpc>
                <a:tabLst>
                  <a:tab pos="227965" algn="l"/>
                </a:tabLst>
                <a:defRPr/>
              </a:pPr>
              <a:endParaRPr lang="en-US" altLang="zh-CN" sz="1100" dirty="0"/>
            </a:p>
          </p:txBody>
        </p:sp>
        <p:sp>
          <p:nvSpPr>
            <p:cNvPr id="10" name="iṧḻidè"/>
            <p:cNvSpPr/>
            <p:nvPr/>
          </p:nvSpPr>
          <p:spPr bwMode="auto">
            <a:xfrm>
              <a:off x="5859528" y="1111075"/>
              <a:ext cx="437028" cy="1915462"/>
            </a:xfrm>
            <a:custGeom>
              <a:avLst/>
              <a:gdLst>
                <a:gd name="T0" fmla="*/ 11 w 12"/>
                <a:gd name="T1" fmla="*/ 53 h 53"/>
                <a:gd name="T2" fmla="*/ 12 w 12"/>
                <a:gd name="T3" fmla="*/ 32 h 53"/>
                <a:gd name="T4" fmla="*/ 6 w 12"/>
                <a:gd name="T5" fmla="*/ 0 h 53"/>
                <a:gd name="T6" fmla="*/ 0 w 12"/>
                <a:gd name="T7" fmla="*/ 32 h 53"/>
                <a:gd name="T8" fmla="*/ 2 w 12"/>
                <a:gd name="T9" fmla="*/ 52 h 53"/>
                <a:gd name="T10" fmla="*/ 6 w 12"/>
                <a:gd name="T11" fmla="*/ 52 h 53"/>
                <a:gd name="T12" fmla="*/ 11 w 12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3">
                  <a:moveTo>
                    <a:pt x="11" y="53"/>
                  </a:moveTo>
                  <a:cubicBezTo>
                    <a:pt x="12" y="47"/>
                    <a:pt x="12" y="40"/>
                    <a:pt x="12" y="32"/>
                  </a:cubicBezTo>
                  <a:cubicBezTo>
                    <a:pt x="12" y="14"/>
                    <a:pt x="6" y="0"/>
                    <a:pt x="6" y="0"/>
                  </a:cubicBezTo>
                  <a:cubicBezTo>
                    <a:pt x="6" y="0"/>
                    <a:pt x="0" y="14"/>
                    <a:pt x="0" y="32"/>
                  </a:cubicBezTo>
                  <a:cubicBezTo>
                    <a:pt x="0" y="40"/>
                    <a:pt x="1" y="47"/>
                    <a:pt x="2" y="52"/>
                  </a:cubicBezTo>
                  <a:cubicBezTo>
                    <a:pt x="3" y="52"/>
                    <a:pt x="5" y="52"/>
                    <a:pt x="6" y="52"/>
                  </a:cubicBezTo>
                  <a:cubicBezTo>
                    <a:pt x="8" y="52"/>
                    <a:pt x="9" y="52"/>
                    <a:pt x="11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" name="îṧliḑê"/>
            <p:cNvSpPr/>
            <p:nvPr/>
          </p:nvSpPr>
          <p:spPr bwMode="auto">
            <a:xfrm>
              <a:off x="6404312" y="3460790"/>
              <a:ext cx="1712186" cy="1088603"/>
            </a:xfrm>
            <a:custGeom>
              <a:avLst/>
              <a:gdLst>
                <a:gd name="T0" fmla="*/ 47 w 47"/>
                <a:gd name="T1" fmla="*/ 30 h 30"/>
                <a:gd name="T2" fmla="*/ 22 w 47"/>
                <a:gd name="T3" fmla="*/ 9 h 30"/>
                <a:gd name="T4" fmla="*/ 4 w 47"/>
                <a:gd name="T5" fmla="*/ 0 h 30"/>
                <a:gd name="T6" fmla="*/ 0 w 47"/>
                <a:gd name="T7" fmla="*/ 9 h 30"/>
                <a:gd name="T8" fmla="*/ 16 w 47"/>
                <a:gd name="T9" fmla="*/ 19 h 30"/>
                <a:gd name="T10" fmla="*/ 47 w 47"/>
                <a:gd name="T1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30">
                  <a:moveTo>
                    <a:pt x="47" y="30"/>
                  </a:moveTo>
                  <a:cubicBezTo>
                    <a:pt x="47" y="30"/>
                    <a:pt x="37" y="18"/>
                    <a:pt x="22" y="9"/>
                  </a:cubicBezTo>
                  <a:cubicBezTo>
                    <a:pt x="15" y="5"/>
                    <a:pt x="9" y="2"/>
                    <a:pt x="4" y="0"/>
                  </a:cubicBezTo>
                  <a:cubicBezTo>
                    <a:pt x="4" y="4"/>
                    <a:pt x="3" y="7"/>
                    <a:pt x="0" y="9"/>
                  </a:cubicBezTo>
                  <a:cubicBezTo>
                    <a:pt x="5" y="12"/>
                    <a:pt x="10" y="16"/>
                    <a:pt x="16" y="19"/>
                  </a:cubicBezTo>
                  <a:cubicBezTo>
                    <a:pt x="31" y="28"/>
                    <a:pt x="47" y="30"/>
                    <a:pt x="47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" name="îŝļíḍé"/>
            <p:cNvSpPr/>
            <p:nvPr/>
          </p:nvSpPr>
          <p:spPr bwMode="auto">
            <a:xfrm>
              <a:off x="4075502" y="3502429"/>
              <a:ext cx="1676266" cy="1046961"/>
            </a:xfrm>
            <a:custGeom>
              <a:avLst/>
              <a:gdLst>
                <a:gd name="T0" fmla="*/ 42 w 46"/>
                <a:gd name="T1" fmla="*/ 0 h 29"/>
                <a:gd name="T2" fmla="*/ 25 w 46"/>
                <a:gd name="T3" fmla="*/ 8 h 29"/>
                <a:gd name="T4" fmla="*/ 0 w 46"/>
                <a:gd name="T5" fmla="*/ 29 h 29"/>
                <a:gd name="T6" fmla="*/ 31 w 46"/>
                <a:gd name="T7" fmla="*/ 18 h 29"/>
                <a:gd name="T8" fmla="*/ 46 w 46"/>
                <a:gd name="T9" fmla="*/ 8 h 29"/>
                <a:gd name="T10" fmla="*/ 42 w 46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9">
                  <a:moveTo>
                    <a:pt x="42" y="0"/>
                  </a:moveTo>
                  <a:cubicBezTo>
                    <a:pt x="37" y="2"/>
                    <a:pt x="31" y="5"/>
                    <a:pt x="25" y="8"/>
                  </a:cubicBezTo>
                  <a:cubicBezTo>
                    <a:pt x="10" y="17"/>
                    <a:pt x="0" y="29"/>
                    <a:pt x="0" y="29"/>
                  </a:cubicBezTo>
                  <a:cubicBezTo>
                    <a:pt x="0" y="29"/>
                    <a:pt x="15" y="27"/>
                    <a:pt x="31" y="18"/>
                  </a:cubicBezTo>
                  <a:cubicBezTo>
                    <a:pt x="37" y="15"/>
                    <a:pt x="42" y="11"/>
                    <a:pt x="46" y="8"/>
                  </a:cubicBezTo>
                  <a:cubicBezTo>
                    <a:pt x="44" y="6"/>
                    <a:pt x="42" y="3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" name="íṥ1ïḍê"/>
            <p:cNvSpPr/>
            <p:nvPr/>
          </p:nvSpPr>
          <p:spPr bwMode="auto">
            <a:xfrm>
              <a:off x="6075048" y="3353714"/>
              <a:ext cx="77829" cy="71384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2 w 2"/>
                <a:gd name="T5" fmla="*/ 0 h 2"/>
                <a:gd name="T6" fmla="*/ 0 w 2"/>
                <a:gd name="T7" fmla="*/ 1 h 2"/>
                <a:gd name="T8" fmla="*/ 1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" name="ïśḻidé"/>
            <p:cNvSpPr/>
            <p:nvPr/>
          </p:nvSpPr>
          <p:spPr bwMode="auto">
            <a:xfrm>
              <a:off x="6039128" y="3353714"/>
              <a:ext cx="35920" cy="71384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0 h 2"/>
                <a:gd name="T4" fmla="*/ 1 w 1"/>
                <a:gd name="T5" fmla="*/ 2 h 2"/>
                <a:gd name="T6" fmla="*/ 1 w 1"/>
                <a:gd name="T7" fmla="*/ 1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" name="íṡľíḋe"/>
            <p:cNvSpPr/>
            <p:nvPr/>
          </p:nvSpPr>
          <p:spPr bwMode="auto">
            <a:xfrm>
              <a:off x="6075048" y="3425098"/>
              <a:ext cx="35920" cy="3569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6" name="ïsḷíḓe"/>
            <p:cNvSpPr/>
            <p:nvPr/>
          </p:nvSpPr>
          <p:spPr bwMode="auto">
            <a:xfrm>
              <a:off x="6075048" y="3389406"/>
              <a:ext cx="35920" cy="3569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0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4C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" name="ïşḷïḑé"/>
            <p:cNvSpPr/>
            <p:nvPr/>
          </p:nvSpPr>
          <p:spPr bwMode="auto">
            <a:xfrm>
              <a:off x="5751768" y="3895039"/>
              <a:ext cx="652548" cy="2248586"/>
            </a:xfrm>
            <a:custGeom>
              <a:avLst/>
              <a:gdLst>
                <a:gd name="T0" fmla="*/ 9 w 18"/>
                <a:gd name="T1" fmla="*/ 1 h 62"/>
                <a:gd name="T2" fmla="*/ 5 w 18"/>
                <a:gd name="T3" fmla="*/ 0 h 62"/>
                <a:gd name="T4" fmla="*/ 0 w 18"/>
                <a:gd name="T5" fmla="*/ 62 h 62"/>
                <a:gd name="T6" fmla="*/ 18 w 18"/>
                <a:gd name="T7" fmla="*/ 62 h 62"/>
                <a:gd name="T8" fmla="*/ 14 w 18"/>
                <a:gd name="T9" fmla="*/ 0 h 62"/>
                <a:gd name="T10" fmla="*/ 9 w 18"/>
                <a:gd name="T11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62">
                  <a:moveTo>
                    <a:pt x="9" y="1"/>
                  </a:moveTo>
                  <a:cubicBezTo>
                    <a:pt x="8" y="1"/>
                    <a:pt x="6" y="1"/>
                    <a:pt x="5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1"/>
                    <a:pt x="11" y="1"/>
                    <a:pt x="9" y="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îṥḷiďê"/>
            <p:cNvSpPr/>
            <p:nvPr/>
          </p:nvSpPr>
          <p:spPr bwMode="auto">
            <a:xfrm>
              <a:off x="5717184" y="3105199"/>
              <a:ext cx="721716" cy="71713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none" lIns="90000" tIns="46800" rIns="90000" bIns="46800" numCol="1" anchor="ctr" anchorCtr="0" compatLnSpc="1">
              <a:normAutofit/>
            </a:bodyPr>
            <a:lstStyle/>
            <a:p>
              <a:pPr algn="ctr"/>
              <a:r>
                <a:rPr lang="en-US" altLang="zh-CN" sz="1400" b="1" i="1" dirty="0">
                  <a:solidFill>
                    <a:schemeClr val="tx1"/>
                  </a:solidFill>
                </a:rPr>
                <a:t>Text</a:t>
              </a:r>
              <a:endParaRPr lang="en-US" altLang="zh-CN" sz="1400" b="1" i="1" dirty="0">
                <a:solidFill>
                  <a:schemeClr val="tx1"/>
                </a:solidFill>
              </a:endParaRPr>
            </a:p>
          </p:txBody>
        </p:sp>
        <p:sp>
          <p:nvSpPr>
            <p:cNvPr id="19" name="ísľiḍê"/>
            <p:cNvSpPr/>
            <p:nvPr/>
          </p:nvSpPr>
          <p:spPr bwMode="auto">
            <a:xfrm>
              <a:off x="4844388" y="3886836"/>
              <a:ext cx="241962" cy="236510"/>
            </a:xfrm>
            <a:custGeom>
              <a:avLst/>
              <a:gdLst>
                <a:gd name="connsiteX0" fmla="*/ 163904 w 607933"/>
                <a:gd name="connsiteY0" fmla="*/ 368072 h 594235"/>
                <a:gd name="connsiteX1" fmla="*/ 194698 w 607933"/>
                <a:gd name="connsiteY1" fmla="*/ 416677 h 594235"/>
                <a:gd name="connsiteX2" fmla="*/ 52648 w 607933"/>
                <a:gd name="connsiteY2" fmla="*/ 475202 h 594235"/>
                <a:gd name="connsiteX3" fmla="*/ 303966 w 607933"/>
                <a:gd name="connsiteY3" fmla="*/ 542654 h 594235"/>
                <a:gd name="connsiteX4" fmla="*/ 555285 w 607933"/>
                <a:gd name="connsiteY4" fmla="*/ 475202 h 594235"/>
                <a:gd name="connsiteX5" fmla="*/ 412242 w 607933"/>
                <a:gd name="connsiteY5" fmla="*/ 416677 h 594235"/>
                <a:gd name="connsiteX6" fmla="*/ 444030 w 607933"/>
                <a:gd name="connsiteY6" fmla="*/ 368072 h 594235"/>
                <a:gd name="connsiteX7" fmla="*/ 607933 w 607933"/>
                <a:gd name="connsiteY7" fmla="*/ 475202 h 594235"/>
                <a:gd name="connsiteX8" fmla="*/ 303966 w 607933"/>
                <a:gd name="connsiteY8" fmla="*/ 594235 h 594235"/>
                <a:gd name="connsiteX9" fmla="*/ 0 w 607933"/>
                <a:gd name="connsiteY9" fmla="*/ 475202 h 594235"/>
                <a:gd name="connsiteX10" fmla="*/ 163904 w 607933"/>
                <a:gd name="connsiteY10" fmla="*/ 368072 h 594235"/>
                <a:gd name="connsiteX11" fmla="*/ 304444 w 607933"/>
                <a:gd name="connsiteY11" fmla="*/ 119134 h 594235"/>
                <a:gd name="connsiteX12" fmla="*/ 368550 w 607933"/>
                <a:gd name="connsiteY12" fmla="*/ 183559 h 594235"/>
                <a:gd name="connsiteX13" fmla="*/ 304444 w 607933"/>
                <a:gd name="connsiteY13" fmla="*/ 247984 h 594235"/>
                <a:gd name="connsiteX14" fmla="*/ 240338 w 607933"/>
                <a:gd name="connsiteY14" fmla="*/ 183559 h 594235"/>
                <a:gd name="connsiteX15" fmla="*/ 304444 w 607933"/>
                <a:gd name="connsiteY15" fmla="*/ 119134 h 594235"/>
                <a:gd name="connsiteX16" fmla="*/ 304941 w 607933"/>
                <a:gd name="connsiteY16" fmla="*/ 78375 h 594235"/>
                <a:gd name="connsiteX17" fmla="*/ 198655 w 607933"/>
                <a:gd name="connsiteY17" fmla="*/ 183536 h 594235"/>
                <a:gd name="connsiteX18" fmla="*/ 304941 w 607933"/>
                <a:gd name="connsiteY18" fmla="*/ 288698 h 594235"/>
                <a:gd name="connsiteX19" fmla="*/ 410234 w 607933"/>
                <a:gd name="connsiteY19" fmla="*/ 183536 h 594235"/>
                <a:gd name="connsiteX20" fmla="*/ 304941 w 607933"/>
                <a:gd name="connsiteY20" fmla="*/ 78375 h 594235"/>
                <a:gd name="connsiteX21" fmla="*/ 304941 w 607933"/>
                <a:gd name="connsiteY21" fmla="*/ 0 h 594235"/>
                <a:gd name="connsiteX22" fmla="*/ 482747 w 607933"/>
                <a:gd name="connsiteY22" fmla="*/ 178576 h 594235"/>
                <a:gd name="connsiteX23" fmla="*/ 338714 w 607933"/>
                <a:gd name="connsiteY23" fmla="*/ 454376 h 594235"/>
                <a:gd name="connsiteX24" fmla="*/ 304941 w 607933"/>
                <a:gd name="connsiteY24" fmla="*/ 472234 h 594235"/>
                <a:gd name="connsiteX25" fmla="*/ 270175 w 607933"/>
                <a:gd name="connsiteY25" fmla="*/ 454376 h 594235"/>
                <a:gd name="connsiteX26" fmla="*/ 126142 w 607933"/>
                <a:gd name="connsiteY26" fmla="*/ 178576 h 594235"/>
                <a:gd name="connsiteX27" fmla="*/ 304941 w 607933"/>
                <a:gd name="connsiteY27" fmla="*/ 0 h 594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07933" h="594235">
                  <a:moveTo>
                    <a:pt x="163904" y="368072"/>
                  </a:moveTo>
                  <a:cubicBezTo>
                    <a:pt x="173837" y="383943"/>
                    <a:pt x="183771" y="399814"/>
                    <a:pt x="194698" y="416677"/>
                  </a:cubicBezTo>
                  <a:cubicBezTo>
                    <a:pt x="100329" y="430564"/>
                    <a:pt x="52648" y="460323"/>
                    <a:pt x="52648" y="475202"/>
                  </a:cubicBezTo>
                  <a:cubicBezTo>
                    <a:pt x="52648" y="495041"/>
                    <a:pt x="138076" y="542654"/>
                    <a:pt x="303966" y="542654"/>
                  </a:cubicBezTo>
                  <a:cubicBezTo>
                    <a:pt x="469857" y="542654"/>
                    <a:pt x="555285" y="495041"/>
                    <a:pt x="555285" y="475202"/>
                  </a:cubicBezTo>
                  <a:cubicBezTo>
                    <a:pt x="555285" y="460323"/>
                    <a:pt x="506611" y="430564"/>
                    <a:pt x="412242" y="416677"/>
                  </a:cubicBezTo>
                  <a:cubicBezTo>
                    <a:pt x="424162" y="399814"/>
                    <a:pt x="434096" y="383943"/>
                    <a:pt x="444030" y="368072"/>
                  </a:cubicBezTo>
                  <a:cubicBezTo>
                    <a:pt x="536412" y="385927"/>
                    <a:pt x="607933" y="421637"/>
                    <a:pt x="607933" y="475202"/>
                  </a:cubicBezTo>
                  <a:cubicBezTo>
                    <a:pt x="607933" y="553565"/>
                    <a:pt x="454956" y="594235"/>
                    <a:pt x="303966" y="594235"/>
                  </a:cubicBezTo>
                  <a:cubicBezTo>
                    <a:pt x="152977" y="594235"/>
                    <a:pt x="0" y="553565"/>
                    <a:pt x="0" y="475202"/>
                  </a:cubicBezTo>
                  <a:cubicBezTo>
                    <a:pt x="0" y="421637"/>
                    <a:pt x="70528" y="385927"/>
                    <a:pt x="163904" y="368072"/>
                  </a:cubicBezTo>
                  <a:close/>
                  <a:moveTo>
                    <a:pt x="304444" y="119134"/>
                  </a:moveTo>
                  <a:cubicBezTo>
                    <a:pt x="339849" y="119134"/>
                    <a:pt x="368550" y="147978"/>
                    <a:pt x="368550" y="183559"/>
                  </a:cubicBezTo>
                  <a:cubicBezTo>
                    <a:pt x="368550" y="219140"/>
                    <a:pt x="339849" y="247984"/>
                    <a:pt x="304444" y="247984"/>
                  </a:cubicBezTo>
                  <a:cubicBezTo>
                    <a:pt x="269039" y="247984"/>
                    <a:pt x="240338" y="219140"/>
                    <a:pt x="240338" y="183559"/>
                  </a:cubicBezTo>
                  <a:cubicBezTo>
                    <a:pt x="240338" y="147978"/>
                    <a:pt x="269039" y="119134"/>
                    <a:pt x="304444" y="119134"/>
                  </a:cubicBezTo>
                  <a:close/>
                  <a:moveTo>
                    <a:pt x="304941" y="78375"/>
                  </a:moveTo>
                  <a:cubicBezTo>
                    <a:pt x="246335" y="78375"/>
                    <a:pt x="198655" y="125003"/>
                    <a:pt x="198655" y="183536"/>
                  </a:cubicBezTo>
                  <a:cubicBezTo>
                    <a:pt x="198655" y="242070"/>
                    <a:pt x="246335" y="288698"/>
                    <a:pt x="304941" y="288698"/>
                  </a:cubicBezTo>
                  <a:cubicBezTo>
                    <a:pt x="362554" y="288698"/>
                    <a:pt x="410234" y="242070"/>
                    <a:pt x="410234" y="183536"/>
                  </a:cubicBezTo>
                  <a:cubicBezTo>
                    <a:pt x="410234" y="125003"/>
                    <a:pt x="362554" y="78375"/>
                    <a:pt x="304941" y="78375"/>
                  </a:cubicBezTo>
                  <a:close/>
                  <a:moveTo>
                    <a:pt x="304941" y="0"/>
                  </a:moveTo>
                  <a:cubicBezTo>
                    <a:pt x="403281" y="0"/>
                    <a:pt x="482747" y="80359"/>
                    <a:pt x="482747" y="178576"/>
                  </a:cubicBezTo>
                  <a:cubicBezTo>
                    <a:pt x="482747" y="249014"/>
                    <a:pt x="391361" y="383938"/>
                    <a:pt x="338714" y="454376"/>
                  </a:cubicBezTo>
                  <a:cubicBezTo>
                    <a:pt x="330768" y="465289"/>
                    <a:pt x="317854" y="472234"/>
                    <a:pt x="304941" y="472234"/>
                  </a:cubicBezTo>
                  <a:cubicBezTo>
                    <a:pt x="291035" y="472234"/>
                    <a:pt x="278121" y="465289"/>
                    <a:pt x="270175" y="454376"/>
                  </a:cubicBezTo>
                  <a:cubicBezTo>
                    <a:pt x="217528" y="383938"/>
                    <a:pt x="126142" y="249014"/>
                    <a:pt x="126142" y="178576"/>
                  </a:cubicBezTo>
                  <a:cubicBezTo>
                    <a:pt x="126142" y="80359"/>
                    <a:pt x="205608" y="0"/>
                    <a:pt x="3049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20" name="íṣḷîďè"/>
            <p:cNvSpPr/>
            <p:nvPr/>
          </p:nvSpPr>
          <p:spPr bwMode="auto">
            <a:xfrm>
              <a:off x="7045903" y="3886836"/>
              <a:ext cx="241962" cy="236510"/>
            </a:xfrm>
            <a:custGeom>
              <a:avLst/>
              <a:gdLst>
                <a:gd name="connsiteX0" fmla="*/ 163904 w 607933"/>
                <a:gd name="connsiteY0" fmla="*/ 368072 h 594235"/>
                <a:gd name="connsiteX1" fmla="*/ 194698 w 607933"/>
                <a:gd name="connsiteY1" fmla="*/ 416677 h 594235"/>
                <a:gd name="connsiteX2" fmla="*/ 52648 w 607933"/>
                <a:gd name="connsiteY2" fmla="*/ 475202 h 594235"/>
                <a:gd name="connsiteX3" fmla="*/ 303966 w 607933"/>
                <a:gd name="connsiteY3" fmla="*/ 542654 h 594235"/>
                <a:gd name="connsiteX4" fmla="*/ 555285 w 607933"/>
                <a:gd name="connsiteY4" fmla="*/ 475202 h 594235"/>
                <a:gd name="connsiteX5" fmla="*/ 412242 w 607933"/>
                <a:gd name="connsiteY5" fmla="*/ 416677 h 594235"/>
                <a:gd name="connsiteX6" fmla="*/ 444030 w 607933"/>
                <a:gd name="connsiteY6" fmla="*/ 368072 h 594235"/>
                <a:gd name="connsiteX7" fmla="*/ 607933 w 607933"/>
                <a:gd name="connsiteY7" fmla="*/ 475202 h 594235"/>
                <a:gd name="connsiteX8" fmla="*/ 303966 w 607933"/>
                <a:gd name="connsiteY8" fmla="*/ 594235 h 594235"/>
                <a:gd name="connsiteX9" fmla="*/ 0 w 607933"/>
                <a:gd name="connsiteY9" fmla="*/ 475202 h 594235"/>
                <a:gd name="connsiteX10" fmla="*/ 163904 w 607933"/>
                <a:gd name="connsiteY10" fmla="*/ 368072 h 594235"/>
                <a:gd name="connsiteX11" fmla="*/ 304444 w 607933"/>
                <a:gd name="connsiteY11" fmla="*/ 119134 h 594235"/>
                <a:gd name="connsiteX12" fmla="*/ 368550 w 607933"/>
                <a:gd name="connsiteY12" fmla="*/ 183559 h 594235"/>
                <a:gd name="connsiteX13" fmla="*/ 304444 w 607933"/>
                <a:gd name="connsiteY13" fmla="*/ 247984 h 594235"/>
                <a:gd name="connsiteX14" fmla="*/ 240338 w 607933"/>
                <a:gd name="connsiteY14" fmla="*/ 183559 h 594235"/>
                <a:gd name="connsiteX15" fmla="*/ 304444 w 607933"/>
                <a:gd name="connsiteY15" fmla="*/ 119134 h 594235"/>
                <a:gd name="connsiteX16" fmla="*/ 304941 w 607933"/>
                <a:gd name="connsiteY16" fmla="*/ 78375 h 594235"/>
                <a:gd name="connsiteX17" fmla="*/ 198655 w 607933"/>
                <a:gd name="connsiteY17" fmla="*/ 183536 h 594235"/>
                <a:gd name="connsiteX18" fmla="*/ 304941 w 607933"/>
                <a:gd name="connsiteY18" fmla="*/ 288698 h 594235"/>
                <a:gd name="connsiteX19" fmla="*/ 410234 w 607933"/>
                <a:gd name="connsiteY19" fmla="*/ 183536 h 594235"/>
                <a:gd name="connsiteX20" fmla="*/ 304941 w 607933"/>
                <a:gd name="connsiteY20" fmla="*/ 78375 h 594235"/>
                <a:gd name="connsiteX21" fmla="*/ 304941 w 607933"/>
                <a:gd name="connsiteY21" fmla="*/ 0 h 594235"/>
                <a:gd name="connsiteX22" fmla="*/ 482747 w 607933"/>
                <a:gd name="connsiteY22" fmla="*/ 178576 h 594235"/>
                <a:gd name="connsiteX23" fmla="*/ 338714 w 607933"/>
                <a:gd name="connsiteY23" fmla="*/ 454376 h 594235"/>
                <a:gd name="connsiteX24" fmla="*/ 304941 w 607933"/>
                <a:gd name="connsiteY24" fmla="*/ 472234 h 594235"/>
                <a:gd name="connsiteX25" fmla="*/ 270175 w 607933"/>
                <a:gd name="connsiteY25" fmla="*/ 454376 h 594235"/>
                <a:gd name="connsiteX26" fmla="*/ 126142 w 607933"/>
                <a:gd name="connsiteY26" fmla="*/ 178576 h 594235"/>
                <a:gd name="connsiteX27" fmla="*/ 304941 w 607933"/>
                <a:gd name="connsiteY27" fmla="*/ 0 h 594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07933" h="594235">
                  <a:moveTo>
                    <a:pt x="163904" y="368072"/>
                  </a:moveTo>
                  <a:cubicBezTo>
                    <a:pt x="173837" y="383943"/>
                    <a:pt x="183771" y="399814"/>
                    <a:pt x="194698" y="416677"/>
                  </a:cubicBezTo>
                  <a:cubicBezTo>
                    <a:pt x="100329" y="430564"/>
                    <a:pt x="52648" y="460323"/>
                    <a:pt x="52648" y="475202"/>
                  </a:cubicBezTo>
                  <a:cubicBezTo>
                    <a:pt x="52648" y="495041"/>
                    <a:pt x="138076" y="542654"/>
                    <a:pt x="303966" y="542654"/>
                  </a:cubicBezTo>
                  <a:cubicBezTo>
                    <a:pt x="469857" y="542654"/>
                    <a:pt x="555285" y="495041"/>
                    <a:pt x="555285" y="475202"/>
                  </a:cubicBezTo>
                  <a:cubicBezTo>
                    <a:pt x="555285" y="460323"/>
                    <a:pt x="506611" y="430564"/>
                    <a:pt x="412242" y="416677"/>
                  </a:cubicBezTo>
                  <a:cubicBezTo>
                    <a:pt x="424162" y="399814"/>
                    <a:pt x="434096" y="383943"/>
                    <a:pt x="444030" y="368072"/>
                  </a:cubicBezTo>
                  <a:cubicBezTo>
                    <a:pt x="536412" y="385927"/>
                    <a:pt x="607933" y="421637"/>
                    <a:pt x="607933" y="475202"/>
                  </a:cubicBezTo>
                  <a:cubicBezTo>
                    <a:pt x="607933" y="553565"/>
                    <a:pt x="454956" y="594235"/>
                    <a:pt x="303966" y="594235"/>
                  </a:cubicBezTo>
                  <a:cubicBezTo>
                    <a:pt x="152977" y="594235"/>
                    <a:pt x="0" y="553565"/>
                    <a:pt x="0" y="475202"/>
                  </a:cubicBezTo>
                  <a:cubicBezTo>
                    <a:pt x="0" y="421637"/>
                    <a:pt x="70528" y="385927"/>
                    <a:pt x="163904" y="368072"/>
                  </a:cubicBezTo>
                  <a:close/>
                  <a:moveTo>
                    <a:pt x="304444" y="119134"/>
                  </a:moveTo>
                  <a:cubicBezTo>
                    <a:pt x="339849" y="119134"/>
                    <a:pt x="368550" y="147978"/>
                    <a:pt x="368550" y="183559"/>
                  </a:cubicBezTo>
                  <a:cubicBezTo>
                    <a:pt x="368550" y="219140"/>
                    <a:pt x="339849" y="247984"/>
                    <a:pt x="304444" y="247984"/>
                  </a:cubicBezTo>
                  <a:cubicBezTo>
                    <a:pt x="269039" y="247984"/>
                    <a:pt x="240338" y="219140"/>
                    <a:pt x="240338" y="183559"/>
                  </a:cubicBezTo>
                  <a:cubicBezTo>
                    <a:pt x="240338" y="147978"/>
                    <a:pt x="269039" y="119134"/>
                    <a:pt x="304444" y="119134"/>
                  </a:cubicBezTo>
                  <a:close/>
                  <a:moveTo>
                    <a:pt x="304941" y="78375"/>
                  </a:moveTo>
                  <a:cubicBezTo>
                    <a:pt x="246335" y="78375"/>
                    <a:pt x="198655" y="125003"/>
                    <a:pt x="198655" y="183536"/>
                  </a:cubicBezTo>
                  <a:cubicBezTo>
                    <a:pt x="198655" y="242070"/>
                    <a:pt x="246335" y="288698"/>
                    <a:pt x="304941" y="288698"/>
                  </a:cubicBezTo>
                  <a:cubicBezTo>
                    <a:pt x="362554" y="288698"/>
                    <a:pt x="410234" y="242070"/>
                    <a:pt x="410234" y="183536"/>
                  </a:cubicBezTo>
                  <a:cubicBezTo>
                    <a:pt x="410234" y="125003"/>
                    <a:pt x="362554" y="78375"/>
                    <a:pt x="304941" y="78375"/>
                  </a:cubicBezTo>
                  <a:close/>
                  <a:moveTo>
                    <a:pt x="304941" y="0"/>
                  </a:moveTo>
                  <a:cubicBezTo>
                    <a:pt x="403281" y="0"/>
                    <a:pt x="482747" y="80359"/>
                    <a:pt x="482747" y="178576"/>
                  </a:cubicBezTo>
                  <a:cubicBezTo>
                    <a:pt x="482747" y="249014"/>
                    <a:pt x="391361" y="383938"/>
                    <a:pt x="338714" y="454376"/>
                  </a:cubicBezTo>
                  <a:cubicBezTo>
                    <a:pt x="330768" y="465289"/>
                    <a:pt x="317854" y="472234"/>
                    <a:pt x="304941" y="472234"/>
                  </a:cubicBezTo>
                  <a:cubicBezTo>
                    <a:pt x="291035" y="472234"/>
                    <a:pt x="278121" y="465289"/>
                    <a:pt x="270175" y="454376"/>
                  </a:cubicBezTo>
                  <a:cubicBezTo>
                    <a:pt x="217528" y="383938"/>
                    <a:pt x="126142" y="249014"/>
                    <a:pt x="126142" y="178576"/>
                  </a:cubicBezTo>
                  <a:cubicBezTo>
                    <a:pt x="126142" y="80359"/>
                    <a:pt x="205608" y="0"/>
                    <a:pt x="3049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21" name="îṡľíḓè"/>
            <p:cNvSpPr/>
            <p:nvPr/>
          </p:nvSpPr>
          <p:spPr>
            <a:xfrm>
              <a:off x="8409243" y="3568025"/>
              <a:ext cx="3111500" cy="32701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lvl="0" algn="r" fontAlgn="base">
                <a:spcBef>
                  <a:spcPct val="0"/>
                </a:spcBef>
                <a:spcAft>
                  <a:spcPct val="0"/>
                </a:spcAft>
                <a:tabLst>
                  <a:tab pos="227965" algn="l"/>
                </a:tabLst>
                <a:defRPr/>
              </a:pPr>
              <a:r>
                <a:rPr lang="en-US" altLang="zh-CN" sz="1600" b="1" dirty="0"/>
                <a:t>Text here</a:t>
              </a:r>
              <a:endParaRPr lang="en-US" altLang="zh-CN" sz="1600" b="1" dirty="0"/>
            </a:p>
          </p:txBody>
        </p:sp>
        <p:sp>
          <p:nvSpPr>
            <p:cNvPr id="22" name="ïşḷiďè"/>
            <p:cNvSpPr/>
            <p:nvPr/>
          </p:nvSpPr>
          <p:spPr>
            <a:xfrm>
              <a:off x="8409243" y="3895039"/>
              <a:ext cx="3111500" cy="648404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lIns="91440" tIns="45720" rIns="91440" bIns="45720" anchor="t">
              <a:normAutofit/>
            </a:bodyPr>
            <a:lstStyle/>
            <a:p>
              <a:pPr algn="r">
                <a:lnSpc>
                  <a:spcPct val="150000"/>
                </a:lnSpc>
                <a:tabLst>
                  <a:tab pos="227965" algn="l"/>
                </a:tabLst>
                <a:defRPr/>
              </a:pPr>
              <a:r>
                <a:rPr lang="en-US" altLang="zh-CN" sz="1100" dirty="0"/>
                <a:t>Copy paste fonts. Choose the only option to retain text……</a:t>
              </a:r>
              <a:endParaRPr lang="en-US" altLang="zh-CN" sz="1100" dirty="0"/>
            </a:p>
            <a:p>
              <a:pPr algn="r">
                <a:lnSpc>
                  <a:spcPct val="150000"/>
                </a:lnSpc>
                <a:tabLst>
                  <a:tab pos="227965" algn="l"/>
                </a:tabLst>
                <a:defRPr/>
              </a:pPr>
              <a:endParaRPr lang="en-US" altLang="zh-CN" sz="1100" dirty="0"/>
            </a:p>
          </p:txBody>
        </p:sp>
        <p:sp>
          <p:nvSpPr>
            <p:cNvPr id="23" name="išļiḍé"/>
            <p:cNvSpPr/>
            <p:nvPr/>
          </p:nvSpPr>
          <p:spPr>
            <a:xfrm>
              <a:off x="6475668" y="1453363"/>
              <a:ext cx="3111500" cy="32701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  <a:tabLst>
                  <a:tab pos="227965" algn="l"/>
                </a:tabLst>
                <a:defRPr/>
              </a:pPr>
              <a:r>
                <a:rPr lang="en-US" altLang="zh-CN" sz="1600" b="1" dirty="0"/>
                <a:t>Text here</a:t>
              </a:r>
              <a:endParaRPr lang="en-US" altLang="zh-CN" sz="1600" b="1" dirty="0"/>
            </a:p>
          </p:txBody>
        </p:sp>
        <p:sp>
          <p:nvSpPr>
            <p:cNvPr id="24" name="ïśľîďe"/>
            <p:cNvSpPr/>
            <p:nvPr/>
          </p:nvSpPr>
          <p:spPr>
            <a:xfrm>
              <a:off x="6475668" y="1780377"/>
              <a:ext cx="3111500" cy="648404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lIns="91440" tIns="45720" rIns="91440" bIns="45720" anchor="t">
              <a:normAutofit/>
            </a:bodyPr>
            <a:lstStyle/>
            <a:p>
              <a:pPr>
                <a:lnSpc>
                  <a:spcPct val="150000"/>
                </a:lnSpc>
                <a:tabLst>
                  <a:tab pos="227965" algn="l"/>
                </a:tabLst>
                <a:defRPr/>
              </a:pPr>
              <a:r>
                <a:rPr lang="en-US" altLang="zh-CN" sz="1100" dirty="0"/>
                <a:t>Copy paste fonts. Choose the only option to retain text……</a:t>
              </a:r>
              <a:endParaRPr lang="en-US" altLang="zh-CN" sz="1100" dirty="0"/>
            </a:p>
            <a:p>
              <a:pPr>
                <a:lnSpc>
                  <a:spcPct val="150000"/>
                </a:lnSpc>
                <a:tabLst>
                  <a:tab pos="227965" algn="l"/>
                </a:tabLst>
                <a:defRPr/>
              </a:pPr>
              <a:endParaRPr lang="en-US" altLang="zh-CN" sz="1100" dirty="0"/>
            </a:p>
          </p:txBody>
        </p:sp>
        <p:sp>
          <p:nvSpPr>
            <p:cNvPr id="25" name="ïṣḷïďe"/>
            <p:cNvSpPr/>
            <p:nvPr/>
          </p:nvSpPr>
          <p:spPr bwMode="auto">
            <a:xfrm>
              <a:off x="5957061" y="1648310"/>
              <a:ext cx="241962" cy="236510"/>
            </a:xfrm>
            <a:custGeom>
              <a:avLst/>
              <a:gdLst>
                <a:gd name="connsiteX0" fmla="*/ 163904 w 607933"/>
                <a:gd name="connsiteY0" fmla="*/ 368072 h 594235"/>
                <a:gd name="connsiteX1" fmla="*/ 194698 w 607933"/>
                <a:gd name="connsiteY1" fmla="*/ 416677 h 594235"/>
                <a:gd name="connsiteX2" fmla="*/ 52648 w 607933"/>
                <a:gd name="connsiteY2" fmla="*/ 475202 h 594235"/>
                <a:gd name="connsiteX3" fmla="*/ 303966 w 607933"/>
                <a:gd name="connsiteY3" fmla="*/ 542654 h 594235"/>
                <a:gd name="connsiteX4" fmla="*/ 555285 w 607933"/>
                <a:gd name="connsiteY4" fmla="*/ 475202 h 594235"/>
                <a:gd name="connsiteX5" fmla="*/ 412242 w 607933"/>
                <a:gd name="connsiteY5" fmla="*/ 416677 h 594235"/>
                <a:gd name="connsiteX6" fmla="*/ 444030 w 607933"/>
                <a:gd name="connsiteY6" fmla="*/ 368072 h 594235"/>
                <a:gd name="connsiteX7" fmla="*/ 607933 w 607933"/>
                <a:gd name="connsiteY7" fmla="*/ 475202 h 594235"/>
                <a:gd name="connsiteX8" fmla="*/ 303966 w 607933"/>
                <a:gd name="connsiteY8" fmla="*/ 594235 h 594235"/>
                <a:gd name="connsiteX9" fmla="*/ 0 w 607933"/>
                <a:gd name="connsiteY9" fmla="*/ 475202 h 594235"/>
                <a:gd name="connsiteX10" fmla="*/ 163904 w 607933"/>
                <a:gd name="connsiteY10" fmla="*/ 368072 h 594235"/>
                <a:gd name="connsiteX11" fmla="*/ 304444 w 607933"/>
                <a:gd name="connsiteY11" fmla="*/ 119134 h 594235"/>
                <a:gd name="connsiteX12" fmla="*/ 368550 w 607933"/>
                <a:gd name="connsiteY12" fmla="*/ 183559 h 594235"/>
                <a:gd name="connsiteX13" fmla="*/ 304444 w 607933"/>
                <a:gd name="connsiteY13" fmla="*/ 247984 h 594235"/>
                <a:gd name="connsiteX14" fmla="*/ 240338 w 607933"/>
                <a:gd name="connsiteY14" fmla="*/ 183559 h 594235"/>
                <a:gd name="connsiteX15" fmla="*/ 304444 w 607933"/>
                <a:gd name="connsiteY15" fmla="*/ 119134 h 594235"/>
                <a:gd name="connsiteX16" fmla="*/ 304941 w 607933"/>
                <a:gd name="connsiteY16" fmla="*/ 78375 h 594235"/>
                <a:gd name="connsiteX17" fmla="*/ 198655 w 607933"/>
                <a:gd name="connsiteY17" fmla="*/ 183536 h 594235"/>
                <a:gd name="connsiteX18" fmla="*/ 304941 w 607933"/>
                <a:gd name="connsiteY18" fmla="*/ 288698 h 594235"/>
                <a:gd name="connsiteX19" fmla="*/ 410234 w 607933"/>
                <a:gd name="connsiteY19" fmla="*/ 183536 h 594235"/>
                <a:gd name="connsiteX20" fmla="*/ 304941 w 607933"/>
                <a:gd name="connsiteY20" fmla="*/ 78375 h 594235"/>
                <a:gd name="connsiteX21" fmla="*/ 304941 w 607933"/>
                <a:gd name="connsiteY21" fmla="*/ 0 h 594235"/>
                <a:gd name="connsiteX22" fmla="*/ 482747 w 607933"/>
                <a:gd name="connsiteY22" fmla="*/ 178576 h 594235"/>
                <a:gd name="connsiteX23" fmla="*/ 338714 w 607933"/>
                <a:gd name="connsiteY23" fmla="*/ 454376 h 594235"/>
                <a:gd name="connsiteX24" fmla="*/ 304941 w 607933"/>
                <a:gd name="connsiteY24" fmla="*/ 472234 h 594235"/>
                <a:gd name="connsiteX25" fmla="*/ 270175 w 607933"/>
                <a:gd name="connsiteY25" fmla="*/ 454376 h 594235"/>
                <a:gd name="connsiteX26" fmla="*/ 126142 w 607933"/>
                <a:gd name="connsiteY26" fmla="*/ 178576 h 594235"/>
                <a:gd name="connsiteX27" fmla="*/ 304941 w 607933"/>
                <a:gd name="connsiteY27" fmla="*/ 0 h 594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07933" h="594235">
                  <a:moveTo>
                    <a:pt x="163904" y="368072"/>
                  </a:moveTo>
                  <a:cubicBezTo>
                    <a:pt x="173837" y="383943"/>
                    <a:pt x="183771" y="399814"/>
                    <a:pt x="194698" y="416677"/>
                  </a:cubicBezTo>
                  <a:cubicBezTo>
                    <a:pt x="100329" y="430564"/>
                    <a:pt x="52648" y="460323"/>
                    <a:pt x="52648" y="475202"/>
                  </a:cubicBezTo>
                  <a:cubicBezTo>
                    <a:pt x="52648" y="495041"/>
                    <a:pt x="138076" y="542654"/>
                    <a:pt x="303966" y="542654"/>
                  </a:cubicBezTo>
                  <a:cubicBezTo>
                    <a:pt x="469857" y="542654"/>
                    <a:pt x="555285" y="495041"/>
                    <a:pt x="555285" y="475202"/>
                  </a:cubicBezTo>
                  <a:cubicBezTo>
                    <a:pt x="555285" y="460323"/>
                    <a:pt x="506611" y="430564"/>
                    <a:pt x="412242" y="416677"/>
                  </a:cubicBezTo>
                  <a:cubicBezTo>
                    <a:pt x="424162" y="399814"/>
                    <a:pt x="434096" y="383943"/>
                    <a:pt x="444030" y="368072"/>
                  </a:cubicBezTo>
                  <a:cubicBezTo>
                    <a:pt x="536412" y="385927"/>
                    <a:pt x="607933" y="421637"/>
                    <a:pt x="607933" y="475202"/>
                  </a:cubicBezTo>
                  <a:cubicBezTo>
                    <a:pt x="607933" y="553565"/>
                    <a:pt x="454956" y="594235"/>
                    <a:pt x="303966" y="594235"/>
                  </a:cubicBezTo>
                  <a:cubicBezTo>
                    <a:pt x="152977" y="594235"/>
                    <a:pt x="0" y="553565"/>
                    <a:pt x="0" y="475202"/>
                  </a:cubicBezTo>
                  <a:cubicBezTo>
                    <a:pt x="0" y="421637"/>
                    <a:pt x="70528" y="385927"/>
                    <a:pt x="163904" y="368072"/>
                  </a:cubicBezTo>
                  <a:close/>
                  <a:moveTo>
                    <a:pt x="304444" y="119134"/>
                  </a:moveTo>
                  <a:cubicBezTo>
                    <a:pt x="339849" y="119134"/>
                    <a:pt x="368550" y="147978"/>
                    <a:pt x="368550" y="183559"/>
                  </a:cubicBezTo>
                  <a:cubicBezTo>
                    <a:pt x="368550" y="219140"/>
                    <a:pt x="339849" y="247984"/>
                    <a:pt x="304444" y="247984"/>
                  </a:cubicBezTo>
                  <a:cubicBezTo>
                    <a:pt x="269039" y="247984"/>
                    <a:pt x="240338" y="219140"/>
                    <a:pt x="240338" y="183559"/>
                  </a:cubicBezTo>
                  <a:cubicBezTo>
                    <a:pt x="240338" y="147978"/>
                    <a:pt x="269039" y="119134"/>
                    <a:pt x="304444" y="119134"/>
                  </a:cubicBezTo>
                  <a:close/>
                  <a:moveTo>
                    <a:pt x="304941" y="78375"/>
                  </a:moveTo>
                  <a:cubicBezTo>
                    <a:pt x="246335" y="78375"/>
                    <a:pt x="198655" y="125003"/>
                    <a:pt x="198655" y="183536"/>
                  </a:cubicBezTo>
                  <a:cubicBezTo>
                    <a:pt x="198655" y="242070"/>
                    <a:pt x="246335" y="288698"/>
                    <a:pt x="304941" y="288698"/>
                  </a:cubicBezTo>
                  <a:cubicBezTo>
                    <a:pt x="362554" y="288698"/>
                    <a:pt x="410234" y="242070"/>
                    <a:pt x="410234" y="183536"/>
                  </a:cubicBezTo>
                  <a:cubicBezTo>
                    <a:pt x="410234" y="125003"/>
                    <a:pt x="362554" y="78375"/>
                    <a:pt x="304941" y="78375"/>
                  </a:cubicBezTo>
                  <a:close/>
                  <a:moveTo>
                    <a:pt x="304941" y="0"/>
                  </a:moveTo>
                  <a:cubicBezTo>
                    <a:pt x="403281" y="0"/>
                    <a:pt x="482747" y="80359"/>
                    <a:pt x="482747" y="178576"/>
                  </a:cubicBezTo>
                  <a:cubicBezTo>
                    <a:pt x="482747" y="249014"/>
                    <a:pt x="391361" y="383938"/>
                    <a:pt x="338714" y="454376"/>
                  </a:cubicBezTo>
                  <a:cubicBezTo>
                    <a:pt x="330768" y="465289"/>
                    <a:pt x="317854" y="472234"/>
                    <a:pt x="304941" y="472234"/>
                  </a:cubicBezTo>
                  <a:cubicBezTo>
                    <a:pt x="291035" y="472234"/>
                    <a:pt x="278121" y="465289"/>
                    <a:pt x="270175" y="454376"/>
                  </a:cubicBezTo>
                  <a:cubicBezTo>
                    <a:pt x="217528" y="383938"/>
                    <a:pt x="126142" y="249014"/>
                    <a:pt x="126142" y="178576"/>
                  </a:cubicBezTo>
                  <a:cubicBezTo>
                    <a:pt x="126142" y="80359"/>
                    <a:pt x="205608" y="0"/>
                    <a:pt x="3049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366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327235"/>
            <a:ext cx="10845800" cy="4288649"/>
            <a:chOff x="673100" y="1327235"/>
            <a:chExt cx="10845800" cy="4288649"/>
          </a:xfrm>
        </p:grpSpPr>
        <p:grpSp>
          <p:nvGrpSpPr>
            <p:cNvPr id="6" name="iSļíḍê"/>
            <p:cNvGrpSpPr/>
            <p:nvPr/>
          </p:nvGrpSpPr>
          <p:grpSpPr>
            <a:xfrm>
              <a:off x="4505325" y="1327235"/>
              <a:ext cx="3181350" cy="4288649"/>
              <a:chOff x="1419021" y="1772816"/>
              <a:chExt cx="2520280" cy="3397488"/>
            </a:xfrm>
          </p:grpSpPr>
          <p:sp>
            <p:nvSpPr>
              <p:cNvPr id="25" name="ïş1îḋè"/>
              <p:cNvSpPr/>
              <p:nvPr/>
            </p:nvSpPr>
            <p:spPr>
              <a:xfrm>
                <a:off x="1869750" y="2128416"/>
                <a:ext cx="1625970" cy="1625970"/>
              </a:xfrm>
              <a:prstGeom prst="ellipse">
                <a:avLst/>
              </a:prstGeom>
              <a:noFill/>
              <a:ln w="5080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6" name="iŝliḓè"/>
              <p:cNvSpPr/>
              <p:nvPr/>
            </p:nvSpPr>
            <p:spPr>
              <a:xfrm>
                <a:off x="1507800" y="1772816"/>
                <a:ext cx="2345680" cy="2345680"/>
              </a:xfrm>
              <a:prstGeom prst="ellipse">
                <a:avLst/>
              </a:prstGeom>
              <a:noFill/>
              <a:ln w="508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7" name="íṧlîďé"/>
              <p:cNvSpPr/>
              <p:nvPr/>
            </p:nvSpPr>
            <p:spPr>
              <a:xfrm>
                <a:off x="3237829" y="1870525"/>
                <a:ext cx="515782" cy="515782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8" name="ï$ľîḓe"/>
              <p:cNvSpPr/>
              <p:nvPr/>
            </p:nvSpPr>
            <p:spPr>
              <a:xfrm>
                <a:off x="1918188" y="3840064"/>
                <a:ext cx="1521947" cy="473742"/>
              </a:xfrm>
              <a:prstGeom prst="roundRect">
                <a:avLst/>
              </a:prstGeom>
              <a:solidFill>
                <a:schemeClr val="accent1"/>
              </a:solidFill>
              <a:ln w="508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sz="1400" dirty="0"/>
                  <a:t>Text</a:t>
                </a:r>
                <a:endParaRPr lang="zh-CN" altLang="en-US" sz="1400" dirty="0"/>
              </a:p>
            </p:txBody>
          </p:sp>
          <p:sp>
            <p:nvSpPr>
              <p:cNvPr id="29" name="ïṩľîḍè"/>
              <p:cNvSpPr/>
              <p:nvPr/>
            </p:nvSpPr>
            <p:spPr>
              <a:xfrm>
                <a:off x="1890032" y="2156936"/>
                <a:ext cx="1585406" cy="1568930"/>
              </a:xfrm>
              <a:prstGeom prst="ellipse">
                <a:avLst/>
              </a:prstGeom>
              <a:blipFill>
                <a:blip r:embed="rId2"/>
                <a:stretch>
                  <a:fillRect l="-24668" r="-24356"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0" name="ïṩ1iḓe"/>
              <p:cNvSpPr txBox="1"/>
              <p:nvPr/>
            </p:nvSpPr>
            <p:spPr>
              <a:xfrm>
                <a:off x="1419021" y="4399484"/>
                <a:ext cx="2520280" cy="364555"/>
              </a:xfrm>
              <a:prstGeom prst="rect">
                <a:avLst/>
              </a:prstGeom>
            </p:spPr>
            <p:txBody>
              <a:bodyPr vert="horz" wrap="square" lIns="91440" tIns="45720" rIns="91440" bIns="45720" anchor="ctr" anchorCtr="0">
                <a:normAutofit/>
              </a:bodyPr>
              <a:lstStyle/>
              <a:p>
                <a:pPr algn="ctr"/>
                <a:r>
                  <a:rPr lang="en-US" altLang="zh-CN" sz="1600" b="1" kern="900" dirty="0"/>
                  <a:t>Text here</a:t>
                </a:r>
                <a:endParaRPr lang="zh-CN" altLang="en-US" sz="1600" b="1" kern="900" dirty="0"/>
              </a:p>
            </p:txBody>
          </p:sp>
          <p:sp>
            <p:nvSpPr>
              <p:cNvPr id="31" name="îŝľídè"/>
              <p:cNvSpPr txBox="1"/>
              <p:nvPr/>
            </p:nvSpPr>
            <p:spPr>
              <a:xfrm>
                <a:off x="1419021" y="4764039"/>
                <a:ext cx="2520280" cy="406265"/>
              </a:xfrm>
              <a:prstGeom prst="rect">
                <a:avLst/>
              </a:prstGeom>
            </p:spPr>
            <p:txBody>
              <a:bodyPr vert="horz"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  <a:endParaRPr lang="en-US" altLang="zh-CN" sz="1100" dirty="0"/>
              </a:p>
            </p:txBody>
          </p:sp>
          <p:sp>
            <p:nvSpPr>
              <p:cNvPr id="32" name="íṥļiďè"/>
              <p:cNvSpPr/>
              <p:nvPr/>
            </p:nvSpPr>
            <p:spPr bwMode="auto">
              <a:xfrm>
                <a:off x="3363749" y="1988657"/>
                <a:ext cx="263942" cy="279518"/>
              </a:xfrm>
              <a:custGeom>
                <a:avLst/>
                <a:gdLst>
                  <a:gd name="connsiteX0" fmla="*/ 435703 w 572779"/>
                  <a:gd name="connsiteY0" fmla="*/ 160183 h 606580"/>
                  <a:gd name="connsiteX1" fmla="*/ 479697 w 572779"/>
                  <a:gd name="connsiteY1" fmla="*/ 160183 h 606580"/>
                  <a:gd name="connsiteX2" fmla="*/ 479581 w 572779"/>
                  <a:gd name="connsiteY2" fmla="*/ 160472 h 606580"/>
                  <a:gd name="connsiteX3" fmla="*/ 479812 w 572779"/>
                  <a:gd name="connsiteY3" fmla="*/ 160472 h 606580"/>
                  <a:gd name="connsiteX4" fmla="*/ 478713 w 572779"/>
                  <a:gd name="connsiteY4" fmla="*/ 162726 h 606580"/>
                  <a:gd name="connsiteX5" fmla="*/ 469682 w 572779"/>
                  <a:gd name="connsiteY5" fmla="*/ 187227 h 606580"/>
                  <a:gd name="connsiteX6" fmla="*/ 474776 w 572779"/>
                  <a:gd name="connsiteY6" fmla="*/ 242470 h 606580"/>
                  <a:gd name="connsiteX7" fmla="*/ 494284 w 572779"/>
                  <a:gd name="connsiteY7" fmla="*/ 242470 h 606580"/>
                  <a:gd name="connsiteX8" fmla="*/ 510840 w 572779"/>
                  <a:gd name="connsiteY8" fmla="*/ 160183 h 606580"/>
                  <a:gd name="connsiteX9" fmla="*/ 527338 w 572779"/>
                  <a:gd name="connsiteY9" fmla="*/ 160183 h 606580"/>
                  <a:gd name="connsiteX10" fmla="*/ 572779 w 572779"/>
                  <a:gd name="connsiteY10" fmla="*/ 205430 h 606580"/>
                  <a:gd name="connsiteX11" fmla="*/ 572779 w 572779"/>
                  <a:gd name="connsiteY11" fmla="*/ 337413 h 606580"/>
                  <a:gd name="connsiteX12" fmla="*/ 527396 w 572779"/>
                  <a:gd name="connsiteY12" fmla="*/ 382717 h 606580"/>
                  <a:gd name="connsiteX13" fmla="*/ 521607 w 572779"/>
                  <a:gd name="connsiteY13" fmla="*/ 382717 h 606580"/>
                  <a:gd name="connsiteX14" fmla="*/ 521607 w 572779"/>
                  <a:gd name="connsiteY14" fmla="*/ 574624 h 606580"/>
                  <a:gd name="connsiteX15" fmla="*/ 489595 w 572779"/>
                  <a:gd name="connsiteY15" fmla="*/ 606580 h 606580"/>
                  <a:gd name="connsiteX16" fmla="*/ 457815 w 572779"/>
                  <a:gd name="connsiteY16" fmla="*/ 578149 h 606580"/>
                  <a:gd name="connsiteX17" fmla="*/ 425978 w 572779"/>
                  <a:gd name="connsiteY17" fmla="*/ 606580 h 606580"/>
                  <a:gd name="connsiteX18" fmla="*/ 393966 w 572779"/>
                  <a:gd name="connsiteY18" fmla="*/ 574624 h 606580"/>
                  <a:gd name="connsiteX19" fmla="*/ 393966 w 572779"/>
                  <a:gd name="connsiteY19" fmla="*/ 392541 h 606580"/>
                  <a:gd name="connsiteX20" fmla="*/ 422967 w 572779"/>
                  <a:gd name="connsiteY20" fmla="*/ 337528 h 606580"/>
                  <a:gd name="connsiteX21" fmla="*/ 422967 w 572779"/>
                  <a:gd name="connsiteY21" fmla="*/ 242528 h 606580"/>
                  <a:gd name="connsiteX22" fmla="*/ 440739 w 572779"/>
                  <a:gd name="connsiteY22" fmla="*/ 242528 h 606580"/>
                  <a:gd name="connsiteX23" fmla="*/ 445833 w 572779"/>
                  <a:gd name="connsiteY23" fmla="*/ 186996 h 606580"/>
                  <a:gd name="connsiteX24" fmla="*/ 445196 w 572779"/>
                  <a:gd name="connsiteY24" fmla="*/ 183991 h 606580"/>
                  <a:gd name="connsiteX25" fmla="*/ 436860 w 572779"/>
                  <a:gd name="connsiteY25" fmla="*/ 162726 h 606580"/>
                  <a:gd name="connsiteX26" fmla="*/ 435818 w 572779"/>
                  <a:gd name="connsiteY26" fmla="*/ 160472 h 606580"/>
                  <a:gd name="connsiteX27" fmla="*/ 435876 w 572779"/>
                  <a:gd name="connsiteY27" fmla="*/ 160472 h 606580"/>
                  <a:gd name="connsiteX28" fmla="*/ 435703 w 572779"/>
                  <a:gd name="connsiteY28" fmla="*/ 160183 h 606580"/>
                  <a:gd name="connsiteX29" fmla="*/ 264349 w 572779"/>
                  <a:gd name="connsiteY29" fmla="*/ 160183 h 606580"/>
                  <a:gd name="connsiteX30" fmla="*/ 308327 w 572779"/>
                  <a:gd name="connsiteY30" fmla="*/ 160183 h 606580"/>
                  <a:gd name="connsiteX31" fmla="*/ 308154 w 572779"/>
                  <a:gd name="connsiteY31" fmla="*/ 160472 h 606580"/>
                  <a:gd name="connsiteX32" fmla="*/ 308385 w 572779"/>
                  <a:gd name="connsiteY32" fmla="*/ 160472 h 606580"/>
                  <a:gd name="connsiteX33" fmla="*/ 307344 w 572779"/>
                  <a:gd name="connsiteY33" fmla="*/ 162726 h 606580"/>
                  <a:gd name="connsiteX34" fmla="*/ 298316 w 572779"/>
                  <a:gd name="connsiteY34" fmla="*/ 187227 h 606580"/>
                  <a:gd name="connsiteX35" fmla="*/ 303409 w 572779"/>
                  <a:gd name="connsiteY35" fmla="*/ 242470 h 606580"/>
                  <a:gd name="connsiteX36" fmla="*/ 322910 w 572779"/>
                  <a:gd name="connsiteY36" fmla="*/ 242470 h 606580"/>
                  <a:gd name="connsiteX37" fmla="*/ 339401 w 572779"/>
                  <a:gd name="connsiteY37" fmla="*/ 160183 h 606580"/>
                  <a:gd name="connsiteX38" fmla="*/ 355951 w 572779"/>
                  <a:gd name="connsiteY38" fmla="*/ 160183 h 606580"/>
                  <a:gd name="connsiteX39" fmla="*/ 401376 w 572779"/>
                  <a:gd name="connsiteY39" fmla="*/ 205430 h 606580"/>
                  <a:gd name="connsiteX40" fmla="*/ 401376 w 572779"/>
                  <a:gd name="connsiteY40" fmla="*/ 337413 h 606580"/>
                  <a:gd name="connsiteX41" fmla="*/ 356009 w 572779"/>
                  <a:gd name="connsiteY41" fmla="*/ 382717 h 606580"/>
                  <a:gd name="connsiteX42" fmla="*/ 350222 w 572779"/>
                  <a:gd name="connsiteY42" fmla="*/ 382717 h 606580"/>
                  <a:gd name="connsiteX43" fmla="*/ 350222 w 572779"/>
                  <a:gd name="connsiteY43" fmla="*/ 574624 h 606580"/>
                  <a:gd name="connsiteX44" fmla="*/ 318222 w 572779"/>
                  <a:gd name="connsiteY44" fmla="*/ 606580 h 606580"/>
                  <a:gd name="connsiteX45" fmla="*/ 286396 w 572779"/>
                  <a:gd name="connsiteY45" fmla="*/ 578149 h 606580"/>
                  <a:gd name="connsiteX46" fmla="*/ 254628 w 572779"/>
                  <a:gd name="connsiteY46" fmla="*/ 606580 h 606580"/>
                  <a:gd name="connsiteX47" fmla="*/ 222628 w 572779"/>
                  <a:gd name="connsiteY47" fmla="*/ 574624 h 606580"/>
                  <a:gd name="connsiteX48" fmla="*/ 222628 w 572779"/>
                  <a:gd name="connsiteY48" fmla="*/ 382833 h 606580"/>
                  <a:gd name="connsiteX49" fmla="*/ 216841 w 572779"/>
                  <a:gd name="connsiteY49" fmla="*/ 382833 h 606580"/>
                  <a:gd name="connsiteX50" fmla="*/ 171474 w 572779"/>
                  <a:gd name="connsiteY50" fmla="*/ 337528 h 606580"/>
                  <a:gd name="connsiteX51" fmla="*/ 171474 w 572779"/>
                  <a:gd name="connsiteY51" fmla="*/ 205545 h 606580"/>
                  <a:gd name="connsiteX52" fmla="*/ 216841 w 572779"/>
                  <a:gd name="connsiteY52" fmla="*/ 160241 h 606580"/>
                  <a:gd name="connsiteX53" fmla="*/ 233333 w 572779"/>
                  <a:gd name="connsiteY53" fmla="*/ 160241 h 606580"/>
                  <a:gd name="connsiteX54" fmla="*/ 249825 w 572779"/>
                  <a:gd name="connsiteY54" fmla="*/ 242528 h 606580"/>
                  <a:gd name="connsiteX55" fmla="*/ 269383 w 572779"/>
                  <a:gd name="connsiteY55" fmla="*/ 242528 h 606580"/>
                  <a:gd name="connsiteX56" fmla="*/ 274476 w 572779"/>
                  <a:gd name="connsiteY56" fmla="*/ 186996 h 606580"/>
                  <a:gd name="connsiteX57" fmla="*/ 273839 w 572779"/>
                  <a:gd name="connsiteY57" fmla="*/ 183991 h 606580"/>
                  <a:gd name="connsiteX58" fmla="*/ 265506 w 572779"/>
                  <a:gd name="connsiteY58" fmla="*/ 162726 h 606580"/>
                  <a:gd name="connsiteX59" fmla="*/ 264407 w 572779"/>
                  <a:gd name="connsiteY59" fmla="*/ 160472 h 606580"/>
                  <a:gd name="connsiteX60" fmla="*/ 264523 w 572779"/>
                  <a:gd name="connsiteY60" fmla="*/ 160472 h 606580"/>
                  <a:gd name="connsiteX61" fmla="*/ 264349 w 572779"/>
                  <a:gd name="connsiteY61" fmla="*/ 160183 h 606580"/>
                  <a:gd name="connsiteX62" fmla="*/ 92987 w 572779"/>
                  <a:gd name="connsiteY62" fmla="*/ 160183 h 606580"/>
                  <a:gd name="connsiteX63" fmla="*/ 136964 w 572779"/>
                  <a:gd name="connsiteY63" fmla="*/ 160183 h 606580"/>
                  <a:gd name="connsiteX64" fmla="*/ 136791 w 572779"/>
                  <a:gd name="connsiteY64" fmla="*/ 160472 h 606580"/>
                  <a:gd name="connsiteX65" fmla="*/ 137022 w 572779"/>
                  <a:gd name="connsiteY65" fmla="*/ 160472 h 606580"/>
                  <a:gd name="connsiteX66" fmla="*/ 135923 w 572779"/>
                  <a:gd name="connsiteY66" fmla="*/ 162726 h 606580"/>
                  <a:gd name="connsiteX67" fmla="*/ 126896 w 572779"/>
                  <a:gd name="connsiteY67" fmla="*/ 187227 h 606580"/>
                  <a:gd name="connsiteX68" fmla="*/ 131988 w 572779"/>
                  <a:gd name="connsiteY68" fmla="*/ 242470 h 606580"/>
                  <a:gd name="connsiteX69" fmla="*/ 149752 w 572779"/>
                  <a:gd name="connsiteY69" fmla="*/ 242470 h 606580"/>
                  <a:gd name="connsiteX70" fmla="*/ 149752 w 572779"/>
                  <a:gd name="connsiteY70" fmla="*/ 337471 h 606580"/>
                  <a:gd name="connsiteX71" fmla="*/ 178742 w 572779"/>
                  <a:gd name="connsiteY71" fmla="*/ 392483 h 606580"/>
                  <a:gd name="connsiteX72" fmla="*/ 178742 w 572779"/>
                  <a:gd name="connsiteY72" fmla="*/ 574624 h 606580"/>
                  <a:gd name="connsiteX73" fmla="*/ 146743 w 572779"/>
                  <a:gd name="connsiteY73" fmla="*/ 606580 h 606580"/>
                  <a:gd name="connsiteX74" fmla="*/ 114976 w 572779"/>
                  <a:gd name="connsiteY74" fmla="*/ 578149 h 606580"/>
                  <a:gd name="connsiteX75" fmla="*/ 83151 w 572779"/>
                  <a:gd name="connsiteY75" fmla="*/ 606580 h 606580"/>
                  <a:gd name="connsiteX76" fmla="*/ 51152 w 572779"/>
                  <a:gd name="connsiteY76" fmla="*/ 574624 h 606580"/>
                  <a:gd name="connsiteX77" fmla="*/ 51152 w 572779"/>
                  <a:gd name="connsiteY77" fmla="*/ 382833 h 606580"/>
                  <a:gd name="connsiteX78" fmla="*/ 45365 w 572779"/>
                  <a:gd name="connsiteY78" fmla="*/ 382833 h 606580"/>
                  <a:gd name="connsiteX79" fmla="*/ 0 w 572779"/>
                  <a:gd name="connsiteY79" fmla="*/ 337528 h 606580"/>
                  <a:gd name="connsiteX80" fmla="*/ 0 w 572779"/>
                  <a:gd name="connsiteY80" fmla="*/ 205545 h 606580"/>
                  <a:gd name="connsiteX81" fmla="*/ 45365 w 572779"/>
                  <a:gd name="connsiteY81" fmla="*/ 160241 h 606580"/>
                  <a:gd name="connsiteX82" fmla="*/ 61972 w 572779"/>
                  <a:gd name="connsiteY82" fmla="*/ 160241 h 606580"/>
                  <a:gd name="connsiteX83" fmla="*/ 78464 w 572779"/>
                  <a:gd name="connsiteY83" fmla="*/ 242528 h 606580"/>
                  <a:gd name="connsiteX84" fmla="*/ 97964 w 572779"/>
                  <a:gd name="connsiteY84" fmla="*/ 242528 h 606580"/>
                  <a:gd name="connsiteX85" fmla="*/ 103056 w 572779"/>
                  <a:gd name="connsiteY85" fmla="*/ 186996 h 606580"/>
                  <a:gd name="connsiteX86" fmla="*/ 102477 w 572779"/>
                  <a:gd name="connsiteY86" fmla="*/ 183991 h 606580"/>
                  <a:gd name="connsiteX87" fmla="*/ 94145 w 572779"/>
                  <a:gd name="connsiteY87" fmla="*/ 162726 h 606580"/>
                  <a:gd name="connsiteX88" fmla="*/ 93045 w 572779"/>
                  <a:gd name="connsiteY88" fmla="*/ 160472 h 606580"/>
                  <a:gd name="connsiteX89" fmla="*/ 93103 w 572779"/>
                  <a:gd name="connsiteY89" fmla="*/ 160472 h 606580"/>
                  <a:gd name="connsiteX90" fmla="*/ 92987 w 572779"/>
                  <a:gd name="connsiteY90" fmla="*/ 160183 h 606580"/>
                  <a:gd name="connsiteX91" fmla="*/ 457411 w 572779"/>
                  <a:gd name="connsiteY91" fmla="*/ 751 h 606580"/>
                  <a:gd name="connsiteX92" fmla="*/ 458047 w 572779"/>
                  <a:gd name="connsiteY92" fmla="*/ 751 h 606580"/>
                  <a:gd name="connsiteX93" fmla="*/ 521621 w 572779"/>
                  <a:gd name="connsiteY93" fmla="*/ 49915 h 606580"/>
                  <a:gd name="connsiteX94" fmla="*/ 523761 w 572779"/>
                  <a:gd name="connsiteY94" fmla="*/ 66553 h 606580"/>
                  <a:gd name="connsiteX95" fmla="*/ 458105 w 572779"/>
                  <a:gd name="connsiteY95" fmla="*/ 132124 h 606580"/>
                  <a:gd name="connsiteX96" fmla="*/ 457469 w 572779"/>
                  <a:gd name="connsiteY96" fmla="*/ 132124 h 606580"/>
                  <a:gd name="connsiteX97" fmla="*/ 393895 w 572779"/>
                  <a:gd name="connsiteY97" fmla="*/ 82960 h 606580"/>
                  <a:gd name="connsiteX98" fmla="*/ 391755 w 572779"/>
                  <a:gd name="connsiteY98" fmla="*/ 66322 h 606580"/>
                  <a:gd name="connsiteX99" fmla="*/ 457411 w 572779"/>
                  <a:gd name="connsiteY99" fmla="*/ 751 h 606580"/>
                  <a:gd name="connsiteX100" fmla="*/ 285868 w 572779"/>
                  <a:gd name="connsiteY100" fmla="*/ 751 h 606580"/>
                  <a:gd name="connsiteX101" fmla="*/ 286621 w 572779"/>
                  <a:gd name="connsiteY101" fmla="*/ 751 h 606580"/>
                  <a:gd name="connsiteX102" fmla="*/ 350227 w 572779"/>
                  <a:gd name="connsiteY102" fmla="*/ 49915 h 606580"/>
                  <a:gd name="connsiteX103" fmla="*/ 352369 w 572779"/>
                  <a:gd name="connsiteY103" fmla="*/ 66553 h 606580"/>
                  <a:gd name="connsiteX104" fmla="*/ 286736 w 572779"/>
                  <a:gd name="connsiteY104" fmla="*/ 132124 h 606580"/>
                  <a:gd name="connsiteX105" fmla="*/ 286100 w 572779"/>
                  <a:gd name="connsiteY105" fmla="*/ 132124 h 606580"/>
                  <a:gd name="connsiteX106" fmla="*/ 222493 w 572779"/>
                  <a:gd name="connsiteY106" fmla="*/ 82845 h 606580"/>
                  <a:gd name="connsiteX107" fmla="*/ 220351 w 572779"/>
                  <a:gd name="connsiteY107" fmla="*/ 66264 h 606580"/>
                  <a:gd name="connsiteX108" fmla="*/ 285868 w 572779"/>
                  <a:gd name="connsiteY108" fmla="*/ 751 h 606580"/>
                  <a:gd name="connsiteX109" fmla="*/ 114639 w 572779"/>
                  <a:gd name="connsiteY109" fmla="*/ 751 h 606580"/>
                  <a:gd name="connsiteX110" fmla="*/ 115275 w 572779"/>
                  <a:gd name="connsiteY110" fmla="*/ 751 h 606580"/>
                  <a:gd name="connsiteX111" fmla="*/ 178882 w 572779"/>
                  <a:gd name="connsiteY111" fmla="*/ 49915 h 606580"/>
                  <a:gd name="connsiteX112" fmla="*/ 181024 w 572779"/>
                  <a:gd name="connsiteY112" fmla="*/ 66553 h 606580"/>
                  <a:gd name="connsiteX113" fmla="*/ 115333 w 572779"/>
                  <a:gd name="connsiteY113" fmla="*/ 132124 h 606580"/>
                  <a:gd name="connsiteX114" fmla="*/ 114754 w 572779"/>
                  <a:gd name="connsiteY114" fmla="*/ 132124 h 606580"/>
                  <a:gd name="connsiteX115" fmla="*/ 51148 w 572779"/>
                  <a:gd name="connsiteY115" fmla="*/ 82960 h 606580"/>
                  <a:gd name="connsiteX116" fmla="*/ 49006 w 572779"/>
                  <a:gd name="connsiteY116" fmla="*/ 66322 h 606580"/>
                  <a:gd name="connsiteX117" fmla="*/ 114639 w 572779"/>
                  <a:gd name="connsiteY117" fmla="*/ 751 h 606580"/>
                  <a:gd name="connsiteX118" fmla="*/ 457410 w 572779"/>
                  <a:gd name="connsiteY118" fmla="*/ 423 h 606580"/>
                  <a:gd name="connsiteX119" fmla="*/ 391355 w 572779"/>
                  <a:gd name="connsiteY119" fmla="*/ 66356 h 606580"/>
                  <a:gd name="connsiteX120" fmla="*/ 393497 w 572779"/>
                  <a:gd name="connsiteY120" fmla="*/ 83056 h 606580"/>
                  <a:gd name="connsiteX121" fmla="*/ 457468 w 572779"/>
                  <a:gd name="connsiteY121" fmla="*/ 132521 h 606580"/>
                  <a:gd name="connsiteX122" fmla="*/ 457815 w 572779"/>
                  <a:gd name="connsiteY122" fmla="*/ 132521 h 606580"/>
                  <a:gd name="connsiteX123" fmla="*/ 458104 w 572779"/>
                  <a:gd name="connsiteY123" fmla="*/ 132521 h 606580"/>
                  <a:gd name="connsiteX124" fmla="*/ 524159 w 572779"/>
                  <a:gd name="connsiteY124" fmla="*/ 66587 h 606580"/>
                  <a:gd name="connsiteX125" fmla="*/ 522017 w 572779"/>
                  <a:gd name="connsiteY125" fmla="*/ 49887 h 606580"/>
                  <a:gd name="connsiteX126" fmla="*/ 458046 w 572779"/>
                  <a:gd name="connsiteY126" fmla="*/ 423 h 606580"/>
                  <a:gd name="connsiteX127" fmla="*/ 457699 w 572779"/>
                  <a:gd name="connsiteY127" fmla="*/ 423 h 606580"/>
                  <a:gd name="connsiteX128" fmla="*/ 114646 w 572779"/>
                  <a:gd name="connsiteY128" fmla="*/ 423 h 606580"/>
                  <a:gd name="connsiteX129" fmla="*/ 48620 w 572779"/>
                  <a:gd name="connsiteY129" fmla="*/ 66356 h 606580"/>
                  <a:gd name="connsiteX130" fmla="*/ 50761 w 572779"/>
                  <a:gd name="connsiteY130" fmla="*/ 83056 h 606580"/>
                  <a:gd name="connsiteX131" fmla="*/ 114762 w 572779"/>
                  <a:gd name="connsiteY131" fmla="*/ 132521 h 606580"/>
                  <a:gd name="connsiteX132" fmla="*/ 115051 w 572779"/>
                  <a:gd name="connsiteY132" fmla="*/ 132521 h 606580"/>
                  <a:gd name="connsiteX133" fmla="*/ 115340 w 572779"/>
                  <a:gd name="connsiteY133" fmla="*/ 132521 h 606580"/>
                  <a:gd name="connsiteX134" fmla="*/ 181424 w 572779"/>
                  <a:gd name="connsiteY134" fmla="*/ 66587 h 606580"/>
                  <a:gd name="connsiteX135" fmla="*/ 179225 w 572779"/>
                  <a:gd name="connsiteY135" fmla="*/ 49887 h 606580"/>
                  <a:gd name="connsiteX136" fmla="*/ 115282 w 572779"/>
                  <a:gd name="connsiteY136" fmla="*/ 423 h 606580"/>
                  <a:gd name="connsiteX137" fmla="*/ 114993 w 572779"/>
                  <a:gd name="connsiteY137" fmla="*/ 423 h 606580"/>
                  <a:gd name="connsiteX138" fmla="*/ 286036 w 572779"/>
                  <a:gd name="connsiteY138" fmla="*/ 397 h 606580"/>
                  <a:gd name="connsiteX139" fmla="*/ 219952 w 572779"/>
                  <a:gd name="connsiteY139" fmla="*/ 66286 h 606580"/>
                  <a:gd name="connsiteX140" fmla="*/ 222151 w 572779"/>
                  <a:gd name="connsiteY140" fmla="*/ 82990 h 606580"/>
                  <a:gd name="connsiteX141" fmla="*/ 286094 w 572779"/>
                  <a:gd name="connsiteY141" fmla="*/ 132522 h 606580"/>
                  <a:gd name="connsiteX142" fmla="*/ 286383 w 572779"/>
                  <a:gd name="connsiteY142" fmla="*/ 132522 h 606580"/>
                  <a:gd name="connsiteX143" fmla="*/ 286730 w 572779"/>
                  <a:gd name="connsiteY143" fmla="*/ 132522 h 606580"/>
                  <a:gd name="connsiteX144" fmla="*/ 352756 w 572779"/>
                  <a:gd name="connsiteY144" fmla="*/ 66575 h 606580"/>
                  <a:gd name="connsiteX145" fmla="*/ 350615 w 572779"/>
                  <a:gd name="connsiteY145" fmla="*/ 49872 h 606580"/>
                  <a:gd name="connsiteX146" fmla="*/ 286614 w 572779"/>
                  <a:gd name="connsiteY146" fmla="*/ 397 h 606580"/>
                  <a:gd name="connsiteX147" fmla="*/ 286325 w 572779"/>
                  <a:gd name="connsiteY147" fmla="*/ 397 h 606580"/>
                  <a:gd name="connsiteX148" fmla="*/ 457411 w 572779"/>
                  <a:gd name="connsiteY148" fmla="*/ 0 h 606580"/>
                  <a:gd name="connsiteX149" fmla="*/ 458047 w 572779"/>
                  <a:gd name="connsiteY149" fmla="*/ 0 h 606580"/>
                  <a:gd name="connsiteX150" fmla="*/ 522315 w 572779"/>
                  <a:gd name="connsiteY150" fmla="*/ 49741 h 606580"/>
                  <a:gd name="connsiteX151" fmla="*/ 524513 w 572779"/>
                  <a:gd name="connsiteY151" fmla="*/ 66553 h 606580"/>
                  <a:gd name="connsiteX152" fmla="*/ 458105 w 572779"/>
                  <a:gd name="connsiteY152" fmla="*/ 132875 h 606580"/>
                  <a:gd name="connsiteX153" fmla="*/ 457469 w 572779"/>
                  <a:gd name="connsiteY153" fmla="*/ 132875 h 606580"/>
                  <a:gd name="connsiteX154" fmla="*/ 393201 w 572779"/>
                  <a:gd name="connsiteY154" fmla="*/ 83133 h 606580"/>
                  <a:gd name="connsiteX155" fmla="*/ 391003 w 572779"/>
                  <a:gd name="connsiteY155" fmla="*/ 66322 h 606580"/>
                  <a:gd name="connsiteX156" fmla="*/ 457411 w 572779"/>
                  <a:gd name="connsiteY156" fmla="*/ 0 h 606580"/>
                  <a:gd name="connsiteX157" fmla="*/ 285868 w 572779"/>
                  <a:gd name="connsiteY157" fmla="*/ 0 h 606580"/>
                  <a:gd name="connsiteX158" fmla="*/ 286621 w 572779"/>
                  <a:gd name="connsiteY158" fmla="*/ 0 h 606580"/>
                  <a:gd name="connsiteX159" fmla="*/ 350980 w 572779"/>
                  <a:gd name="connsiteY159" fmla="*/ 49741 h 606580"/>
                  <a:gd name="connsiteX160" fmla="*/ 353179 w 572779"/>
                  <a:gd name="connsiteY160" fmla="*/ 66553 h 606580"/>
                  <a:gd name="connsiteX161" fmla="*/ 286736 w 572779"/>
                  <a:gd name="connsiteY161" fmla="*/ 132875 h 606580"/>
                  <a:gd name="connsiteX162" fmla="*/ 286100 w 572779"/>
                  <a:gd name="connsiteY162" fmla="*/ 132875 h 606580"/>
                  <a:gd name="connsiteX163" fmla="*/ 221740 w 572779"/>
                  <a:gd name="connsiteY163" fmla="*/ 83076 h 606580"/>
                  <a:gd name="connsiteX164" fmla="*/ 219599 w 572779"/>
                  <a:gd name="connsiteY164" fmla="*/ 66264 h 606580"/>
                  <a:gd name="connsiteX165" fmla="*/ 285868 w 572779"/>
                  <a:gd name="connsiteY165" fmla="*/ 0 h 606580"/>
                  <a:gd name="connsiteX166" fmla="*/ 114639 w 572779"/>
                  <a:gd name="connsiteY166" fmla="*/ 0 h 606580"/>
                  <a:gd name="connsiteX167" fmla="*/ 115275 w 572779"/>
                  <a:gd name="connsiteY167" fmla="*/ 0 h 606580"/>
                  <a:gd name="connsiteX168" fmla="*/ 179635 w 572779"/>
                  <a:gd name="connsiteY168" fmla="*/ 49741 h 606580"/>
                  <a:gd name="connsiteX169" fmla="*/ 181776 w 572779"/>
                  <a:gd name="connsiteY169" fmla="*/ 66553 h 606580"/>
                  <a:gd name="connsiteX170" fmla="*/ 115333 w 572779"/>
                  <a:gd name="connsiteY170" fmla="*/ 132875 h 606580"/>
                  <a:gd name="connsiteX171" fmla="*/ 114754 w 572779"/>
                  <a:gd name="connsiteY171" fmla="*/ 132875 h 606580"/>
                  <a:gd name="connsiteX172" fmla="*/ 50395 w 572779"/>
                  <a:gd name="connsiteY172" fmla="*/ 83133 h 606580"/>
                  <a:gd name="connsiteX173" fmla="*/ 48196 w 572779"/>
                  <a:gd name="connsiteY173" fmla="*/ 66322 h 606580"/>
                  <a:gd name="connsiteX174" fmla="*/ 114639 w 572779"/>
                  <a:gd name="connsiteY174" fmla="*/ 0 h 606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</a:cxnLst>
                <a:rect l="l" t="t" r="r" b="b"/>
                <a:pathLst>
                  <a:path w="572779" h="606580">
                    <a:moveTo>
                      <a:pt x="435703" y="160183"/>
                    </a:moveTo>
                    <a:lnTo>
                      <a:pt x="479697" y="160183"/>
                    </a:lnTo>
                    <a:cubicBezTo>
                      <a:pt x="479639" y="160241"/>
                      <a:pt x="479639" y="160414"/>
                      <a:pt x="479581" y="160472"/>
                    </a:cubicBezTo>
                    <a:lnTo>
                      <a:pt x="479812" y="160472"/>
                    </a:lnTo>
                    <a:cubicBezTo>
                      <a:pt x="479407" y="161281"/>
                      <a:pt x="478713" y="162726"/>
                      <a:pt x="478713" y="162726"/>
                    </a:cubicBezTo>
                    <a:cubicBezTo>
                      <a:pt x="474834" y="170989"/>
                      <a:pt x="471245" y="178848"/>
                      <a:pt x="469682" y="187227"/>
                    </a:cubicBezTo>
                    <a:lnTo>
                      <a:pt x="474776" y="242470"/>
                    </a:lnTo>
                    <a:lnTo>
                      <a:pt x="494284" y="242470"/>
                    </a:lnTo>
                    <a:lnTo>
                      <a:pt x="510840" y="160183"/>
                    </a:lnTo>
                    <a:lnTo>
                      <a:pt x="527338" y="160183"/>
                    </a:lnTo>
                    <a:cubicBezTo>
                      <a:pt x="552345" y="160183"/>
                      <a:pt x="572663" y="180466"/>
                      <a:pt x="572779" y="205430"/>
                    </a:cubicBezTo>
                    <a:lnTo>
                      <a:pt x="572779" y="337413"/>
                    </a:lnTo>
                    <a:cubicBezTo>
                      <a:pt x="572779" y="362434"/>
                      <a:pt x="552519" y="382717"/>
                      <a:pt x="527396" y="382717"/>
                    </a:cubicBezTo>
                    <a:lnTo>
                      <a:pt x="521607" y="382717"/>
                    </a:lnTo>
                    <a:lnTo>
                      <a:pt x="521607" y="574624"/>
                    </a:lnTo>
                    <a:cubicBezTo>
                      <a:pt x="521607" y="592249"/>
                      <a:pt x="507251" y="606580"/>
                      <a:pt x="489595" y="606580"/>
                    </a:cubicBezTo>
                    <a:cubicBezTo>
                      <a:pt x="473155" y="606580"/>
                      <a:pt x="459552" y="594098"/>
                      <a:pt x="457815" y="578149"/>
                    </a:cubicBezTo>
                    <a:cubicBezTo>
                      <a:pt x="456021" y="594214"/>
                      <a:pt x="442417" y="606580"/>
                      <a:pt x="425978" y="606580"/>
                    </a:cubicBezTo>
                    <a:cubicBezTo>
                      <a:pt x="408322" y="606580"/>
                      <a:pt x="393966" y="592249"/>
                      <a:pt x="393966" y="574624"/>
                    </a:cubicBezTo>
                    <a:lnTo>
                      <a:pt x="393966" y="392541"/>
                    </a:lnTo>
                    <a:cubicBezTo>
                      <a:pt x="411506" y="380521"/>
                      <a:pt x="422967" y="360354"/>
                      <a:pt x="422967" y="337528"/>
                    </a:cubicBezTo>
                    <a:lnTo>
                      <a:pt x="422967" y="242528"/>
                    </a:lnTo>
                    <a:lnTo>
                      <a:pt x="440739" y="242528"/>
                    </a:lnTo>
                    <a:lnTo>
                      <a:pt x="445833" y="186996"/>
                    </a:lnTo>
                    <a:cubicBezTo>
                      <a:pt x="445659" y="186013"/>
                      <a:pt x="445428" y="184973"/>
                      <a:pt x="445196" y="183991"/>
                    </a:cubicBezTo>
                    <a:cubicBezTo>
                      <a:pt x="443459" y="176768"/>
                      <a:pt x="440276" y="169891"/>
                      <a:pt x="436860" y="162726"/>
                    </a:cubicBezTo>
                    <a:cubicBezTo>
                      <a:pt x="436860" y="162726"/>
                      <a:pt x="436166" y="161281"/>
                      <a:pt x="435818" y="160472"/>
                    </a:cubicBezTo>
                    <a:lnTo>
                      <a:pt x="435876" y="160472"/>
                    </a:lnTo>
                    <a:cubicBezTo>
                      <a:pt x="435818" y="160356"/>
                      <a:pt x="435818" y="160241"/>
                      <a:pt x="435703" y="160183"/>
                    </a:cubicBezTo>
                    <a:close/>
                    <a:moveTo>
                      <a:pt x="264349" y="160183"/>
                    </a:moveTo>
                    <a:lnTo>
                      <a:pt x="308327" y="160183"/>
                    </a:lnTo>
                    <a:cubicBezTo>
                      <a:pt x="308269" y="160241"/>
                      <a:pt x="308269" y="160414"/>
                      <a:pt x="308154" y="160472"/>
                    </a:cubicBezTo>
                    <a:lnTo>
                      <a:pt x="308385" y="160472"/>
                    </a:lnTo>
                    <a:cubicBezTo>
                      <a:pt x="308038" y="161281"/>
                      <a:pt x="307344" y="162726"/>
                      <a:pt x="307344" y="162726"/>
                    </a:cubicBezTo>
                    <a:cubicBezTo>
                      <a:pt x="303467" y="170989"/>
                      <a:pt x="299821" y="178848"/>
                      <a:pt x="298316" y="187227"/>
                    </a:cubicBezTo>
                    <a:lnTo>
                      <a:pt x="303409" y="242470"/>
                    </a:lnTo>
                    <a:lnTo>
                      <a:pt x="322910" y="242470"/>
                    </a:lnTo>
                    <a:lnTo>
                      <a:pt x="339401" y="160183"/>
                    </a:lnTo>
                    <a:lnTo>
                      <a:pt x="355951" y="160183"/>
                    </a:lnTo>
                    <a:cubicBezTo>
                      <a:pt x="380949" y="160183"/>
                      <a:pt x="401202" y="180466"/>
                      <a:pt x="401376" y="205430"/>
                    </a:cubicBezTo>
                    <a:lnTo>
                      <a:pt x="401376" y="337413"/>
                    </a:lnTo>
                    <a:cubicBezTo>
                      <a:pt x="401376" y="362434"/>
                      <a:pt x="381065" y="382717"/>
                      <a:pt x="356009" y="382717"/>
                    </a:cubicBezTo>
                    <a:lnTo>
                      <a:pt x="350222" y="382717"/>
                    </a:lnTo>
                    <a:lnTo>
                      <a:pt x="350222" y="574624"/>
                    </a:lnTo>
                    <a:cubicBezTo>
                      <a:pt x="350222" y="592249"/>
                      <a:pt x="335872" y="606580"/>
                      <a:pt x="318222" y="606580"/>
                    </a:cubicBezTo>
                    <a:cubicBezTo>
                      <a:pt x="301788" y="606580"/>
                      <a:pt x="288190" y="594098"/>
                      <a:pt x="286396" y="578149"/>
                    </a:cubicBezTo>
                    <a:cubicBezTo>
                      <a:pt x="284660" y="594214"/>
                      <a:pt x="271062" y="606580"/>
                      <a:pt x="254628" y="606580"/>
                    </a:cubicBezTo>
                    <a:cubicBezTo>
                      <a:pt x="236978" y="606580"/>
                      <a:pt x="222628" y="592249"/>
                      <a:pt x="222628" y="574624"/>
                    </a:cubicBezTo>
                    <a:lnTo>
                      <a:pt x="222628" y="382833"/>
                    </a:lnTo>
                    <a:lnTo>
                      <a:pt x="216841" y="382833"/>
                    </a:lnTo>
                    <a:cubicBezTo>
                      <a:pt x="191727" y="382833"/>
                      <a:pt x="171474" y="362608"/>
                      <a:pt x="171474" y="337528"/>
                    </a:cubicBezTo>
                    <a:lnTo>
                      <a:pt x="171474" y="205545"/>
                    </a:lnTo>
                    <a:cubicBezTo>
                      <a:pt x="171474" y="180524"/>
                      <a:pt x="191727" y="160241"/>
                      <a:pt x="216841" y="160241"/>
                    </a:cubicBezTo>
                    <a:lnTo>
                      <a:pt x="233333" y="160241"/>
                    </a:lnTo>
                    <a:lnTo>
                      <a:pt x="249825" y="242528"/>
                    </a:lnTo>
                    <a:lnTo>
                      <a:pt x="269383" y="242528"/>
                    </a:lnTo>
                    <a:lnTo>
                      <a:pt x="274476" y="186996"/>
                    </a:lnTo>
                    <a:cubicBezTo>
                      <a:pt x="274302" y="186013"/>
                      <a:pt x="274071" y="184973"/>
                      <a:pt x="273839" y="183991"/>
                    </a:cubicBezTo>
                    <a:cubicBezTo>
                      <a:pt x="272045" y="176768"/>
                      <a:pt x="268921" y="169891"/>
                      <a:pt x="265506" y="162726"/>
                    </a:cubicBezTo>
                    <a:cubicBezTo>
                      <a:pt x="265506" y="162726"/>
                      <a:pt x="264812" y="161281"/>
                      <a:pt x="264407" y="160472"/>
                    </a:cubicBezTo>
                    <a:lnTo>
                      <a:pt x="264523" y="160472"/>
                    </a:lnTo>
                    <a:cubicBezTo>
                      <a:pt x="264407" y="160356"/>
                      <a:pt x="264407" y="160241"/>
                      <a:pt x="264349" y="160183"/>
                    </a:cubicBezTo>
                    <a:close/>
                    <a:moveTo>
                      <a:pt x="92987" y="160183"/>
                    </a:moveTo>
                    <a:lnTo>
                      <a:pt x="136964" y="160183"/>
                    </a:lnTo>
                    <a:cubicBezTo>
                      <a:pt x="136848" y="160241"/>
                      <a:pt x="136848" y="160414"/>
                      <a:pt x="136791" y="160472"/>
                    </a:cubicBezTo>
                    <a:lnTo>
                      <a:pt x="137022" y="160472"/>
                    </a:lnTo>
                    <a:cubicBezTo>
                      <a:pt x="136617" y="161281"/>
                      <a:pt x="135923" y="162726"/>
                      <a:pt x="135923" y="162726"/>
                    </a:cubicBezTo>
                    <a:cubicBezTo>
                      <a:pt x="132104" y="170989"/>
                      <a:pt x="128458" y="178848"/>
                      <a:pt x="126896" y="187227"/>
                    </a:cubicBezTo>
                    <a:lnTo>
                      <a:pt x="131988" y="242470"/>
                    </a:lnTo>
                    <a:lnTo>
                      <a:pt x="149752" y="242470"/>
                    </a:lnTo>
                    <a:lnTo>
                      <a:pt x="149752" y="337471"/>
                    </a:lnTo>
                    <a:cubicBezTo>
                      <a:pt x="149752" y="360296"/>
                      <a:pt x="161267" y="380406"/>
                      <a:pt x="178742" y="392483"/>
                    </a:cubicBezTo>
                    <a:lnTo>
                      <a:pt x="178742" y="574624"/>
                    </a:lnTo>
                    <a:cubicBezTo>
                      <a:pt x="178742" y="592249"/>
                      <a:pt x="164392" y="606580"/>
                      <a:pt x="146743" y="606580"/>
                    </a:cubicBezTo>
                    <a:cubicBezTo>
                      <a:pt x="130310" y="606580"/>
                      <a:pt x="116712" y="594098"/>
                      <a:pt x="114976" y="578149"/>
                    </a:cubicBezTo>
                    <a:cubicBezTo>
                      <a:pt x="113182" y="594214"/>
                      <a:pt x="99584" y="606580"/>
                      <a:pt x="83151" y="606580"/>
                    </a:cubicBezTo>
                    <a:cubicBezTo>
                      <a:pt x="65502" y="606580"/>
                      <a:pt x="51152" y="592249"/>
                      <a:pt x="51152" y="574624"/>
                    </a:cubicBezTo>
                    <a:lnTo>
                      <a:pt x="51152" y="382833"/>
                    </a:lnTo>
                    <a:lnTo>
                      <a:pt x="45365" y="382833"/>
                    </a:lnTo>
                    <a:cubicBezTo>
                      <a:pt x="20310" y="382833"/>
                      <a:pt x="0" y="362608"/>
                      <a:pt x="0" y="337528"/>
                    </a:cubicBezTo>
                    <a:lnTo>
                      <a:pt x="0" y="205545"/>
                    </a:lnTo>
                    <a:cubicBezTo>
                      <a:pt x="0" y="180524"/>
                      <a:pt x="20310" y="160241"/>
                      <a:pt x="45365" y="160241"/>
                    </a:cubicBezTo>
                    <a:lnTo>
                      <a:pt x="61972" y="160241"/>
                    </a:lnTo>
                    <a:lnTo>
                      <a:pt x="78464" y="242528"/>
                    </a:lnTo>
                    <a:lnTo>
                      <a:pt x="97964" y="242528"/>
                    </a:lnTo>
                    <a:lnTo>
                      <a:pt x="103056" y="186996"/>
                    </a:lnTo>
                    <a:cubicBezTo>
                      <a:pt x="102940" y="186013"/>
                      <a:pt x="102709" y="184973"/>
                      <a:pt x="102477" y="183991"/>
                    </a:cubicBezTo>
                    <a:cubicBezTo>
                      <a:pt x="100683" y="176768"/>
                      <a:pt x="97501" y="169891"/>
                      <a:pt x="94145" y="162726"/>
                    </a:cubicBezTo>
                    <a:cubicBezTo>
                      <a:pt x="94145" y="162726"/>
                      <a:pt x="93450" y="161281"/>
                      <a:pt x="93045" y="160472"/>
                    </a:cubicBezTo>
                    <a:lnTo>
                      <a:pt x="93103" y="160472"/>
                    </a:lnTo>
                    <a:cubicBezTo>
                      <a:pt x="93045" y="160356"/>
                      <a:pt x="93045" y="160241"/>
                      <a:pt x="92987" y="160183"/>
                    </a:cubicBezTo>
                    <a:close/>
                    <a:moveTo>
                      <a:pt x="457411" y="751"/>
                    </a:moveTo>
                    <a:lnTo>
                      <a:pt x="458047" y="751"/>
                    </a:lnTo>
                    <a:cubicBezTo>
                      <a:pt x="488012" y="751"/>
                      <a:pt x="514158" y="20971"/>
                      <a:pt x="521621" y="49915"/>
                    </a:cubicBezTo>
                    <a:cubicBezTo>
                      <a:pt x="523009" y="55403"/>
                      <a:pt x="523761" y="61007"/>
                      <a:pt x="523761" y="66553"/>
                    </a:cubicBezTo>
                    <a:cubicBezTo>
                      <a:pt x="523761" y="102718"/>
                      <a:pt x="494317" y="132124"/>
                      <a:pt x="458105" y="132124"/>
                    </a:cubicBezTo>
                    <a:lnTo>
                      <a:pt x="457469" y="132124"/>
                    </a:lnTo>
                    <a:cubicBezTo>
                      <a:pt x="427504" y="132124"/>
                      <a:pt x="401358" y="111904"/>
                      <a:pt x="393895" y="82960"/>
                    </a:cubicBezTo>
                    <a:cubicBezTo>
                      <a:pt x="392507" y="77472"/>
                      <a:pt x="391755" y="71868"/>
                      <a:pt x="391755" y="66322"/>
                    </a:cubicBezTo>
                    <a:cubicBezTo>
                      <a:pt x="391755" y="30157"/>
                      <a:pt x="421199" y="751"/>
                      <a:pt x="457411" y="751"/>
                    </a:cubicBezTo>
                    <a:close/>
                    <a:moveTo>
                      <a:pt x="285868" y="751"/>
                    </a:moveTo>
                    <a:lnTo>
                      <a:pt x="286621" y="751"/>
                    </a:lnTo>
                    <a:cubicBezTo>
                      <a:pt x="316601" y="751"/>
                      <a:pt x="342761" y="20971"/>
                      <a:pt x="350227" y="49915"/>
                    </a:cubicBezTo>
                    <a:cubicBezTo>
                      <a:pt x="351674" y="55403"/>
                      <a:pt x="352369" y="61007"/>
                      <a:pt x="352369" y="66553"/>
                    </a:cubicBezTo>
                    <a:cubicBezTo>
                      <a:pt x="352369" y="102718"/>
                      <a:pt x="322909" y="132124"/>
                      <a:pt x="286736" y="132124"/>
                    </a:cubicBezTo>
                    <a:lnTo>
                      <a:pt x="286100" y="132124"/>
                    </a:lnTo>
                    <a:cubicBezTo>
                      <a:pt x="256119" y="132124"/>
                      <a:pt x="229959" y="111846"/>
                      <a:pt x="222493" y="82845"/>
                    </a:cubicBezTo>
                    <a:cubicBezTo>
                      <a:pt x="221046" y="77414"/>
                      <a:pt x="220351" y="71810"/>
                      <a:pt x="220351" y="66264"/>
                    </a:cubicBezTo>
                    <a:cubicBezTo>
                      <a:pt x="220351" y="30157"/>
                      <a:pt x="249753" y="751"/>
                      <a:pt x="285868" y="751"/>
                    </a:cubicBezTo>
                    <a:close/>
                    <a:moveTo>
                      <a:pt x="114639" y="751"/>
                    </a:moveTo>
                    <a:lnTo>
                      <a:pt x="115275" y="751"/>
                    </a:lnTo>
                    <a:cubicBezTo>
                      <a:pt x="145256" y="751"/>
                      <a:pt x="171416" y="20971"/>
                      <a:pt x="178882" y="49915"/>
                    </a:cubicBezTo>
                    <a:cubicBezTo>
                      <a:pt x="180329" y="55403"/>
                      <a:pt x="181024" y="61007"/>
                      <a:pt x="181024" y="66553"/>
                    </a:cubicBezTo>
                    <a:cubicBezTo>
                      <a:pt x="181024" y="102718"/>
                      <a:pt x="151564" y="132124"/>
                      <a:pt x="115333" y="132124"/>
                    </a:cubicBezTo>
                    <a:lnTo>
                      <a:pt x="114754" y="132124"/>
                    </a:lnTo>
                    <a:cubicBezTo>
                      <a:pt x="84774" y="132124"/>
                      <a:pt x="58614" y="111904"/>
                      <a:pt x="51148" y="82960"/>
                    </a:cubicBezTo>
                    <a:cubicBezTo>
                      <a:pt x="49701" y="77472"/>
                      <a:pt x="49006" y="71868"/>
                      <a:pt x="49006" y="66322"/>
                    </a:cubicBezTo>
                    <a:cubicBezTo>
                      <a:pt x="49006" y="30157"/>
                      <a:pt x="78466" y="751"/>
                      <a:pt x="114639" y="751"/>
                    </a:cubicBezTo>
                    <a:close/>
                    <a:moveTo>
                      <a:pt x="457410" y="423"/>
                    </a:moveTo>
                    <a:cubicBezTo>
                      <a:pt x="420880" y="423"/>
                      <a:pt x="391355" y="29894"/>
                      <a:pt x="391355" y="66356"/>
                    </a:cubicBezTo>
                    <a:cubicBezTo>
                      <a:pt x="391355" y="72135"/>
                      <a:pt x="392108" y="77740"/>
                      <a:pt x="393497" y="83056"/>
                    </a:cubicBezTo>
                    <a:cubicBezTo>
                      <a:pt x="400849" y="111487"/>
                      <a:pt x="426669" y="132521"/>
                      <a:pt x="457468" y="132521"/>
                    </a:cubicBezTo>
                    <a:lnTo>
                      <a:pt x="457815" y="132521"/>
                    </a:lnTo>
                    <a:lnTo>
                      <a:pt x="458104" y="132521"/>
                    </a:lnTo>
                    <a:cubicBezTo>
                      <a:pt x="494634" y="132521"/>
                      <a:pt x="524159" y="103050"/>
                      <a:pt x="524159" y="66587"/>
                    </a:cubicBezTo>
                    <a:cubicBezTo>
                      <a:pt x="524159" y="60809"/>
                      <a:pt x="523406" y="55204"/>
                      <a:pt x="522017" y="49887"/>
                    </a:cubicBezTo>
                    <a:cubicBezTo>
                      <a:pt x="514665" y="21457"/>
                      <a:pt x="488845" y="423"/>
                      <a:pt x="458046" y="423"/>
                    </a:cubicBezTo>
                    <a:lnTo>
                      <a:pt x="457699" y="423"/>
                    </a:lnTo>
                    <a:close/>
                    <a:moveTo>
                      <a:pt x="114646" y="423"/>
                    </a:moveTo>
                    <a:cubicBezTo>
                      <a:pt x="78190" y="423"/>
                      <a:pt x="48620" y="29894"/>
                      <a:pt x="48620" y="66356"/>
                    </a:cubicBezTo>
                    <a:cubicBezTo>
                      <a:pt x="48620" y="72135"/>
                      <a:pt x="49372" y="77740"/>
                      <a:pt x="50761" y="83056"/>
                    </a:cubicBezTo>
                    <a:cubicBezTo>
                      <a:pt x="58110" y="111487"/>
                      <a:pt x="83977" y="132521"/>
                      <a:pt x="114762" y="132521"/>
                    </a:cubicBezTo>
                    <a:lnTo>
                      <a:pt x="115051" y="132521"/>
                    </a:lnTo>
                    <a:lnTo>
                      <a:pt x="115340" y="132521"/>
                    </a:lnTo>
                    <a:cubicBezTo>
                      <a:pt x="151854" y="132521"/>
                      <a:pt x="181424" y="103050"/>
                      <a:pt x="181424" y="66587"/>
                    </a:cubicBezTo>
                    <a:cubicBezTo>
                      <a:pt x="181424" y="60809"/>
                      <a:pt x="180614" y="55204"/>
                      <a:pt x="179225" y="49887"/>
                    </a:cubicBezTo>
                    <a:cubicBezTo>
                      <a:pt x="171934" y="21457"/>
                      <a:pt x="146067" y="423"/>
                      <a:pt x="115282" y="423"/>
                    </a:cubicBezTo>
                    <a:lnTo>
                      <a:pt x="114993" y="423"/>
                    </a:lnTo>
                    <a:close/>
                    <a:moveTo>
                      <a:pt x="286036" y="397"/>
                    </a:moveTo>
                    <a:cubicBezTo>
                      <a:pt x="249522" y="282"/>
                      <a:pt x="219952" y="29874"/>
                      <a:pt x="219952" y="66286"/>
                    </a:cubicBezTo>
                    <a:cubicBezTo>
                      <a:pt x="219952" y="72066"/>
                      <a:pt x="220762" y="77672"/>
                      <a:pt x="222151" y="82990"/>
                    </a:cubicBezTo>
                    <a:cubicBezTo>
                      <a:pt x="229442" y="111484"/>
                      <a:pt x="255309" y="132522"/>
                      <a:pt x="286094" y="132522"/>
                    </a:cubicBezTo>
                    <a:lnTo>
                      <a:pt x="286383" y="132522"/>
                    </a:lnTo>
                    <a:lnTo>
                      <a:pt x="286730" y="132522"/>
                    </a:lnTo>
                    <a:cubicBezTo>
                      <a:pt x="323186" y="132522"/>
                      <a:pt x="352756" y="103045"/>
                      <a:pt x="352756" y="66575"/>
                    </a:cubicBezTo>
                    <a:cubicBezTo>
                      <a:pt x="352756" y="60796"/>
                      <a:pt x="352004" y="55189"/>
                      <a:pt x="350615" y="49872"/>
                    </a:cubicBezTo>
                    <a:cubicBezTo>
                      <a:pt x="343266" y="21436"/>
                      <a:pt x="317399" y="397"/>
                      <a:pt x="286614" y="397"/>
                    </a:cubicBezTo>
                    <a:lnTo>
                      <a:pt x="286325" y="397"/>
                    </a:lnTo>
                    <a:close/>
                    <a:moveTo>
                      <a:pt x="457411" y="0"/>
                    </a:moveTo>
                    <a:lnTo>
                      <a:pt x="458047" y="0"/>
                    </a:lnTo>
                    <a:cubicBezTo>
                      <a:pt x="488359" y="0"/>
                      <a:pt x="514795" y="20451"/>
                      <a:pt x="522315" y="49741"/>
                    </a:cubicBezTo>
                    <a:cubicBezTo>
                      <a:pt x="523761" y="55230"/>
                      <a:pt x="524513" y="60891"/>
                      <a:pt x="524513" y="66553"/>
                    </a:cubicBezTo>
                    <a:cubicBezTo>
                      <a:pt x="524513" y="103122"/>
                      <a:pt x="494722" y="132875"/>
                      <a:pt x="458105" y="132875"/>
                    </a:cubicBezTo>
                    <a:lnTo>
                      <a:pt x="457469" y="132875"/>
                    </a:lnTo>
                    <a:cubicBezTo>
                      <a:pt x="427157" y="132875"/>
                      <a:pt x="400721" y="112424"/>
                      <a:pt x="393201" y="83133"/>
                    </a:cubicBezTo>
                    <a:cubicBezTo>
                      <a:pt x="391755" y="77645"/>
                      <a:pt x="391003" y="71983"/>
                      <a:pt x="391003" y="66322"/>
                    </a:cubicBezTo>
                    <a:cubicBezTo>
                      <a:pt x="391003" y="29752"/>
                      <a:pt x="420794" y="0"/>
                      <a:pt x="457411" y="0"/>
                    </a:cubicBezTo>
                    <a:close/>
                    <a:moveTo>
                      <a:pt x="285868" y="0"/>
                    </a:moveTo>
                    <a:lnTo>
                      <a:pt x="286621" y="0"/>
                    </a:lnTo>
                    <a:cubicBezTo>
                      <a:pt x="316948" y="0"/>
                      <a:pt x="343456" y="20451"/>
                      <a:pt x="350980" y="49741"/>
                    </a:cubicBezTo>
                    <a:cubicBezTo>
                      <a:pt x="352427" y="55287"/>
                      <a:pt x="353179" y="60891"/>
                      <a:pt x="353179" y="66553"/>
                    </a:cubicBezTo>
                    <a:cubicBezTo>
                      <a:pt x="353179" y="103122"/>
                      <a:pt x="323372" y="132875"/>
                      <a:pt x="286736" y="132875"/>
                    </a:cubicBezTo>
                    <a:lnTo>
                      <a:pt x="286100" y="132875"/>
                    </a:lnTo>
                    <a:cubicBezTo>
                      <a:pt x="255772" y="132875"/>
                      <a:pt x="229322" y="112366"/>
                      <a:pt x="221740" y="83076"/>
                    </a:cubicBezTo>
                    <a:cubicBezTo>
                      <a:pt x="220294" y="77530"/>
                      <a:pt x="219599" y="71868"/>
                      <a:pt x="219599" y="66264"/>
                    </a:cubicBezTo>
                    <a:cubicBezTo>
                      <a:pt x="219599" y="29695"/>
                      <a:pt x="249348" y="0"/>
                      <a:pt x="285868" y="0"/>
                    </a:cubicBezTo>
                    <a:close/>
                    <a:moveTo>
                      <a:pt x="114639" y="0"/>
                    </a:moveTo>
                    <a:lnTo>
                      <a:pt x="115275" y="0"/>
                    </a:lnTo>
                    <a:cubicBezTo>
                      <a:pt x="145603" y="0"/>
                      <a:pt x="172053" y="20451"/>
                      <a:pt x="179635" y="49741"/>
                    </a:cubicBezTo>
                    <a:cubicBezTo>
                      <a:pt x="181081" y="55230"/>
                      <a:pt x="181776" y="60891"/>
                      <a:pt x="181776" y="66553"/>
                    </a:cubicBezTo>
                    <a:cubicBezTo>
                      <a:pt x="181776" y="103122"/>
                      <a:pt x="151969" y="132875"/>
                      <a:pt x="115333" y="132875"/>
                    </a:cubicBezTo>
                    <a:lnTo>
                      <a:pt x="114754" y="132875"/>
                    </a:lnTo>
                    <a:cubicBezTo>
                      <a:pt x="84427" y="132875"/>
                      <a:pt x="57919" y="112424"/>
                      <a:pt x="50395" y="83133"/>
                    </a:cubicBezTo>
                    <a:cubicBezTo>
                      <a:pt x="48948" y="77645"/>
                      <a:pt x="48196" y="71983"/>
                      <a:pt x="48196" y="66322"/>
                    </a:cubicBezTo>
                    <a:cubicBezTo>
                      <a:pt x="48196" y="29752"/>
                      <a:pt x="78003" y="0"/>
                      <a:pt x="114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7" name="ïṥľiḋè"/>
            <p:cNvGrpSpPr/>
            <p:nvPr/>
          </p:nvGrpSpPr>
          <p:grpSpPr>
            <a:xfrm>
              <a:off x="8998620" y="1772816"/>
              <a:ext cx="2520280" cy="3397488"/>
              <a:chOff x="4835860" y="1772816"/>
              <a:chExt cx="2520280" cy="3397488"/>
            </a:xfrm>
          </p:grpSpPr>
          <p:sp>
            <p:nvSpPr>
              <p:cNvPr id="17" name="îṩľîde"/>
              <p:cNvSpPr/>
              <p:nvPr/>
            </p:nvSpPr>
            <p:spPr>
              <a:xfrm>
                <a:off x="5297989" y="2128416"/>
                <a:ext cx="1625970" cy="1625970"/>
              </a:xfrm>
              <a:prstGeom prst="ellipse">
                <a:avLst/>
              </a:prstGeom>
              <a:noFill/>
              <a:ln w="5080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8" name="iṡ1ïḑê"/>
              <p:cNvSpPr/>
              <p:nvPr/>
            </p:nvSpPr>
            <p:spPr>
              <a:xfrm>
                <a:off x="4936039" y="1772816"/>
                <a:ext cx="2345680" cy="2345680"/>
              </a:xfrm>
              <a:prstGeom prst="ellipse">
                <a:avLst/>
              </a:prstGeom>
              <a:noFill/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9" name="ïṥlïḍè"/>
              <p:cNvSpPr/>
              <p:nvPr/>
            </p:nvSpPr>
            <p:spPr>
              <a:xfrm>
                <a:off x="6666068" y="1870525"/>
                <a:ext cx="515782" cy="51578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</a:p>
            </p:txBody>
          </p:sp>
          <p:sp>
            <p:nvSpPr>
              <p:cNvPr id="20" name="íṡ1iďe"/>
              <p:cNvSpPr/>
              <p:nvPr/>
            </p:nvSpPr>
            <p:spPr>
              <a:xfrm>
                <a:off x="5346427" y="3840064"/>
                <a:ext cx="1521947" cy="473742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508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sz="1400" dirty="0"/>
                  <a:t>Text</a:t>
                </a:r>
                <a:endParaRPr lang="zh-CN" altLang="en-US" sz="1400" dirty="0"/>
              </a:p>
            </p:txBody>
          </p:sp>
          <p:sp>
            <p:nvSpPr>
              <p:cNvPr id="21" name="iṡ1iḋè"/>
              <p:cNvSpPr/>
              <p:nvPr/>
            </p:nvSpPr>
            <p:spPr>
              <a:xfrm>
                <a:off x="5322565" y="2156936"/>
                <a:ext cx="1585406" cy="1568930"/>
              </a:xfrm>
              <a:prstGeom prst="ellipse">
                <a:avLst/>
              </a:prstGeom>
              <a:blipFill>
                <a:blip r:embed="rId3"/>
                <a:stretch>
                  <a:fillRect l="-16102" r="-15846"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2" name="îšļiďê"/>
              <p:cNvSpPr txBox="1"/>
              <p:nvPr/>
            </p:nvSpPr>
            <p:spPr>
              <a:xfrm>
                <a:off x="4835860" y="4399484"/>
                <a:ext cx="2520280" cy="364555"/>
              </a:xfrm>
              <a:prstGeom prst="rect">
                <a:avLst/>
              </a:prstGeom>
            </p:spPr>
            <p:txBody>
              <a:bodyPr vert="horz" wrap="square" lIns="91440" tIns="45720" rIns="91440" bIns="45720" anchor="ctr" anchorCtr="0">
                <a:normAutofit/>
              </a:bodyPr>
              <a:lstStyle/>
              <a:p>
                <a:pPr algn="ctr"/>
                <a:r>
                  <a:rPr lang="en-US" altLang="zh-CN" sz="1600" b="1" kern="900" dirty="0"/>
                  <a:t>Text here</a:t>
                </a:r>
                <a:endParaRPr lang="zh-CN" altLang="en-US" sz="1600" b="1" kern="900" dirty="0"/>
              </a:p>
            </p:txBody>
          </p:sp>
          <p:sp>
            <p:nvSpPr>
              <p:cNvPr id="23" name="ï$ľïďè"/>
              <p:cNvSpPr txBox="1"/>
              <p:nvPr/>
            </p:nvSpPr>
            <p:spPr>
              <a:xfrm>
                <a:off x="4835860" y="4764039"/>
                <a:ext cx="2520280" cy="406265"/>
              </a:xfrm>
              <a:prstGeom prst="rect">
                <a:avLst/>
              </a:prstGeom>
            </p:spPr>
            <p:txBody>
              <a:bodyPr vert="horz" wrap="square" lIns="91440" tIns="45720" rIns="91440" bIns="45720" anchor="t" anchorCtr="0">
                <a:normAutofit fontScale="92500" lnSpcReduction="2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  <a:endParaRPr lang="en-US" altLang="zh-CN" sz="1100" dirty="0"/>
              </a:p>
            </p:txBody>
          </p:sp>
          <p:sp>
            <p:nvSpPr>
              <p:cNvPr id="24" name="ïṧlîḍé"/>
              <p:cNvSpPr/>
              <p:nvPr/>
            </p:nvSpPr>
            <p:spPr bwMode="auto">
              <a:xfrm>
                <a:off x="6791988" y="1988657"/>
                <a:ext cx="263942" cy="279518"/>
              </a:xfrm>
              <a:custGeom>
                <a:avLst/>
                <a:gdLst>
                  <a:gd name="connsiteX0" fmla="*/ 435703 w 572779"/>
                  <a:gd name="connsiteY0" fmla="*/ 160183 h 606580"/>
                  <a:gd name="connsiteX1" fmla="*/ 479697 w 572779"/>
                  <a:gd name="connsiteY1" fmla="*/ 160183 h 606580"/>
                  <a:gd name="connsiteX2" fmla="*/ 479581 w 572779"/>
                  <a:gd name="connsiteY2" fmla="*/ 160472 h 606580"/>
                  <a:gd name="connsiteX3" fmla="*/ 479812 w 572779"/>
                  <a:gd name="connsiteY3" fmla="*/ 160472 h 606580"/>
                  <a:gd name="connsiteX4" fmla="*/ 478713 w 572779"/>
                  <a:gd name="connsiteY4" fmla="*/ 162726 h 606580"/>
                  <a:gd name="connsiteX5" fmla="*/ 469682 w 572779"/>
                  <a:gd name="connsiteY5" fmla="*/ 187227 h 606580"/>
                  <a:gd name="connsiteX6" fmla="*/ 474776 w 572779"/>
                  <a:gd name="connsiteY6" fmla="*/ 242470 h 606580"/>
                  <a:gd name="connsiteX7" fmla="*/ 494284 w 572779"/>
                  <a:gd name="connsiteY7" fmla="*/ 242470 h 606580"/>
                  <a:gd name="connsiteX8" fmla="*/ 510840 w 572779"/>
                  <a:gd name="connsiteY8" fmla="*/ 160183 h 606580"/>
                  <a:gd name="connsiteX9" fmla="*/ 527338 w 572779"/>
                  <a:gd name="connsiteY9" fmla="*/ 160183 h 606580"/>
                  <a:gd name="connsiteX10" fmla="*/ 572779 w 572779"/>
                  <a:gd name="connsiteY10" fmla="*/ 205430 h 606580"/>
                  <a:gd name="connsiteX11" fmla="*/ 572779 w 572779"/>
                  <a:gd name="connsiteY11" fmla="*/ 337413 h 606580"/>
                  <a:gd name="connsiteX12" fmla="*/ 527396 w 572779"/>
                  <a:gd name="connsiteY12" fmla="*/ 382717 h 606580"/>
                  <a:gd name="connsiteX13" fmla="*/ 521607 w 572779"/>
                  <a:gd name="connsiteY13" fmla="*/ 382717 h 606580"/>
                  <a:gd name="connsiteX14" fmla="*/ 521607 w 572779"/>
                  <a:gd name="connsiteY14" fmla="*/ 574624 h 606580"/>
                  <a:gd name="connsiteX15" fmla="*/ 489595 w 572779"/>
                  <a:gd name="connsiteY15" fmla="*/ 606580 h 606580"/>
                  <a:gd name="connsiteX16" fmla="*/ 457815 w 572779"/>
                  <a:gd name="connsiteY16" fmla="*/ 578149 h 606580"/>
                  <a:gd name="connsiteX17" fmla="*/ 425978 w 572779"/>
                  <a:gd name="connsiteY17" fmla="*/ 606580 h 606580"/>
                  <a:gd name="connsiteX18" fmla="*/ 393966 w 572779"/>
                  <a:gd name="connsiteY18" fmla="*/ 574624 h 606580"/>
                  <a:gd name="connsiteX19" fmla="*/ 393966 w 572779"/>
                  <a:gd name="connsiteY19" fmla="*/ 392541 h 606580"/>
                  <a:gd name="connsiteX20" fmla="*/ 422967 w 572779"/>
                  <a:gd name="connsiteY20" fmla="*/ 337528 h 606580"/>
                  <a:gd name="connsiteX21" fmla="*/ 422967 w 572779"/>
                  <a:gd name="connsiteY21" fmla="*/ 242528 h 606580"/>
                  <a:gd name="connsiteX22" fmla="*/ 440739 w 572779"/>
                  <a:gd name="connsiteY22" fmla="*/ 242528 h 606580"/>
                  <a:gd name="connsiteX23" fmla="*/ 445833 w 572779"/>
                  <a:gd name="connsiteY23" fmla="*/ 186996 h 606580"/>
                  <a:gd name="connsiteX24" fmla="*/ 445196 w 572779"/>
                  <a:gd name="connsiteY24" fmla="*/ 183991 h 606580"/>
                  <a:gd name="connsiteX25" fmla="*/ 436860 w 572779"/>
                  <a:gd name="connsiteY25" fmla="*/ 162726 h 606580"/>
                  <a:gd name="connsiteX26" fmla="*/ 435818 w 572779"/>
                  <a:gd name="connsiteY26" fmla="*/ 160472 h 606580"/>
                  <a:gd name="connsiteX27" fmla="*/ 435876 w 572779"/>
                  <a:gd name="connsiteY27" fmla="*/ 160472 h 606580"/>
                  <a:gd name="connsiteX28" fmla="*/ 435703 w 572779"/>
                  <a:gd name="connsiteY28" fmla="*/ 160183 h 606580"/>
                  <a:gd name="connsiteX29" fmla="*/ 264349 w 572779"/>
                  <a:gd name="connsiteY29" fmla="*/ 160183 h 606580"/>
                  <a:gd name="connsiteX30" fmla="*/ 308327 w 572779"/>
                  <a:gd name="connsiteY30" fmla="*/ 160183 h 606580"/>
                  <a:gd name="connsiteX31" fmla="*/ 308154 w 572779"/>
                  <a:gd name="connsiteY31" fmla="*/ 160472 h 606580"/>
                  <a:gd name="connsiteX32" fmla="*/ 308385 w 572779"/>
                  <a:gd name="connsiteY32" fmla="*/ 160472 h 606580"/>
                  <a:gd name="connsiteX33" fmla="*/ 307344 w 572779"/>
                  <a:gd name="connsiteY33" fmla="*/ 162726 h 606580"/>
                  <a:gd name="connsiteX34" fmla="*/ 298316 w 572779"/>
                  <a:gd name="connsiteY34" fmla="*/ 187227 h 606580"/>
                  <a:gd name="connsiteX35" fmla="*/ 303409 w 572779"/>
                  <a:gd name="connsiteY35" fmla="*/ 242470 h 606580"/>
                  <a:gd name="connsiteX36" fmla="*/ 322910 w 572779"/>
                  <a:gd name="connsiteY36" fmla="*/ 242470 h 606580"/>
                  <a:gd name="connsiteX37" fmla="*/ 339401 w 572779"/>
                  <a:gd name="connsiteY37" fmla="*/ 160183 h 606580"/>
                  <a:gd name="connsiteX38" fmla="*/ 355951 w 572779"/>
                  <a:gd name="connsiteY38" fmla="*/ 160183 h 606580"/>
                  <a:gd name="connsiteX39" fmla="*/ 401376 w 572779"/>
                  <a:gd name="connsiteY39" fmla="*/ 205430 h 606580"/>
                  <a:gd name="connsiteX40" fmla="*/ 401376 w 572779"/>
                  <a:gd name="connsiteY40" fmla="*/ 337413 h 606580"/>
                  <a:gd name="connsiteX41" fmla="*/ 356009 w 572779"/>
                  <a:gd name="connsiteY41" fmla="*/ 382717 h 606580"/>
                  <a:gd name="connsiteX42" fmla="*/ 350222 w 572779"/>
                  <a:gd name="connsiteY42" fmla="*/ 382717 h 606580"/>
                  <a:gd name="connsiteX43" fmla="*/ 350222 w 572779"/>
                  <a:gd name="connsiteY43" fmla="*/ 574624 h 606580"/>
                  <a:gd name="connsiteX44" fmla="*/ 318222 w 572779"/>
                  <a:gd name="connsiteY44" fmla="*/ 606580 h 606580"/>
                  <a:gd name="connsiteX45" fmla="*/ 286396 w 572779"/>
                  <a:gd name="connsiteY45" fmla="*/ 578149 h 606580"/>
                  <a:gd name="connsiteX46" fmla="*/ 254628 w 572779"/>
                  <a:gd name="connsiteY46" fmla="*/ 606580 h 606580"/>
                  <a:gd name="connsiteX47" fmla="*/ 222628 w 572779"/>
                  <a:gd name="connsiteY47" fmla="*/ 574624 h 606580"/>
                  <a:gd name="connsiteX48" fmla="*/ 222628 w 572779"/>
                  <a:gd name="connsiteY48" fmla="*/ 382833 h 606580"/>
                  <a:gd name="connsiteX49" fmla="*/ 216841 w 572779"/>
                  <a:gd name="connsiteY49" fmla="*/ 382833 h 606580"/>
                  <a:gd name="connsiteX50" fmla="*/ 171474 w 572779"/>
                  <a:gd name="connsiteY50" fmla="*/ 337528 h 606580"/>
                  <a:gd name="connsiteX51" fmla="*/ 171474 w 572779"/>
                  <a:gd name="connsiteY51" fmla="*/ 205545 h 606580"/>
                  <a:gd name="connsiteX52" fmla="*/ 216841 w 572779"/>
                  <a:gd name="connsiteY52" fmla="*/ 160241 h 606580"/>
                  <a:gd name="connsiteX53" fmla="*/ 233333 w 572779"/>
                  <a:gd name="connsiteY53" fmla="*/ 160241 h 606580"/>
                  <a:gd name="connsiteX54" fmla="*/ 249825 w 572779"/>
                  <a:gd name="connsiteY54" fmla="*/ 242528 h 606580"/>
                  <a:gd name="connsiteX55" fmla="*/ 269383 w 572779"/>
                  <a:gd name="connsiteY55" fmla="*/ 242528 h 606580"/>
                  <a:gd name="connsiteX56" fmla="*/ 274476 w 572779"/>
                  <a:gd name="connsiteY56" fmla="*/ 186996 h 606580"/>
                  <a:gd name="connsiteX57" fmla="*/ 273839 w 572779"/>
                  <a:gd name="connsiteY57" fmla="*/ 183991 h 606580"/>
                  <a:gd name="connsiteX58" fmla="*/ 265506 w 572779"/>
                  <a:gd name="connsiteY58" fmla="*/ 162726 h 606580"/>
                  <a:gd name="connsiteX59" fmla="*/ 264407 w 572779"/>
                  <a:gd name="connsiteY59" fmla="*/ 160472 h 606580"/>
                  <a:gd name="connsiteX60" fmla="*/ 264523 w 572779"/>
                  <a:gd name="connsiteY60" fmla="*/ 160472 h 606580"/>
                  <a:gd name="connsiteX61" fmla="*/ 264349 w 572779"/>
                  <a:gd name="connsiteY61" fmla="*/ 160183 h 606580"/>
                  <a:gd name="connsiteX62" fmla="*/ 92987 w 572779"/>
                  <a:gd name="connsiteY62" fmla="*/ 160183 h 606580"/>
                  <a:gd name="connsiteX63" fmla="*/ 136964 w 572779"/>
                  <a:gd name="connsiteY63" fmla="*/ 160183 h 606580"/>
                  <a:gd name="connsiteX64" fmla="*/ 136791 w 572779"/>
                  <a:gd name="connsiteY64" fmla="*/ 160472 h 606580"/>
                  <a:gd name="connsiteX65" fmla="*/ 137022 w 572779"/>
                  <a:gd name="connsiteY65" fmla="*/ 160472 h 606580"/>
                  <a:gd name="connsiteX66" fmla="*/ 135923 w 572779"/>
                  <a:gd name="connsiteY66" fmla="*/ 162726 h 606580"/>
                  <a:gd name="connsiteX67" fmla="*/ 126896 w 572779"/>
                  <a:gd name="connsiteY67" fmla="*/ 187227 h 606580"/>
                  <a:gd name="connsiteX68" fmla="*/ 131988 w 572779"/>
                  <a:gd name="connsiteY68" fmla="*/ 242470 h 606580"/>
                  <a:gd name="connsiteX69" fmla="*/ 149752 w 572779"/>
                  <a:gd name="connsiteY69" fmla="*/ 242470 h 606580"/>
                  <a:gd name="connsiteX70" fmla="*/ 149752 w 572779"/>
                  <a:gd name="connsiteY70" fmla="*/ 337471 h 606580"/>
                  <a:gd name="connsiteX71" fmla="*/ 178742 w 572779"/>
                  <a:gd name="connsiteY71" fmla="*/ 392483 h 606580"/>
                  <a:gd name="connsiteX72" fmla="*/ 178742 w 572779"/>
                  <a:gd name="connsiteY72" fmla="*/ 574624 h 606580"/>
                  <a:gd name="connsiteX73" fmla="*/ 146743 w 572779"/>
                  <a:gd name="connsiteY73" fmla="*/ 606580 h 606580"/>
                  <a:gd name="connsiteX74" fmla="*/ 114976 w 572779"/>
                  <a:gd name="connsiteY74" fmla="*/ 578149 h 606580"/>
                  <a:gd name="connsiteX75" fmla="*/ 83151 w 572779"/>
                  <a:gd name="connsiteY75" fmla="*/ 606580 h 606580"/>
                  <a:gd name="connsiteX76" fmla="*/ 51152 w 572779"/>
                  <a:gd name="connsiteY76" fmla="*/ 574624 h 606580"/>
                  <a:gd name="connsiteX77" fmla="*/ 51152 w 572779"/>
                  <a:gd name="connsiteY77" fmla="*/ 382833 h 606580"/>
                  <a:gd name="connsiteX78" fmla="*/ 45365 w 572779"/>
                  <a:gd name="connsiteY78" fmla="*/ 382833 h 606580"/>
                  <a:gd name="connsiteX79" fmla="*/ 0 w 572779"/>
                  <a:gd name="connsiteY79" fmla="*/ 337528 h 606580"/>
                  <a:gd name="connsiteX80" fmla="*/ 0 w 572779"/>
                  <a:gd name="connsiteY80" fmla="*/ 205545 h 606580"/>
                  <a:gd name="connsiteX81" fmla="*/ 45365 w 572779"/>
                  <a:gd name="connsiteY81" fmla="*/ 160241 h 606580"/>
                  <a:gd name="connsiteX82" fmla="*/ 61972 w 572779"/>
                  <a:gd name="connsiteY82" fmla="*/ 160241 h 606580"/>
                  <a:gd name="connsiteX83" fmla="*/ 78464 w 572779"/>
                  <a:gd name="connsiteY83" fmla="*/ 242528 h 606580"/>
                  <a:gd name="connsiteX84" fmla="*/ 97964 w 572779"/>
                  <a:gd name="connsiteY84" fmla="*/ 242528 h 606580"/>
                  <a:gd name="connsiteX85" fmla="*/ 103056 w 572779"/>
                  <a:gd name="connsiteY85" fmla="*/ 186996 h 606580"/>
                  <a:gd name="connsiteX86" fmla="*/ 102477 w 572779"/>
                  <a:gd name="connsiteY86" fmla="*/ 183991 h 606580"/>
                  <a:gd name="connsiteX87" fmla="*/ 94145 w 572779"/>
                  <a:gd name="connsiteY87" fmla="*/ 162726 h 606580"/>
                  <a:gd name="connsiteX88" fmla="*/ 93045 w 572779"/>
                  <a:gd name="connsiteY88" fmla="*/ 160472 h 606580"/>
                  <a:gd name="connsiteX89" fmla="*/ 93103 w 572779"/>
                  <a:gd name="connsiteY89" fmla="*/ 160472 h 606580"/>
                  <a:gd name="connsiteX90" fmla="*/ 92987 w 572779"/>
                  <a:gd name="connsiteY90" fmla="*/ 160183 h 606580"/>
                  <a:gd name="connsiteX91" fmla="*/ 457411 w 572779"/>
                  <a:gd name="connsiteY91" fmla="*/ 751 h 606580"/>
                  <a:gd name="connsiteX92" fmla="*/ 458047 w 572779"/>
                  <a:gd name="connsiteY92" fmla="*/ 751 h 606580"/>
                  <a:gd name="connsiteX93" fmla="*/ 521621 w 572779"/>
                  <a:gd name="connsiteY93" fmla="*/ 49915 h 606580"/>
                  <a:gd name="connsiteX94" fmla="*/ 523761 w 572779"/>
                  <a:gd name="connsiteY94" fmla="*/ 66553 h 606580"/>
                  <a:gd name="connsiteX95" fmla="*/ 458105 w 572779"/>
                  <a:gd name="connsiteY95" fmla="*/ 132124 h 606580"/>
                  <a:gd name="connsiteX96" fmla="*/ 457469 w 572779"/>
                  <a:gd name="connsiteY96" fmla="*/ 132124 h 606580"/>
                  <a:gd name="connsiteX97" fmla="*/ 393895 w 572779"/>
                  <a:gd name="connsiteY97" fmla="*/ 82960 h 606580"/>
                  <a:gd name="connsiteX98" fmla="*/ 391755 w 572779"/>
                  <a:gd name="connsiteY98" fmla="*/ 66322 h 606580"/>
                  <a:gd name="connsiteX99" fmla="*/ 457411 w 572779"/>
                  <a:gd name="connsiteY99" fmla="*/ 751 h 606580"/>
                  <a:gd name="connsiteX100" fmla="*/ 285868 w 572779"/>
                  <a:gd name="connsiteY100" fmla="*/ 751 h 606580"/>
                  <a:gd name="connsiteX101" fmla="*/ 286621 w 572779"/>
                  <a:gd name="connsiteY101" fmla="*/ 751 h 606580"/>
                  <a:gd name="connsiteX102" fmla="*/ 350227 w 572779"/>
                  <a:gd name="connsiteY102" fmla="*/ 49915 h 606580"/>
                  <a:gd name="connsiteX103" fmla="*/ 352369 w 572779"/>
                  <a:gd name="connsiteY103" fmla="*/ 66553 h 606580"/>
                  <a:gd name="connsiteX104" fmla="*/ 286736 w 572779"/>
                  <a:gd name="connsiteY104" fmla="*/ 132124 h 606580"/>
                  <a:gd name="connsiteX105" fmla="*/ 286100 w 572779"/>
                  <a:gd name="connsiteY105" fmla="*/ 132124 h 606580"/>
                  <a:gd name="connsiteX106" fmla="*/ 222493 w 572779"/>
                  <a:gd name="connsiteY106" fmla="*/ 82845 h 606580"/>
                  <a:gd name="connsiteX107" fmla="*/ 220351 w 572779"/>
                  <a:gd name="connsiteY107" fmla="*/ 66264 h 606580"/>
                  <a:gd name="connsiteX108" fmla="*/ 285868 w 572779"/>
                  <a:gd name="connsiteY108" fmla="*/ 751 h 606580"/>
                  <a:gd name="connsiteX109" fmla="*/ 114639 w 572779"/>
                  <a:gd name="connsiteY109" fmla="*/ 751 h 606580"/>
                  <a:gd name="connsiteX110" fmla="*/ 115275 w 572779"/>
                  <a:gd name="connsiteY110" fmla="*/ 751 h 606580"/>
                  <a:gd name="connsiteX111" fmla="*/ 178882 w 572779"/>
                  <a:gd name="connsiteY111" fmla="*/ 49915 h 606580"/>
                  <a:gd name="connsiteX112" fmla="*/ 181024 w 572779"/>
                  <a:gd name="connsiteY112" fmla="*/ 66553 h 606580"/>
                  <a:gd name="connsiteX113" fmla="*/ 115333 w 572779"/>
                  <a:gd name="connsiteY113" fmla="*/ 132124 h 606580"/>
                  <a:gd name="connsiteX114" fmla="*/ 114754 w 572779"/>
                  <a:gd name="connsiteY114" fmla="*/ 132124 h 606580"/>
                  <a:gd name="connsiteX115" fmla="*/ 51148 w 572779"/>
                  <a:gd name="connsiteY115" fmla="*/ 82960 h 606580"/>
                  <a:gd name="connsiteX116" fmla="*/ 49006 w 572779"/>
                  <a:gd name="connsiteY116" fmla="*/ 66322 h 606580"/>
                  <a:gd name="connsiteX117" fmla="*/ 114639 w 572779"/>
                  <a:gd name="connsiteY117" fmla="*/ 751 h 606580"/>
                  <a:gd name="connsiteX118" fmla="*/ 457410 w 572779"/>
                  <a:gd name="connsiteY118" fmla="*/ 423 h 606580"/>
                  <a:gd name="connsiteX119" fmla="*/ 391355 w 572779"/>
                  <a:gd name="connsiteY119" fmla="*/ 66356 h 606580"/>
                  <a:gd name="connsiteX120" fmla="*/ 393497 w 572779"/>
                  <a:gd name="connsiteY120" fmla="*/ 83056 h 606580"/>
                  <a:gd name="connsiteX121" fmla="*/ 457468 w 572779"/>
                  <a:gd name="connsiteY121" fmla="*/ 132521 h 606580"/>
                  <a:gd name="connsiteX122" fmla="*/ 457815 w 572779"/>
                  <a:gd name="connsiteY122" fmla="*/ 132521 h 606580"/>
                  <a:gd name="connsiteX123" fmla="*/ 458104 w 572779"/>
                  <a:gd name="connsiteY123" fmla="*/ 132521 h 606580"/>
                  <a:gd name="connsiteX124" fmla="*/ 524159 w 572779"/>
                  <a:gd name="connsiteY124" fmla="*/ 66587 h 606580"/>
                  <a:gd name="connsiteX125" fmla="*/ 522017 w 572779"/>
                  <a:gd name="connsiteY125" fmla="*/ 49887 h 606580"/>
                  <a:gd name="connsiteX126" fmla="*/ 458046 w 572779"/>
                  <a:gd name="connsiteY126" fmla="*/ 423 h 606580"/>
                  <a:gd name="connsiteX127" fmla="*/ 457699 w 572779"/>
                  <a:gd name="connsiteY127" fmla="*/ 423 h 606580"/>
                  <a:gd name="connsiteX128" fmla="*/ 114646 w 572779"/>
                  <a:gd name="connsiteY128" fmla="*/ 423 h 606580"/>
                  <a:gd name="connsiteX129" fmla="*/ 48620 w 572779"/>
                  <a:gd name="connsiteY129" fmla="*/ 66356 h 606580"/>
                  <a:gd name="connsiteX130" fmla="*/ 50761 w 572779"/>
                  <a:gd name="connsiteY130" fmla="*/ 83056 h 606580"/>
                  <a:gd name="connsiteX131" fmla="*/ 114762 w 572779"/>
                  <a:gd name="connsiteY131" fmla="*/ 132521 h 606580"/>
                  <a:gd name="connsiteX132" fmla="*/ 115051 w 572779"/>
                  <a:gd name="connsiteY132" fmla="*/ 132521 h 606580"/>
                  <a:gd name="connsiteX133" fmla="*/ 115340 w 572779"/>
                  <a:gd name="connsiteY133" fmla="*/ 132521 h 606580"/>
                  <a:gd name="connsiteX134" fmla="*/ 181424 w 572779"/>
                  <a:gd name="connsiteY134" fmla="*/ 66587 h 606580"/>
                  <a:gd name="connsiteX135" fmla="*/ 179225 w 572779"/>
                  <a:gd name="connsiteY135" fmla="*/ 49887 h 606580"/>
                  <a:gd name="connsiteX136" fmla="*/ 115282 w 572779"/>
                  <a:gd name="connsiteY136" fmla="*/ 423 h 606580"/>
                  <a:gd name="connsiteX137" fmla="*/ 114993 w 572779"/>
                  <a:gd name="connsiteY137" fmla="*/ 423 h 606580"/>
                  <a:gd name="connsiteX138" fmla="*/ 286036 w 572779"/>
                  <a:gd name="connsiteY138" fmla="*/ 397 h 606580"/>
                  <a:gd name="connsiteX139" fmla="*/ 219952 w 572779"/>
                  <a:gd name="connsiteY139" fmla="*/ 66286 h 606580"/>
                  <a:gd name="connsiteX140" fmla="*/ 222151 w 572779"/>
                  <a:gd name="connsiteY140" fmla="*/ 82990 h 606580"/>
                  <a:gd name="connsiteX141" fmla="*/ 286094 w 572779"/>
                  <a:gd name="connsiteY141" fmla="*/ 132522 h 606580"/>
                  <a:gd name="connsiteX142" fmla="*/ 286383 w 572779"/>
                  <a:gd name="connsiteY142" fmla="*/ 132522 h 606580"/>
                  <a:gd name="connsiteX143" fmla="*/ 286730 w 572779"/>
                  <a:gd name="connsiteY143" fmla="*/ 132522 h 606580"/>
                  <a:gd name="connsiteX144" fmla="*/ 352756 w 572779"/>
                  <a:gd name="connsiteY144" fmla="*/ 66575 h 606580"/>
                  <a:gd name="connsiteX145" fmla="*/ 350615 w 572779"/>
                  <a:gd name="connsiteY145" fmla="*/ 49872 h 606580"/>
                  <a:gd name="connsiteX146" fmla="*/ 286614 w 572779"/>
                  <a:gd name="connsiteY146" fmla="*/ 397 h 606580"/>
                  <a:gd name="connsiteX147" fmla="*/ 286325 w 572779"/>
                  <a:gd name="connsiteY147" fmla="*/ 397 h 606580"/>
                  <a:gd name="connsiteX148" fmla="*/ 457411 w 572779"/>
                  <a:gd name="connsiteY148" fmla="*/ 0 h 606580"/>
                  <a:gd name="connsiteX149" fmla="*/ 458047 w 572779"/>
                  <a:gd name="connsiteY149" fmla="*/ 0 h 606580"/>
                  <a:gd name="connsiteX150" fmla="*/ 522315 w 572779"/>
                  <a:gd name="connsiteY150" fmla="*/ 49741 h 606580"/>
                  <a:gd name="connsiteX151" fmla="*/ 524513 w 572779"/>
                  <a:gd name="connsiteY151" fmla="*/ 66553 h 606580"/>
                  <a:gd name="connsiteX152" fmla="*/ 458105 w 572779"/>
                  <a:gd name="connsiteY152" fmla="*/ 132875 h 606580"/>
                  <a:gd name="connsiteX153" fmla="*/ 457469 w 572779"/>
                  <a:gd name="connsiteY153" fmla="*/ 132875 h 606580"/>
                  <a:gd name="connsiteX154" fmla="*/ 393201 w 572779"/>
                  <a:gd name="connsiteY154" fmla="*/ 83133 h 606580"/>
                  <a:gd name="connsiteX155" fmla="*/ 391003 w 572779"/>
                  <a:gd name="connsiteY155" fmla="*/ 66322 h 606580"/>
                  <a:gd name="connsiteX156" fmla="*/ 457411 w 572779"/>
                  <a:gd name="connsiteY156" fmla="*/ 0 h 606580"/>
                  <a:gd name="connsiteX157" fmla="*/ 285868 w 572779"/>
                  <a:gd name="connsiteY157" fmla="*/ 0 h 606580"/>
                  <a:gd name="connsiteX158" fmla="*/ 286621 w 572779"/>
                  <a:gd name="connsiteY158" fmla="*/ 0 h 606580"/>
                  <a:gd name="connsiteX159" fmla="*/ 350980 w 572779"/>
                  <a:gd name="connsiteY159" fmla="*/ 49741 h 606580"/>
                  <a:gd name="connsiteX160" fmla="*/ 353179 w 572779"/>
                  <a:gd name="connsiteY160" fmla="*/ 66553 h 606580"/>
                  <a:gd name="connsiteX161" fmla="*/ 286736 w 572779"/>
                  <a:gd name="connsiteY161" fmla="*/ 132875 h 606580"/>
                  <a:gd name="connsiteX162" fmla="*/ 286100 w 572779"/>
                  <a:gd name="connsiteY162" fmla="*/ 132875 h 606580"/>
                  <a:gd name="connsiteX163" fmla="*/ 221740 w 572779"/>
                  <a:gd name="connsiteY163" fmla="*/ 83076 h 606580"/>
                  <a:gd name="connsiteX164" fmla="*/ 219599 w 572779"/>
                  <a:gd name="connsiteY164" fmla="*/ 66264 h 606580"/>
                  <a:gd name="connsiteX165" fmla="*/ 285868 w 572779"/>
                  <a:gd name="connsiteY165" fmla="*/ 0 h 606580"/>
                  <a:gd name="connsiteX166" fmla="*/ 114639 w 572779"/>
                  <a:gd name="connsiteY166" fmla="*/ 0 h 606580"/>
                  <a:gd name="connsiteX167" fmla="*/ 115275 w 572779"/>
                  <a:gd name="connsiteY167" fmla="*/ 0 h 606580"/>
                  <a:gd name="connsiteX168" fmla="*/ 179635 w 572779"/>
                  <a:gd name="connsiteY168" fmla="*/ 49741 h 606580"/>
                  <a:gd name="connsiteX169" fmla="*/ 181776 w 572779"/>
                  <a:gd name="connsiteY169" fmla="*/ 66553 h 606580"/>
                  <a:gd name="connsiteX170" fmla="*/ 115333 w 572779"/>
                  <a:gd name="connsiteY170" fmla="*/ 132875 h 606580"/>
                  <a:gd name="connsiteX171" fmla="*/ 114754 w 572779"/>
                  <a:gd name="connsiteY171" fmla="*/ 132875 h 606580"/>
                  <a:gd name="connsiteX172" fmla="*/ 50395 w 572779"/>
                  <a:gd name="connsiteY172" fmla="*/ 83133 h 606580"/>
                  <a:gd name="connsiteX173" fmla="*/ 48196 w 572779"/>
                  <a:gd name="connsiteY173" fmla="*/ 66322 h 606580"/>
                  <a:gd name="connsiteX174" fmla="*/ 114639 w 572779"/>
                  <a:gd name="connsiteY174" fmla="*/ 0 h 606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</a:cxnLst>
                <a:rect l="l" t="t" r="r" b="b"/>
                <a:pathLst>
                  <a:path w="572779" h="606580">
                    <a:moveTo>
                      <a:pt x="435703" y="160183"/>
                    </a:moveTo>
                    <a:lnTo>
                      <a:pt x="479697" y="160183"/>
                    </a:lnTo>
                    <a:cubicBezTo>
                      <a:pt x="479639" y="160241"/>
                      <a:pt x="479639" y="160414"/>
                      <a:pt x="479581" y="160472"/>
                    </a:cubicBezTo>
                    <a:lnTo>
                      <a:pt x="479812" y="160472"/>
                    </a:lnTo>
                    <a:cubicBezTo>
                      <a:pt x="479407" y="161281"/>
                      <a:pt x="478713" y="162726"/>
                      <a:pt x="478713" y="162726"/>
                    </a:cubicBezTo>
                    <a:cubicBezTo>
                      <a:pt x="474834" y="170989"/>
                      <a:pt x="471245" y="178848"/>
                      <a:pt x="469682" y="187227"/>
                    </a:cubicBezTo>
                    <a:lnTo>
                      <a:pt x="474776" y="242470"/>
                    </a:lnTo>
                    <a:lnTo>
                      <a:pt x="494284" y="242470"/>
                    </a:lnTo>
                    <a:lnTo>
                      <a:pt x="510840" y="160183"/>
                    </a:lnTo>
                    <a:lnTo>
                      <a:pt x="527338" y="160183"/>
                    </a:lnTo>
                    <a:cubicBezTo>
                      <a:pt x="552345" y="160183"/>
                      <a:pt x="572663" y="180466"/>
                      <a:pt x="572779" y="205430"/>
                    </a:cubicBezTo>
                    <a:lnTo>
                      <a:pt x="572779" y="337413"/>
                    </a:lnTo>
                    <a:cubicBezTo>
                      <a:pt x="572779" y="362434"/>
                      <a:pt x="552519" y="382717"/>
                      <a:pt x="527396" y="382717"/>
                    </a:cubicBezTo>
                    <a:lnTo>
                      <a:pt x="521607" y="382717"/>
                    </a:lnTo>
                    <a:lnTo>
                      <a:pt x="521607" y="574624"/>
                    </a:lnTo>
                    <a:cubicBezTo>
                      <a:pt x="521607" y="592249"/>
                      <a:pt x="507251" y="606580"/>
                      <a:pt x="489595" y="606580"/>
                    </a:cubicBezTo>
                    <a:cubicBezTo>
                      <a:pt x="473155" y="606580"/>
                      <a:pt x="459552" y="594098"/>
                      <a:pt x="457815" y="578149"/>
                    </a:cubicBezTo>
                    <a:cubicBezTo>
                      <a:pt x="456021" y="594214"/>
                      <a:pt x="442417" y="606580"/>
                      <a:pt x="425978" y="606580"/>
                    </a:cubicBezTo>
                    <a:cubicBezTo>
                      <a:pt x="408322" y="606580"/>
                      <a:pt x="393966" y="592249"/>
                      <a:pt x="393966" y="574624"/>
                    </a:cubicBezTo>
                    <a:lnTo>
                      <a:pt x="393966" y="392541"/>
                    </a:lnTo>
                    <a:cubicBezTo>
                      <a:pt x="411506" y="380521"/>
                      <a:pt x="422967" y="360354"/>
                      <a:pt x="422967" y="337528"/>
                    </a:cubicBezTo>
                    <a:lnTo>
                      <a:pt x="422967" y="242528"/>
                    </a:lnTo>
                    <a:lnTo>
                      <a:pt x="440739" y="242528"/>
                    </a:lnTo>
                    <a:lnTo>
                      <a:pt x="445833" y="186996"/>
                    </a:lnTo>
                    <a:cubicBezTo>
                      <a:pt x="445659" y="186013"/>
                      <a:pt x="445428" y="184973"/>
                      <a:pt x="445196" y="183991"/>
                    </a:cubicBezTo>
                    <a:cubicBezTo>
                      <a:pt x="443459" y="176768"/>
                      <a:pt x="440276" y="169891"/>
                      <a:pt x="436860" y="162726"/>
                    </a:cubicBezTo>
                    <a:cubicBezTo>
                      <a:pt x="436860" y="162726"/>
                      <a:pt x="436166" y="161281"/>
                      <a:pt x="435818" y="160472"/>
                    </a:cubicBezTo>
                    <a:lnTo>
                      <a:pt x="435876" y="160472"/>
                    </a:lnTo>
                    <a:cubicBezTo>
                      <a:pt x="435818" y="160356"/>
                      <a:pt x="435818" y="160241"/>
                      <a:pt x="435703" y="160183"/>
                    </a:cubicBezTo>
                    <a:close/>
                    <a:moveTo>
                      <a:pt x="264349" y="160183"/>
                    </a:moveTo>
                    <a:lnTo>
                      <a:pt x="308327" y="160183"/>
                    </a:lnTo>
                    <a:cubicBezTo>
                      <a:pt x="308269" y="160241"/>
                      <a:pt x="308269" y="160414"/>
                      <a:pt x="308154" y="160472"/>
                    </a:cubicBezTo>
                    <a:lnTo>
                      <a:pt x="308385" y="160472"/>
                    </a:lnTo>
                    <a:cubicBezTo>
                      <a:pt x="308038" y="161281"/>
                      <a:pt x="307344" y="162726"/>
                      <a:pt x="307344" y="162726"/>
                    </a:cubicBezTo>
                    <a:cubicBezTo>
                      <a:pt x="303467" y="170989"/>
                      <a:pt x="299821" y="178848"/>
                      <a:pt x="298316" y="187227"/>
                    </a:cubicBezTo>
                    <a:lnTo>
                      <a:pt x="303409" y="242470"/>
                    </a:lnTo>
                    <a:lnTo>
                      <a:pt x="322910" y="242470"/>
                    </a:lnTo>
                    <a:lnTo>
                      <a:pt x="339401" y="160183"/>
                    </a:lnTo>
                    <a:lnTo>
                      <a:pt x="355951" y="160183"/>
                    </a:lnTo>
                    <a:cubicBezTo>
                      <a:pt x="380949" y="160183"/>
                      <a:pt x="401202" y="180466"/>
                      <a:pt x="401376" y="205430"/>
                    </a:cubicBezTo>
                    <a:lnTo>
                      <a:pt x="401376" y="337413"/>
                    </a:lnTo>
                    <a:cubicBezTo>
                      <a:pt x="401376" y="362434"/>
                      <a:pt x="381065" y="382717"/>
                      <a:pt x="356009" y="382717"/>
                    </a:cubicBezTo>
                    <a:lnTo>
                      <a:pt x="350222" y="382717"/>
                    </a:lnTo>
                    <a:lnTo>
                      <a:pt x="350222" y="574624"/>
                    </a:lnTo>
                    <a:cubicBezTo>
                      <a:pt x="350222" y="592249"/>
                      <a:pt x="335872" y="606580"/>
                      <a:pt x="318222" y="606580"/>
                    </a:cubicBezTo>
                    <a:cubicBezTo>
                      <a:pt x="301788" y="606580"/>
                      <a:pt x="288190" y="594098"/>
                      <a:pt x="286396" y="578149"/>
                    </a:cubicBezTo>
                    <a:cubicBezTo>
                      <a:pt x="284660" y="594214"/>
                      <a:pt x="271062" y="606580"/>
                      <a:pt x="254628" y="606580"/>
                    </a:cubicBezTo>
                    <a:cubicBezTo>
                      <a:pt x="236978" y="606580"/>
                      <a:pt x="222628" y="592249"/>
                      <a:pt x="222628" y="574624"/>
                    </a:cubicBezTo>
                    <a:lnTo>
                      <a:pt x="222628" y="382833"/>
                    </a:lnTo>
                    <a:lnTo>
                      <a:pt x="216841" y="382833"/>
                    </a:lnTo>
                    <a:cubicBezTo>
                      <a:pt x="191727" y="382833"/>
                      <a:pt x="171474" y="362608"/>
                      <a:pt x="171474" y="337528"/>
                    </a:cubicBezTo>
                    <a:lnTo>
                      <a:pt x="171474" y="205545"/>
                    </a:lnTo>
                    <a:cubicBezTo>
                      <a:pt x="171474" y="180524"/>
                      <a:pt x="191727" y="160241"/>
                      <a:pt x="216841" y="160241"/>
                    </a:cubicBezTo>
                    <a:lnTo>
                      <a:pt x="233333" y="160241"/>
                    </a:lnTo>
                    <a:lnTo>
                      <a:pt x="249825" y="242528"/>
                    </a:lnTo>
                    <a:lnTo>
                      <a:pt x="269383" y="242528"/>
                    </a:lnTo>
                    <a:lnTo>
                      <a:pt x="274476" y="186996"/>
                    </a:lnTo>
                    <a:cubicBezTo>
                      <a:pt x="274302" y="186013"/>
                      <a:pt x="274071" y="184973"/>
                      <a:pt x="273839" y="183991"/>
                    </a:cubicBezTo>
                    <a:cubicBezTo>
                      <a:pt x="272045" y="176768"/>
                      <a:pt x="268921" y="169891"/>
                      <a:pt x="265506" y="162726"/>
                    </a:cubicBezTo>
                    <a:cubicBezTo>
                      <a:pt x="265506" y="162726"/>
                      <a:pt x="264812" y="161281"/>
                      <a:pt x="264407" y="160472"/>
                    </a:cubicBezTo>
                    <a:lnTo>
                      <a:pt x="264523" y="160472"/>
                    </a:lnTo>
                    <a:cubicBezTo>
                      <a:pt x="264407" y="160356"/>
                      <a:pt x="264407" y="160241"/>
                      <a:pt x="264349" y="160183"/>
                    </a:cubicBezTo>
                    <a:close/>
                    <a:moveTo>
                      <a:pt x="92987" y="160183"/>
                    </a:moveTo>
                    <a:lnTo>
                      <a:pt x="136964" y="160183"/>
                    </a:lnTo>
                    <a:cubicBezTo>
                      <a:pt x="136848" y="160241"/>
                      <a:pt x="136848" y="160414"/>
                      <a:pt x="136791" y="160472"/>
                    </a:cubicBezTo>
                    <a:lnTo>
                      <a:pt x="137022" y="160472"/>
                    </a:lnTo>
                    <a:cubicBezTo>
                      <a:pt x="136617" y="161281"/>
                      <a:pt x="135923" y="162726"/>
                      <a:pt x="135923" y="162726"/>
                    </a:cubicBezTo>
                    <a:cubicBezTo>
                      <a:pt x="132104" y="170989"/>
                      <a:pt x="128458" y="178848"/>
                      <a:pt x="126896" y="187227"/>
                    </a:cubicBezTo>
                    <a:lnTo>
                      <a:pt x="131988" y="242470"/>
                    </a:lnTo>
                    <a:lnTo>
                      <a:pt x="149752" y="242470"/>
                    </a:lnTo>
                    <a:lnTo>
                      <a:pt x="149752" y="337471"/>
                    </a:lnTo>
                    <a:cubicBezTo>
                      <a:pt x="149752" y="360296"/>
                      <a:pt x="161267" y="380406"/>
                      <a:pt x="178742" y="392483"/>
                    </a:cubicBezTo>
                    <a:lnTo>
                      <a:pt x="178742" y="574624"/>
                    </a:lnTo>
                    <a:cubicBezTo>
                      <a:pt x="178742" y="592249"/>
                      <a:pt x="164392" y="606580"/>
                      <a:pt x="146743" y="606580"/>
                    </a:cubicBezTo>
                    <a:cubicBezTo>
                      <a:pt x="130310" y="606580"/>
                      <a:pt x="116712" y="594098"/>
                      <a:pt x="114976" y="578149"/>
                    </a:cubicBezTo>
                    <a:cubicBezTo>
                      <a:pt x="113182" y="594214"/>
                      <a:pt x="99584" y="606580"/>
                      <a:pt x="83151" y="606580"/>
                    </a:cubicBezTo>
                    <a:cubicBezTo>
                      <a:pt x="65502" y="606580"/>
                      <a:pt x="51152" y="592249"/>
                      <a:pt x="51152" y="574624"/>
                    </a:cubicBezTo>
                    <a:lnTo>
                      <a:pt x="51152" y="382833"/>
                    </a:lnTo>
                    <a:lnTo>
                      <a:pt x="45365" y="382833"/>
                    </a:lnTo>
                    <a:cubicBezTo>
                      <a:pt x="20310" y="382833"/>
                      <a:pt x="0" y="362608"/>
                      <a:pt x="0" y="337528"/>
                    </a:cubicBezTo>
                    <a:lnTo>
                      <a:pt x="0" y="205545"/>
                    </a:lnTo>
                    <a:cubicBezTo>
                      <a:pt x="0" y="180524"/>
                      <a:pt x="20310" y="160241"/>
                      <a:pt x="45365" y="160241"/>
                    </a:cubicBezTo>
                    <a:lnTo>
                      <a:pt x="61972" y="160241"/>
                    </a:lnTo>
                    <a:lnTo>
                      <a:pt x="78464" y="242528"/>
                    </a:lnTo>
                    <a:lnTo>
                      <a:pt x="97964" y="242528"/>
                    </a:lnTo>
                    <a:lnTo>
                      <a:pt x="103056" y="186996"/>
                    </a:lnTo>
                    <a:cubicBezTo>
                      <a:pt x="102940" y="186013"/>
                      <a:pt x="102709" y="184973"/>
                      <a:pt x="102477" y="183991"/>
                    </a:cubicBezTo>
                    <a:cubicBezTo>
                      <a:pt x="100683" y="176768"/>
                      <a:pt x="97501" y="169891"/>
                      <a:pt x="94145" y="162726"/>
                    </a:cubicBezTo>
                    <a:cubicBezTo>
                      <a:pt x="94145" y="162726"/>
                      <a:pt x="93450" y="161281"/>
                      <a:pt x="93045" y="160472"/>
                    </a:cubicBezTo>
                    <a:lnTo>
                      <a:pt x="93103" y="160472"/>
                    </a:lnTo>
                    <a:cubicBezTo>
                      <a:pt x="93045" y="160356"/>
                      <a:pt x="93045" y="160241"/>
                      <a:pt x="92987" y="160183"/>
                    </a:cubicBezTo>
                    <a:close/>
                    <a:moveTo>
                      <a:pt x="457411" y="751"/>
                    </a:moveTo>
                    <a:lnTo>
                      <a:pt x="458047" y="751"/>
                    </a:lnTo>
                    <a:cubicBezTo>
                      <a:pt x="488012" y="751"/>
                      <a:pt x="514158" y="20971"/>
                      <a:pt x="521621" y="49915"/>
                    </a:cubicBezTo>
                    <a:cubicBezTo>
                      <a:pt x="523009" y="55403"/>
                      <a:pt x="523761" y="61007"/>
                      <a:pt x="523761" y="66553"/>
                    </a:cubicBezTo>
                    <a:cubicBezTo>
                      <a:pt x="523761" y="102718"/>
                      <a:pt x="494317" y="132124"/>
                      <a:pt x="458105" y="132124"/>
                    </a:cubicBezTo>
                    <a:lnTo>
                      <a:pt x="457469" y="132124"/>
                    </a:lnTo>
                    <a:cubicBezTo>
                      <a:pt x="427504" y="132124"/>
                      <a:pt x="401358" y="111904"/>
                      <a:pt x="393895" y="82960"/>
                    </a:cubicBezTo>
                    <a:cubicBezTo>
                      <a:pt x="392507" y="77472"/>
                      <a:pt x="391755" y="71868"/>
                      <a:pt x="391755" y="66322"/>
                    </a:cubicBezTo>
                    <a:cubicBezTo>
                      <a:pt x="391755" y="30157"/>
                      <a:pt x="421199" y="751"/>
                      <a:pt x="457411" y="751"/>
                    </a:cubicBezTo>
                    <a:close/>
                    <a:moveTo>
                      <a:pt x="285868" y="751"/>
                    </a:moveTo>
                    <a:lnTo>
                      <a:pt x="286621" y="751"/>
                    </a:lnTo>
                    <a:cubicBezTo>
                      <a:pt x="316601" y="751"/>
                      <a:pt x="342761" y="20971"/>
                      <a:pt x="350227" y="49915"/>
                    </a:cubicBezTo>
                    <a:cubicBezTo>
                      <a:pt x="351674" y="55403"/>
                      <a:pt x="352369" y="61007"/>
                      <a:pt x="352369" y="66553"/>
                    </a:cubicBezTo>
                    <a:cubicBezTo>
                      <a:pt x="352369" y="102718"/>
                      <a:pt x="322909" y="132124"/>
                      <a:pt x="286736" y="132124"/>
                    </a:cubicBezTo>
                    <a:lnTo>
                      <a:pt x="286100" y="132124"/>
                    </a:lnTo>
                    <a:cubicBezTo>
                      <a:pt x="256119" y="132124"/>
                      <a:pt x="229959" y="111846"/>
                      <a:pt x="222493" y="82845"/>
                    </a:cubicBezTo>
                    <a:cubicBezTo>
                      <a:pt x="221046" y="77414"/>
                      <a:pt x="220351" y="71810"/>
                      <a:pt x="220351" y="66264"/>
                    </a:cubicBezTo>
                    <a:cubicBezTo>
                      <a:pt x="220351" y="30157"/>
                      <a:pt x="249753" y="751"/>
                      <a:pt x="285868" y="751"/>
                    </a:cubicBezTo>
                    <a:close/>
                    <a:moveTo>
                      <a:pt x="114639" y="751"/>
                    </a:moveTo>
                    <a:lnTo>
                      <a:pt x="115275" y="751"/>
                    </a:lnTo>
                    <a:cubicBezTo>
                      <a:pt x="145256" y="751"/>
                      <a:pt x="171416" y="20971"/>
                      <a:pt x="178882" y="49915"/>
                    </a:cubicBezTo>
                    <a:cubicBezTo>
                      <a:pt x="180329" y="55403"/>
                      <a:pt x="181024" y="61007"/>
                      <a:pt x="181024" y="66553"/>
                    </a:cubicBezTo>
                    <a:cubicBezTo>
                      <a:pt x="181024" y="102718"/>
                      <a:pt x="151564" y="132124"/>
                      <a:pt x="115333" y="132124"/>
                    </a:cubicBezTo>
                    <a:lnTo>
                      <a:pt x="114754" y="132124"/>
                    </a:lnTo>
                    <a:cubicBezTo>
                      <a:pt x="84774" y="132124"/>
                      <a:pt x="58614" y="111904"/>
                      <a:pt x="51148" y="82960"/>
                    </a:cubicBezTo>
                    <a:cubicBezTo>
                      <a:pt x="49701" y="77472"/>
                      <a:pt x="49006" y="71868"/>
                      <a:pt x="49006" y="66322"/>
                    </a:cubicBezTo>
                    <a:cubicBezTo>
                      <a:pt x="49006" y="30157"/>
                      <a:pt x="78466" y="751"/>
                      <a:pt x="114639" y="751"/>
                    </a:cubicBezTo>
                    <a:close/>
                    <a:moveTo>
                      <a:pt x="457410" y="423"/>
                    </a:moveTo>
                    <a:cubicBezTo>
                      <a:pt x="420880" y="423"/>
                      <a:pt x="391355" y="29894"/>
                      <a:pt x="391355" y="66356"/>
                    </a:cubicBezTo>
                    <a:cubicBezTo>
                      <a:pt x="391355" y="72135"/>
                      <a:pt x="392108" y="77740"/>
                      <a:pt x="393497" y="83056"/>
                    </a:cubicBezTo>
                    <a:cubicBezTo>
                      <a:pt x="400849" y="111487"/>
                      <a:pt x="426669" y="132521"/>
                      <a:pt x="457468" y="132521"/>
                    </a:cubicBezTo>
                    <a:lnTo>
                      <a:pt x="457815" y="132521"/>
                    </a:lnTo>
                    <a:lnTo>
                      <a:pt x="458104" y="132521"/>
                    </a:lnTo>
                    <a:cubicBezTo>
                      <a:pt x="494634" y="132521"/>
                      <a:pt x="524159" y="103050"/>
                      <a:pt x="524159" y="66587"/>
                    </a:cubicBezTo>
                    <a:cubicBezTo>
                      <a:pt x="524159" y="60809"/>
                      <a:pt x="523406" y="55204"/>
                      <a:pt x="522017" y="49887"/>
                    </a:cubicBezTo>
                    <a:cubicBezTo>
                      <a:pt x="514665" y="21457"/>
                      <a:pt x="488845" y="423"/>
                      <a:pt x="458046" y="423"/>
                    </a:cubicBezTo>
                    <a:lnTo>
                      <a:pt x="457699" y="423"/>
                    </a:lnTo>
                    <a:close/>
                    <a:moveTo>
                      <a:pt x="114646" y="423"/>
                    </a:moveTo>
                    <a:cubicBezTo>
                      <a:pt x="78190" y="423"/>
                      <a:pt x="48620" y="29894"/>
                      <a:pt x="48620" y="66356"/>
                    </a:cubicBezTo>
                    <a:cubicBezTo>
                      <a:pt x="48620" y="72135"/>
                      <a:pt x="49372" y="77740"/>
                      <a:pt x="50761" y="83056"/>
                    </a:cubicBezTo>
                    <a:cubicBezTo>
                      <a:pt x="58110" y="111487"/>
                      <a:pt x="83977" y="132521"/>
                      <a:pt x="114762" y="132521"/>
                    </a:cubicBezTo>
                    <a:lnTo>
                      <a:pt x="115051" y="132521"/>
                    </a:lnTo>
                    <a:lnTo>
                      <a:pt x="115340" y="132521"/>
                    </a:lnTo>
                    <a:cubicBezTo>
                      <a:pt x="151854" y="132521"/>
                      <a:pt x="181424" y="103050"/>
                      <a:pt x="181424" y="66587"/>
                    </a:cubicBezTo>
                    <a:cubicBezTo>
                      <a:pt x="181424" y="60809"/>
                      <a:pt x="180614" y="55204"/>
                      <a:pt x="179225" y="49887"/>
                    </a:cubicBezTo>
                    <a:cubicBezTo>
                      <a:pt x="171934" y="21457"/>
                      <a:pt x="146067" y="423"/>
                      <a:pt x="115282" y="423"/>
                    </a:cubicBezTo>
                    <a:lnTo>
                      <a:pt x="114993" y="423"/>
                    </a:lnTo>
                    <a:close/>
                    <a:moveTo>
                      <a:pt x="286036" y="397"/>
                    </a:moveTo>
                    <a:cubicBezTo>
                      <a:pt x="249522" y="282"/>
                      <a:pt x="219952" y="29874"/>
                      <a:pt x="219952" y="66286"/>
                    </a:cubicBezTo>
                    <a:cubicBezTo>
                      <a:pt x="219952" y="72066"/>
                      <a:pt x="220762" y="77672"/>
                      <a:pt x="222151" y="82990"/>
                    </a:cubicBezTo>
                    <a:cubicBezTo>
                      <a:pt x="229442" y="111484"/>
                      <a:pt x="255309" y="132522"/>
                      <a:pt x="286094" y="132522"/>
                    </a:cubicBezTo>
                    <a:lnTo>
                      <a:pt x="286383" y="132522"/>
                    </a:lnTo>
                    <a:lnTo>
                      <a:pt x="286730" y="132522"/>
                    </a:lnTo>
                    <a:cubicBezTo>
                      <a:pt x="323186" y="132522"/>
                      <a:pt x="352756" y="103045"/>
                      <a:pt x="352756" y="66575"/>
                    </a:cubicBezTo>
                    <a:cubicBezTo>
                      <a:pt x="352756" y="60796"/>
                      <a:pt x="352004" y="55189"/>
                      <a:pt x="350615" y="49872"/>
                    </a:cubicBezTo>
                    <a:cubicBezTo>
                      <a:pt x="343266" y="21436"/>
                      <a:pt x="317399" y="397"/>
                      <a:pt x="286614" y="397"/>
                    </a:cubicBezTo>
                    <a:lnTo>
                      <a:pt x="286325" y="397"/>
                    </a:lnTo>
                    <a:close/>
                    <a:moveTo>
                      <a:pt x="457411" y="0"/>
                    </a:moveTo>
                    <a:lnTo>
                      <a:pt x="458047" y="0"/>
                    </a:lnTo>
                    <a:cubicBezTo>
                      <a:pt x="488359" y="0"/>
                      <a:pt x="514795" y="20451"/>
                      <a:pt x="522315" y="49741"/>
                    </a:cubicBezTo>
                    <a:cubicBezTo>
                      <a:pt x="523761" y="55230"/>
                      <a:pt x="524513" y="60891"/>
                      <a:pt x="524513" y="66553"/>
                    </a:cubicBezTo>
                    <a:cubicBezTo>
                      <a:pt x="524513" y="103122"/>
                      <a:pt x="494722" y="132875"/>
                      <a:pt x="458105" y="132875"/>
                    </a:cubicBezTo>
                    <a:lnTo>
                      <a:pt x="457469" y="132875"/>
                    </a:lnTo>
                    <a:cubicBezTo>
                      <a:pt x="427157" y="132875"/>
                      <a:pt x="400721" y="112424"/>
                      <a:pt x="393201" y="83133"/>
                    </a:cubicBezTo>
                    <a:cubicBezTo>
                      <a:pt x="391755" y="77645"/>
                      <a:pt x="391003" y="71983"/>
                      <a:pt x="391003" y="66322"/>
                    </a:cubicBezTo>
                    <a:cubicBezTo>
                      <a:pt x="391003" y="29752"/>
                      <a:pt x="420794" y="0"/>
                      <a:pt x="457411" y="0"/>
                    </a:cubicBezTo>
                    <a:close/>
                    <a:moveTo>
                      <a:pt x="285868" y="0"/>
                    </a:moveTo>
                    <a:lnTo>
                      <a:pt x="286621" y="0"/>
                    </a:lnTo>
                    <a:cubicBezTo>
                      <a:pt x="316948" y="0"/>
                      <a:pt x="343456" y="20451"/>
                      <a:pt x="350980" y="49741"/>
                    </a:cubicBezTo>
                    <a:cubicBezTo>
                      <a:pt x="352427" y="55287"/>
                      <a:pt x="353179" y="60891"/>
                      <a:pt x="353179" y="66553"/>
                    </a:cubicBezTo>
                    <a:cubicBezTo>
                      <a:pt x="353179" y="103122"/>
                      <a:pt x="323372" y="132875"/>
                      <a:pt x="286736" y="132875"/>
                    </a:cubicBezTo>
                    <a:lnTo>
                      <a:pt x="286100" y="132875"/>
                    </a:lnTo>
                    <a:cubicBezTo>
                      <a:pt x="255772" y="132875"/>
                      <a:pt x="229322" y="112366"/>
                      <a:pt x="221740" y="83076"/>
                    </a:cubicBezTo>
                    <a:cubicBezTo>
                      <a:pt x="220294" y="77530"/>
                      <a:pt x="219599" y="71868"/>
                      <a:pt x="219599" y="66264"/>
                    </a:cubicBezTo>
                    <a:cubicBezTo>
                      <a:pt x="219599" y="29695"/>
                      <a:pt x="249348" y="0"/>
                      <a:pt x="285868" y="0"/>
                    </a:cubicBezTo>
                    <a:close/>
                    <a:moveTo>
                      <a:pt x="114639" y="0"/>
                    </a:moveTo>
                    <a:lnTo>
                      <a:pt x="115275" y="0"/>
                    </a:lnTo>
                    <a:cubicBezTo>
                      <a:pt x="145603" y="0"/>
                      <a:pt x="172053" y="20451"/>
                      <a:pt x="179635" y="49741"/>
                    </a:cubicBezTo>
                    <a:cubicBezTo>
                      <a:pt x="181081" y="55230"/>
                      <a:pt x="181776" y="60891"/>
                      <a:pt x="181776" y="66553"/>
                    </a:cubicBezTo>
                    <a:cubicBezTo>
                      <a:pt x="181776" y="103122"/>
                      <a:pt x="151969" y="132875"/>
                      <a:pt x="115333" y="132875"/>
                    </a:cubicBezTo>
                    <a:lnTo>
                      <a:pt x="114754" y="132875"/>
                    </a:lnTo>
                    <a:cubicBezTo>
                      <a:pt x="84427" y="132875"/>
                      <a:pt x="57919" y="112424"/>
                      <a:pt x="50395" y="83133"/>
                    </a:cubicBezTo>
                    <a:cubicBezTo>
                      <a:pt x="48948" y="77645"/>
                      <a:pt x="48196" y="71983"/>
                      <a:pt x="48196" y="66322"/>
                    </a:cubicBezTo>
                    <a:cubicBezTo>
                      <a:pt x="48196" y="29752"/>
                      <a:pt x="78003" y="0"/>
                      <a:pt x="114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8" name="iṡľiḋe"/>
            <p:cNvGrpSpPr/>
            <p:nvPr/>
          </p:nvGrpSpPr>
          <p:grpSpPr>
            <a:xfrm>
              <a:off x="673100" y="1772816"/>
              <a:ext cx="2520280" cy="3397488"/>
              <a:chOff x="4835860" y="1772816"/>
              <a:chExt cx="2520280" cy="3397488"/>
            </a:xfrm>
          </p:grpSpPr>
          <p:sp>
            <p:nvSpPr>
              <p:cNvPr id="9" name="ïṥliḓé"/>
              <p:cNvSpPr/>
              <p:nvPr/>
            </p:nvSpPr>
            <p:spPr>
              <a:xfrm>
                <a:off x="5297989" y="2128416"/>
                <a:ext cx="1625970" cy="1625970"/>
              </a:xfrm>
              <a:prstGeom prst="ellipse">
                <a:avLst/>
              </a:prstGeom>
              <a:noFill/>
              <a:ln w="5080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0" name="iṥľíḍé"/>
              <p:cNvSpPr/>
              <p:nvPr/>
            </p:nvSpPr>
            <p:spPr>
              <a:xfrm>
                <a:off x="4936039" y="1772816"/>
                <a:ext cx="2345680" cy="2345680"/>
              </a:xfrm>
              <a:prstGeom prst="ellipse">
                <a:avLst/>
              </a:prstGeom>
              <a:noFill/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1" name="is1ïdé"/>
              <p:cNvSpPr/>
              <p:nvPr/>
            </p:nvSpPr>
            <p:spPr>
              <a:xfrm>
                <a:off x="6666068" y="1870525"/>
                <a:ext cx="515782" cy="51578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</a:p>
            </p:txBody>
          </p:sp>
          <p:sp>
            <p:nvSpPr>
              <p:cNvPr id="12" name="íŝḷíde"/>
              <p:cNvSpPr/>
              <p:nvPr/>
            </p:nvSpPr>
            <p:spPr>
              <a:xfrm>
                <a:off x="5346427" y="3840064"/>
                <a:ext cx="1521947" cy="473742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508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sz="1400" dirty="0"/>
                  <a:t>Text</a:t>
                </a:r>
                <a:endParaRPr lang="zh-CN" altLang="en-US" sz="1400" dirty="0"/>
              </a:p>
            </p:txBody>
          </p:sp>
          <p:sp>
            <p:nvSpPr>
              <p:cNvPr id="13" name="ïṩļïḋe"/>
              <p:cNvSpPr/>
              <p:nvPr/>
            </p:nvSpPr>
            <p:spPr>
              <a:xfrm>
                <a:off x="5322565" y="2156936"/>
                <a:ext cx="1585406" cy="1568930"/>
              </a:xfrm>
              <a:prstGeom prst="ellipse">
                <a:avLst/>
              </a:prstGeom>
              <a:blipFill>
                <a:blip r:embed="rId4"/>
                <a:stretch>
                  <a:fillRect l="-24416" r="-24025"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4" name="iṡḻîdé"/>
              <p:cNvSpPr txBox="1"/>
              <p:nvPr/>
            </p:nvSpPr>
            <p:spPr>
              <a:xfrm>
                <a:off x="4835860" y="4399484"/>
                <a:ext cx="2520280" cy="364555"/>
              </a:xfrm>
              <a:prstGeom prst="rect">
                <a:avLst/>
              </a:prstGeom>
            </p:spPr>
            <p:txBody>
              <a:bodyPr vert="horz" wrap="square" lIns="91440" tIns="45720" rIns="91440" bIns="45720" anchor="ctr" anchorCtr="0">
                <a:normAutofit/>
              </a:bodyPr>
              <a:lstStyle/>
              <a:p>
                <a:pPr algn="ctr"/>
                <a:r>
                  <a:rPr lang="en-US" altLang="zh-CN" sz="1600" b="1" kern="900" dirty="0"/>
                  <a:t>Text here</a:t>
                </a:r>
                <a:endParaRPr lang="zh-CN" altLang="en-US" sz="1600" b="1" kern="900" dirty="0"/>
              </a:p>
            </p:txBody>
          </p:sp>
          <p:sp>
            <p:nvSpPr>
              <p:cNvPr id="15" name="iṩlïdè"/>
              <p:cNvSpPr txBox="1"/>
              <p:nvPr/>
            </p:nvSpPr>
            <p:spPr>
              <a:xfrm>
                <a:off x="4835860" y="4764039"/>
                <a:ext cx="2520280" cy="406265"/>
              </a:xfrm>
              <a:prstGeom prst="rect">
                <a:avLst/>
              </a:prstGeom>
            </p:spPr>
            <p:txBody>
              <a:bodyPr vert="horz" wrap="square" lIns="91440" tIns="45720" rIns="91440" bIns="45720" anchor="t" anchorCtr="0">
                <a:normAutofit fontScale="92500" lnSpcReduction="2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  <a:endParaRPr lang="en-US" altLang="zh-CN" sz="1100" dirty="0"/>
              </a:p>
            </p:txBody>
          </p:sp>
          <p:sp>
            <p:nvSpPr>
              <p:cNvPr id="16" name="îṥḷïḓé"/>
              <p:cNvSpPr/>
              <p:nvPr/>
            </p:nvSpPr>
            <p:spPr bwMode="auto">
              <a:xfrm>
                <a:off x="6791988" y="1988657"/>
                <a:ext cx="263942" cy="279518"/>
              </a:xfrm>
              <a:custGeom>
                <a:avLst/>
                <a:gdLst>
                  <a:gd name="connsiteX0" fmla="*/ 435703 w 572779"/>
                  <a:gd name="connsiteY0" fmla="*/ 160183 h 606580"/>
                  <a:gd name="connsiteX1" fmla="*/ 479697 w 572779"/>
                  <a:gd name="connsiteY1" fmla="*/ 160183 h 606580"/>
                  <a:gd name="connsiteX2" fmla="*/ 479581 w 572779"/>
                  <a:gd name="connsiteY2" fmla="*/ 160472 h 606580"/>
                  <a:gd name="connsiteX3" fmla="*/ 479812 w 572779"/>
                  <a:gd name="connsiteY3" fmla="*/ 160472 h 606580"/>
                  <a:gd name="connsiteX4" fmla="*/ 478713 w 572779"/>
                  <a:gd name="connsiteY4" fmla="*/ 162726 h 606580"/>
                  <a:gd name="connsiteX5" fmla="*/ 469682 w 572779"/>
                  <a:gd name="connsiteY5" fmla="*/ 187227 h 606580"/>
                  <a:gd name="connsiteX6" fmla="*/ 474776 w 572779"/>
                  <a:gd name="connsiteY6" fmla="*/ 242470 h 606580"/>
                  <a:gd name="connsiteX7" fmla="*/ 494284 w 572779"/>
                  <a:gd name="connsiteY7" fmla="*/ 242470 h 606580"/>
                  <a:gd name="connsiteX8" fmla="*/ 510840 w 572779"/>
                  <a:gd name="connsiteY8" fmla="*/ 160183 h 606580"/>
                  <a:gd name="connsiteX9" fmla="*/ 527338 w 572779"/>
                  <a:gd name="connsiteY9" fmla="*/ 160183 h 606580"/>
                  <a:gd name="connsiteX10" fmla="*/ 572779 w 572779"/>
                  <a:gd name="connsiteY10" fmla="*/ 205430 h 606580"/>
                  <a:gd name="connsiteX11" fmla="*/ 572779 w 572779"/>
                  <a:gd name="connsiteY11" fmla="*/ 337413 h 606580"/>
                  <a:gd name="connsiteX12" fmla="*/ 527396 w 572779"/>
                  <a:gd name="connsiteY12" fmla="*/ 382717 h 606580"/>
                  <a:gd name="connsiteX13" fmla="*/ 521607 w 572779"/>
                  <a:gd name="connsiteY13" fmla="*/ 382717 h 606580"/>
                  <a:gd name="connsiteX14" fmla="*/ 521607 w 572779"/>
                  <a:gd name="connsiteY14" fmla="*/ 574624 h 606580"/>
                  <a:gd name="connsiteX15" fmla="*/ 489595 w 572779"/>
                  <a:gd name="connsiteY15" fmla="*/ 606580 h 606580"/>
                  <a:gd name="connsiteX16" fmla="*/ 457815 w 572779"/>
                  <a:gd name="connsiteY16" fmla="*/ 578149 h 606580"/>
                  <a:gd name="connsiteX17" fmla="*/ 425978 w 572779"/>
                  <a:gd name="connsiteY17" fmla="*/ 606580 h 606580"/>
                  <a:gd name="connsiteX18" fmla="*/ 393966 w 572779"/>
                  <a:gd name="connsiteY18" fmla="*/ 574624 h 606580"/>
                  <a:gd name="connsiteX19" fmla="*/ 393966 w 572779"/>
                  <a:gd name="connsiteY19" fmla="*/ 392541 h 606580"/>
                  <a:gd name="connsiteX20" fmla="*/ 422967 w 572779"/>
                  <a:gd name="connsiteY20" fmla="*/ 337528 h 606580"/>
                  <a:gd name="connsiteX21" fmla="*/ 422967 w 572779"/>
                  <a:gd name="connsiteY21" fmla="*/ 242528 h 606580"/>
                  <a:gd name="connsiteX22" fmla="*/ 440739 w 572779"/>
                  <a:gd name="connsiteY22" fmla="*/ 242528 h 606580"/>
                  <a:gd name="connsiteX23" fmla="*/ 445833 w 572779"/>
                  <a:gd name="connsiteY23" fmla="*/ 186996 h 606580"/>
                  <a:gd name="connsiteX24" fmla="*/ 445196 w 572779"/>
                  <a:gd name="connsiteY24" fmla="*/ 183991 h 606580"/>
                  <a:gd name="connsiteX25" fmla="*/ 436860 w 572779"/>
                  <a:gd name="connsiteY25" fmla="*/ 162726 h 606580"/>
                  <a:gd name="connsiteX26" fmla="*/ 435818 w 572779"/>
                  <a:gd name="connsiteY26" fmla="*/ 160472 h 606580"/>
                  <a:gd name="connsiteX27" fmla="*/ 435876 w 572779"/>
                  <a:gd name="connsiteY27" fmla="*/ 160472 h 606580"/>
                  <a:gd name="connsiteX28" fmla="*/ 435703 w 572779"/>
                  <a:gd name="connsiteY28" fmla="*/ 160183 h 606580"/>
                  <a:gd name="connsiteX29" fmla="*/ 264349 w 572779"/>
                  <a:gd name="connsiteY29" fmla="*/ 160183 h 606580"/>
                  <a:gd name="connsiteX30" fmla="*/ 308327 w 572779"/>
                  <a:gd name="connsiteY30" fmla="*/ 160183 h 606580"/>
                  <a:gd name="connsiteX31" fmla="*/ 308154 w 572779"/>
                  <a:gd name="connsiteY31" fmla="*/ 160472 h 606580"/>
                  <a:gd name="connsiteX32" fmla="*/ 308385 w 572779"/>
                  <a:gd name="connsiteY32" fmla="*/ 160472 h 606580"/>
                  <a:gd name="connsiteX33" fmla="*/ 307344 w 572779"/>
                  <a:gd name="connsiteY33" fmla="*/ 162726 h 606580"/>
                  <a:gd name="connsiteX34" fmla="*/ 298316 w 572779"/>
                  <a:gd name="connsiteY34" fmla="*/ 187227 h 606580"/>
                  <a:gd name="connsiteX35" fmla="*/ 303409 w 572779"/>
                  <a:gd name="connsiteY35" fmla="*/ 242470 h 606580"/>
                  <a:gd name="connsiteX36" fmla="*/ 322910 w 572779"/>
                  <a:gd name="connsiteY36" fmla="*/ 242470 h 606580"/>
                  <a:gd name="connsiteX37" fmla="*/ 339401 w 572779"/>
                  <a:gd name="connsiteY37" fmla="*/ 160183 h 606580"/>
                  <a:gd name="connsiteX38" fmla="*/ 355951 w 572779"/>
                  <a:gd name="connsiteY38" fmla="*/ 160183 h 606580"/>
                  <a:gd name="connsiteX39" fmla="*/ 401376 w 572779"/>
                  <a:gd name="connsiteY39" fmla="*/ 205430 h 606580"/>
                  <a:gd name="connsiteX40" fmla="*/ 401376 w 572779"/>
                  <a:gd name="connsiteY40" fmla="*/ 337413 h 606580"/>
                  <a:gd name="connsiteX41" fmla="*/ 356009 w 572779"/>
                  <a:gd name="connsiteY41" fmla="*/ 382717 h 606580"/>
                  <a:gd name="connsiteX42" fmla="*/ 350222 w 572779"/>
                  <a:gd name="connsiteY42" fmla="*/ 382717 h 606580"/>
                  <a:gd name="connsiteX43" fmla="*/ 350222 w 572779"/>
                  <a:gd name="connsiteY43" fmla="*/ 574624 h 606580"/>
                  <a:gd name="connsiteX44" fmla="*/ 318222 w 572779"/>
                  <a:gd name="connsiteY44" fmla="*/ 606580 h 606580"/>
                  <a:gd name="connsiteX45" fmla="*/ 286396 w 572779"/>
                  <a:gd name="connsiteY45" fmla="*/ 578149 h 606580"/>
                  <a:gd name="connsiteX46" fmla="*/ 254628 w 572779"/>
                  <a:gd name="connsiteY46" fmla="*/ 606580 h 606580"/>
                  <a:gd name="connsiteX47" fmla="*/ 222628 w 572779"/>
                  <a:gd name="connsiteY47" fmla="*/ 574624 h 606580"/>
                  <a:gd name="connsiteX48" fmla="*/ 222628 w 572779"/>
                  <a:gd name="connsiteY48" fmla="*/ 382833 h 606580"/>
                  <a:gd name="connsiteX49" fmla="*/ 216841 w 572779"/>
                  <a:gd name="connsiteY49" fmla="*/ 382833 h 606580"/>
                  <a:gd name="connsiteX50" fmla="*/ 171474 w 572779"/>
                  <a:gd name="connsiteY50" fmla="*/ 337528 h 606580"/>
                  <a:gd name="connsiteX51" fmla="*/ 171474 w 572779"/>
                  <a:gd name="connsiteY51" fmla="*/ 205545 h 606580"/>
                  <a:gd name="connsiteX52" fmla="*/ 216841 w 572779"/>
                  <a:gd name="connsiteY52" fmla="*/ 160241 h 606580"/>
                  <a:gd name="connsiteX53" fmla="*/ 233333 w 572779"/>
                  <a:gd name="connsiteY53" fmla="*/ 160241 h 606580"/>
                  <a:gd name="connsiteX54" fmla="*/ 249825 w 572779"/>
                  <a:gd name="connsiteY54" fmla="*/ 242528 h 606580"/>
                  <a:gd name="connsiteX55" fmla="*/ 269383 w 572779"/>
                  <a:gd name="connsiteY55" fmla="*/ 242528 h 606580"/>
                  <a:gd name="connsiteX56" fmla="*/ 274476 w 572779"/>
                  <a:gd name="connsiteY56" fmla="*/ 186996 h 606580"/>
                  <a:gd name="connsiteX57" fmla="*/ 273839 w 572779"/>
                  <a:gd name="connsiteY57" fmla="*/ 183991 h 606580"/>
                  <a:gd name="connsiteX58" fmla="*/ 265506 w 572779"/>
                  <a:gd name="connsiteY58" fmla="*/ 162726 h 606580"/>
                  <a:gd name="connsiteX59" fmla="*/ 264407 w 572779"/>
                  <a:gd name="connsiteY59" fmla="*/ 160472 h 606580"/>
                  <a:gd name="connsiteX60" fmla="*/ 264523 w 572779"/>
                  <a:gd name="connsiteY60" fmla="*/ 160472 h 606580"/>
                  <a:gd name="connsiteX61" fmla="*/ 264349 w 572779"/>
                  <a:gd name="connsiteY61" fmla="*/ 160183 h 606580"/>
                  <a:gd name="connsiteX62" fmla="*/ 92987 w 572779"/>
                  <a:gd name="connsiteY62" fmla="*/ 160183 h 606580"/>
                  <a:gd name="connsiteX63" fmla="*/ 136964 w 572779"/>
                  <a:gd name="connsiteY63" fmla="*/ 160183 h 606580"/>
                  <a:gd name="connsiteX64" fmla="*/ 136791 w 572779"/>
                  <a:gd name="connsiteY64" fmla="*/ 160472 h 606580"/>
                  <a:gd name="connsiteX65" fmla="*/ 137022 w 572779"/>
                  <a:gd name="connsiteY65" fmla="*/ 160472 h 606580"/>
                  <a:gd name="connsiteX66" fmla="*/ 135923 w 572779"/>
                  <a:gd name="connsiteY66" fmla="*/ 162726 h 606580"/>
                  <a:gd name="connsiteX67" fmla="*/ 126896 w 572779"/>
                  <a:gd name="connsiteY67" fmla="*/ 187227 h 606580"/>
                  <a:gd name="connsiteX68" fmla="*/ 131988 w 572779"/>
                  <a:gd name="connsiteY68" fmla="*/ 242470 h 606580"/>
                  <a:gd name="connsiteX69" fmla="*/ 149752 w 572779"/>
                  <a:gd name="connsiteY69" fmla="*/ 242470 h 606580"/>
                  <a:gd name="connsiteX70" fmla="*/ 149752 w 572779"/>
                  <a:gd name="connsiteY70" fmla="*/ 337471 h 606580"/>
                  <a:gd name="connsiteX71" fmla="*/ 178742 w 572779"/>
                  <a:gd name="connsiteY71" fmla="*/ 392483 h 606580"/>
                  <a:gd name="connsiteX72" fmla="*/ 178742 w 572779"/>
                  <a:gd name="connsiteY72" fmla="*/ 574624 h 606580"/>
                  <a:gd name="connsiteX73" fmla="*/ 146743 w 572779"/>
                  <a:gd name="connsiteY73" fmla="*/ 606580 h 606580"/>
                  <a:gd name="connsiteX74" fmla="*/ 114976 w 572779"/>
                  <a:gd name="connsiteY74" fmla="*/ 578149 h 606580"/>
                  <a:gd name="connsiteX75" fmla="*/ 83151 w 572779"/>
                  <a:gd name="connsiteY75" fmla="*/ 606580 h 606580"/>
                  <a:gd name="connsiteX76" fmla="*/ 51152 w 572779"/>
                  <a:gd name="connsiteY76" fmla="*/ 574624 h 606580"/>
                  <a:gd name="connsiteX77" fmla="*/ 51152 w 572779"/>
                  <a:gd name="connsiteY77" fmla="*/ 382833 h 606580"/>
                  <a:gd name="connsiteX78" fmla="*/ 45365 w 572779"/>
                  <a:gd name="connsiteY78" fmla="*/ 382833 h 606580"/>
                  <a:gd name="connsiteX79" fmla="*/ 0 w 572779"/>
                  <a:gd name="connsiteY79" fmla="*/ 337528 h 606580"/>
                  <a:gd name="connsiteX80" fmla="*/ 0 w 572779"/>
                  <a:gd name="connsiteY80" fmla="*/ 205545 h 606580"/>
                  <a:gd name="connsiteX81" fmla="*/ 45365 w 572779"/>
                  <a:gd name="connsiteY81" fmla="*/ 160241 h 606580"/>
                  <a:gd name="connsiteX82" fmla="*/ 61972 w 572779"/>
                  <a:gd name="connsiteY82" fmla="*/ 160241 h 606580"/>
                  <a:gd name="connsiteX83" fmla="*/ 78464 w 572779"/>
                  <a:gd name="connsiteY83" fmla="*/ 242528 h 606580"/>
                  <a:gd name="connsiteX84" fmla="*/ 97964 w 572779"/>
                  <a:gd name="connsiteY84" fmla="*/ 242528 h 606580"/>
                  <a:gd name="connsiteX85" fmla="*/ 103056 w 572779"/>
                  <a:gd name="connsiteY85" fmla="*/ 186996 h 606580"/>
                  <a:gd name="connsiteX86" fmla="*/ 102477 w 572779"/>
                  <a:gd name="connsiteY86" fmla="*/ 183991 h 606580"/>
                  <a:gd name="connsiteX87" fmla="*/ 94145 w 572779"/>
                  <a:gd name="connsiteY87" fmla="*/ 162726 h 606580"/>
                  <a:gd name="connsiteX88" fmla="*/ 93045 w 572779"/>
                  <a:gd name="connsiteY88" fmla="*/ 160472 h 606580"/>
                  <a:gd name="connsiteX89" fmla="*/ 93103 w 572779"/>
                  <a:gd name="connsiteY89" fmla="*/ 160472 h 606580"/>
                  <a:gd name="connsiteX90" fmla="*/ 92987 w 572779"/>
                  <a:gd name="connsiteY90" fmla="*/ 160183 h 606580"/>
                  <a:gd name="connsiteX91" fmla="*/ 457411 w 572779"/>
                  <a:gd name="connsiteY91" fmla="*/ 751 h 606580"/>
                  <a:gd name="connsiteX92" fmla="*/ 458047 w 572779"/>
                  <a:gd name="connsiteY92" fmla="*/ 751 h 606580"/>
                  <a:gd name="connsiteX93" fmla="*/ 521621 w 572779"/>
                  <a:gd name="connsiteY93" fmla="*/ 49915 h 606580"/>
                  <a:gd name="connsiteX94" fmla="*/ 523761 w 572779"/>
                  <a:gd name="connsiteY94" fmla="*/ 66553 h 606580"/>
                  <a:gd name="connsiteX95" fmla="*/ 458105 w 572779"/>
                  <a:gd name="connsiteY95" fmla="*/ 132124 h 606580"/>
                  <a:gd name="connsiteX96" fmla="*/ 457469 w 572779"/>
                  <a:gd name="connsiteY96" fmla="*/ 132124 h 606580"/>
                  <a:gd name="connsiteX97" fmla="*/ 393895 w 572779"/>
                  <a:gd name="connsiteY97" fmla="*/ 82960 h 606580"/>
                  <a:gd name="connsiteX98" fmla="*/ 391755 w 572779"/>
                  <a:gd name="connsiteY98" fmla="*/ 66322 h 606580"/>
                  <a:gd name="connsiteX99" fmla="*/ 457411 w 572779"/>
                  <a:gd name="connsiteY99" fmla="*/ 751 h 606580"/>
                  <a:gd name="connsiteX100" fmla="*/ 285868 w 572779"/>
                  <a:gd name="connsiteY100" fmla="*/ 751 h 606580"/>
                  <a:gd name="connsiteX101" fmla="*/ 286621 w 572779"/>
                  <a:gd name="connsiteY101" fmla="*/ 751 h 606580"/>
                  <a:gd name="connsiteX102" fmla="*/ 350227 w 572779"/>
                  <a:gd name="connsiteY102" fmla="*/ 49915 h 606580"/>
                  <a:gd name="connsiteX103" fmla="*/ 352369 w 572779"/>
                  <a:gd name="connsiteY103" fmla="*/ 66553 h 606580"/>
                  <a:gd name="connsiteX104" fmla="*/ 286736 w 572779"/>
                  <a:gd name="connsiteY104" fmla="*/ 132124 h 606580"/>
                  <a:gd name="connsiteX105" fmla="*/ 286100 w 572779"/>
                  <a:gd name="connsiteY105" fmla="*/ 132124 h 606580"/>
                  <a:gd name="connsiteX106" fmla="*/ 222493 w 572779"/>
                  <a:gd name="connsiteY106" fmla="*/ 82845 h 606580"/>
                  <a:gd name="connsiteX107" fmla="*/ 220351 w 572779"/>
                  <a:gd name="connsiteY107" fmla="*/ 66264 h 606580"/>
                  <a:gd name="connsiteX108" fmla="*/ 285868 w 572779"/>
                  <a:gd name="connsiteY108" fmla="*/ 751 h 606580"/>
                  <a:gd name="connsiteX109" fmla="*/ 114639 w 572779"/>
                  <a:gd name="connsiteY109" fmla="*/ 751 h 606580"/>
                  <a:gd name="connsiteX110" fmla="*/ 115275 w 572779"/>
                  <a:gd name="connsiteY110" fmla="*/ 751 h 606580"/>
                  <a:gd name="connsiteX111" fmla="*/ 178882 w 572779"/>
                  <a:gd name="connsiteY111" fmla="*/ 49915 h 606580"/>
                  <a:gd name="connsiteX112" fmla="*/ 181024 w 572779"/>
                  <a:gd name="connsiteY112" fmla="*/ 66553 h 606580"/>
                  <a:gd name="connsiteX113" fmla="*/ 115333 w 572779"/>
                  <a:gd name="connsiteY113" fmla="*/ 132124 h 606580"/>
                  <a:gd name="connsiteX114" fmla="*/ 114754 w 572779"/>
                  <a:gd name="connsiteY114" fmla="*/ 132124 h 606580"/>
                  <a:gd name="connsiteX115" fmla="*/ 51148 w 572779"/>
                  <a:gd name="connsiteY115" fmla="*/ 82960 h 606580"/>
                  <a:gd name="connsiteX116" fmla="*/ 49006 w 572779"/>
                  <a:gd name="connsiteY116" fmla="*/ 66322 h 606580"/>
                  <a:gd name="connsiteX117" fmla="*/ 114639 w 572779"/>
                  <a:gd name="connsiteY117" fmla="*/ 751 h 606580"/>
                  <a:gd name="connsiteX118" fmla="*/ 457410 w 572779"/>
                  <a:gd name="connsiteY118" fmla="*/ 423 h 606580"/>
                  <a:gd name="connsiteX119" fmla="*/ 391355 w 572779"/>
                  <a:gd name="connsiteY119" fmla="*/ 66356 h 606580"/>
                  <a:gd name="connsiteX120" fmla="*/ 393497 w 572779"/>
                  <a:gd name="connsiteY120" fmla="*/ 83056 h 606580"/>
                  <a:gd name="connsiteX121" fmla="*/ 457468 w 572779"/>
                  <a:gd name="connsiteY121" fmla="*/ 132521 h 606580"/>
                  <a:gd name="connsiteX122" fmla="*/ 457815 w 572779"/>
                  <a:gd name="connsiteY122" fmla="*/ 132521 h 606580"/>
                  <a:gd name="connsiteX123" fmla="*/ 458104 w 572779"/>
                  <a:gd name="connsiteY123" fmla="*/ 132521 h 606580"/>
                  <a:gd name="connsiteX124" fmla="*/ 524159 w 572779"/>
                  <a:gd name="connsiteY124" fmla="*/ 66587 h 606580"/>
                  <a:gd name="connsiteX125" fmla="*/ 522017 w 572779"/>
                  <a:gd name="connsiteY125" fmla="*/ 49887 h 606580"/>
                  <a:gd name="connsiteX126" fmla="*/ 458046 w 572779"/>
                  <a:gd name="connsiteY126" fmla="*/ 423 h 606580"/>
                  <a:gd name="connsiteX127" fmla="*/ 457699 w 572779"/>
                  <a:gd name="connsiteY127" fmla="*/ 423 h 606580"/>
                  <a:gd name="connsiteX128" fmla="*/ 114646 w 572779"/>
                  <a:gd name="connsiteY128" fmla="*/ 423 h 606580"/>
                  <a:gd name="connsiteX129" fmla="*/ 48620 w 572779"/>
                  <a:gd name="connsiteY129" fmla="*/ 66356 h 606580"/>
                  <a:gd name="connsiteX130" fmla="*/ 50761 w 572779"/>
                  <a:gd name="connsiteY130" fmla="*/ 83056 h 606580"/>
                  <a:gd name="connsiteX131" fmla="*/ 114762 w 572779"/>
                  <a:gd name="connsiteY131" fmla="*/ 132521 h 606580"/>
                  <a:gd name="connsiteX132" fmla="*/ 115051 w 572779"/>
                  <a:gd name="connsiteY132" fmla="*/ 132521 h 606580"/>
                  <a:gd name="connsiteX133" fmla="*/ 115340 w 572779"/>
                  <a:gd name="connsiteY133" fmla="*/ 132521 h 606580"/>
                  <a:gd name="connsiteX134" fmla="*/ 181424 w 572779"/>
                  <a:gd name="connsiteY134" fmla="*/ 66587 h 606580"/>
                  <a:gd name="connsiteX135" fmla="*/ 179225 w 572779"/>
                  <a:gd name="connsiteY135" fmla="*/ 49887 h 606580"/>
                  <a:gd name="connsiteX136" fmla="*/ 115282 w 572779"/>
                  <a:gd name="connsiteY136" fmla="*/ 423 h 606580"/>
                  <a:gd name="connsiteX137" fmla="*/ 114993 w 572779"/>
                  <a:gd name="connsiteY137" fmla="*/ 423 h 606580"/>
                  <a:gd name="connsiteX138" fmla="*/ 286036 w 572779"/>
                  <a:gd name="connsiteY138" fmla="*/ 397 h 606580"/>
                  <a:gd name="connsiteX139" fmla="*/ 219952 w 572779"/>
                  <a:gd name="connsiteY139" fmla="*/ 66286 h 606580"/>
                  <a:gd name="connsiteX140" fmla="*/ 222151 w 572779"/>
                  <a:gd name="connsiteY140" fmla="*/ 82990 h 606580"/>
                  <a:gd name="connsiteX141" fmla="*/ 286094 w 572779"/>
                  <a:gd name="connsiteY141" fmla="*/ 132522 h 606580"/>
                  <a:gd name="connsiteX142" fmla="*/ 286383 w 572779"/>
                  <a:gd name="connsiteY142" fmla="*/ 132522 h 606580"/>
                  <a:gd name="connsiteX143" fmla="*/ 286730 w 572779"/>
                  <a:gd name="connsiteY143" fmla="*/ 132522 h 606580"/>
                  <a:gd name="connsiteX144" fmla="*/ 352756 w 572779"/>
                  <a:gd name="connsiteY144" fmla="*/ 66575 h 606580"/>
                  <a:gd name="connsiteX145" fmla="*/ 350615 w 572779"/>
                  <a:gd name="connsiteY145" fmla="*/ 49872 h 606580"/>
                  <a:gd name="connsiteX146" fmla="*/ 286614 w 572779"/>
                  <a:gd name="connsiteY146" fmla="*/ 397 h 606580"/>
                  <a:gd name="connsiteX147" fmla="*/ 286325 w 572779"/>
                  <a:gd name="connsiteY147" fmla="*/ 397 h 606580"/>
                  <a:gd name="connsiteX148" fmla="*/ 457411 w 572779"/>
                  <a:gd name="connsiteY148" fmla="*/ 0 h 606580"/>
                  <a:gd name="connsiteX149" fmla="*/ 458047 w 572779"/>
                  <a:gd name="connsiteY149" fmla="*/ 0 h 606580"/>
                  <a:gd name="connsiteX150" fmla="*/ 522315 w 572779"/>
                  <a:gd name="connsiteY150" fmla="*/ 49741 h 606580"/>
                  <a:gd name="connsiteX151" fmla="*/ 524513 w 572779"/>
                  <a:gd name="connsiteY151" fmla="*/ 66553 h 606580"/>
                  <a:gd name="connsiteX152" fmla="*/ 458105 w 572779"/>
                  <a:gd name="connsiteY152" fmla="*/ 132875 h 606580"/>
                  <a:gd name="connsiteX153" fmla="*/ 457469 w 572779"/>
                  <a:gd name="connsiteY153" fmla="*/ 132875 h 606580"/>
                  <a:gd name="connsiteX154" fmla="*/ 393201 w 572779"/>
                  <a:gd name="connsiteY154" fmla="*/ 83133 h 606580"/>
                  <a:gd name="connsiteX155" fmla="*/ 391003 w 572779"/>
                  <a:gd name="connsiteY155" fmla="*/ 66322 h 606580"/>
                  <a:gd name="connsiteX156" fmla="*/ 457411 w 572779"/>
                  <a:gd name="connsiteY156" fmla="*/ 0 h 606580"/>
                  <a:gd name="connsiteX157" fmla="*/ 285868 w 572779"/>
                  <a:gd name="connsiteY157" fmla="*/ 0 h 606580"/>
                  <a:gd name="connsiteX158" fmla="*/ 286621 w 572779"/>
                  <a:gd name="connsiteY158" fmla="*/ 0 h 606580"/>
                  <a:gd name="connsiteX159" fmla="*/ 350980 w 572779"/>
                  <a:gd name="connsiteY159" fmla="*/ 49741 h 606580"/>
                  <a:gd name="connsiteX160" fmla="*/ 353179 w 572779"/>
                  <a:gd name="connsiteY160" fmla="*/ 66553 h 606580"/>
                  <a:gd name="connsiteX161" fmla="*/ 286736 w 572779"/>
                  <a:gd name="connsiteY161" fmla="*/ 132875 h 606580"/>
                  <a:gd name="connsiteX162" fmla="*/ 286100 w 572779"/>
                  <a:gd name="connsiteY162" fmla="*/ 132875 h 606580"/>
                  <a:gd name="connsiteX163" fmla="*/ 221740 w 572779"/>
                  <a:gd name="connsiteY163" fmla="*/ 83076 h 606580"/>
                  <a:gd name="connsiteX164" fmla="*/ 219599 w 572779"/>
                  <a:gd name="connsiteY164" fmla="*/ 66264 h 606580"/>
                  <a:gd name="connsiteX165" fmla="*/ 285868 w 572779"/>
                  <a:gd name="connsiteY165" fmla="*/ 0 h 606580"/>
                  <a:gd name="connsiteX166" fmla="*/ 114639 w 572779"/>
                  <a:gd name="connsiteY166" fmla="*/ 0 h 606580"/>
                  <a:gd name="connsiteX167" fmla="*/ 115275 w 572779"/>
                  <a:gd name="connsiteY167" fmla="*/ 0 h 606580"/>
                  <a:gd name="connsiteX168" fmla="*/ 179635 w 572779"/>
                  <a:gd name="connsiteY168" fmla="*/ 49741 h 606580"/>
                  <a:gd name="connsiteX169" fmla="*/ 181776 w 572779"/>
                  <a:gd name="connsiteY169" fmla="*/ 66553 h 606580"/>
                  <a:gd name="connsiteX170" fmla="*/ 115333 w 572779"/>
                  <a:gd name="connsiteY170" fmla="*/ 132875 h 606580"/>
                  <a:gd name="connsiteX171" fmla="*/ 114754 w 572779"/>
                  <a:gd name="connsiteY171" fmla="*/ 132875 h 606580"/>
                  <a:gd name="connsiteX172" fmla="*/ 50395 w 572779"/>
                  <a:gd name="connsiteY172" fmla="*/ 83133 h 606580"/>
                  <a:gd name="connsiteX173" fmla="*/ 48196 w 572779"/>
                  <a:gd name="connsiteY173" fmla="*/ 66322 h 606580"/>
                  <a:gd name="connsiteX174" fmla="*/ 114639 w 572779"/>
                  <a:gd name="connsiteY174" fmla="*/ 0 h 606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</a:cxnLst>
                <a:rect l="l" t="t" r="r" b="b"/>
                <a:pathLst>
                  <a:path w="572779" h="606580">
                    <a:moveTo>
                      <a:pt x="435703" y="160183"/>
                    </a:moveTo>
                    <a:lnTo>
                      <a:pt x="479697" y="160183"/>
                    </a:lnTo>
                    <a:cubicBezTo>
                      <a:pt x="479639" y="160241"/>
                      <a:pt x="479639" y="160414"/>
                      <a:pt x="479581" y="160472"/>
                    </a:cubicBezTo>
                    <a:lnTo>
                      <a:pt x="479812" y="160472"/>
                    </a:lnTo>
                    <a:cubicBezTo>
                      <a:pt x="479407" y="161281"/>
                      <a:pt x="478713" y="162726"/>
                      <a:pt x="478713" y="162726"/>
                    </a:cubicBezTo>
                    <a:cubicBezTo>
                      <a:pt x="474834" y="170989"/>
                      <a:pt x="471245" y="178848"/>
                      <a:pt x="469682" y="187227"/>
                    </a:cubicBezTo>
                    <a:lnTo>
                      <a:pt x="474776" y="242470"/>
                    </a:lnTo>
                    <a:lnTo>
                      <a:pt x="494284" y="242470"/>
                    </a:lnTo>
                    <a:lnTo>
                      <a:pt x="510840" y="160183"/>
                    </a:lnTo>
                    <a:lnTo>
                      <a:pt x="527338" y="160183"/>
                    </a:lnTo>
                    <a:cubicBezTo>
                      <a:pt x="552345" y="160183"/>
                      <a:pt x="572663" y="180466"/>
                      <a:pt x="572779" y="205430"/>
                    </a:cubicBezTo>
                    <a:lnTo>
                      <a:pt x="572779" y="337413"/>
                    </a:lnTo>
                    <a:cubicBezTo>
                      <a:pt x="572779" y="362434"/>
                      <a:pt x="552519" y="382717"/>
                      <a:pt x="527396" y="382717"/>
                    </a:cubicBezTo>
                    <a:lnTo>
                      <a:pt x="521607" y="382717"/>
                    </a:lnTo>
                    <a:lnTo>
                      <a:pt x="521607" y="574624"/>
                    </a:lnTo>
                    <a:cubicBezTo>
                      <a:pt x="521607" y="592249"/>
                      <a:pt x="507251" y="606580"/>
                      <a:pt x="489595" y="606580"/>
                    </a:cubicBezTo>
                    <a:cubicBezTo>
                      <a:pt x="473155" y="606580"/>
                      <a:pt x="459552" y="594098"/>
                      <a:pt x="457815" y="578149"/>
                    </a:cubicBezTo>
                    <a:cubicBezTo>
                      <a:pt x="456021" y="594214"/>
                      <a:pt x="442417" y="606580"/>
                      <a:pt x="425978" y="606580"/>
                    </a:cubicBezTo>
                    <a:cubicBezTo>
                      <a:pt x="408322" y="606580"/>
                      <a:pt x="393966" y="592249"/>
                      <a:pt x="393966" y="574624"/>
                    </a:cubicBezTo>
                    <a:lnTo>
                      <a:pt x="393966" y="392541"/>
                    </a:lnTo>
                    <a:cubicBezTo>
                      <a:pt x="411506" y="380521"/>
                      <a:pt x="422967" y="360354"/>
                      <a:pt x="422967" y="337528"/>
                    </a:cubicBezTo>
                    <a:lnTo>
                      <a:pt x="422967" y="242528"/>
                    </a:lnTo>
                    <a:lnTo>
                      <a:pt x="440739" y="242528"/>
                    </a:lnTo>
                    <a:lnTo>
                      <a:pt x="445833" y="186996"/>
                    </a:lnTo>
                    <a:cubicBezTo>
                      <a:pt x="445659" y="186013"/>
                      <a:pt x="445428" y="184973"/>
                      <a:pt x="445196" y="183991"/>
                    </a:cubicBezTo>
                    <a:cubicBezTo>
                      <a:pt x="443459" y="176768"/>
                      <a:pt x="440276" y="169891"/>
                      <a:pt x="436860" y="162726"/>
                    </a:cubicBezTo>
                    <a:cubicBezTo>
                      <a:pt x="436860" y="162726"/>
                      <a:pt x="436166" y="161281"/>
                      <a:pt x="435818" y="160472"/>
                    </a:cubicBezTo>
                    <a:lnTo>
                      <a:pt x="435876" y="160472"/>
                    </a:lnTo>
                    <a:cubicBezTo>
                      <a:pt x="435818" y="160356"/>
                      <a:pt x="435818" y="160241"/>
                      <a:pt x="435703" y="160183"/>
                    </a:cubicBezTo>
                    <a:close/>
                    <a:moveTo>
                      <a:pt x="264349" y="160183"/>
                    </a:moveTo>
                    <a:lnTo>
                      <a:pt x="308327" y="160183"/>
                    </a:lnTo>
                    <a:cubicBezTo>
                      <a:pt x="308269" y="160241"/>
                      <a:pt x="308269" y="160414"/>
                      <a:pt x="308154" y="160472"/>
                    </a:cubicBezTo>
                    <a:lnTo>
                      <a:pt x="308385" y="160472"/>
                    </a:lnTo>
                    <a:cubicBezTo>
                      <a:pt x="308038" y="161281"/>
                      <a:pt x="307344" y="162726"/>
                      <a:pt x="307344" y="162726"/>
                    </a:cubicBezTo>
                    <a:cubicBezTo>
                      <a:pt x="303467" y="170989"/>
                      <a:pt x="299821" y="178848"/>
                      <a:pt x="298316" y="187227"/>
                    </a:cubicBezTo>
                    <a:lnTo>
                      <a:pt x="303409" y="242470"/>
                    </a:lnTo>
                    <a:lnTo>
                      <a:pt x="322910" y="242470"/>
                    </a:lnTo>
                    <a:lnTo>
                      <a:pt x="339401" y="160183"/>
                    </a:lnTo>
                    <a:lnTo>
                      <a:pt x="355951" y="160183"/>
                    </a:lnTo>
                    <a:cubicBezTo>
                      <a:pt x="380949" y="160183"/>
                      <a:pt x="401202" y="180466"/>
                      <a:pt x="401376" y="205430"/>
                    </a:cubicBezTo>
                    <a:lnTo>
                      <a:pt x="401376" y="337413"/>
                    </a:lnTo>
                    <a:cubicBezTo>
                      <a:pt x="401376" y="362434"/>
                      <a:pt x="381065" y="382717"/>
                      <a:pt x="356009" y="382717"/>
                    </a:cubicBezTo>
                    <a:lnTo>
                      <a:pt x="350222" y="382717"/>
                    </a:lnTo>
                    <a:lnTo>
                      <a:pt x="350222" y="574624"/>
                    </a:lnTo>
                    <a:cubicBezTo>
                      <a:pt x="350222" y="592249"/>
                      <a:pt x="335872" y="606580"/>
                      <a:pt x="318222" y="606580"/>
                    </a:cubicBezTo>
                    <a:cubicBezTo>
                      <a:pt x="301788" y="606580"/>
                      <a:pt x="288190" y="594098"/>
                      <a:pt x="286396" y="578149"/>
                    </a:cubicBezTo>
                    <a:cubicBezTo>
                      <a:pt x="284660" y="594214"/>
                      <a:pt x="271062" y="606580"/>
                      <a:pt x="254628" y="606580"/>
                    </a:cubicBezTo>
                    <a:cubicBezTo>
                      <a:pt x="236978" y="606580"/>
                      <a:pt x="222628" y="592249"/>
                      <a:pt x="222628" y="574624"/>
                    </a:cubicBezTo>
                    <a:lnTo>
                      <a:pt x="222628" y="382833"/>
                    </a:lnTo>
                    <a:lnTo>
                      <a:pt x="216841" y="382833"/>
                    </a:lnTo>
                    <a:cubicBezTo>
                      <a:pt x="191727" y="382833"/>
                      <a:pt x="171474" y="362608"/>
                      <a:pt x="171474" y="337528"/>
                    </a:cubicBezTo>
                    <a:lnTo>
                      <a:pt x="171474" y="205545"/>
                    </a:lnTo>
                    <a:cubicBezTo>
                      <a:pt x="171474" y="180524"/>
                      <a:pt x="191727" y="160241"/>
                      <a:pt x="216841" y="160241"/>
                    </a:cubicBezTo>
                    <a:lnTo>
                      <a:pt x="233333" y="160241"/>
                    </a:lnTo>
                    <a:lnTo>
                      <a:pt x="249825" y="242528"/>
                    </a:lnTo>
                    <a:lnTo>
                      <a:pt x="269383" y="242528"/>
                    </a:lnTo>
                    <a:lnTo>
                      <a:pt x="274476" y="186996"/>
                    </a:lnTo>
                    <a:cubicBezTo>
                      <a:pt x="274302" y="186013"/>
                      <a:pt x="274071" y="184973"/>
                      <a:pt x="273839" y="183991"/>
                    </a:cubicBezTo>
                    <a:cubicBezTo>
                      <a:pt x="272045" y="176768"/>
                      <a:pt x="268921" y="169891"/>
                      <a:pt x="265506" y="162726"/>
                    </a:cubicBezTo>
                    <a:cubicBezTo>
                      <a:pt x="265506" y="162726"/>
                      <a:pt x="264812" y="161281"/>
                      <a:pt x="264407" y="160472"/>
                    </a:cubicBezTo>
                    <a:lnTo>
                      <a:pt x="264523" y="160472"/>
                    </a:lnTo>
                    <a:cubicBezTo>
                      <a:pt x="264407" y="160356"/>
                      <a:pt x="264407" y="160241"/>
                      <a:pt x="264349" y="160183"/>
                    </a:cubicBezTo>
                    <a:close/>
                    <a:moveTo>
                      <a:pt x="92987" y="160183"/>
                    </a:moveTo>
                    <a:lnTo>
                      <a:pt x="136964" y="160183"/>
                    </a:lnTo>
                    <a:cubicBezTo>
                      <a:pt x="136848" y="160241"/>
                      <a:pt x="136848" y="160414"/>
                      <a:pt x="136791" y="160472"/>
                    </a:cubicBezTo>
                    <a:lnTo>
                      <a:pt x="137022" y="160472"/>
                    </a:lnTo>
                    <a:cubicBezTo>
                      <a:pt x="136617" y="161281"/>
                      <a:pt x="135923" y="162726"/>
                      <a:pt x="135923" y="162726"/>
                    </a:cubicBezTo>
                    <a:cubicBezTo>
                      <a:pt x="132104" y="170989"/>
                      <a:pt x="128458" y="178848"/>
                      <a:pt x="126896" y="187227"/>
                    </a:cubicBezTo>
                    <a:lnTo>
                      <a:pt x="131988" y="242470"/>
                    </a:lnTo>
                    <a:lnTo>
                      <a:pt x="149752" y="242470"/>
                    </a:lnTo>
                    <a:lnTo>
                      <a:pt x="149752" y="337471"/>
                    </a:lnTo>
                    <a:cubicBezTo>
                      <a:pt x="149752" y="360296"/>
                      <a:pt x="161267" y="380406"/>
                      <a:pt x="178742" y="392483"/>
                    </a:cubicBezTo>
                    <a:lnTo>
                      <a:pt x="178742" y="574624"/>
                    </a:lnTo>
                    <a:cubicBezTo>
                      <a:pt x="178742" y="592249"/>
                      <a:pt x="164392" y="606580"/>
                      <a:pt x="146743" y="606580"/>
                    </a:cubicBezTo>
                    <a:cubicBezTo>
                      <a:pt x="130310" y="606580"/>
                      <a:pt x="116712" y="594098"/>
                      <a:pt x="114976" y="578149"/>
                    </a:cubicBezTo>
                    <a:cubicBezTo>
                      <a:pt x="113182" y="594214"/>
                      <a:pt x="99584" y="606580"/>
                      <a:pt x="83151" y="606580"/>
                    </a:cubicBezTo>
                    <a:cubicBezTo>
                      <a:pt x="65502" y="606580"/>
                      <a:pt x="51152" y="592249"/>
                      <a:pt x="51152" y="574624"/>
                    </a:cubicBezTo>
                    <a:lnTo>
                      <a:pt x="51152" y="382833"/>
                    </a:lnTo>
                    <a:lnTo>
                      <a:pt x="45365" y="382833"/>
                    </a:lnTo>
                    <a:cubicBezTo>
                      <a:pt x="20310" y="382833"/>
                      <a:pt x="0" y="362608"/>
                      <a:pt x="0" y="337528"/>
                    </a:cubicBezTo>
                    <a:lnTo>
                      <a:pt x="0" y="205545"/>
                    </a:lnTo>
                    <a:cubicBezTo>
                      <a:pt x="0" y="180524"/>
                      <a:pt x="20310" y="160241"/>
                      <a:pt x="45365" y="160241"/>
                    </a:cubicBezTo>
                    <a:lnTo>
                      <a:pt x="61972" y="160241"/>
                    </a:lnTo>
                    <a:lnTo>
                      <a:pt x="78464" y="242528"/>
                    </a:lnTo>
                    <a:lnTo>
                      <a:pt x="97964" y="242528"/>
                    </a:lnTo>
                    <a:lnTo>
                      <a:pt x="103056" y="186996"/>
                    </a:lnTo>
                    <a:cubicBezTo>
                      <a:pt x="102940" y="186013"/>
                      <a:pt x="102709" y="184973"/>
                      <a:pt x="102477" y="183991"/>
                    </a:cubicBezTo>
                    <a:cubicBezTo>
                      <a:pt x="100683" y="176768"/>
                      <a:pt x="97501" y="169891"/>
                      <a:pt x="94145" y="162726"/>
                    </a:cubicBezTo>
                    <a:cubicBezTo>
                      <a:pt x="94145" y="162726"/>
                      <a:pt x="93450" y="161281"/>
                      <a:pt x="93045" y="160472"/>
                    </a:cubicBezTo>
                    <a:lnTo>
                      <a:pt x="93103" y="160472"/>
                    </a:lnTo>
                    <a:cubicBezTo>
                      <a:pt x="93045" y="160356"/>
                      <a:pt x="93045" y="160241"/>
                      <a:pt x="92987" y="160183"/>
                    </a:cubicBezTo>
                    <a:close/>
                    <a:moveTo>
                      <a:pt x="457411" y="751"/>
                    </a:moveTo>
                    <a:lnTo>
                      <a:pt x="458047" y="751"/>
                    </a:lnTo>
                    <a:cubicBezTo>
                      <a:pt x="488012" y="751"/>
                      <a:pt x="514158" y="20971"/>
                      <a:pt x="521621" y="49915"/>
                    </a:cubicBezTo>
                    <a:cubicBezTo>
                      <a:pt x="523009" y="55403"/>
                      <a:pt x="523761" y="61007"/>
                      <a:pt x="523761" y="66553"/>
                    </a:cubicBezTo>
                    <a:cubicBezTo>
                      <a:pt x="523761" y="102718"/>
                      <a:pt x="494317" y="132124"/>
                      <a:pt x="458105" y="132124"/>
                    </a:cubicBezTo>
                    <a:lnTo>
                      <a:pt x="457469" y="132124"/>
                    </a:lnTo>
                    <a:cubicBezTo>
                      <a:pt x="427504" y="132124"/>
                      <a:pt x="401358" y="111904"/>
                      <a:pt x="393895" y="82960"/>
                    </a:cubicBezTo>
                    <a:cubicBezTo>
                      <a:pt x="392507" y="77472"/>
                      <a:pt x="391755" y="71868"/>
                      <a:pt x="391755" y="66322"/>
                    </a:cubicBezTo>
                    <a:cubicBezTo>
                      <a:pt x="391755" y="30157"/>
                      <a:pt x="421199" y="751"/>
                      <a:pt x="457411" y="751"/>
                    </a:cubicBezTo>
                    <a:close/>
                    <a:moveTo>
                      <a:pt x="285868" y="751"/>
                    </a:moveTo>
                    <a:lnTo>
                      <a:pt x="286621" y="751"/>
                    </a:lnTo>
                    <a:cubicBezTo>
                      <a:pt x="316601" y="751"/>
                      <a:pt x="342761" y="20971"/>
                      <a:pt x="350227" y="49915"/>
                    </a:cubicBezTo>
                    <a:cubicBezTo>
                      <a:pt x="351674" y="55403"/>
                      <a:pt x="352369" y="61007"/>
                      <a:pt x="352369" y="66553"/>
                    </a:cubicBezTo>
                    <a:cubicBezTo>
                      <a:pt x="352369" y="102718"/>
                      <a:pt x="322909" y="132124"/>
                      <a:pt x="286736" y="132124"/>
                    </a:cubicBezTo>
                    <a:lnTo>
                      <a:pt x="286100" y="132124"/>
                    </a:lnTo>
                    <a:cubicBezTo>
                      <a:pt x="256119" y="132124"/>
                      <a:pt x="229959" y="111846"/>
                      <a:pt x="222493" y="82845"/>
                    </a:cubicBezTo>
                    <a:cubicBezTo>
                      <a:pt x="221046" y="77414"/>
                      <a:pt x="220351" y="71810"/>
                      <a:pt x="220351" y="66264"/>
                    </a:cubicBezTo>
                    <a:cubicBezTo>
                      <a:pt x="220351" y="30157"/>
                      <a:pt x="249753" y="751"/>
                      <a:pt x="285868" y="751"/>
                    </a:cubicBezTo>
                    <a:close/>
                    <a:moveTo>
                      <a:pt x="114639" y="751"/>
                    </a:moveTo>
                    <a:lnTo>
                      <a:pt x="115275" y="751"/>
                    </a:lnTo>
                    <a:cubicBezTo>
                      <a:pt x="145256" y="751"/>
                      <a:pt x="171416" y="20971"/>
                      <a:pt x="178882" y="49915"/>
                    </a:cubicBezTo>
                    <a:cubicBezTo>
                      <a:pt x="180329" y="55403"/>
                      <a:pt x="181024" y="61007"/>
                      <a:pt x="181024" y="66553"/>
                    </a:cubicBezTo>
                    <a:cubicBezTo>
                      <a:pt x="181024" y="102718"/>
                      <a:pt x="151564" y="132124"/>
                      <a:pt x="115333" y="132124"/>
                    </a:cubicBezTo>
                    <a:lnTo>
                      <a:pt x="114754" y="132124"/>
                    </a:lnTo>
                    <a:cubicBezTo>
                      <a:pt x="84774" y="132124"/>
                      <a:pt x="58614" y="111904"/>
                      <a:pt x="51148" y="82960"/>
                    </a:cubicBezTo>
                    <a:cubicBezTo>
                      <a:pt x="49701" y="77472"/>
                      <a:pt x="49006" y="71868"/>
                      <a:pt x="49006" y="66322"/>
                    </a:cubicBezTo>
                    <a:cubicBezTo>
                      <a:pt x="49006" y="30157"/>
                      <a:pt x="78466" y="751"/>
                      <a:pt x="114639" y="751"/>
                    </a:cubicBezTo>
                    <a:close/>
                    <a:moveTo>
                      <a:pt x="457410" y="423"/>
                    </a:moveTo>
                    <a:cubicBezTo>
                      <a:pt x="420880" y="423"/>
                      <a:pt x="391355" y="29894"/>
                      <a:pt x="391355" y="66356"/>
                    </a:cubicBezTo>
                    <a:cubicBezTo>
                      <a:pt x="391355" y="72135"/>
                      <a:pt x="392108" y="77740"/>
                      <a:pt x="393497" y="83056"/>
                    </a:cubicBezTo>
                    <a:cubicBezTo>
                      <a:pt x="400849" y="111487"/>
                      <a:pt x="426669" y="132521"/>
                      <a:pt x="457468" y="132521"/>
                    </a:cubicBezTo>
                    <a:lnTo>
                      <a:pt x="457815" y="132521"/>
                    </a:lnTo>
                    <a:lnTo>
                      <a:pt x="458104" y="132521"/>
                    </a:lnTo>
                    <a:cubicBezTo>
                      <a:pt x="494634" y="132521"/>
                      <a:pt x="524159" y="103050"/>
                      <a:pt x="524159" y="66587"/>
                    </a:cubicBezTo>
                    <a:cubicBezTo>
                      <a:pt x="524159" y="60809"/>
                      <a:pt x="523406" y="55204"/>
                      <a:pt x="522017" y="49887"/>
                    </a:cubicBezTo>
                    <a:cubicBezTo>
                      <a:pt x="514665" y="21457"/>
                      <a:pt x="488845" y="423"/>
                      <a:pt x="458046" y="423"/>
                    </a:cubicBezTo>
                    <a:lnTo>
                      <a:pt x="457699" y="423"/>
                    </a:lnTo>
                    <a:close/>
                    <a:moveTo>
                      <a:pt x="114646" y="423"/>
                    </a:moveTo>
                    <a:cubicBezTo>
                      <a:pt x="78190" y="423"/>
                      <a:pt x="48620" y="29894"/>
                      <a:pt x="48620" y="66356"/>
                    </a:cubicBezTo>
                    <a:cubicBezTo>
                      <a:pt x="48620" y="72135"/>
                      <a:pt x="49372" y="77740"/>
                      <a:pt x="50761" y="83056"/>
                    </a:cubicBezTo>
                    <a:cubicBezTo>
                      <a:pt x="58110" y="111487"/>
                      <a:pt x="83977" y="132521"/>
                      <a:pt x="114762" y="132521"/>
                    </a:cubicBezTo>
                    <a:lnTo>
                      <a:pt x="115051" y="132521"/>
                    </a:lnTo>
                    <a:lnTo>
                      <a:pt x="115340" y="132521"/>
                    </a:lnTo>
                    <a:cubicBezTo>
                      <a:pt x="151854" y="132521"/>
                      <a:pt x="181424" y="103050"/>
                      <a:pt x="181424" y="66587"/>
                    </a:cubicBezTo>
                    <a:cubicBezTo>
                      <a:pt x="181424" y="60809"/>
                      <a:pt x="180614" y="55204"/>
                      <a:pt x="179225" y="49887"/>
                    </a:cubicBezTo>
                    <a:cubicBezTo>
                      <a:pt x="171934" y="21457"/>
                      <a:pt x="146067" y="423"/>
                      <a:pt x="115282" y="423"/>
                    </a:cubicBezTo>
                    <a:lnTo>
                      <a:pt x="114993" y="423"/>
                    </a:lnTo>
                    <a:close/>
                    <a:moveTo>
                      <a:pt x="286036" y="397"/>
                    </a:moveTo>
                    <a:cubicBezTo>
                      <a:pt x="249522" y="282"/>
                      <a:pt x="219952" y="29874"/>
                      <a:pt x="219952" y="66286"/>
                    </a:cubicBezTo>
                    <a:cubicBezTo>
                      <a:pt x="219952" y="72066"/>
                      <a:pt x="220762" y="77672"/>
                      <a:pt x="222151" y="82990"/>
                    </a:cubicBezTo>
                    <a:cubicBezTo>
                      <a:pt x="229442" y="111484"/>
                      <a:pt x="255309" y="132522"/>
                      <a:pt x="286094" y="132522"/>
                    </a:cubicBezTo>
                    <a:lnTo>
                      <a:pt x="286383" y="132522"/>
                    </a:lnTo>
                    <a:lnTo>
                      <a:pt x="286730" y="132522"/>
                    </a:lnTo>
                    <a:cubicBezTo>
                      <a:pt x="323186" y="132522"/>
                      <a:pt x="352756" y="103045"/>
                      <a:pt x="352756" y="66575"/>
                    </a:cubicBezTo>
                    <a:cubicBezTo>
                      <a:pt x="352756" y="60796"/>
                      <a:pt x="352004" y="55189"/>
                      <a:pt x="350615" y="49872"/>
                    </a:cubicBezTo>
                    <a:cubicBezTo>
                      <a:pt x="343266" y="21436"/>
                      <a:pt x="317399" y="397"/>
                      <a:pt x="286614" y="397"/>
                    </a:cubicBezTo>
                    <a:lnTo>
                      <a:pt x="286325" y="397"/>
                    </a:lnTo>
                    <a:close/>
                    <a:moveTo>
                      <a:pt x="457411" y="0"/>
                    </a:moveTo>
                    <a:lnTo>
                      <a:pt x="458047" y="0"/>
                    </a:lnTo>
                    <a:cubicBezTo>
                      <a:pt x="488359" y="0"/>
                      <a:pt x="514795" y="20451"/>
                      <a:pt x="522315" y="49741"/>
                    </a:cubicBezTo>
                    <a:cubicBezTo>
                      <a:pt x="523761" y="55230"/>
                      <a:pt x="524513" y="60891"/>
                      <a:pt x="524513" y="66553"/>
                    </a:cubicBezTo>
                    <a:cubicBezTo>
                      <a:pt x="524513" y="103122"/>
                      <a:pt x="494722" y="132875"/>
                      <a:pt x="458105" y="132875"/>
                    </a:cubicBezTo>
                    <a:lnTo>
                      <a:pt x="457469" y="132875"/>
                    </a:lnTo>
                    <a:cubicBezTo>
                      <a:pt x="427157" y="132875"/>
                      <a:pt x="400721" y="112424"/>
                      <a:pt x="393201" y="83133"/>
                    </a:cubicBezTo>
                    <a:cubicBezTo>
                      <a:pt x="391755" y="77645"/>
                      <a:pt x="391003" y="71983"/>
                      <a:pt x="391003" y="66322"/>
                    </a:cubicBezTo>
                    <a:cubicBezTo>
                      <a:pt x="391003" y="29752"/>
                      <a:pt x="420794" y="0"/>
                      <a:pt x="457411" y="0"/>
                    </a:cubicBezTo>
                    <a:close/>
                    <a:moveTo>
                      <a:pt x="285868" y="0"/>
                    </a:moveTo>
                    <a:lnTo>
                      <a:pt x="286621" y="0"/>
                    </a:lnTo>
                    <a:cubicBezTo>
                      <a:pt x="316948" y="0"/>
                      <a:pt x="343456" y="20451"/>
                      <a:pt x="350980" y="49741"/>
                    </a:cubicBezTo>
                    <a:cubicBezTo>
                      <a:pt x="352427" y="55287"/>
                      <a:pt x="353179" y="60891"/>
                      <a:pt x="353179" y="66553"/>
                    </a:cubicBezTo>
                    <a:cubicBezTo>
                      <a:pt x="353179" y="103122"/>
                      <a:pt x="323372" y="132875"/>
                      <a:pt x="286736" y="132875"/>
                    </a:cubicBezTo>
                    <a:lnTo>
                      <a:pt x="286100" y="132875"/>
                    </a:lnTo>
                    <a:cubicBezTo>
                      <a:pt x="255772" y="132875"/>
                      <a:pt x="229322" y="112366"/>
                      <a:pt x="221740" y="83076"/>
                    </a:cubicBezTo>
                    <a:cubicBezTo>
                      <a:pt x="220294" y="77530"/>
                      <a:pt x="219599" y="71868"/>
                      <a:pt x="219599" y="66264"/>
                    </a:cubicBezTo>
                    <a:cubicBezTo>
                      <a:pt x="219599" y="29695"/>
                      <a:pt x="249348" y="0"/>
                      <a:pt x="285868" y="0"/>
                    </a:cubicBezTo>
                    <a:close/>
                    <a:moveTo>
                      <a:pt x="114639" y="0"/>
                    </a:moveTo>
                    <a:lnTo>
                      <a:pt x="115275" y="0"/>
                    </a:lnTo>
                    <a:cubicBezTo>
                      <a:pt x="145603" y="0"/>
                      <a:pt x="172053" y="20451"/>
                      <a:pt x="179635" y="49741"/>
                    </a:cubicBezTo>
                    <a:cubicBezTo>
                      <a:pt x="181081" y="55230"/>
                      <a:pt x="181776" y="60891"/>
                      <a:pt x="181776" y="66553"/>
                    </a:cubicBezTo>
                    <a:cubicBezTo>
                      <a:pt x="181776" y="103122"/>
                      <a:pt x="151969" y="132875"/>
                      <a:pt x="115333" y="132875"/>
                    </a:cubicBezTo>
                    <a:lnTo>
                      <a:pt x="114754" y="132875"/>
                    </a:lnTo>
                    <a:cubicBezTo>
                      <a:pt x="84427" y="132875"/>
                      <a:pt x="57919" y="112424"/>
                      <a:pt x="50395" y="83133"/>
                    </a:cubicBezTo>
                    <a:cubicBezTo>
                      <a:pt x="48948" y="77645"/>
                      <a:pt x="48196" y="71983"/>
                      <a:pt x="48196" y="66322"/>
                    </a:cubicBezTo>
                    <a:cubicBezTo>
                      <a:pt x="48196" y="29752"/>
                      <a:pt x="78003" y="0"/>
                      <a:pt x="114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19761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629000"/>
            <a:ext cx="10850563" cy="4514625"/>
            <a:chOff x="669925" y="1629000"/>
            <a:chExt cx="10850563" cy="4514625"/>
          </a:xfrm>
        </p:grpSpPr>
        <p:grpSp>
          <p:nvGrpSpPr>
            <p:cNvPr id="6" name="iš1íḓe"/>
            <p:cNvGrpSpPr/>
            <p:nvPr/>
          </p:nvGrpSpPr>
          <p:grpSpPr>
            <a:xfrm>
              <a:off x="4902742" y="1629000"/>
              <a:ext cx="2386516" cy="4514625"/>
              <a:chOff x="1257991" y="1629000"/>
              <a:chExt cx="2386516" cy="4514625"/>
            </a:xfrm>
          </p:grpSpPr>
          <p:grpSp>
            <p:nvGrpSpPr>
              <p:cNvPr id="9" name="îṩľîdê"/>
              <p:cNvGrpSpPr/>
              <p:nvPr/>
            </p:nvGrpSpPr>
            <p:grpSpPr>
              <a:xfrm>
                <a:off x="2143940" y="1629000"/>
                <a:ext cx="1101351" cy="2693154"/>
                <a:chOff x="1942198" y="1629000"/>
                <a:chExt cx="1101351" cy="2693154"/>
              </a:xfrm>
            </p:grpSpPr>
            <p:grpSp>
              <p:nvGrpSpPr>
                <p:cNvPr id="12" name="iṥlîdé"/>
                <p:cNvGrpSpPr/>
                <p:nvPr/>
              </p:nvGrpSpPr>
              <p:grpSpPr>
                <a:xfrm>
                  <a:off x="1942198" y="1629000"/>
                  <a:ext cx="614618" cy="2693154"/>
                  <a:chOff x="1671410" y="1376772"/>
                  <a:chExt cx="614618" cy="2693154"/>
                </a:xfrm>
              </p:grpSpPr>
              <p:sp>
                <p:nvSpPr>
                  <p:cNvPr id="16" name="íṩľîḑè"/>
                  <p:cNvSpPr/>
                  <p:nvPr/>
                </p:nvSpPr>
                <p:spPr bwMode="auto">
                  <a:xfrm flipH="1">
                    <a:off x="1671410" y="1376772"/>
                    <a:ext cx="185545" cy="269315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653"/>
                      </a:cxn>
                      <a:cxn ang="0">
                        <a:pos x="0" y="653"/>
                      </a:cxn>
                      <a:cxn ang="0">
                        <a:pos x="37" y="635"/>
                      </a:cxn>
                      <a:cxn ang="0">
                        <a:pos x="37" y="1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37" h="653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653"/>
                          <a:pt x="0" y="653"/>
                          <a:pt x="0" y="653"/>
                        </a:cubicBezTo>
                        <a:cubicBezTo>
                          <a:pt x="0" y="653"/>
                          <a:pt x="0" y="653"/>
                          <a:pt x="0" y="653"/>
                        </a:cubicBezTo>
                        <a:cubicBezTo>
                          <a:pt x="20" y="653"/>
                          <a:pt x="37" y="645"/>
                          <a:pt x="37" y="635"/>
                        </a:cubicBezTo>
                        <a:cubicBezTo>
                          <a:pt x="37" y="17"/>
                          <a:pt x="37" y="17"/>
                          <a:pt x="37" y="17"/>
                        </a:cubicBezTo>
                        <a:cubicBezTo>
                          <a:pt x="37" y="8"/>
                          <a:pt x="2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tx2">
                      <a:lumMod val="75000"/>
                    </a:schemeClr>
                  </a:solidFill>
                  <a:ln w="9525">
                    <a:noFill/>
                    <a:round/>
                  </a:ln>
                </p:spPr>
                <p:txBody>
                  <a:bodyPr vert="horz" wrap="none" lIns="91440" tIns="45720" rIns="91440" bIns="45720" anchor="ctr" anchorCtr="1" compatLnSpc="1">
                    <a:normAutofit/>
                  </a:bodyPr>
                  <a:lstStyle/>
                  <a:p>
                    <a:pPr algn="ctr"/>
                    <a:r>
                      <a:rPr lang="en-US" altLang="zh-CN">
                        <a:solidFill>
                          <a:schemeClr val="bg1"/>
                        </a:solidFill>
                      </a:rPr>
                      <a:t>Text here</a:t>
                    </a:r>
                    <a:endParaRPr lang="zh-CN" altLang="en-US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7" name="î$lîḍê"/>
                  <p:cNvSpPr/>
                  <p:nvPr/>
                </p:nvSpPr>
                <p:spPr bwMode="auto">
                  <a:xfrm flipH="1">
                    <a:off x="1671410" y="1458530"/>
                    <a:ext cx="614618" cy="2529641"/>
                  </a:xfrm>
                  <a:custGeom>
                    <a:avLst/>
                    <a:gdLst/>
                    <a:ahLst/>
                    <a:cxnLst>
                      <a:cxn ang="0">
                        <a:pos x="0" y="94"/>
                      </a:cxn>
                      <a:cxn ang="0">
                        <a:pos x="0" y="521"/>
                      </a:cxn>
                      <a:cxn ang="0">
                        <a:pos x="124" y="614"/>
                      </a:cxn>
                      <a:cxn ang="0">
                        <a:pos x="124" y="0"/>
                      </a:cxn>
                      <a:cxn ang="0">
                        <a:pos x="0" y="94"/>
                      </a:cxn>
                    </a:cxnLst>
                    <a:rect l="0" t="0" r="r" b="b"/>
                    <a:pathLst>
                      <a:path w="124" h="614">
                        <a:moveTo>
                          <a:pt x="0" y="94"/>
                        </a:moveTo>
                        <a:cubicBezTo>
                          <a:pt x="0" y="521"/>
                          <a:pt x="0" y="521"/>
                          <a:pt x="0" y="521"/>
                        </a:cubicBezTo>
                        <a:cubicBezTo>
                          <a:pt x="0" y="576"/>
                          <a:pt x="109" y="559"/>
                          <a:pt x="124" y="614"/>
                        </a:cubicBezTo>
                        <a:cubicBezTo>
                          <a:pt x="124" y="0"/>
                          <a:pt x="124" y="0"/>
                          <a:pt x="124" y="0"/>
                        </a:cubicBezTo>
                        <a:cubicBezTo>
                          <a:pt x="109" y="55"/>
                          <a:pt x="0" y="38"/>
                          <a:pt x="0" y="94"/>
                        </a:cubicBezTo>
                        <a:close/>
                      </a:path>
                    </a:pathLst>
                  </a:custGeom>
                  <a:solidFill>
                    <a:schemeClr val="tx2"/>
                  </a:solidFill>
                  <a:ln w="9525">
                    <a:noFill/>
                    <a:round/>
                  </a:ln>
                </p:spPr>
                <p:txBody>
                  <a:bodyPr vert="eaVert" wrap="none" lIns="91440" tIns="45720" rIns="91440" bIns="45720" anchor="ctr" anchorCtr="1" compatLnSpc="1">
                    <a:normAutofit/>
                  </a:bodyPr>
                  <a:lstStyle/>
                  <a:p>
                    <a:pPr algn="ctr">
                      <a:spcBef>
                        <a:spcPct val="0"/>
                      </a:spcBef>
                    </a:pPr>
                    <a:r>
                      <a:rPr lang="en-US" altLang="zh-CN" b="1">
                        <a:solidFill>
                          <a:schemeClr val="bg1"/>
                        </a:solidFill>
                      </a:rPr>
                      <a:t>Text here</a:t>
                    </a:r>
                    <a:endParaRPr lang="en-US" altLang="zh-CN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grpSp>
              <p:nvGrpSpPr>
                <p:cNvPr id="13" name="íṣlíḑe"/>
                <p:cNvGrpSpPr/>
                <p:nvPr/>
              </p:nvGrpSpPr>
              <p:grpSpPr>
                <a:xfrm>
                  <a:off x="2407784" y="2662891"/>
                  <a:ext cx="635765" cy="629531"/>
                  <a:chOff x="2941184" y="2662891"/>
                  <a:chExt cx="635765" cy="629531"/>
                </a:xfrm>
              </p:grpSpPr>
              <p:sp>
                <p:nvSpPr>
                  <p:cNvPr id="14" name="iṧḻîḍé"/>
                  <p:cNvSpPr/>
                  <p:nvPr/>
                </p:nvSpPr>
                <p:spPr bwMode="auto">
                  <a:xfrm>
                    <a:off x="2941184" y="2662891"/>
                    <a:ext cx="635765" cy="629531"/>
                  </a:xfrm>
                  <a:custGeom>
                    <a:avLst/>
                    <a:gdLst/>
                    <a:ahLst/>
                    <a:cxnLst>
                      <a:cxn ang="0">
                        <a:pos x="93" y="0"/>
                      </a:cxn>
                      <a:cxn ang="0">
                        <a:pos x="102" y="1"/>
                      </a:cxn>
                      <a:cxn ang="0">
                        <a:pos x="160" y="30"/>
                      </a:cxn>
                      <a:cxn ang="0">
                        <a:pos x="165" y="37"/>
                      </a:cxn>
                      <a:cxn ang="0">
                        <a:pos x="182" y="105"/>
                      </a:cxn>
                      <a:cxn ang="0">
                        <a:pos x="181" y="114"/>
                      </a:cxn>
                      <a:cxn ang="0">
                        <a:pos x="140" y="169"/>
                      </a:cxn>
                      <a:cxn ang="0">
                        <a:pos x="132" y="173"/>
                      </a:cxn>
                      <a:cxn ang="0">
                        <a:pos x="66" y="178"/>
                      </a:cxn>
                      <a:cxn ang="0">
                        <a:pos x="58" y="175"/>
                      </a:cxn>
                      <a:cxn ang="0">
                        <a:pos x="9" y="126"/>
                      </a:cxn>
                      <a:cxn ang="0">
                        <a:pos x="6" y="118"/>
                      </a:cxn>
                      <a:cxn ang="0">
                        <a:pos x="9" y="56"/>
                      </a:cxn>
                      <a:cxn ang="0">
                        <a:pos x="13" y="48"/>
                      </a:cxn>
                      <a:cxn ang="0">
                        <a:pos x="66" y="5"/>
                      </a:cxn>
                      <a:cxn ang="0">
                        <a:pos x="93" y="0"/>
                      </a:cxn>
                    </a:cxnLst>
                    <a:rect l="0" t="0" r="r" b="b"/>
                    <a:pathLst>
                      <a:path w="186" h="184">
                        <a:moveTo>
                          <a:pt x="93" y="0"/>
                        </a:moveTo>
                        <a:cubicBezTo>
                          <a:pt x="102" y="1"/>
                          <a:pt x="102" y="1"/>
                          <a:pt x="102" y="1"/>
                        </a:cubicBezTo>
                        <a:cubicBezTo>
                          <a:pt x="125" y="4"/>
                          <a:pt x="144" y="13"/>
                          <a:pt x="160" y="30"/>
                        </a:cubicBezTo>
                        <a:cubicBezTo>
                          <a:pt x="165" y="37"/>
                          <a:pt x="165" y="37"/>
                          <a:pt x="165" y="37"/>
                        </a:cubicBezTo>
                        <a:cubicBezTo>
                          <a:pt x="180" y="58"/>
                          <a:pt x="186" y="80"/>
                          <a:pt x="182" y="105"/>
                        </a:cubicBezTo>
                        <a:cubicBezTo>
                          <a:pt x="181" y="114"/>
                          <a:pt x="181" y="114"/>
                          <a:pt x="181" y="114"/>
                        </a:cubicBezTo>
                        <a:cubicBezTo>
                          <a:pt x="174" y="138"/>
                          <a:pt x="161" y="155"/>
                          <a:pt x="140" y="169"/>
                        </a:cubicBezTo>
                        <a:cubicBezTo>
                          <a:pt x="132" y="173"/>
                          <a:pt x="132" y="173"/>
                          <a:pt x="132" y="173"/>
                        </a:cubicBezTo>
                        <a:cubicBezTo>
                          <a:pt x="110" y="183"/>
                          <a:pt x="89" y="184"/>
                          <a:pt x="66" y="178"/>
                        </a:cubicBezTo>
                        <a:cubicBezTo>
                          <a:pt x="58" y="175"/>
                          <a:pt x="58" y="175"/>
                          <a:pt x="58" y="175"/>
                        </a:cubicBezTo>
                        <a:cubicBezTo>
                          <a:pt x="35" y="165"/>
                          <a:pt x="19" y="149"/>
                          <a:pt x="9" y="126"/>
                        </a:cubicBezTo>
                        <a:cubicBezTo>
                          <a:pt x="6" y="118"/>
                          <a:pt x="6" y="118"/>
                          <a:pt x="6" y="118"/>
                        </a:cubicBezTo>
                        <a:cubicBezTo>
                          <a:pt x="0" y="97"/>
                          <a:pt x="1" y="77"/>
                          <a:pt x="9" y="56"/>
                        </a:cubicBezTo>
                        <a:cubicBezTo>
                          <a:pt x="13" y="48"/>
                          <a:pt x="13" y="48"/>
                          <a:pt x="13" y="48"/>
                        </a:cubicBezTo>
                        <a:cubicBezTo>
                          <a:pt x="25" y="27"/>
                          <a:pt x="42" y="12"/>
                          <a:pt x="66" y="5"/>
                        </a:cubicBezTo>
                        <a:cubicBezTo>
                          <a:pt x="75" y="2"/>
                          <a:pt x="83" y="1"/>
                          <a:pt x="93" y="0"/>
                        </a:cubicBezTo>
                        <a:close/>
                      </a:path>
                    </a:pathLst>
                  </a:custGeom>
                  <a:solidFill>
                    <a:schemeClr val="tx2"/>
                  </a:solidFill>
                  <a:ln w="38100">
                    <a:solidFill>
                      <a:schemeClr val="bg1"/>
                    </a:solidFill>
                    <a:round/>
                  </a:ln>
                </p:spPr>
                <p:txBody>
                  <a:bodyPr anchor="ctr"/>
                  <a:lstStyle/>
                  <a:p>
                    <a:pPr algn="ctr"/>
                    <a:endParaRPr dirty="0"/>
                  </a:p>
                </p:txBody>
              </p:sp>
              <p:sp>
                <p:nvSpPr>
                  <p:cNvPr id="15" name="îşḷîḋê"/>
                  <p:cNvSpPr/>
                  <p:nvPr/>
                </p:nvSpPr>
                <p:spPr bwMode="auto">
                  <a:xfrm>
                    <a:off x="3091814" y="2856231"/>
                    <a:ext cx="334504" cy="242849"/>
                  </a:xfrm>
                  <a:custGeom>
                    <a:avLst/>
                    <a:gdLst>
                      <a:gd name="connsiteX0" fmla="*/ 467299 w 608627"/>
                      <a:gd name="connsiteY0" fmla="*/ 61262 h 441863"/>
                      <a:gd name="connsiteX1" fmla="*/ 467299 w 608627"/>
                      <a:gd name="connsiteY1" fmla="*/ 88065 h 441863"/>
                      <a:gd name="connsiteX2" fmla="*/ 440549 w 608627"/>
                      <a:gd name="connsiteY2" fmla="*/ 88065 h 441863"/>
                      <a:gd name="connsiteX3" fmla="*/ 440549 w 608627"/>
                      <a:gd name="connsiteY3" fmla="*/ 108704 h 441863"/>
                      <a:gd name="connsiteX4" fmla="*/ 467299 w 608627"/>
                      <a:gd name="connsiteY4" fmla="*/ 108704 h 441863"/>
                      <a:gd name="connsiteX5" fmla="*/ 467299 w 608627"/>
                      <a:gd name="connsiteY5" fmla="*/ 135508 h 441863"/>
                      <a:gd name="connsiteX6" fmla="*/ 488064 w 608627"/>
                      <a:gd name="connsiteY6" fmla="*/ 135508 h 441863"/>
                      <a:gd name="connsiteX7" fmla="*/ 488064 w 608627"/>
                      <a:gd name="connsiteY7" fmla="*/ 108704 h 441863"/>
                      <a:gd name="connsiteX8" fmla="*/ 514814 w 608627"/>
                      <a:gd name="connsiteY8" fmla="*/ 108704 h 441863"/>
                      <a:gd name="connsiteX9" fmla="*/ 514814 w 608627"/>
                      <a:gd name="connsiteY9" fmla="*/ 88065 h 441863"/>
                      <a:gd name="connsiteX10" fmla="*/ 488064 w 608627"/>
                      <a:gd name="connsiteY10" fmla="*/ 88065 h 441863"/>
                      <a:gd name="connsiteX11" fmla="*/ 488064 w 608627"/>
                      <a:gd name="connsiteY11" fmla="*/ 61262 h 441863"/>
                      <a:gd name="connsiteX12" fmla="*/ 436901 w 608627"/>
                      <a:gd name="connsiteY12" fmla="*/ 8309 h 441863"/>
                      <a:gd name="connsiteX13" fmla="*/ 518555 w 608627"/>
                      <a:gd name="connsiteY13" fmla="*/ 8309 h 441863"/>
                      <a:gd name="connsiteX14" fmla="*/ 608627 w 608627"/>
                      <a:gd name="connsiteY14" fmla="*/ 98245 h 441863"/>
                      <a:gd name="connsiteX15" fmla="*/ 518555 w 608627"/>
                      <a:gd name="connsiteY15" fmla="*/ 188180 h 441863"/>
                      <a:gd name="connsiteX16" fmla="*/ 457478 w 608627"/>
                      <a:gd name="connsiteY16" fmla="*/ 188180 h 441863"/>
                      <a:gd name="connsiteX17" fmla="*/ 416043 w 608627"/>
                      <a:gd name="connsiteY17" fmla="*/ 229459 h 441863"/>
                      <a:gd name="connsiteX18" fmla="*/ 408467 w 608627"/>
                      <a:gd name="connsiteY18" fmla="*/ 226377 h 441863"/>
                      <a:gd name="connsiteX19" fmla="*/ 408467 w 608627"/>
                      <a:gd name="connsiteY19" fmla="*/ 183511 h 441863"/>
                      <a:gd name="connsiteX20" fmla="*/ 346829 w 608627"/>
                      <a:gd name="connsiteY20" fmla="*/ 98245 h 441863"/>
                      <a:gd name="connsiteX21" fmla="*/ 436901 w 608627"/>
                      <a:gd name="connsiteY21" fmla="*/ 8309 h 441863"/>
                      <a:gd name="connsiteX22" fmla="*/ 206408 w 608627"/>
                      <a:gd name="connsiteY22" fmla="*/ 368 h 441863"/>
                      <a:gd name="connsiteX23" fmla="*/ 256349 w 608627"/>
                      <a:gd name="connsiteY23" fmla="*/ 10919 h 441863"/>
                      <a:gd name="connsiteX24" fmla="*/ 280666 w 608627"/>
                      <a:gd name="connsiteY24" fmla="*/ 33611 h 441863"/>
                      <a:gd name="connsiteX25" fmla="*/ 307507 w 608627"/>
                      <a:gd name="connsiteY25" fmla="*/ 118492 h 441863"/>
                      <a:gd name="connsiteX26" fmla="*/ 305730 w 608627"/>
                      <a:gd name="connsiteY26" fmla="*/ 126149 h 441863"/>
                      <a:gd name="connsiteX27" fmla="*/ 312838 w 608627"/>
                      <a:gd name="connsiteY27" fmla="*/ 161820 h 441863"/>
                      <a:gd name="connsiteX28" fmla="*/ 295536 w 608627"/>
                      <a:gd name="connsiteY28" fmla="*/ 191888 h 441863"/>
                      <a:gd name="connsiteX29" fmla="*/ 283471 w 608627"/>
                      <a:gd name="connsiteY29" fmla="*/ 224944 h 441863"/>
                      <a:gd name="connsiteX30" fmla="*/ 283471 w 608627"/>
                      <a:gd name="connsiteY30" fmla="*/ 266311 h 441863"/>
                      <a:gd name="connsiteX31" fmla="*/ 285529 w 608627"/>
                      <a:gd name="connsiteY31" fmla="*/ 269766 h 441863"/>
                      <a:gd name="connsiteX32" fmla="*/ 410383 w 608627"/>
                      <a:gd name="connsiteY32" fmla="*/ 349698 h 441863"/>
                      <a:gd name="connsiteX33" fmla="*/ 425721 w 608627"/>
                      <a:gd name="connsiteY33" fmla="*/ 382007 h 441863"/>
                      <a:gd name="connsiteX34" fmla="*/ 425721 w 608627"/>
                      <a:gd name="connsiteY34" fmla="*/ 441863 h 441863"/>
                      <a:gd name="connsiteX35" fmla="*/ 240824 w 608627"/>
                      <a:gd name="connsiteY35" fmla="*/ 441863 h 441863"/>
                      <a:gd name="connsiteX36" fmla="*/ 222587 w 608627"/>
                      <a:gd name="connsiteY36" fmla="*/ 358569 h 441863"/>
                      <a:gd name="connsiteX37" fmla="*/ 212861 w 608627"/>
                      <a:gd name="connsiteY37" fmla="*/ 304689 h 441863"/>
                      <a:gd name="connsiteX38" fmla="*/ 203134 w 608627"/>
                      <a:gd name="connsiteY38" fmla="*/ 358569 h 441863"/>
                      <a:gd name="connsiteX39" fmla="*/ 184897 w 608627"/>
                      <a:gd name="connsiteY39" fmla="*/ 441863 h 441863"/>
                      <a:gd name="connsiteX40" fmla="*/ 0 w 608627"/>
                      <a:gd name="connsiteY40" fmla="*/ 441863 h 441863"/>
                      <a:gd name="connsiteX41" fmla="*/ 0 w 608627"/>
                      <a:gd name="connsiteY41" fmla="*/ 382007 h 441863"/>
                      <a:gd name="connsiteX42" fmla="*/ 15245 w 608627"/>
                      <a:gd name="connsiteY42" fmla="*/ 349325 h 441863"/>
                      <a:gd name="connsiteX43" fmla="*/ 140006 w 608627"/>
                      <a:gd name="connsiteY43" fmla="*/ 269392 h 441863"/>
                      <a:gd name="connsiteX44" fmla="*/ 142157 w 608627"/>
                      <a:gd name="connsiteY44" fmla="*/ 265937 h 441863"/>
                      <a:gd name="connsiteX45" fmla="*/ 142157 w 608627"/>
                      <a:gd name="connsiteY45" fmla="*/ 224757 h 441863"/>
                      <a:gd name="connsiteX46" fmla="*/ 130092 w 608627"/>
                      <a:gd name="connsiteY46" fmla="*/ 191608 h 441863"/>
                      <a:gd name="connsiteX47" fmla="*/ 112697 w 608627"/>
                      <a:gd name="connsiteY47" fmla="*/ 161633 h 441863"/>
                      <a:gd name="connsiteX48" fmla="*/ 119430 w 608627"/>
                      <a:gd name="connsiteY48" fmla="*/ 125962 h 441863"/>
                      <a:gd name="connsiteX49" fmla="*/ 117747 w 608627"/>
                      <a:gd name="connsiteY49" fmla="*/ 118399 h 441863"/>
                      <a:gd name="connsiteX50" fmla="*/ 117466 w 608627"/>
                      <a:gd name="connsiteY50" fmla="*/ 76658 h 441863"/>
                      <a:gd name="connsiteX51" fmla="*/ 141876 w 608627"/>
                      <a:gd name="connsiteY51" fmla="*/ 33984 h 441863"/>
                      <a:gd name="connsiteX52" fmla="*/ 164509 w 608627"/>
                      <a:gd name="connsiteY52" fmla="*/ 15308 h 441863"/>
                      <a:gd name="connsiteX53" fmla="*/ 186393 w 608627"/>
                      <a:gd name="connsiteY53" fmla="*/ 4103 h 441863"/>
                      <a:gd name="connsiteX54" fmla="*/ 206408 w 608627"/>
                      <a:gd name="connsiteY54" fmla="*/ 368 h 441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608627" h="441863">
                        <a:moveTo>
                          <a:pt x="467299" y="61262"/>
                        </a:moveTo>
                        <a:lnTo>
                          <a:pt x="467299" y="88065"/>
                        </a:lnTo>
                        <a:lnTo>
                          <a:pt x="440549" y="88065"/>
                        </a:lnTo>
                        <a:lnTo>
                          <a:pt x="440549" y="108704"/>
                        </a:lnTo>
                        <a:lnTo>
                          <a:pt x="467299" y="108704"/>
                        </a:lnTo>
                        <a:lnTo>
                          <a:pt x="467299" y="135508"/>
                        </a:lnTo>
                        <a:lnTo>
                          <a:pt x="488064" y="135508"/>
                        </a:lnTo>
                        <a:lnTo>
                          <a:pt x="488064" y="108704"/>
                        </a:lnTo>
                        <a:lnTo>
                          <a:pt x="514814" y="108704"/>
                        </a:lnTo>
                        <a:lnTo>
                          <a:pt x="514814" y="88065"/>
                        </a:lnTo>
                        <a:lnTo>
                          <a:pt x="488064" y="88065"/>
                        </a:lnTo>
                        <a:lnTo>
                          <a:pt x="488064" y="61262"/>
                        </a:lnTo>
                        <a:close/>
                        <a:moveTo>
                          <a:pt x="436901" y="8309"/>
                        </a:moveTo>
                        <a:lnTo>
                          <a:pt x="518555" y="8309"/>
                        </a:lnTo>
                        <a:cubicBezTo>
                          <a:pt x="568315" y="8309"/>
                          <a:pt x="608627" y="48654"/>
                          <a:pt x="608627" y="98245"/>
                        </a:cubicBezTo>
                        <a:cubicBezTo>
                          <a:pt x="608627" y="147929"/>
                          <a:pt x="568315" y="188180"/>
                          <a:pt x="518555" y="188180"/>
                        </a:cubicBezTo>
                        <a:lnTo>
                          <a:pt x="457478" y="188180"/>
                        </a:lnTo>
                        <a:lnTo>
                          <a:pt x="416043" y="229459"/>
                        </a:lnTo>
                        <a:cubicBezTo>
                          <a:pt x="413331" y="232354"/>
                          <a:pt x="408467" y="230393"/>
                          <a:pt x="408467" y="226377"/>
                        </a:cubicBezTo>
                        <a:lnTo>
                          <a:pt x="408467" y="183511"/>
                        </a:lnTo>
                        <a:cubicBezTo>
                          <a:pt x="372644" y="171557"/>
                          <a:pt x="346829" y="137936"/>
                          <a:pt x="346829" y="98245"/>
                        </a:cubicBezTo>
                        <a:cubicBezTo>
                          <a:pt x="346829" y="48561"/>
                          <a:pt x="387142" y="8309"/>
                          <a:pt x="436901" y="8309"/>
                        </a:cubicBezTo>
                        <a:close/>
                        <a:moveTo>
                          <a:pt x="206408" y="368"/>
                        </a:moveTo>
                        <a:cubicBezTo>
                          <a:pt x="228105" y="-1500"/>
                          <a:pt x="244565" y="4009"/>
                          <a:pt x="256349" y="10919"/>
                        </a:cubicBezTo>
                        <a:cubicBezTo>
                          <a:pt x="273932" y="20818"/>
                          <a:pt x="280666" y="33611"/>
                          <a:pt x="280666" y="33611"/>
                        </a:cubicBezTo>
                        <a:cubicBezTo>
                          <a:pt x="280666" y="33611"/>
                          <a:pt x="321255" y="36505"/>
                          <a:pt x="307507" y="118492"/>
                        </a:cubicBezTo>
                        <a:cubicBezTo>
                          <a:pt x="307133" y="121013"/>
                          <a:pt x="306478" y="123628"/>
                          <a:pt x="305730" y="126149"/>
                        </a:cubicBezTo>
                        <a:cubicBezTo>
                          <a:pt x="313399" y="126149"/>
                          <a:pt x="321349" y="132125"/>
                          <a:pt x="312838" y="161820"/>
                        </a:cubicBezTo>
                        <a:cubicBezTo>
                          <a:pt x="306291" y="184978"/>
                          <a:pt x="300119" y="191514"/>
                          <a:pt x="295536" y="191888"/>
                        </a:cubicBezTo>
                        <a:cubicBezTo>
                          <a:pt x="293946" y="202440"/>
                          <a:pt x="289831" y="214019"/>
                          <a:pt x="283471" y="224944"/>
                        </a:cubicBezTo>
                        <a:lnTo>
                          <a:pt x="283471" y="266311"/>
                        </a:lnTo>
                        <a:cubicBezTo>
                          <a:pt x="283471" y="267805"/>
                          <a:pt x="284220" y="269205"/>
                          <a:pt x="285529" y="269766"/>
                        </a:cubicBezTo>
                        <a:cubicBezTo>
                          <a:pt x="297500" y="275555"/>
                          <a:pt x="356139" y="305156"/>
                          <a:pt x="410383" y="349698"/>
                        </a:cubicBezTo>
                        <a:cubicBezTo>
                          <a:pt x="420110" y="357729"/>
                          <a:pt x="425628" y="369775"/>
                          <a:pt x="425721" y="382007"/>
                        </a:cubicBezTo>
                        <a:lnTo>
                          <a:pt x="425721" y="441863"/>
                        </a:lnTo>
                        <a:lnTo>
                          <a:pt x="240824" y="441863"/>
                        </a:lnTo>
                        <a:lnTo>
                          <a:pt x="222587" y="358569"/>
                        </a:lnTo>
                        <a:cubicBezTo>
                          <a:pt x="259342" y="307117"/>
                          <a:pt x="219688" y="304689"/>
                          <a:pt x="212861" y="304689"/>
                        </a:cubicBezTo>
                        <a:cubicBezTo>
                          <a:pt x="205846" y="304689"/>
                          <a:pt x="166192" y="307117"/>
                          <a:pt x="203134" y="358569"/>
                        </a:cubicBezTo>
                        <a:lnTo>
                          <a:pt x="184897" y="441863"/>
                        </a:lnTo>
                        <a:lnTo>
                          <a:pt x="0" y="441863"/>
                        </a:lnTo>
                        <a:lnTo>
                          <a:pt x="0" y="382007"/>
                        </a:lnTo>
                        <a:cubicBezTo>
                          <a:pt x="0" y="369401"/>
                          <a:pt x="5518" y="357355"/>
                          <a:pt x="15245" y="349325"/>
                        </a:cubicBezTo>
                        <a:cubicBezTo>
                          <a:pt x="69582" y="304783"/>
                          <a:pt x="128222" y="275275"/>
                          <a:pt x="140006" y="269392"/>
                        </a:cubicBezTo>
                        <a:cubicBezTo>
                          <a:pt x="141315" y="268832"/>
                          <a:pt x="142157" y="267431"/>
                          <a:pt x="142157" y="265937"/>
                        </a:cubicBezTo>
                        <a:lnTo>
                          <a:pt x="142157" y="224757"/>
                        </a:lnTo>
                        <a:cubicBezTo>
                          <a:pt x="135797" y="213645"/>
                          <a:pt x="131682" y="202066"/>
                          <a:pt x="130092" y="191608"/>
                        </a:cubicBezTo>
                        <a:cubicBezTo>
                          <a:pt x="125416" y="191234"/>
                          <a:pt x="119337" y="184791"/>
                          <a:pt x="112697" y="161633"/>
                        </a:cubicBezTo>
                        <a:cubicBezTo>
                          <a:pt x="104373" y="132312"/>
                          <a:pt x="111855" y="126149"/>
                          <a:pt x="119430" y="125962"/>
                        </a:cubicBezTo>
                        <a:cubicBezTo>
                          <a:pt x="118869" y="123534"/>
                          <a:pt x="118215" y="120920"/>
                          <a:pt x="117747" y="118399"/>
                        </a:cubicBezTo>
                        <a:cubicBezTo>
                          <a:pt x="114754" y="103551"/>
                          <a:pt x="114006" y="89918"/>
                          <a:pt x="117466" y="76658"/>
                        </a:cubicBezTo>
                        <a:cubicBezTo>
                          <a:pt x="121675" y="59010"/>
                          <a:pt x="131214" y="44909"/>
                          <a:pt x="141876" y="33984"/>
                        </a:cubicBezTo>
                        <a:cubicBezTo>
                          <a:pt x="148610" y="26794"/>
                          <a:pt x="156372" y="20444"/>
                          <a:pt x="164509" y="15308"/>
                        </a:cubicBezTo>
                        <a:cubicBezTo>
                          <a:pt x="171056" y="10733"/>
                          <a:pt x="178444" y="6811"/>
                          <a:pt x="186393" y="4103"/>
                        </a:cubicBezTo>
                        <a:cubicBezTo>
                          <a:pt x="192660" y="2142"/>
                          <a:pt x="199393" y="741"/>
                          <a:pt x="206408" y="36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</a:ln>
                </p:spPr>
                <p:txBody>
                  <a:bodyPr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/>
                  </a:p>
                </p:txBody>
              </p:sp>
            </p:grpSp>
          </p:grpSp>
          <p:sp>
            <p:nvSpPr>
              <p:cNvPr id="10" name="ïṩ1íḋê"/>
              <p:cNvSpPr txBox="1"/>
              <p:nvPr/>
            </p:nvSpPr>
            <p:spPr bwMode="auto">
              <a:xfrm>
                <a:off x="1257991" y="4403912"/>
                <a:ext cx="2386516" cy="477434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anchor="ctr" anchorCtr="1">
                <a:normAutofit/>
              </a:bodyPr>
              <a:lstStyle/>
              <a:p>
                <a:pPr latinLnBrk="0"/>
                <a:r>
                  <a:rPr lang="en-US" altLang="zh-CN" sz="1600" b="1">
                    <a:effectLst/>
                  </a:rPr>
                  <a:t>Text here</a:t>
                </a:r>
                <a:endParaRPr lang="zh-CN" altLang="en-US" sz="1600" b="1" dirty="0">
                  <a:effectLst/>
                </a:endParaRPr>
              </a:p>
            </p:txBody>
          </p:sp>
          <p:sp>
            <p:nvSpPr>
              <p:cNvPr id="11" name="iṣļîḍè"/>
              <p:cNvSpPr txBox="1"/>
              <p:nvPr/>
            </p:nvSpPr>
            <p:spPr bwMode="auto">
              <a:xfrm>
                <a:off x="1257991" y="4938277"/>
                <a:ext cx="2386516" cy="120534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 anchorCtr="1">
                <a:normAutofit/>
              </a:bodyPr>
              <a:lstStyle/>
              <a:p>
                <a:pPr algn="ctr" latinLnBrk="0">
                  <a:lnSpc>
                    <a:spcPct val="120000"/>
                  </a:lnSpc>
                </a:pPr>
                <a:r>
                  <a:rPr lang="en-US" altLang="zh-CN" sz="1000" b="0">
                    <a:effectLst/>
                  </a:rPr>
                  <a:t>Copy paste fonts. Choose the only option to retain text.</a:t>
                </a:r>
                <a:br>
                  <a:rPr lang="en-US" altLang="zh-CN" sz="1000" b="0">
                    <a:effectLst/>
                  </a:rPr>
                </a:br>
                <a:br>
                  <a:rPr lang="en-US" altLang="zh-CN" sz="1000" b="0">
                    <a:effectLst/>
                  </a:rPr>
                </a:br>
                <a:r>
                  <a:rPr lang="en-US" altLang="zh-CN" sz="1000" b="0">
                    <a:effectLst/>
                  </a:rPr>
                  <a:t>…… </a:t>
                </a:r>
                <a:endParaRPr lang="zh-CN" altLang="en-US" sz="1000" b="0" dirty="0">
                  <a:effectLst/>
                </a:endParaRPr>
              </a:p>
            </p:txBody>
          </p:sp>
        </p:grpSp>
        <p:cxnSp>
          <p:nvCxnSpPr>
            <p:cNvPr id="7" name="直接连接符 6"/>
            <p:cNvCxnSpPr/>
            <p:nvPr/>
          </p:nvCxnSpPr>
          <p:spPr>
            <a:xfrm>
              <a:off x="669925" y="4403912"/>
              <a:ext cx="1085056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669925" y="4881346"/>
              <a:ext cx="1085056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437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85195" y="1679417"/>
            <a:ext cx="10735293" cy="3609682"/>
            <a:chOff x="785195" y="1679417"/>
            <a:chExt cx="10735293" cy="3609682"/>
          </a:xfrm>
        </p:grpSpPr>
        <p:grpSp>
          <p:nvGrpSpPr>
            <p:cNvPr id="6" name="iŝḷïḑè"/>
            <p:cNvGrpSpPr/>
            <p:nvPr/>
          </p:nvGrpSpPr>
          <p:grpSpPr>
            <a:xfrm>
              <a:off x="6408816" y="2108186"/>
              <a:ext cx="1297468" cy="2613498"/>
              <a:chOff x="5270882" y="2061548"/>
              <a:chExt cx="1650236" cy="3324083"/>
            </a:xfrm>
          </p:grpSpPr>
          <p:grpSp>
            <p:nvGrpSpPr>
              <p:cNvPr id="60" name="ï$ḷîḋê"/>
              <p:cNvGrpSpPr/>
              <p:nvPr/>
            </p:nvGrpSpPr>
            <p:grpSpPr>
              <a:xfrm>
                <a:off x="5270882" y="2061548"/>
                <a:ext cx="1650236" cy="3324083"/>
                <a:chOff x="4822387" y="794461"/>
                <a:chExt cx="2547217" cy="5130884"/>
              </a:xfrm>
            </p:grpSpPr>
            <p:grpSp>
              <p:nvGrpSpPr>
                <p:cNvPr id="62" name="îṣľiḍè"/>
                <p:cNvGrpSpPr/>
                <p:nvPr/>
              </p:nvGrpSpPr>
              <p:grpSpPr bwMode="auto">
                <a:xfrm>
                  <a:off x="4822387" y="794461"/>
                  <a:ext cx="2547217" cy="5130884"/>
                  <a:chOff x="8853485" y="3998913"/>
                  <a:chExt cx="3106735" cy="6257925"/>
                </a:xfrm>
                <a:effectLst/>
              </p:grpSpPr>
              <p:sp>
                <p:nvSpPr>
                  <p:cNvPr id="64" name="íṡ1îḍè"/>
                  <p:cNvSpPr/>
                  <p:nvPr/>
                </p:nvSpPr>
                <p:spPr bwMode="auto">
                  <a:xfrm>
                    <a:off x="8853485" y="3998913"/>
                    <a:ext cx="3106735" cy="6257925"/>
                  </a:xfrm>
                  <a:custGeom>
                    <a:avLst/>
                    <a:gdLst>
                      <a:gd name="T0" fmla="*/ 8594 w 8630"/>
                      <a:gd name="T1" fmla="*/ 3320 h 17382"/>
                      <a:gd name="T2" fmla="*/ 8596 w 8630"/>
                      <a:gd name="T3" fmla="*/ 3320 h 17382"/>
                      <a:gd name="T4" fmla="*/ 8629 w 8630"/>
                      <a:gd name="T5" fmla="*/ 3353 h 17382"/>
                      <a:gd name="T6" fmla="*/ 8629 w 8630"/>
                      <a:gd name="T7" fmla="*/ 4419 h 17382"/>
                      <a:gd name="T8" fmla="*/ 8596 w 8630"/>
                      <a:gd name="T9" fmla="*/ 4452 h 17382"/>
                      <a:gd name="T10" fmla="*/ 8594 w 8630"/>
                      <a:gd name="T11" fmla="*/ 4452 h 17382"/>
                      <a:gd name="T12" fmla="*/ 8594 w 8630"/>
                      <a:gd name="T13" fmla="*/ 16371 h 17382"/>
                      <a:gd name="T14" fmla="*/ 7584 w 8630"/>
                      <a:gd name="T15" fmla="*/ 17381 h 17382"/>
                      <a:gd name="T16" fmla="*/ 1043 w 8630"/>
                      <a:gd name="T17" fmla="*/ 17381 h 17382"/>
                      <a:gd name="T18" fmla="*/ 33 w 8630"/>
                      <a:gd name="T19" fmla="*/ 16371 h 17382"/>
                      <a:gd name="T20" fmla="*/ 33 w 8630"/>
                      <a:gd name="T21" fmla="*/ 5859 h 17382"/>
                      <a:gd name="T22" fmla="*/ 33 w 8630"/>
                      <a:gd name="T23" fmla="*/ 5859 h 17382"/>
                      <a:gd name="T24" fmla="*/ 0 w 8630"/>
                      <a:gd name="T25" fmla="*/ 5826 h 17382"/>
                      <a:gd name="T26" fmla="*/ 0 w 8630"/>
                      <a:gd name="T27" fmla="*/ 4760 h 17382"/>
                      <a:gd name="T28" fmla="*/ 33 w 8630"/>
                      <a:gd name="T29" fmla="*/ 4727 h 17382"/>
                      <a:gd name="T30" fmla="*/ 33 w 8630"/>
                      <a:gd name="T31" fmla="*/ 4727 h 17382"/>
                      <a:gd name="T32" fmla="*/ 33 w 8630"/>
                      <a:gd name="T33" fmla="*/ 4452 h 17382"/>
                      <a:gd name="T34" fmla="*/ 33 w 8630"/>
                      <a:gd name="T35" fmla="*/ 4452 h 17382"/>
                      <a:gd name="T36" fmla="*/ 0 w 8630"/>
                      <a:gd name="T37" fmla="*/ 4419 h 17382"/>
                      <a:gd name="T38" fmla="*/ 0 w 8630"/>
                      <a:gd name="T39" fmla="*/ 3353 h 17382"/>
                      <a:gd name="T40" fmla="*/ 33 w 8630"/>
                      <a:gd name="T41" fmla="*/ 3320 h 17382"/>
                      <a:gd name="T42" fmla="*/ 33 w 8630"/>
                      <a:gd name="T43" fmla="*/ 3320 h 17382"/>
                      <a:gd name="T44" fmla="*/ 33 w 8630"/>
                      <a:gd name="T45" fmla="*/ 2704 h 17382"/>
                      <a:gd name="T46" fmla="*/ 33 w 8630"/>
                      <a:gd name="T47" fmla="*/ 2704 h 17382"/>
                      <a:gd name="T48" fmla="*/ 0 w 8630"/>
                      <a:gd name="T49" fmla="*/ 2672 h 17382"/>
                      <a:gd name="T50" fmla="*/ 0 w 8630"/>
                      <a:gd name="T51" fmla="*/ 2075 h 17382"/>
                      <a:gd name="T52" fmla="*/ 33 w 8630"/>
                      <a:gd name="T53" fmla="*/ 2042 h 17382"/>
                      <a:gd name="T54" fmla="*/ 33 w 8630"/>
                      <a:gd name="T55" fmla="*/ 2042 h 17382"/>
                      <a:gd name="T56" fmla="*/ 33 w 8630"/>
                      <a:gd name="T57" fmla="*/ 1010 h 17382"/>
                      <a:gd name="T58" fmla="*/ 1043 w 8630"/>
                      <a:gd name="T59" fmla="*/ 0 h 17382"/>
                      <a:gd name="T60" fmla="*/ 7584 w 8630"/>
                      <a:gd name="T61" fmla="*/ 0 h 17382"/>
                      <a:gd name="T62" fmla="*/ 8594 w 8630"/>
                      <a:gd name="T63" fmla="*/ 1010 h 17382"/>
                      <a:gd name="T64" fmla="*/ 8594 w 8630"/>
                      <a:gd name="T65" fmla="*/ 3320 h 17382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8630"/>
                      <a:gd name="T100" fmla="*/ 0 h 17382"/>
                      <a:gd name="T101" fmla="*/ 8630 w 8630"/>
                      <a:gd name="T102" fmla="*/ 17382 h 17382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8630" h="17382">
                        <a:moveTo>
                          <a:pt x="8594" y="3320"/>
                        </a:moveTo>
                        <a:lnTo>
                          <a:pt x="8596" y="3320"/>
                        </a:lnTo>
                        <a:cubicBezTo>
                          <a:pt x="8614" y="3320"/>
                          <a:pt x="8629" y="3335"/>
                          <a:pt x="8629" y="3353"/>
                        </a:cubicBezTo>
                        <a:lnTo>
                          <a:pt x="8629" y="4419"/>
                        </a:lnTo>
                        <a:cubicBezTo>
                          <a:pt x="8629" y="4438"/>
                          <a:pt x="8614" y="4452"/>
                          <a:pt x="8596" y="4452"/>
                        </a:cubicBezTo>
                        <a:lnTo>
                          <a:pt x="8594" y="4452"/>
                        </a:lnTo>
                        <a:lnTo>
                          <a:pt x="8594" y="16371"/>
                        </a:lnTo>
                        <a:cubicBezTo>
                          <a:pt x="8594" y="16928"/>
                          <a:pt x="8141" y="17381"/>
                          <a:pt x="7584" y="17381"/>
                        </a:cubicBezTo>
                        <a:lnTo>
                          <a:pt x="1043" y="17381"/>
                        </a:lnTo>
                        <a:cubicBezTo>
                          <a:pt x="487" y="17381"/>
                          <a:pt x="33" y="16928"/>
                          <a:pt x="33" y="16371"/>
                        </a:cubicBezTo>
                        <a:lnTo>
                          <a:pt x="33" y="5859"/>
                        </a:lnTo>
                        <a:cubicBezTo>
                          <a:pt x="15" y="5859"/>
                          <a:pt x="0" y="5844"/>
                          <a:pt x="0" y="5826"/>
                        </a:cubicBezTo>
                        <a:lnTo>
                          <a:pt x="0" y="4760"/>
                        </a:lnTo>
                        <a:cubicBezTo>
                          <a:pt x="0" y="4741"/>
                          <a:pt x="15" y="4727"/>
                          <a:pt x="33" y="4727"/>
                        </a:cubicBezTo>
                        <a:lnTo>
                          <a:pt x="33" y="4452"/>
                        </a:lnTo>
                        <a:cubicBezTo>
                          <a:pt x="15" y="4452"/>
                          <a:pt x="0" y="4438"/>
                          <a:pt x="0" y="4419"/>
                        </a:cubicBezTo>
                        <a:lnTo>
                          <a:pt x="0" y="3353"/>
                        </a:lnTo>
                        <a:cubicBezTo>
                          <a:pt x="0" y="3335"/>
                          <a:pt x="15" y="3320"/>
                          <a:pt x="33" y="3320"/>
                        </a:cubicBezTo>
                        <a:lnTo>
                          <a:pt x="33" y="2704"/>
                        </a:lnTo>
                        <a:cubicBezTo>
                          <a:pt x="15" y="2704"/>
                          <a:pt x="0" y="2690"/>
                          <a:pt x="0" y="2672"/>
                        </a:cubicBezTo>
                        <a:lnTo>
                          <a:pt x="0" y="2075"/>
                        </a:lnTo>
                        <a:cubicBezTo>
                          <a:pt x="0" y="2057"/>
                          <a:pt x="15" y="2042"/>
                          <a:pt x="33" y="2042"/>
                        </a:cubicBezTo>
                        <a:lnTo>
                          <a:pt x="33" y="1010"/>
                        </a:lnTo>
                        <a:cubicBezTo>
                          <a:pt x="33" y="453"/>
                          <a:pt x="487" y="0"/>
                          <a:pt x="1043" y="0"/>
                        </a:cubicBezTo>
                        <a:lnTo>
                          <a:pt x="7584" y="0"/>
                        </a:lnTo>
                        <a:cubicBezTo>
                          <a:pt x="8141" y="0"/>
                          <a:pt x="8594" y="453"/>
                          <a:pt x="8594" y="1010"/>
                        </a:cubicBezTo>
                        <a:lnTo>
                          <a:pt x="8594" y="3320"/>
                        </a:lnTo>
                      </a:path>
                    </a:pathLst>
                  </a:custGeom>
                  <a:solidFill>
                    <a:schemeClr val="tx2">
                      <a:lumMod val="50000"/>
                    </a:schemeClr>
                  </a:solidFill>
                  <a:ln>
                    <a:noFill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65" name="iśḷíḋê"/>
                  <p:cNvSpPr/>
                  <p:nvPr/>
                </p:nvSpPr>
                <p:spPr bwMode="auto">
                  <a:xfrm>
                    <a:off x="8888413" y="4021138"/>
                    <a:ext cx="3036887" cy="6211887"/>
                  </a:xfrm>
                  <a:custGeom>
                    <a:avLst/>
                    <a:gdLst>
                      <a:gd name="T0" fmla="*/ 947 w 8436"/>
                      <a:gd name="T1" fmla="*/ 17255 h 17256"/>
                      <a:gd name="T2" fmla="*/ 0 w 8436"/>
                      <a:gd name="T3" fmla="*/ 16308 h 17256"/>
                      <a:gd name="T4" fmla="*/ 0 w 8436"/>
                      <a:gd name="T5" fmla="*/ 947 h 17256"/>
                      <a:gd name="T6" fmla="*/ 947 w 8436"/>
                      <a:gd name="T7" fmla="*/ 0 h 17256"/>
                      <a:gd name="T8" fmla="*/ 7488 w 8436"/>
                      <a:gd name="T9" fmla="*/ 0 h 17256"/>
                      <a:gd name="T10" fmla="*/ 8435 w 8436"/>
                      <a:gd name="T11" fmla="*/ 947 h 17256"/>
                      <a:gd name="T12" fmla="*/ 8435 w 8436"/>
                      <a:gd name="T13" fmla="*/ 16308 h 17256"/>
                      <a:gd name="T14" fmla="*/ 7488 w 8436"/>
                      <a:gd name="T15" fmla="*/ 17255 h 17256"/>
                      <a:gd name="T16" fmla="*/ 947 w 8436"/>
                      <a:gd name="T17" fmla="*/ 17255 h 1725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8436"/>
                      <a:gd name="T28" fmla="*/ 0 h 17256"/>
                      <a:gd name="T29" fmla="*/ 8436 w 8436"/>
                      <a:gd name="T30" fmla="*/ 17256 h 1725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8436" h="17256">
                        <a:moveTo>
                          <a:pt x="947" y="17255"/>
                        </a:moveTo>
                        <a:cubicBezTo>
                          <a:pt x="425" y="17255"/>
                          <a:pt x="0" y="16831"/>
                          <a:pt x="0" y="16308"/>
                        </a:cubicBezTo>
                        <a:lnTo>
                          <a:pt x="0" y="947"/>
                        </a:lnTo>
                        <a:cubicBezTo>
                          <a:pt x="0" y="425"/>
                          <a:pt x="425" y="0"/>
                          <a:pt x="947" y="0"/>
                        </a:cubicBezTo>
                        <a:lnTo>
                          <a:pt x="7488" y="0"/>
                        </a:lnTo>
                        <a:cubicBezTo>
                          <a:pt x="8010" y="0"/>
                          <a:pt x="8435" y="425"/>
                          <a:pt x="8435" y="947"/>
                        </a:cubicBezTo>
                        <a:lnTo>
                          <a:pt x="8435" y="16308"/>
                        </a:lnTo>
                        <a:cubicBezTo>
                          <a:pt x="8435" y="16831"/>
                          <a:pt x="8010" y="17255"/>
                          <a:pt x="7488" y="17255"/>
                        </a:cubicBezTo>
                        <a:lnTo>
                          <a:pt x="947" y="17255"/>
                        </a:lnTo>
                      </a:path>
                    </a:pathLst>
                  </a:custGeom>
                  <a:solidFill>
                    <a:schemeClr val="tx2">
                      <a:lumMod val="50000"/>
                    </a:schemeClr>
                  </a:solidFill>
                  <a:ln>
                    <a:noFill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66" name="iṩ1ïdè"/>
                  <p:cNvSpPr/>
                  <p:nvPr/>
                </p:nvSpPr>
                <p:spPr bwMode="auto">
                  <a:xfrm>
                    <a:off x="9925050" y="4337050"/>
                    <a:ext cx="93663" cy="93663"/>
                  </a:xfrm>
                  <a:custGeom>
                    <a:avLst/>
                    <a:gdLst>
                      <a:gd name="T0" fmla="*/ 130 w 260"/>
                      <a:gd name="T1" fmla="*/ 260 h 261"/>
                      <a:gd name="T2" fmla="*/ 0 w 260"/>
                      <a:gd name="T3" fmla="*/ 130 h 261"/>
                      <a:gd name="T4" fmla="*/ 130 w 260"/>
                      <a:gd name="T5" fmla="*/ 0 h 261"/>
                      <a:gd name="T6" fmla="*/ 259 w 260"/>
                      <a:gd name="T7" fmla="*/ 130 h 261"/>
                      <a:gd name="T8" fmla="*/ 130 w 260"/>
                      <a:gd name="T9" fmla="*/ 260 h 26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60"/>
                      <a:gd name="T16" fmla="*/ 0 h 261"/>
                      <a:gd name="T17" fmla="*/ 260 w 260"/>
                      <a:gd name="T18" fmla="*/ 261 h 261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60" h="261">
                        <a:moveTo>
                          <a:pt x="130" y="260"/>
                        </a:moveTo>
                        <a:cubicBezTo>
                          <a:pt x="58" y="260"/>
                          <a:pt x="0" y="202"/>
                          <a:pt x="0" y="130"/>
                        </a:cubicBezTo>
                        <a:cubicBezTo>
                          <a:pt x="0" y="58"/>
                          <a:pt x="58" y="0"/>
                          <a:pt x="130" y="0"/>
                        </a:cubicBezTo>
                        <a:cubicBezTo>
                          <a:pt x="201" y="0"/>
                          <a:pt x="259" y="58"/>
                          <a:pt x="259" y="130"/>
                        </a:cubicBezTo>
                        <a:cubicBezTo>
                          <a:pt x="259" y="202"/>
                          <a:pt x="201" y="260"/>
                          <a:pt x="130" y="260"/>
                        </a:cubicBez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67" name="i$liḓé"/>
                  <p:cNvSpPr/>
                  <p:nvPr/>
                </p:nvSpPr>
                <p:spPr bwMode="auto">
                  <a:xfrm>
                    <a:off x="10369550" y="4167188"/>
                    <a:ext cx="68263" cy="68262"/>
                  </a:xfrm>
                  <a:custGeom>
                    <a:avLst/>
                    <a:gdLst>
                      <a:gd name="T0" fmla="*/ 95 w 191"/>
                      <a:gd name="T1" fmla="*/ 190 h 191"/>
                      <a:gd name="T2" fmla="*/ 0 w 191"/>
                      <a:gd name="T3" fmla="*/ 95 h 191"/>
                      <a:gd name="T4" fmla="*/ 95 w 191"/>
                      <a:gd name="T5" fmla="*/ 0 h 191"/>
                      <a:gd name="T6" fmla="*/ 190 w 191"/>
                      <a:gd name="T7" fmla="*/ 95 h 191"/>
                      <a:gd name="T8" fmla="*/ 95 w 191"/>
                      <a:gd name="T9" fmla="*/ 190 h 19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91"/>
                      <a:gd name="T16" fmla="*/ 0 h 191"/>
                      <a:gd name="T17" fmla="*/ 191 w 191"/>
                      <a:gd name="T18" fmla="*/ 191 h 191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91" h="191">
                        <a:moveTo>
                          <a:pt x="95" y="190"/>
                        </a:moveTo>
                        <a:cubicBezTo>
                          <a:pt x="42" y="190"/>
                          <a:pt x="0" y="147"/>
                          <a:pt x="0" y="95"/>
                        </a:cubicBezTo>
                        <a:cubicBezTo>
                          <a:pt x="0" y="43"/>
                          <a:pt x="42" y="0"/>
                          <a:pt x="95" y="0"/>
                        </a:cubicBezTo>
                        <a:cubicBezTo>
                          <a:pt x="147" y="0"/>
                          <a:pt x="190" y="43"/>
                          <a:pt x="190" y="95"/>
                        </a:cubicBezTo>
                        <a:cubicBezTo>
                          <a:pt x="190" y="147"/>
                          <a:pt x="147" y="190"/>
                          <a:pt x="95" y="190"/>
                        </a:cubicBez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68" name="ïşľíḑe"/>
                  <p:cNvSpPr/>
                  <p:nvPr/>
                </p:nvSpPr>
                <p:spPr bwMode="auto">
                  <a:xfrm>
                    <a:off x="10185400" y="4362450"/>
                    <a:ext cx="434975" cy="46038"/>
                  </a:xfrm>
                  <a:custGeom>
                    <a:avLst/>
                    <a:gdLst>
                      <a:gd name="T0" fmla="*/ 1143 w 1209"/>
                      <a:gd name="T1" fmla="*/ 129 h 130"/>
                      <a:gd name="T2" fmla="*/ 64 w 1209"/>
                      <a:gd name="T3" fmla="*/ 129 h 130"/>
                      <a:gd name="T4" fmla="*/ 0 w 1209"/>
                      <a:gd name="T5" fmla="*/ 65 h 130"/>
                      <a:gd name="T6" fmla="*/ 64 w 1209"/>
                      <a:gd name="T7" fmla="*/ 0 h 130"/>
                      <a:gd name="T8" fmla="*/ 1143 w 1209"/>
                      <a:gd name="T9" fmla="*/ 0 h 130"/>
                      <a:gd name="T10" fmla="*/ 1208 w 1209"/>
                      <a:gd name="T11" fmla="*/ 65 h 130"/>
                      <a:gd name="T12" fmla="*/ 1143 w 1209"/>
                      <a:gd name="T13" fmla="*/ 129 h 130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209"/>
                      <a:gd name="T22" fmla="*/ 0 h 130"/>
                      <a:gd name="T23" fmla="*/ 1209 w 1209"/>
                      <a:gd name="T24" fmla="*/ 130 h 130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209" h="130">
                        <a:moveTo>
                          <a:pt x="1143" y="129"/>
                        </a:moveTo>
                        <a:lnTo>
                          <a:pt x="64" y="129"/>
                        </a:lnTo>
                        <a:cubicBezTo>
                          <a:pt x="29" y="129"/>
                          <a:pt x="0" y="100"/>
                          <a:pt x="0" y="65"/>
                        </a:cubicBezTo>
                        <a:cubicBezTo>
                          <a:pt x="0" y="29"/>
                          <a:pt x="29" y="0"/>
                          <a:pt x="64" y="0"/>
                        </a:cubicBezTo>
                        <a:lnTo>
                          <a:pt x="1143" y="0"/>
                        </a:lnTo>
                        <a:cubicBezTo>
                          <a:pt x="1179" y="0"/>
                          <a:pt x="1208" y="29"/>
                          <a:pt x="1208" y="65"/>
                        </a:cubicBezTo>
                        <a:cubicBezTo>
                          <a:pt x="1208" y="100"/>
                          <a:pt x="1179" y="129"/>
                          <a:pt x="1143" y="129"/>
                        </a:cubicBez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69" name="îṧ1îḓé"/>
                  <p:cNvSpPr/>
                  <p:nvPr/>
                </p:nvSpPr>
                <p:spPr bwMode="auto">
                  <a:xfrm>
                    <a:off x="10190163" y="9671050"/>
                    <a:ext cx="427037" cy="427038"/>
                  </a:xfrm>
                  <a:custGeom>
                    <a:avLst/>
                    <a:gdLst>
                      <a:gd name="T0" fmla="*/ 84 w 1187"/>
                      <a:gd name="T1" fmla="*/ 593 h 1186"/>
                      <a:gd name="T2" fmla="*/ 593 w 1187"/>
                      <a:gd name="T3" fmla="*/ 1102 h 1186"/>
                      <a:gd name="T4" fmla="*/ 1102 w 1187"/>
                      <a:gd name="T5" fmla="*/ 593 h 1186"/>
                      <a:gd name="T6" fmla="*/ 593 w 1187"/>
                      <a:gd name="T7" fmla="*/ 83 h 1186"/>
                      <a:gd name="T8" fmla="*/ 84 w 1187"/>
                      <a:gd name="T9" fmla="*/ 593 h 1186"/>
                      <a:gd name="T10" fmla="*/ 0 w 1187"/>
                      <a:gd name="T11" fmla="*/ 593 h 1186"/>
                      <a:gd name="T12" fmla="*/ 593 w 1187"/>
                      <a:gd name="T13" fmla="*/ 0 h 1186"/>
                      <a:gd name="T14" fmla="*/ 1186 w 1187"/>
                      <a:gd name="T15" fmla="*/ 593 h 1186"/>
                      <a:gd name="T16" fmla="*/ 593 w 1187"/>
                      <a:gd name="T17" fmla="*/ 1185 h 1186"/>
                      <a:gd name="T18" fmla="*/ 0 w 1187"/>
                      <a:gd name="T19" fmla="*/ 593 h 118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187"/>
                      <a:gd name="T31" fmla="*/ 0 h 1186"/>
                      <a:gd name="T32" fmla="*/ 1187 w 1187"/>
                      <a:gd name="T33" fmla="*/ 1186 h 118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187" h="1186">
                        <a:moveTo>
                          <a:pt x="84" y="593"/>
                        </a:moveTo>
                        <a:cubicBezTo>
                          <a:pt x="84" y="874"/>
                          <a:pt x="312" y="1102"/>
                          <a:pt x="593" y="1102"/>
                        </a:cubicBezTo>
                        <a:cubicBezTo>
                          <a:pt x="874" y="1102"/>
                          <a:pt x="1102" y="874"/>
                          <a:pt x="1102" y="593"/>
                        </a:cubicBezTo>
                        <a:cubicBezTo>
                          <a:pt x="1102" y="312"/>
                          <a:pt x="874" y="83"/>
                          <a:pt x="593" y="83"/>
                        </a:cubicBezTo>
                        <a:cubicBezTo>
                          <a:pt x="312" y="83"/>
                          <a:pt x="84" y="312"/>
                          <a:pt x="84" y="593"/>
                        </a:cubicBezTo>
                        <a:close/>
                        <a:moveTo>
                          <a:pt x="0" y="593"/>
                        </a:moveTo>
                        <a:cubicBezTo>
                          <a:pt x="0" y="266"/>
                          <a:pt x="266" y="0"/>
                          <a:pt x="593" y="0"/>
                        </a:cubicBezTo>
                        <a:cubicBezTo>
                          <a:pt x="920" y="0"/>
                          <a:pt x="1186" y="266"/>
                          <a:pt x="1186" y="593"/>
                        </a:cubicBezTo>
                        <a:cubicBezTo>
                          <a:pt x="1186" y="920"/>
                          <a:pt x="920" y="1185"/>
                          <a:pt x="593" y="1185"/>
                        </a:cubicBezTo>
                        <a:cubicBezTo>
                          <a:pt x="266" y="1185"/>
                          <a:pt x="0" y="920"/>
                          <a:pt x="0" y="59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wrap="square" lIns="91440" tIns="45720" rIns="91440" bIns="45720" anchor="ctr">
                    <a:normAutofit fontScale="40000" lnSpcReduction="20000"/>
                  </a:bodyPr>
                  <a:lstStyle/>
                  <a:p>
                    <a:pPr algn="ctr"/>
                  </a:p>
                </p:txBody>
              </p:sp>
            </p:grpSp>
            <p:sp>
              <p:nvSpPr>
                <p:cNvPr id="63" name="íṥľíďe"/>
                <p:cNvSpPr/>
                <p:nvPr/>
              </p:nvSpPr>
              <p:spPr>
                <a:xfrm>
                  <a:off x="4944083" y="1234401"/>
                  <a:ext cx="2303835" cy="4087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</p:grpSp>
          <p:sp>
            <p:nvSpPr>
              <p:cNvPr id="61" name="îṣ1îḑè"/>
              <p:cNvSpPr/>
              <p:nvPr/>
            </p:nvSpPr>
            <p:spPr bwMode="auto">
              <a:xfrm>
                <a:off x="5349724" y="2338088"/>
                <a:ext cx="1492559" cy="265627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>
                <a:outerShdw sx="51000" sy="51000" algn="ctr" rotWithShape="0">
                  <a:schemeClr val="tx1">
                    <a:alpha val="3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grpSp>
          <p:nvGrpSpPr>
            <p:cNvPr id="7" name="íşḻïďè"/>
            <p:cNvGrpSpPr/>
            <p:nvPr/>
          </p:nvGrpSpPr>
          <p:grpSpPr>
            <a:xfrm>
              <a:off x="785195" y="1679417"/>
              <a:ext cx="3144487" cy="914152"/>
              <a:chOff x="1323524" y="1411821"/>
              <a:chExt cx="3144487" cy="914152"/>
            </a:xfrm>
          </p:grpSpPr>
          <p:grpSp>
            <p:nvGrpSpPr>
              <p:cNvPr id="54" name="îşḻïḓe"/>
              <p:cNvGrpSpPr/>
              <p:nvPr/>
            </p:nvGrpSpPr>
            <p:grpSpPr>
              <a:xfrm>
                <a:off x="1323524" y="1513469"/>
                <a:ext cx="533804" cy="533804"/>
                <a:chOff x="1323524" y="1558987"/>
                <a:chExt cx="533804" cy="533804"/>
              </a:xfrm>
            </p:grpSpPr>
            <p:sp>
              <p:nvSpPr>
                <p:cNvPr id="58" name="ïṧļíḓé"/>
                <p:cNvSpPr/>
                <p:nvPr/>
              </p:nvSpPr>
              <p:spPr bwMode="auto">
                <a:xfrm>
                  <a:off x="1323524" y="1558987"/>
                  <a:ext cx="533804" cy="53380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59" name="ïSļîḓè"/>
                <p:cNvSpPr/>
                <p:nvPr/>
              </p:nvSpPr>
              <p:spPr bwMode="auto">
                <a:xfrm>
                  <a:off x="1409369" y="1655176"/>
                  <a:ext cx="362114" cy="341426"/>
                </a:xfrm>
                <a:custGeom>
                  <a:avLst/>
                  <a:gdLst>
                    <a:gd name="connsiteX0" fmla="*/ 333859 w 607109"/>
                    <a:gd name="connsiteY0" fmla="*/ 104155 h 572427"/>
                    <a:gd name="connsiteX1" fmla="*/ 417370 w 607109"/>
                    <a:gd name="connsiteY1" fmla="*/ 104155 h 572427"/>
                    <a:gd name="connsiteX2" fmla="*/ 438505 w 607109"/>
                    <a:gd name="connsiteY2" fmla="*/ 116950 h 572427"/>
                    <a:gd name="connsiteX3" fmla="*/ 472265 w 607109"/>
                    <a:gd name="connsiteY3" fmla="*/ 181298 h 572427"/>
                    <a:gd name="connsiteX4" fmla="*/ 462165 w 607109"/>
                    <a:gd name="connsiteY4" fmla="*/ 213518 h 572427"/>
                    <a:gd name="connsiteX5" fmla="*/ 451130 w 607109"/>
                    <a:gd name="connsiteY5" fmla="*/ 216226 h 572427"/>
                    <a:gd name="connsiteX6" fmla="*/ 429995 w 607109"/>
                    <a:gd name="connsiteY6" fmla="*/ 203432 h 572427"/>
                    <a:gd name="connsiteX7" fmla="*/ 402875 w 607109"/>
                    <a:gd name="connsiteY7" fmla="*/ 151785 h 572427"/>
                    <a:gd name="connsiteX8" fmla="*/ 356023 w 607109"/>
                    <a:gd name="connsiteY8" fmla="*/ 151785 h 572427"/>
                    <a:gd name="connsiteX9" fmla="*/ 424384 w 607109"/>
                    <a:gd name="connsiteY9" fmla="*/ 256572 h 572427"/>
                    <a:gd name="connsiteX10" fmla="*/ 440282 w 607109"/>
                    <a:gd name="connsiteY10" fmla="*/ 251342 h 572427"/>
                    <a:gd name="connsiteX11" fmla="*/ 453749 w 607109"/>
                    <a:gd name="connsiteY11" fmla="*/ 262176 h 572427"/>
                    <a:gd name="connsiteX12" fmla="*/ 467870 w 607109"/>
                    <a:gd name="connsiteY12" fmla="*/ 296358 h 572427"/>
                    <a:gd name="connsiteX13" fmla="*/ 468244 w 607109"/>
                    <a:gd name="connsiteY13" fmla="*/ 296731 h 572427"/>
                    <a:gd name="connsiteX14" fmla="*/ 537821 w 607109"/>
                    <a:gd name="connsiteY14" fmla="*/ 386855 h 572427"/>
                    <a:gd name="connsiteX15" fmla="*/ 573639 w 607109"/>
                    <a:gd name="connsiteY15" fmla="*/ 371165 h 572427"/>
                    <a:gd name="connsiteX16" fmla="*/ 605061 w 607109"/>
                    <a:gd name="connsiteY16" fmla="*/ 383306 h 572427"/>
                    <a:gd name="connsiteX17" fmla="*/ 592903 w 607109"/>
                    <a:gd name="connsiteY17" fmla="*/ 414780 h 572427"/>
                    <a:gd name="connsiteX18" fmla="*/ 250348 w 607109"/>
                    <a:gd name="connsiteY18" fmla="*/ 557484 h 572427"/>
                    <a:gd name="connsiteX19" fmla="*/ 171231 w 607109"/>
                    <a:gd name="connsiteY19" fmla="*/ 572427 h 572427"/>
                    <a:gd name="connsiteX20" fmla="*/ 103431 w 607109"/>
                    <a:gd name="connsiteY20" fmla="*/ 552815 h 572427"/>
                    <a:gd name="connsiteX21" fmla="*/ 101374 w 607109"/>
                    <a:gd name="connsiteY21" fmla="*/ 519193 h 572427"/>
                    <a:gd name="connsiteX22" fmla="*/ 134479 w 607109"/>
                    <a:gd name="connsiteY22" fmla="*/ 516578 h 572427"/>
                    <a:gd name="connsiteX23" fmla="*/ 234637 w 607109"/>
                    <a:gd name="connsiteY23" fmla="*/ 512469 h 572427"/>
                    <a:gd name="connsiteX24" fmla="*/ 437757 w 607109"/>
                    <a:gd name="connsiteY24" fmla="*/ 430003 h 572427"/>
                    <a:gd name="connsiteX25" fmla="*/ 394365 w 607109"/>
                    <a:gd name="connsiteY25" fmla="*/ 374621 h 572427"/>
                    <a:gd name="connsiteX26" fmla="*/ 219206 w 607109"/>
                    <a:gd name="connsiteY26" fmla="*/ 444292 h 572427"/>
                    <a:gd name="connsiteX27" fmla="*/ 217242 w 607109"/>
                    <a:gd name="connsiteY27" fmla="*/ 444946 h 572427"/>
                    <a:gd name="connsiteX28" fmla="*/ 197790 w 607109"/>
                    <a:gd name="connsiteY28" fmla="*/ 446907 h 572427"/>
                    <a:gd name="connsiteX29" fmla="*/ 101093 w 607109"/>
                    <a:gd name="connsiteY29" fmla="*/ 423465 h 572427"/>
                    <a:gd name="connsiteX30" fmla="*/ 90245 w 607109"/>
                    <a:gd name="connsiteY30" fmla="*/ 405907 h 572427"/>
                    <a:gd name="connsiteX31" fmla="*/ 103150 w 607109"/>
                    <a:gd name="connsiteY31" fmla="*/ 389844 h 572427"/>
                    <a:gd name="connsiteX32" fmla="*/ 292056 w 607109"/>
                    <a:gd name="connsiteY32" fmla="*/ 326337 h 572427"/>
                    <a:gd name="connsiteX33" fmla="*/ 236039 w 607109"/>
                    <a:gd name="connsiteY33" fmla="*/ 222484 h 572427"/>
                    <a:gd name="connsiteX34" fmla="*/ 202466 w 607109"/>
                    <a:gd name="connsiteY34" fmla="*/ 322508 h 572427"/>
                    <a:gd name="connsiteX35" fmla="*/ 97913 w 607109"/>
                    <a:gd name="connsiteY35" fmla="*/ 351833 h 572427"/>
                    <a:gd name="connsiteX36" fmla="*/ 91461 w 607109"/>
                    <a:gd name="connsiteY36" fmla="*/ 352674 h 572427"/>
                    <a:gd name="connsiteX37" fmla="*/ 82483 w 607109"/>
                    <a:gd name="connsiteY37" fmla="*/ 350712 h 572427"/>
                    <a:gd name="connsiteX38" fmla="*/ 73505 w 607109"/>
                    <a:gd name="connsiteY38" fmla="*/ 458861 h 572427"/>
                    <a:gd name="connsiteX39" fmla="*/ 108013 w 607109"/>
                    <a:gd name="connsiteY39" fmla="*/ 458861 h 572427"/>
                    <a:gd name="connsiteX40" fmla="*/ 119984 w 607109"/>
                    <a:gd name="connsiteY40" fmla="*/ 470816 h 572427"/>
                    <a:gd name="connsiteX41" fmla="*/ 108013 w 607109"/>
                    <a:gd name="connsiteY41" fmla="*/ 482676 h 572427"/>
                    <a:gd name="connsiteX42" fmla="*/ 11877 w 607109"/>
                    <a:gd name="connsiteY42" fmla="*/ 482676 h 572427"/>
                    <a:gd name="connsiteX43" fmla="*/ 0 w 607109"/>
                    <a:gd name="connsiteY43" fmla="*/ 470816 h 572427"/>
                    <a:gd name="connsiteX44" fmla="*/ 11877 w 607109"/>
                    <a:gd name="connsiteY44" fmla="*/ 458861 h 572427"/>
                    <a:gd name="connsiteX45" fmla="*/ 49658 w 607109"/>
                    <a:gd name="connsiteY45" fmla="*/ 458861 h 572427"/>
                    <a:gd name="connsiteX46" fmla="*/ 71635 w 607109"/>
                    <a:gd name="connsiteY46" fmla="*/ 191384 h 572427"/>
                    <a:gd name="connsiteX47" fmla="*/ 84447 w 607109"/>
                    <a:gd name="connsiteY47" fmla="*/ 180457 h 572427"/>
                    <a:gd name="connsiteX48" fmla="*/ 95388 w 607109"/>
                    <a:gd name="connsiteY48" fmla="*/ 193345 h 572427"/>
                    <a:gd name="connsiteX49" fmla="*/ 86130 w 607109"/>
                    <a:gd name="connsiteY49" fmla="*/ 305604 h 572427"/>
                    <a:gd name="connsiteX50" fmla="*/ 165246 w 607109"/>
                    <a:gd name="connsiteY50" fmla="*/ 283376 h 572427"/>
                    <a:gd name="connsiteX51" fmla="*/ 200690 w 607109"/>
                    <a:gd name="connsiteY51" fmla="*/ 177749 h 572427"/>
                    <a:gd name="connsiteX52" fmla="*/ 221731 w 607109"/>
                    <a:gd name="connsiteY52" fmla="*/ 161592 h 572427"/>
                    <a:gd name="connsiteX53" fmla="*/ 317213 w 607109"/>
                    <a:gd name="connsiteY53" fmla="*/ 110973 h 572427"/>
                    <a:gd name="connsiteX54" fmla="*/ 333859 w 607109"/>
                    <a:gd name="connsiteY54" fmla="*/ 104155 h 572427"/>
                    <a:gd name="connsiteX55" fmla="*/ 223375 w 607109"/>
                    <a:gd name="connsiteY55" fmla="*/ 0 h 572427"/>
                    <a:gd name="connsiteX56" fmla="*/ 282968 w 607109"/>
                    <a:gd name="connsiteY56" fmla="*/ 59522 h 572427"/>
                    <a:gd name="connsiteX57" fmla="*/ 223375 w 607109"/>
                    <a:gd name="connsiteY57" fmla="*/ 119044 h 572427"/>
                    <a:gd name="connsiteX58" fmla="*/ 163782 w 607109"/>
                    <a:gd name="connsiteY58" fmla="*/ 59522 h 572427"/>
                    <a:gd name="connsiteX59" fmla="*/ 223375 w 607109"/>
                    <a:gd name="connsiteY59" fmla="*/ 0 h 5724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607109" h="572427">
                      <a:moveTo>
                        <a:pt x="333859" y="104155"/>
                      </a:moveTo>
                      <a:lnTo>
                        <a:pt x="417370" y="104155"/>
                      </a:lnTo>
                      <a:cubicBezTo>
                        <a:pt x="426161" y="104155"/>
                        <a:pt x="434391" y="109105"/>
                        <a:pt x="438505" y="116950"/>
                      </a:cubicBezTo>
                      <a:lnTo>
                        <a:pt x="472265" y="181298"/>
                      </a:lnTo>
                      <a:cubicBezTo>
                        <a:pt x="478344" y="192972"/>
                        <a:pt x="473855" y="207354"/>
                        <a:pt x="462165" y="213518"/>
                      </a:cubicBezTo>
                      <a:cubicBezTo>
                        <a:pt x="458612" y="215293"/>
                        <a:pt x="454871" y="216226"/>
                        <a:pt x="451130" y="216226"/>
                      </a:cubicBezTo>
                      <a:cubicBezTo>
                        <a:pt x="442527" y="216226"/>
                        <a:pt x="434297" y="211557"/>
                        <a:pt x="429995" y="203432"/>
                      </a:cubicBezTo>
                      <a:lnTo>
                        <a:pt x="402875" y="151785"/>
                      </a:lnTo>
                      <a:lnTo>
                        <a:pt x="356023" y="151785"/>
                      </a:lnTo>
                      <a:lnTo>
                        <a:pt x="424384" y="256572"/>
                      </a:lnTo>
                      <a:cubicBezTo>
                        <a:pt x="428499" y="252276"/>
                        <a:pt x="434391" y="250315"/>
                        <a:pt x="440282" y="251342"/>
                      </a:cubicBezTo>
                      <a:cubicBezTo>
                        <a:pt x="446361" y="252463"/>
                        <a:pt x="451411" y="256479"/>
                        <a:pt x="453749" y="262176"/>
                      </a:cubicBezTo>
                      <a:lnTo>
                        <a:pt x="467870" y="296358"/>
                      </a:lnTo>
                      <a:cubicBezTo>
                        <a:pt x="467964" y="296544"/>
                        <a:pt x="468151" y="296638"/>
                        <a:pt x="468244" y="296731"/>
                      </a:cubicBezTo>
                      <a:lnTo>
                        <a:pt x="537821" y="386855"/>
                      </a:lnTo>
                      <a:cubicBezTo>
                        <a:pt x="559424" y="377423"/>
                        <a:pt x="573078" y="371445"/>
                        <a:pt x="573639" y="371165"/>
                      </a:cubicBezTo>
                      <a:cubicBezTo>
                        <a:pt x="585703" y="365842"/>
                        <a:pt x="599730" y="371352"/>
                        <a:pt x="605061" y="383306"/>
                      </a:cubicBezTo>
                      <a:cubicBezTo>
                        <a:pt x="610391" y="395354"/>
                        <a:pt x="604967" y="409456"/>
                        <a:pt x="592903" y="414780"/>
                      </a:cubicBezTo>
                      <a:cubicBezTo>
                        <a:pt x="582523" y="419263"/>
                        <a:pt x="338628" y="526665"/>
                        <a:pt x="250348" y="557484"/>
                      </a:cubicBezTo>
                      <a:cubicBezTo>
                        <a:pt x="218364" y="568598"/>
                        <a:pt x="192179" y="572427"/>
                        <a:pt x="171231" y="572427"/>
                      </a:cubicBezTo>
                      <a:cubicBezTo>
                        <a:pt x="127465" y="572427"/>
                        <a:pt x="106517" y="555523"/>
                        <a:pt x="103431" y="552815"/>
                      </a:cubicBezTo>
                      <a:cubicBezTo>
                        <a:pt x="93518" y="544036"/>
                        <a:pt x="92676" y="528999"/>
                        <a:pt x="101374" y="519193"/>
                      </a:cubicBezTo>
                      <a:cubicBezTo>
                        <a:pt x="109977" y="509480"/>
                        <a:pt x="124566" y="508453"/>
                        <a:pt x="134479" y="516578"/>
                      </a:cubicBezTo>
                      <a:cubicBezTo>
                        <a:pt x="136069" y="517792"/>
                        <a:pt x="164872" y="536751"/>
                        <a:pt x="234637" y="512469"/>
                      </a:cubicBezTo>
                      <a:cubicBezTo>
                        <a:pt x="278309" y="497246"/>
                        <a:pt x="363598" y="461663"/>
                        <a:pt x="437757" y="430003"/>
                      </a:cubicBezTo>
                      <a:lnTo>
                        <a:pt x="394365" y="374621"/>
                      </a:lnTo>
                      <a:lnTo>
                        <a:pt x="219206" y="444292"/>
                      </a:lnTo>
                      <a:cubicBezTo>
                        <a:pt x="218551" y="444572"/>
                        <a:pt x="217897" y="444759"/>
                        <a:pt x="217242" y="444946"/>
                      </a:cubicBezTo>
                      <a:cubicBezTo>
                        <a:pt x="215559" y="445413"/>
                        <a:pt x="209200" y="446907"/>
                        <a:pt x="197790" y="446907"/>
                      </a:cubicBezTo>
                      <a:cubicBezTo>
                        <a:pt x="178993" y="446907"/>
                        <a:pt x="146917" y="442798"/>
                        <a:pt x="101093" y="423465"/>
                      </a:cubicBezTo>
                      <a:cubicBezTo>
                        <a:pt x="94079" y="420570"/>
                        <a:pt x="89777" y="413472"/>
                        <a:pt x="90245" y="405907"/>
                      </a:cubicBezTo>
                      <a:cubicBezTo>
                        <a:pt x="90619" y="398343"/>
                        <a:pt x="95856" y="391899"/>
                        <a:pt x="103150" y="389844"/>
                      </a:cubicBezTo>
                      <a:cubicBezTo>
                        <a:pt x="143737" y="378263"/>
                        <a:pt x="222012" y="353701"/>
                        <a:pt x="292056" y="326337"/>
                      </a:cubicBezTo>
                      <a:lnTo>
                        <a:pt x="236039" y="222484"/>
                      </a:lnTo>
                      <a:lnTo>
                        <a:pt x="202466" y="322508"/>
                      </a:lnTo>
                      <a:lnTo>
                        <a:pt x="97913" y="351833"/>
                      </a:lnTo>
                      <a:cubicBezTo>
                        <a:pt x="95763" y="352393"/>
                        <a:pt x="93612" y="352674"/>
                        <a:pt x="91461" y="352674"/>
                      </a:cubicBezTo>
                      <a:cubicBezTo>
                        <a:pt x="88281" y="352674"/>
                        <a:pt x="85289" y="351833"/>
                        <a:pt x="82483" y="350712"/>
                      </a:cubicBezTo>
                      <a:lnTo>
                        <a:pt x="73505" y="458861"/>
                      </a:lnTo>
                      <a:lnTo>
                        <a:pt x="108013" y="458861"/>
                      </a:lnTo>
                      <a:cubicBezTo>
                        <a:pt x="114653" y="458861"/>
                        <a:pt x="119984" y="464185"/>
                        <a:pt x="119984" y="470816"/>
                      </a:cubicBezTo>
                      <a:cubicBezTo>
                        <a:pt x="119984" y="477353"/>
                        <a:pt x="114653" y="482676"/>
                        <a:pt x="108013" y="482676"/>
                      </a:cubicBezTo>
                      <a:lnTo>
                        <a:pt x="11877" y="482676"/>
                      </a:lnTo>
                      <a:cubicBezTo>
                        <a:pt x="5331" y="482676"/>
                        <a:pt x="0" y="477353"/>
                        <a:pt x="0" y="470816"/>
                      </a:cubicBezTo>
                      <a:cubicBezTo>
                        <a:pt x="0" y="464185"/>
                        <a:pt x="5331" y="458861"/>
                        <a:pt x="11877" y="458861"/>
                      </a:cubicBezTo>
                      <a:lnTo>
                        <a:pt x="49658" y="458861"/>
                      </a:lnTo>
                      <a:lnTo>
                        <a:pt x="71635" y="191384"/>
                      </a:lnTo>
                      <a:cubicBezTo>
                        <a:pt x="72196" y="184846"/>
                        <a:pt x="77901" y="179897"/>
                        <a:pt x="84447" y="180457"/>
                      </a:cubicBezTo>
                      <a:cubicBezTo>
                        <a:pt x="90993" y="181017"/>
                        <a:pt x="95950" y="186808"/>
                        <a:pt x="95388" y="193345"/>
                      </a:cubicBezTo>
                      <a:lnTo>
                        <a:pt x="86130" y="305604"/>
                      </a:lnTo>
                      <a:lnTo>
                        <a:pt x="165246" y="283376"/>
                      </a:lnTo>
                      <a:lnTo>
                        <a:pt x="200690" y="177749"/>
                      </a:lnTo>
                      <a:cubicBezTo>
                        <a:pt x="203869" y="168409"/>
                        <a:pt x="212379" y="162245"/>
                        <a:pt x="221731" y="161592"/>
                      </a:cubicBezTo>
                      <a:lnTo>
                        <a:pt x="317213" y="110973"/>
                      </a:lnTo>
                      <a:cubicBezTo>
                        <a:pt x="321515" y="106770"/>
                        <a:pt x="327406" y="104155"/>
                        <a:pt x="333859" y="104155"/>
                      </a:cubicBezTo>
                      <a:close/>
                      <a:moveTo>
                        <a:pt x="223375" y="0"/>
                      </a:moveTo>
                      <a:cubicBezTo>
                        <a:pt x="256287" y="0"/>
                        <a:pt x="282968" y="26649"/>
                        <a:pt x="282968" y="59522"/>
                      </a:cubicBezTo>
                      <a:cubicBezTo>
                        <a:pt x="282968" y="92395"/>
                        <a:pt x="256287" y="119044"/>
                        <a:pt x="223375" y="119044"/>
                      </a:cubicBezTo>
                      <a:cubicBezTo>
                        <a:pt x="190463" y="119044"/>
                        <a:pt x="163782" y="92395"/>
                        <a:pt x="163782" y="59522"/>
                      </a:cubicBezTo>
                      <a:cubicBezTo>
                        <a:pt x="163782" y="26649"/>
                        <a:pt x="190463" y="0"/>
                        <a:pt x="22337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>
                  <a:normAutofit lnSpcReduction="10000"/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55" name="îSliḓê"/>
              <p:cNvGrpSpPr/>
              <p:nvPr/>
            </p:nvGrpSpPr>
            <p:grpSpPr>
              <a:xfrm>
                <a:off x="1825915" y="1411821"/>
                <a:ext cx="2642096" cy="914152"/>
                <a:chOff x="2591258" y="2024616"/>
                <a:chExt cx="2642096" cy="914152"/>
              </a:xfrm>
            </p:grpSpPr>
            <p:sp>
              <p:nvSpPr>
                <p:cNvPr id="56" name="ïšļïḓè"/>
                <p:cNvSpPr/>
                <p:nvPr/>
              </p:nvSpPr>
              <p:spPr bwMode="auto">
                <a:xfrm>
                  <a:off x="2591258" y="2381369"/>
                  <a:ext cx="2642096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/>
                <a:p>
                  <a:pPr eaLnBrk="1" hangingPunct="1">
                    <a:lnSpc>
                      <a:spcPct val="12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100"/>
                    <a:t>Copy paste fonts. Choose the only option to retain text.</a:t>
                  </a:r>
                  <a:endParaRPr lang="zh-CN" altLang="en-US" sz="1100" dirty="0"/>
                </a:p>
              </p:txBody>
            </p:sp>
            <p:sp>
              <p:nvSpPr>
                <p:cNvPr id="57" name="ïṥḷîḑè"/>
                <p:cNvSpPr txBox="1"/>
                <p:nvPr/>
              </p:nvSpPr>
              <p:spPr bwMode="auto">
                <a:xfrm>
                  <a:off x="2591258" y="2024616"/>
                  <a:ext cx="2642096" cy="3567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>
                  <a:normAutofit fontScale="92500" lnSpcReduction="10000"/>
                </a:bodyPr>
                <a:lstStyle/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  <a:buNone/>
                  </a:pPr>
                  <a:r>
                    <a:rPr lang="en-US" altLang="zh-CN" sz="1800" b="1" dirty="0"/>
                    <a:t>Text here</a:t>
                  </a:r>
                  <a:endParaRPr lang="zh-CN" altLang="en-US" sz="1800" b="1" dirty="0"/>
                </a:p>
              </p:txBody>
            </p:sp>
          </p:grpSp>
        </p:grpSp>
        <p:grpSp>
          <p:nvGrpSpPr>
            <p:cNvPr id="8" name="iśḷídê"/>
            <p:cNvGrpSpPr/>
            <p:nvPr/>
          </p:nvGrpSpPr>
          <p:grpSpPr>
            <a:xfrm>
              <a:off x="785195" y="3015379"/>
              <a:ext cx="3144487" cy="914152"/>
              <a:chOff x="1323524" y="1411821"/>
              <a:chExt cx="3144487" cy="914152"/>
            </a:xfrm>
          </p:grpSpPr>
          <p:grpSp>
            <p:nvGrpSpPr>
              <p:cNvPr id="48" name="iṩḻiḑé"/>
              <p:cNvGrpSpPr/>
              <p:nvPr/>
            </p:nvGrpSpPr>
            <p:grpSpPr>
              <a:xfrm>
                <a:off x="1323524" y="1513469"/>
                <a:ext cx="533804" cy="533804"/>
                <a:chOff x="1323524" y="1558987"/>
                <a:chExt cx="533804" cy="533804"/>
              </a:xfrm>
            </p:grpSpPr>
            <p:sp>
              <p:nvSpPr>
                <p:cNvPr id="52" name="išliḑe"/>
                <p:cNvSpPr/>
                <p:nvPr/>
              </p:nvSpPr>
              <p:spPr bwMode="auto">
                <a:xfrm>
                  <a:off x="1323524" y="1558987"/>
                  <a:ext cx="533804" cy="53380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53" name="î$ľiḍê"/>
                <p:cNvSpPr/>
                <p:nvPr/>
              </p:nvSpPr>
              <p:spPr bwMode="auto">
                <a:xfrm>
                  <a:off x="1513896" y="1644832"/>
                  <a:ext cx="153059" cy="362114"/>
                </a:xfrm>
                <a:custGeom>
                  <a:avLst/>
                  <a:gdLst>
                    <a:gd name="T0" fmla="*/ 296 w 357"/>
                    <a:gd name="T1" fmla="*/ 359 h 846"/>
                    <a:gd name="T2" fmla="*/ 293 w 357"/>
                    <a:gd name="T3" fmla="*/ 354 h 846"/>
                    <a:gd name="T4" fmla="*/ 273 w 357"/>
                    <a:gd name="T5" fmla="*/ 340 h 846"/>
                    <a:gd name="T6" fmla="*/ 263 w 357"/>
                    <a:gd name="T7" fmla="*/ 336 h 846"/>
                    <a:gd name="T8" fmla="*/ 263 w 357"/>
                    <a:gd name="T9" fmla="*/ 367 h 846"/>
                    <a:gd name="T10" fmla="*/ 260 w 357"/>
                    <a:gd name="T11" fmla="*/ 368 h 846"/>
                    <a:gd name="T12" fmla="*/ 185 w 357"/>
                    <a:gd name="T13" fmla="*/ 399 h 846"/>
                    <a:gd name="T14" fmla="*/ 155 w 357"/>
                    <a:gd name="T15" fmla="*/ 451 h 846"/>
                    <a:gd name="T16" fmla="*/ 196 w 357"/>
                    <a:gd name="T17" fmla="*/ 489 h 846"/>
                    <a:gd name="T18" fmla="*/ 211 w 357"/>
                    <a:gd name="T19" fmla="*/ 486 h 846"/>
                    <a:gd name="T20" fmla="*/ 221 w 357"/>
                    <a:gd name="T21" fmla="*/ 483 h 846"/>
                    <a:gd name="T22" fmla="*/ 263 w 357"/>
                    <a:gd name="T23" fmla="*/ 468 h 846"/>
                    <a:gd name="T24" fmla="*/ 263 w 357"/>
                    <a:gd name="T25" fmla="*/ 496 h 846"/>
                    <a:gd name="T26" fmla="*/ 263 w 357"/>
                    <a:gd name="T27" fmla="*/ 501 h 846"/>
                    <a:gd name="T28" fmla="*/ 263 w 357"/>
                    <a:gd name="T29" fmla="*/ 501 h 846"/>
                    <a:gd name="T30" fmla="*/ 263 w 357"/>
                    <a:gd name="T31" fmla="*/ 595 h 846"/>
                    <a:gd name="T32" fmla="*/ 255 w 357"/>
                    <a:gd name="T33" fmla="*/ 595 h 846"/>
                    <a:gd name="T34" fmla="*/ 194 w 357"/>
                    <a:gd name="T35" fmla="*/ 595 h 846"/>
                    <a:gd name="T36" fmla="*/ 194 w 357"/>
                    <a:gd name="T37" fmla="*/ 566 h 846"/>
                    <a:gd name="T38" fmla="*/ 157 w 357"/>
                    <a:gd name="T39" fmla="*/ 559 h 846"/>
                    <a:gd name="T40" fmla="*/ 112 w 357"/>
                    <a:gd name="T41" fmla="*/ 610 h 846"/>
                    <a:gd name="T42" fmla="*/ 255 w 357"/>
                    <a:gd name="T43" fmla="*/ 610 h 846"/>
                    <a:gd name="T44" fmla="*/ 255 w 357"/>
                    <a:gd name="T45" fmla="*/ 610 h 846"/>
                    <a:gd name="T46" fmla="*/ 289 w 357"/>
                    <a:gd name="T47" fmla="*/ 644 h 846"/>
                    <a:gd name="T48" fmla="*/ 255 w 357"/>
                    <a:gd name="T49" fmla="*/ 678 h 846"/>
                    <a:gd name="T50" fmla="*/ 36 w 357"/>
                    <a:gd name="T51" fmla="*/ 678 h 846"/>
                    <a:gd name="T52" fmla="*/ 36 w 357"/>
                    <a:gd name="T53" fmla="*/ 678 h 846"/>
                    <a:gd name="T54" fmla="*/ 6 w 357"/>
                    <a:gd name="T55" fmla="*/ 658 h 846"/>
                    <a:gd name="T56" fmla="*/ 11 w 357"/>
                    <a:gd name="T57" fmla="*/ 622 h 846"/>
                    <a:gd name="T58" fmla="*/ 117 w 357"/>
                    <a:gd name="T59" fmla="*/ 502 h 846"/>
                    <a:gd name="T60" fmla="*/ 117 w 357"/>
                    <a:gd name="T61" fmla="*/ 502 h 846"/>
                    <a:gd name="T62" fmla="*/ 116 w 357"/>
                    <a:gd name="T63" fmla="*/ 495 h 846"/>
                    <a:gd name="T64" fmla="*/ 116 w 357"/>
                    <a:gd name="T65" fmla="*/ 319 h 846"/>
                    <a:gd name="T66" fmla="*/ 117 w 357"/>
                    <a:gd name="T67" fmla="*/ 313 h 846"/>
                    <a:gd name="T68" fmla="*/ 107 w 357"/>
                    <a:gd name="T69" fmla="*/ 307 h 846"/>
                    <a:gd name="T70" fmla="*/ 72 w 357"/>
                    <a:gd name="T71" fmla="*/ 34 h 846"/>
                    <a:gd name="T72" fmla="*/ 124 w 357"/>
                    <a:gd name="T73" fmla="*/ 64 h 846"/>
                    <a:gd name="T74" fmla="*/ 146 w 357"/>
                    <a:gd name="T75" fmla="*/ 261 h 846"/>
                    <a:gd name="T76" fmla="*/ 221 w 357"/>
                    <a:gd name="T77" fmla="*/ 255 h 846"/>
                    <a:gd name="T78" fmla="*/ 357 w 357"/>
                    <a:gd name="T79" fmla="*/ 360 h 846"/>
                    <a:gd name="T80" fmla="*/ 206 w 357"/>
                    <a:gd name="T81" fmla="*/ 471 h 846"/>
                    <a:gd name="T82" fmla="*/ 190 w 357"/>
                    <a:gd name="T83" fmla="*/ 413 h 846"/>
                    <a:gd name="T84" fmla="*/ 268 w 357"/>
                    <a:gd name="T85" fmla="*/ 381 h 846"/>
                    <a:gd name="T86" fmla="*/ 296 w 357"/>
                    <a:gd name="T87" fmla="*/ 359 h 846"/>
                    <a:gd name="T88" fmla="*/ 255 w 357"/>
                    <a:gd name="T89" fmla="*/ 692 h 846"/>
                    <a:gd name="T90" fmla="*/ 195 w 357"/>
                    <a:gd name="T91" fmla="*/ 693 h 846"/>
                    <a:gd name="T92" fmla="*/ 198 w 357"/>
                    <a:gd name="T93" fmla="*/ 801 h 846"/>
                    <a:gd name="T94" fmla="*/ 267 w 357"/>
                    <a:gd name="T95" fmla="*/ 801 h 846"/>
                    <a:gd name="T96" fmla="*/ 264 w 357"/>
                    <a:gd name="T97" fmla="*/ 692 h 846"/>
                    <a:gd name="T98" fmla="*/ 255 w 357"/>
                    <a:gd name="T99" fmla="*/ 692 h 846"/>
                    <a:gd name="T100" fmla="*/ 190 w 357"/>
                    <a:gd name="T101" fmla="*/ 238 h 846"/>
                    <a:gd name="T102" fmla="*/ 250 w 357"/>
                    <a:gd name="T103" fmla="*/ 178 h 846"/>
                    <a:gd name="T104" fmla="*/ 190 w 357"/>
                    <a:gd name="T105" fmla="*/ 118 h 846"/>
                    <a:gd name="T106" fmla="*/ 129 w 357"/>
                    <a:gd name="T107" fmla="*/ 178 h 846"/>
                    <a:gd name="T108" fmla="*/ 190 w 357"/>
                    <a:gd name="T109" fmla="*/ 238 h 8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57" h="846">
                      <a:moveTo>
                        <a:pt x="296" y="359"/>
                      </a:moveTo>
                      <a:cubicBezTo>
                        <a:pt x="296" y="358"/>
                        <a:pt x="295" y="356"/>
                        <a:pt x="293" y="354"/>
                      </a:cubicBezTo>
                      <a:cubicBezTo>
                        <a:pt x="287" y="349"/>
                        <a:pt x="280" y="344"/>
                        <a:pt x="273" y="340"/>
                      </a:cubicBezTo>
                      <a:cubicBezTo>
                        <a:pt x="270" y="339"/>
                        <a:pt x="266" y="337"/>
                        <a:pt x="263" y="336"/>
                      </a:cubicBezTo>
                      <a:lnTo>
                        <a:pt x="263" y="367"/>
                      </a:lnTo>
                      <a:cubicBezTo>
                        <a:pt x="262" y="367"/>
                        <a:pt x="261" y="368"/>
                        <a:pt x="260" y="368"/>
                      </a:cubicBezTo>
                      <a:cubicBezTo>
                        <a:pt x="237" y="382"/>
                        <a:pt x="210" y="391"/>
                        <a:pt x="185" y="399"/>
                      </a:cubicBezTo>
                      <a:cubicBezTo>
                        <a:pt x="160" y="408"/>
                        <a:pt x="151" y="432"/>
                        <a:pt x="155" y="451"/>
                      </a:cubicBezTo>
                      <a:cubicBezTo>
                        <a:pt x="158" y="473"/>
                        <a:pt x="175" y="489"/>
                        <a:pt x="196" y="489"/>
                      </a:cubicBezTo>
                      <a:cubicBezTo>
                        <a:pt x="201" y="489"/>
                        <a:pt x="206" y="488"/>
                        <a:pt x="211" y="486"/>
                      </a:cubicBezTo>
                      <a:cubicBezTo>
                        <a:pt x="214" y="485"/>
                        <a:pt x="218" y="484"/>
                        <a:pt x="221" y="483"/>
                      </a:cubicBezTo>
                      <a:cubicBezTo>
                        <a:pt x="233" y="479"/>
                        <a:pt x="248" y="474"/>
                        <a:pt x="263" y="468"/>
                      </a:cubicBezTo>
                      <a:lnTo>
                        <a:pt x="263" y="496"/>
                      </a:lnTo>
                      <a:cubicBezTo>
                        <a:pt x="263" y="497"/>
                        <a:pt x="263" y="499"/>
                        <a:pt x="263" y="501"/>
                      </a:cubicBezTo>
                      <a:cubicBezTo>
                        <a:pt x="263" y="501"/>
                        <a:pt x="263" y="501"/>
                        <a:pt x="263" y="501"/>
                      </a:cubicBezTo>
                      <a:cubicBezTo>
                        <a:pt x="263" y="501"/>
                        <a:pt x="263" y="541"/>
                        <a:pt x="263" y="595"/>
                      </a:cubicBezTo>
                      <a:cubicBezTo>
                        <a:pt x="260" y="595"/>
                        <a:pt x="258" y="595"/>
                        <a:pt x="255" y="595"/>
                      </a:cubicBezTo>
                      <a:lnTo>
                        <a:pt x="194" y="595"/>
                      </a:lnTo>
                      <a:cubicBezTo>
                        <a:pt x="194" y="584"/>
                        <a:pt x="194" y="575"/>
                        <a:pt x="194" y="566"/>
                      </a:cubicBezTo>
                      <a:cubicBezTo>
                        <a:pt x="181" y="566"/>
                        <a:pt x="168" y="564"/>
                        <a:pt x="157" y="559"/>
                      </a:cubicBezTo>
                      <a:lnTo>
                        <a:pt x="112" y="610"/>
                      </a:lnTo>
                      <a:lnTo>
                        <a:pt x="255" y="610"/>
                      </a:lnTo>
                      <a:lnTo>
                        <a:pt x="255" y="610"/>
                      </a:lnTo>
                      <a:cubicBezTo>
                        <a:pt x="274" y="610"/>
                        <a:pt x="289" y="625"/>
                        <a:pt x="289" y="644"/>
                      </a:cubicBezTo>
                      <a:cubicBezTo>
                        <a:pt x="289" y="662"/>
                        <a:pt x="274" y="678"/>
                        <a:pt x="255" y="678"/>
                      </a:cubicBezTo>
                      <a:lnTo>
                        <a:pt x="36" y="678"/>
                      </a:lnTo>
                      <a:lnTo>
                        <a:pt x="36" y="678"/>
                      </a:lnTo>
                      <a:cubicBezTo>
                        <a:pt x="23" y="678"/>
                        <a:pt x="11" y="670"/>
                        <a:pt x="6" y="658"/>
                      </a:cubicBezTo>
                      <a:cubicBezTo>
                        <a:pt x="0" y="646"/>
                        <a:pt x="2" y="632"/>
                        <a:pt x="11" y="622"/>
                      </a:cubicBezTo>
                      <a:lnTo>
                        <a:pt x="117" y="502"/>
                      </a:lnTo>
                      <a:cubicBezTo>
                        <a:pt x="117" y="502"/>
                        <a:pt x="117" y="502"/>
                        <a:pt x="117" y="502"/>
                      </a:cubicBezTo>
                      <a:cubicBezTo>
                        <a:pt x="117" y="500"/>
                        <a:pt x="116" y="497"/>
                        <a:pt x="116" y="495"/>
                      </a:cubicBezTo>
                      <a:lnTo>
                        <a:pt x="116" y="319"/>
                      </a:lnTo>
                      <a:cubicBezTo>
                        <a:pt x="116" y="317"/>
                        <a:pt x="117" y="315"/>
                        <a:pt x="117" y="313"/>
                      </a:cubicBezTo>
                      <a:cubicBezTo>
                        <a:pt x="113" y="312"/>
                        <a:pt x="110" y="310"/>
                        <a:pt x="107" y="307"/>
                      </a:cubicBezTo>
                      <a:cubicBezTo>
                        <a:pt x="28" y="230"/>
                        <a:pt x="19" y="128"/>
                        <a:pt x="72" y="34"/>
                      </a:cubicBezTo>
                      <a:cubicBezTo>
                        <a:pt x="91" y="0"/>
                        <a:pt x="143" y="30"/>
                        <a:pt x="124" y="64"/>
                      </a:cubicBezTo>
                      <a:cubicBezTo>
                        <a:pt x="85" y="134"/>
                        <a:pt x="90" y="204"/>
                        <a:pt x="146" y="261"/>
                      </a:cubicBezTo>
                      <a:cubicBezTo>
                        <a:pt x="168" y="247"/>
                        <a:pt x="197" y="245"/>
                        <a:pt x="221" y="255"/>
                      </a:cubicBezTo>
                      <a:cubicBezTo>
                        <a:pt x="272" y="271"/>
                        <a:pt x="357" y="297"/>
                        <a:pt x="357" y="360"/>
                      </a:cubicBezTo>
                      <a:cubicBezTo>
                        <a:pt x="357" y="425"/>
                        <a:pt x="253" y="455"/>
                        <a:pt x="206" y="471"/>
                      </a:cubicBezTo>
                      <a:cubicBezTo>
                        <a:pt x="169" y="484"/>
                        <a:pt x="153" y="426"/>
                        <a:pt x="190" y="413"/>
                      </a:cubicBezTo>
                      <a:cubicBezTo>
                        <a:pt x="216" y="404"/>
                        <a:pt x="243" y="395"/>
                        <a:pt x="268" y="381"/>
                      </a:cubicBezTo>
                      <a:cubicBezTo>
                        <a:pt x="275" y="376"/>
                        <a:pt x="292" y="368"/>
                        <a:pt x="296" y="359"/>
                      </a:cubicBezTo>
                      <a:close/>
                      <a:moveTo>
                        <a:pt x="255" y="692"/>
                      </a:moveTo>
                      <a:lnTo>
                        <a:pt x="195" y="693"/>
                      </a:lnTo>
                      <a:cubicBezTo>
                        <a:pt x="196" y="731"/>
                        <a:pt x="197" y="770"/>
                        <a:pt x="198" y="801"/>
                      </a:cubicBezTo>
                      <a:cubicBezTo>
                        <a:pt x="200" y="845"/>
                        <a:pt x="269" y="846"/>
                        <a:pt x="267" y="801"/>
                      </a:cubicBezTo>
                      <a:cubicBezTo>
                        <a:pt x="266" y="771"/>
                        <a:pt x="265" y="732"/>
                        <a:pt x="264" y="692"/>
                      </a:cubicBezTo>
                      <a:cubicBezTo>
                        <a:pt x="261" y="692"/>
                        <a:pt x="258" y="692"/>
                        <a:pt x="255" y="692"/>
                      </a:cubicBezTo>
                      <a:close/>
                      <a:moveTo>
                        <a:pt x="190" y="238"/>
                      </a:moveTo>
                      <a:cubicBezTo>
                        <a:pt x="223" y="238"/>
                        <a:pt x="250" y="211"/>
                        <a:pt x="250" y="178"/>
                      </a:cubicBezTo>
                      <a:cubicBezTo>
                        <a:pt x="250" y="145"/>
                        <a:pt x="223" y="118"/>
                        <a:pt x="190" y="118"/>
                      </a:cubicBezTo>
                      <a:cubicBezTo>
                        <a:pt x="156" y="118"/>
                        <a:pt x="129" y="145"/>
                        <a:pt x="129" y="178"/>
                      </a:cubicBezTo>
                      <a:cubicBezTo>
                        <a:pt x="129" y="211"/>
                        <a:pt x="156" y="238"/>
                        <a:pt x="190" y="23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</a:p>
              </p:txBody>
            </p:sp>
          </p:grpSp>
          <p:grpSp>
            <p:nvGrpSpPr>
              <p:cNvPr id="49" name="ïśļïḋê"/>
              <p:cNvGrpSpPr/>
              <p:nvPr/>
            </p:nvGrpSpPr>
            <p:grpSpPr>
              <a:xfrm>
                <a:off x="1825915" y="1411821"/>
                <a:ext cx="2642096" cy="914152"/>
                <a:chOff x="2591258" y="2024616"/>
                <a:chExt cx="2642096" cy="914152"/>
              </a:xfrm>
            </p:grpSpPr>
            <p:sp>
              <p:nvSpPr>
                <p:cNvPr id="50" name="í$ḻíḓé"/>
                <p:cNvSpPr/>
                <p:nvPr/>
              </p:nvSpPr>
              <p:spPr bwMode="auto">
                <a:xfrm>
                  <a:off x="2591258" y="2381369"/>
                  <a:ext cx="2642096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/>
                <a:p>
                  <a:pPr eaLnBrk="1" hangingPunct="1">
                    <a:lnSpc>
                      <a:spcPct val="12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100"/>
                    <a:t>Copy paste fonts. Choose the only option to retain text.</a:t>
                  </a:r>
                  <a:endParaRPr lang="zh-CN" altLang="en-US" sz="1100" dirty="0"/>
                </a:p>
              </p:txBody>
            </p:sp>
            <p:sp>
              <p:nvSpPr>
                <p:cNvPr id="51" name="ïšḻiḑe"/>
                <p:cNvSpPr txBox="1"/>
                <p:nvPr/>
              </p:nvSpPr>
              <p:spPr bwMode="auto">
                <a:xfrm>
                  <a:off x="2591258" y="2024616"/>
                  <a:ext cx="2642096" cy="3567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>
                  <a:normAutofit fontScale="92500" lnSpcReduction="10000"/>
                </a:bodyPr>
                <a:lstStyle/>
                <a:p>
                  <a:pPr eaLnBrk="1" hangingPunct="1">
                    <a:lnSpc>
                      <a:spcPct val="12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b="1" dirty="0"/>
                    <a:t>Text here</a:t>
                  </a:r>
                  <a:endParaRPr lang="zh-CN" altLang="en-US" b="1" dirty="0"/>
                </a:p>
              </p:txBody>
            </p:sp>
          </p:grpSp>
        </p:grpSp>
        <p:grpSp>
          <p:nvGrpSpPr>
            <p:cNvPr id="9" name="îśḷíḋé"/>
            <p:cNvGrpSpPr/>
            <p:nvPr/>
          </p:nvGrpSpPr>
          <p:grpSpPr>
            <a:xfrm>
              <a:off x="785195" y="4351339"/>
              <a:ext cx="3144487" cy="914152"/>
              <a:chOff x="1323524" y="1411821"/>
              <a:chExt cx="3144487" cy="914152"/>
            </a:xfrm>
          </p:grpSpPr>
          <p:grpSp>
            <p:nvGrpSpPr>
              <p:cNvPr id="42" name="íšľîďè"/>
              <p:cNvGrpSpPr/>
              <p:nvPr/>
            </p:nvGrpSpPr>
            <p:grpSpPr>
              <a:xfrm>
                <a:off x="1323524" y="1513469"/>
                <a:ext cx="533804" cy="533804"/>
                <a:chOff x="1323524" y="1558987"/>
                <a:chExt cx="533804" cy="533804"/>
              </a:xfrm>
            </p:grpSpPr>
            <p:sp>
              <p:nvSpPr>
                <p:cNvPr id="46" name="íşḷîḓê"/>
                <p:cNvSpPr/>
                <p:nvPr/>
              </p:nvSpPr>
              <p:spPr bwMode="auto">
                <a:xfrm>
                  <a:off x="1323524" y="1558987"/>
                  <a:ext cx="533804" cy="53380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 dirty="0"/>
                </a:p>
              </p:txBody>
            </p:sp>
            <p:sp>
              <p:nvSpPr>
                <p:cNvPr id="47" name="îṩliḋê"/>
                <p:cNvSpPr/>
                <p:nvPr/>
              </p:nvSpPr>
              <p:spPr bwMode="auto">
                <a:xfrm>
                  <a:off x="1422460" y="1644832"/>
                  <a:ext cx="335931" cy="362114"/>
                </a:xfrm>
                <a:custGeom>
                  <a:avLst/>
                  <a:gdLst>
                    <a:gd name="T0" fmla="*/ 300 w 692"/>
                    <a:gd name="T1" fmla="*/ 130 h 747"/>
                    <a:gd name="T2" fmla="*/ 300 w 692"/>
                    <a:gd name="T3" fmla="*/ 242 h 747"/>
                    <a:gd name="T4" fmla="*/ 327 w 692"/>
                    <a:gd name="T5" fmla="*/ 440 h 747"/>
                    <a:gd name="T6" fmla="*/ 244 w 692"/>
                    <a:gd name="T7" fmla="*/ 723 h 747"/>
                    <a:gd name="T8" fmla="*/ 291 w 692"/>
                    <a:gd name="T9" fmla="*/ 723 h 747"/>
                    <a:gd name="T10" fmla="*/ 302 w 692"/>
                    <a:gd name="T11" fmla="*/ 504 h 747"/>
                    <a:gd name="T12" fmla="*/ 312 w 692"/>
                    <a:gd name="T13" fmla="*/ 641 h 747"/>
                    <a:gd name="T14" fmla="*/ 360 w 692"/>
                    <a:gd name="T15" fmla="*/ 641 h 747"/>
                    <a:gd name="T16" fmla="*/ 359 w 692"/>
                    <a:gd name="T17" fmla="*/ 455 h 747"/>
                    <a:gd name="T18" fmla="*/ 360 w 692"/>
                    <a:gd name="T19" fmla="*/ 426 h 747"/>
                    <a:gd name="T20" fmla="*/ 327 w 692"/>
                    <a:gd name="T21" fmla="*/ 440 h 747"/>
                    <a:gd name="T22" fmla="*/ 244 w 692"/>
                    <a:gd name="T23" fmla="*/ 310 h 747"/>
                    <a:gd name="T24" fmla="*/ 294 w 692"/>
                    <a:gd name="T25" fmla="*/ 365 h 747"/>
                    <a:gd name="T26" fmla="*/ 360 w 692"/>
                    <a:gd name="T27" fmla="*/ 309 h 747"/>
                    <a:gd name="T28" fmla="*/ 482 w 692"/>
                    <a:gd name="T29" fmla="*/ 180 h 747"/>
                    <a:gd name="T30" fmla="*/ 448 w 692"/>
                    <a:gd name="T31" fmla="*/ 146 h 747"/>
                    <a:gd name="T32" fmla="*/ 302 w 692"/>
                    <a:gd name="T33" fmla="*/ 251 h 747"/>
                    <a:gd name="T34" fmla="*/ 145 w 692"/>
                    <a:gd name="T35" fmla="*/ 146 h 747"/>
                    <a:gd name="T36" fmla="*/ 111 w 692"/>
                    <a:gd name="T37" fmla="*/ 180 h 747"/>
                    <a:gd name="T38" fmla="*/ 509 w 692"/>
                    <a:gd name="T39" fmla="*/ 311 h 747"/>
                    <a:gd name="T40" fmla="*/ 175 w 692"/>
                    <a:gd name="T41" fmla="*/ 393 h 747"/>
                    <a:gd name="T42" fmla="*/ 66 w 692"/>
                    <a:gd name="T43" fmla="*/ 327 h 747"/>
                    <a:gd name="T44" fmla="*/ 65 w 692"/>
                    <a:gd name="T45" fmla="*/ 394 h 747"/>
                    <a:gd name="T46" fmla="*/ 222 w 692"/>
                    <a:gd name="T47" fmla="*/ 449 h 747"/>
                    <a:gd name="T48" fmla="*/ 344 w 692"/>
                    <a:gd name="T49" fmla="*/ 416 h 747"/>
                    <a:gd name="T50" fmla="*/ 604 w 692"/>
                    <a:gd name="T51" fmla="*/ 394 h 747"/>
                    <a:gd name="T52" fmla="*/ 643 w 692"/>
                    <a:gd name="T53" fmla="*/ 353 h 747"/>
                    <a:gd name="T54" fmla="*/ 509 w 692"/>
                    <a:gd name="T55" fmla="*/ 311 h 747"/>
                    <a:gd name="T56" fmla="*/ 594 w 692"/>
                    <a:gd name="T57" fmla="*/ 113 h 747"/>
                    <a:gd name="T58" fmla="*/ 594 w 692"/>
                    <a:gd name="T59" fmla="*/ 144 h 747"/>
                    <a:gd name="T60" fmla="*/ 594 w 692"/>
                    <a:gd name="T61" fmla="*/ 197 h 747"/>
                    <a:gd name="T62" fmla="*/ 583 w 692"/>
                    <a:gd name="T63" fmla="*/ 186 h 747"/>
                    <a:gd name="T64" fmla="*/ 594 w 692"/>
                    <a:gd name="T65" fmla="*/ 197 h 747"/>
                    <a:gd name="T66" fmla="*/ 515 w 692"/>
                    <a:gd name="T67" fmla="*/ 229 h 747"/>
                    <a:gd name="T68" fmla="*/ 488 w 692"/>
                    <a:gd name="T69" fmla="*/ 229 h 747"/>
                    <a:gd name="T70" fmla="*/ 0 w 692"/>
                    <a:gd name="T71" fmla="*/ 99 h 747"/>
                    <a:gd name="T72" fmla="*/ 26 w 692"/>
                    <a:gd name="T73" fmla="*/ 86 h 747"/>
                    <a:gd name="T74" fmla="*/ 0 w 692"/>
                    <a:gd name="T75" fmla="*/ 99 h 747"/>
                    <a:gd name="T76" fmla="*/ 53 w 692"/>
                    <a:gd name="T77" fmla="*/ 125 h 747"/>
                    <a:gd name="T78" fmla="*/ 44 w 692"/>
                    <a:gd name="T79" fmla="*/ 160 h 747"/>
                    <a:gd name="T80" fmla="*/ 106 w 692"/>
                    <a:gd name="T81" fmla="*/ 239 h 747"/>
                    <a:gd name="T82" fmla="*/ 79 w 692"/>
                    <a:gd name="T83" fmla="*/ 226 h 747"/>
                    <a:gd name="T84" fmla="*/ 106 w 692"/>
                    <a:gd name="T85" fmla="*/ 239 h 747"/>
                    <a:gd name="T86" fmla="*/ 202 w 692"/>
                    <a:gd name="T87" fmla="*/ 105 h 747"/>
                    <a:gd name="T88" fmla="*/ 200 w 692"/>
                    <a:gd name="T89" fmla="*/ 90 h 747"/>
                    <a:gd name="T90" fmla="*/ 331 w 692"/>
                    <a:gd name="T91" fmla="*/ 67 h 747"/>
                    <a:gd name="T92" fmla="*/ 317 w 692"/>
                    <a:gd name="T93" fmla="*/ 73 h 747"/>
                    <a:gd name="T94" fmla="*/ 331 w 692"/>
                    <a:gd name="T95" fmla="*/ 67 h 747"/>
                    <a:gd name="T96" fmla="*/ 379 w 692"/>
                    <a:gd name="T97" fmla="*/ 104 h 747"/>
                    <a:gd name="T98" fmla="*/ 423 w 692"/>
                    <a:gd name="T99" fmla="*/ 52 h 747"/>
                    <a:gd name="T100" fmla="*/ 417 w 692"/>
                    <a:gd name="T101" fmla="*/ 43 h 747"/>
                    <a:gd name="T102" fmla="*/ 410 w 692"/>
                    <a:gd name="T103" fmla="*/ 0 h 747"/>
                    <a:gd name="T104" fmla="*/ 418 w 692"/>
                    <a:gd name="T105" fmla="*/ 56 h 747"/>
                    <a:gd name="T106" fmla="*/ 378 w 692"/>
                    <a:gd name="T107" fmla="*/ 98 h 747"/>
                    <a:gd name="T108" fmla="*/ 218 w 692"/>
                    <a:gd name="T109" fmla="*/ 72 h 747"/>
                    <a:gd name="T110" fmla="*/ 200 w 692"/>
                    <a:gd name="T111" fmla="*/ 29 h 747"/>
                    <a:gd name="T112" fmla="*/ 176 w 692"/>
                    <a:gd name="T113" fmla="*/ 14 h 747"/>
                    <a:gd name="T114" fmla="*/ 660 w 692"/>
                    <a:gd name="T115" fmla="*/ 197 h 747"/>
                    <a:gd name="T116" fmla="*/ 667 w 692"/>
                    <a:gd name="T117" fmla="*/ 198 h 747"/>
                    <a:gd name="T118" fmla="*/ 692 w 692"/>
                    <a:gd name="T119" fmla="*/ 157 h 747"/>
                    <a:gd name="T120" fmla="*/ 660 w 692"/>
                    <a:gd name="T121" fmla="*/ 197 h 7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92" h="747">
                      <a:moveTo>
                        <a:pt x="244" y="186"/>
                      </a:moveTo>
                      <a:cubicBezTo>
                        <a:pt x="244" y="155"/>
                        <a:pt x="269" y="130"/>
                        <a:pt x="300" y="130"/>
                      </a:cubicBezTo>
                      <a:cubicBezTo>
                        <a:pt x="331" y="130"/>
                        <a:pt x="356" y="155"/>
                        <a:pt x="356" y="186"/>
                      </a:cubicBezTo>
                      <a:cubicBezTo>
                        <a:pt x="356" y="217"/>
                        <a:pt x="331" y="242"/>
                        <a:pt x="300" y="242"/>
                      </a:cubicBezTo>
                      <a:cubicBezTo>
                        <a:pt x="269" y="242"/>
                        <a:pt x="244" y="217"/>
                        <a:pt x="244" y="186"/>
                      </a:cubicBezTo>
                      <a:close/>
                      <a:moveTo>
                        <a:pt x="327" y="440"/>
                      </a:moveTo>
                      <a:cubicBezTo>
                        <a:pt x="301" y="452"/>
                        <a:pt x="272" y="459"/>
                        <a:pt x="244" y="464"/>
                      </a:cubicBezTo>
                      <a:lnTo>
                        <a:pt x="244" y="723"/>
                      </a:lnTo>
                      <a:cubicBezTo>
                        <a:pt x="244" y="736"/>
                        <a:pt x="254" y="747"/>
                        <a:pt x="267" y="747"/>
                      </a:cubicBezTo>
                      <a:cubicBezTo>
                        <a:pt x="281" y="747"/>
                        <a:pt x="291" y="736"/>
                        <a:pt x="291" y="723"/>
                      </a:cubicBezTo>
                      <a:lnTo>
                        <a:pt x="291" y="503"/>
                      </a:lnTo>
                      <a:cubicBezTo>
                        <a:pt x="295" y="504"/>
                        <a:pt x="298" y="504"/>
                        <a:pt x="302" y="504"/>
                      </a:cubicBezTo>
                      <a:cubicBezTo>
                        <a:pt x="305" y="504"/>
                        <a:pt x="308" y="504"/>
                        <a:pt x="312" y="503"/>
                      </a:cubicBezTo>
                      <a:lnTo>
                        <a:pt x="312" y="641"/>
                      </a:lnTo>
                      <a:cubicBezTo>
                        <a:pt x="312" y="654"/>
                        <a:pt x="323" y="665"/>
                        <a:pt x="336" y="665"/>
                      </a:cubicBezTo>
                      <a:cubicBezTo>
                        <a:pt x="349" y="665"/>
                        <a:pt x="360" y="654"/>
                        <a:pt x="360" y="641"/>
                      </a:cubicBezTo>
                      <a:lnTo>
                        <a:pt x="360" y="460"/>
                      </a:lnTo>
                      <a:cubicBezTo>
                        <a:pt x="360" y="458"/>
                        <a:pt x="359" y="456"/>
                        <a:pt x="359" y="455"/>
                      </a:cubicBezTo>
                      <a:cubicBezTo>
                        <a:pt x="359" y="452"/>
                        <a:pt x="360" y="449"/>
                        <a:pt x="360" y="446"/>
                      </a:cubicBezTo>
                      <a:lnTo>
                        <a:pt x="360" y="426"/>
                      </a:lnTo>
                      <a:cubicBezTo>
                        <a:pt x="349" y="430"/>
                        <a:pt x="339" y="435"/>
                        <a:pt x="327" y="440"/>
                      </a:cubicBezTo>
                      <a:lnTo>
                        <a:pt x="327" y="440"/>
                      </a:lnTo>
                      <a:close/>
                      <a:moveTo>
                        <a:pt x="237" y="306"/>
                      </a:moveTo>
                      <a:cubicBezTo>
                        <a:pt x="239" y="308"/>
                        <a:pt x="241" y="309"/>
                        <a:pt x="244" y="310"/>
                      </a:cubicBezTo>
                      <a:lnTo>
                        <a:pt x="244" y="380"/>
                      </a:lnTo>
                      <a:cubicBezTo>
                        <a:pt x="261" y="377"/>
                        <a:pt x="278" y="372"/>
                        <a:pt x="294" y="365"/>
                      </a:cubicBezTo>
                      <a:cubicBezTo>
                        <a:pt x="317" y="355"/>
                        <a:pt x="338" y="346"/>
                        <a:pt x="360" y="339"/>
                      </a:cubicBezTo>
                      <a:lnTo>
                        <a:pt x="360" y="309"/>
                      </a:lnTo>
                      <a:cubicBezTo>
                        <a:pt x="360" y="307"/>
                        <a:pt x="359" y="305"/>
                        <a:pt x="359" y="302"/>
                      </a:cubicBezTo>
                      <a:lnTo>
                        <a:pt x="482" y="180"/>
                      </a:lnTo>
                      <a:cubicBezTo>
                        <a:pt x="491" y="171"/>
                        <a:pt x="491" y="156"/>
                        <a:pt x="482" y="146"/>
                      </a:cubicBezTo>
                      <a:cubicBezTo>
                        <a:pt x="472" y="137"/>
                        <a:pt x="457" y="137"/>
                        <a:pt x="448" y="146"/>
                      </a:cubicBezTo>
                      <a:lnTo>
                        <a:pt x="333" y="261"/>
                      </a:lnTo>
                      <a:cubicBezTo>
                        <a:pt x="324" y="255"/>
                        <a:pt x="313" y="251"/>
                        <a:pt x="302" y="251"/>
                      </a:cubicBezTo>
                      <a:cubicBezTo>
                        <a:pt x="287" y="251"/>
                        <a:pt x="274" y="257"/>
                        <a:pt x="264" y="265"/>
                      </a:cubicBezTo>
                      <a:lnTo>
                        <a:pt x="145" y="146"/>
                      </a:lnTo>
                      <a:cubicBezTo>
                        <a:pt x="136" y="137"/>
                        <a:pt x="120" y="137"/>
                        <a:pt x="111" y="146"/>
                      </a:cubicBezTo>
                      <a:cubicBezTo>
                        <a:pt x="102" y="156"/>
                        <a:pt x="102" y="171"/>
                        <a:pt x="111" y="180"/>
                      </a:cubicBezTo>
                      <a:lnTo>
                        <a:pt x="237" y="306"/>
                      </a:lnTo>
                      <a:close/>
                      <a:moveTo>
                        <a:pt x="509" y="311"/>
                      </a:moveTo>
                      <a:cubicBezTo>
                        <a:pt x="443" y="315"/>
                        <a:pt x="386" y="332"/>
                        <a:pt x="319" y="368"/>
                      </a:cubicBezTo>
                      <a:cubicBezTo>
                        <a:pt x="274" y="390"/>
                        <a:pt x="219" y="400"/>
                        <a:pt x="175" y="393"/>
                      </a:cubicBezTo>
                      <a:cubicBezTo>
                        <a:pt x="149" y="389"/>
                        <a:pt x="124" y="370"/>
                        <a:pt x="98" y="351"/>
                      </a:cubicBezTo>
                      <a:cubicBezTo>
                        <a:pt x="88" y="343"/>
                        <a:pt x="77" y="334"/>
                        <a:pt x="66" y="327"/>
                      </a:cubicBezTo>
                      <a:lnTo>
                        <a:pt x="36" y="372"/>
                      </a:lnTo>
                      <a:cubicBezTo>
                        <a:pt x="45" y="379"/>
                        <a:pt x="55" y="386"/>
                        <a:pt x="65" y="394"/>
                      </a:cubicBezTo>
                      <a:cubicBezTo>
                        <a:pt x="94" y="416"/>
                        <a:pt x="127" y="441"/>
                        <a:pt x="167" y="447"/>
                      </a:cubicBezTo>
                      <a:cubicBezTo>
                        <a:pt x="185" y="450"/>
                        <a:pt x="203" y="450"/>
                        <a:pt x="222" y="449"/>
                      </a:cubicBezTo>
                      <a:cubicBezTo>
                        <a:pt x="263" y="447"/>
                        <a:pt x="306" y="435"/>
                        <a:pt x="344" y="416"/>
                      </a:cubicBezTo>
                      <a:lnTo>
                        <a:pt x="344" y="416"/>
                      </a:lnTo>
                      <a:cubicBezTo>
                        <a:pt x="405" y="384"/>
                        <a:pt x="454" y="369"/>
                        <a:pt x="512" y="365"/>
                      </a:cubicBezTo>
                      <a:cubicBezTo>
                        <a:pt x="554" y="363"/>
                        <a:pt x="568" y="371"/>
                        <a:pt x="604" y="394"/>
                      </a:cubicBezTo>
                      <a:lnTo>
                        <a:pt x="615" y="400"/>
                      </a:lnTo>
                      <a:lnTo>
                        <a:pt x="643" y="353"/>
                      </a:lnTo>
                      <a:lnTo>
                        <a:pt x="633" y="347"/>
                      </a:lnTo>
                      <a:cubicBezTo>
                        <a:pt x="593" y="323"/>
                        <a:pt x="568" y="307"/>
                        <a:pt x="509" y="311"/>
                      </a:cubicBezTo>
                      <a:close/>
                      <a:moveTo>
                        <a:pt x="609" y="128"/>
                      </a:moveTo>
                      <a:lnTo>
                        <a:pt x="594" y="113"/>
                      </a:lnTo>
                      <a:lnTo>
                        <a:pt x="579" y="129"/>
                      </a:lnTo>
                      <a:lnTo>
                        <a:pt x="594" y="144"/>
                      </a:lnTo>
                      <a:lnTo>
                        <a:pt x="609" y="128"/>
                      </a:lnTo>
                      <a:close/>
                      <a:moveTo>
                        <a:pt x="594" y="197"/>
                      </a:moveTo>
                      <a:lnTo>
                        <a:pt x="594" y="186"/>
                      </a:lnTo>
                      <a:lnTo>
                        <a:pt x="583" y="186"/>
                      </a:lnTo>
                      <a:lnTo>
                        <a:pt x="583" y="197"/>
                      </a:lnTo>
                      <a:lnTo>
                        <a:pt x="594" y="197"/>
                      </a:lnTo>
                      <a:close/>
                      <a:moveTo>
                        <a:pt x="502" y="242"/>
                      </a:moveTo>
                      <a:lnTo>
                        <a:pt x="515" y="229"/>
                      </a:lnTo>
                      <a:lnTo>
                        <a:pt x="502" y="216"/>
                      </a:lnTo>
                      <a:lnTo>
                        <a:pt x="488" y="229"/>
                      </a:lnTo>
                      <a:lnTo>
                        <a:pt x="502" y="242"/>
                      </a:lnTo>
                      <a:close/>
                      <a:moveTo>
                        <a:pt x="0" y="99"/>
                      </a:moveTo>
                      <a:lnTo>
                        <a:pt x="20" y="105"/>
                      </a:lnTo>
                      <a:lnTo>
                        <a:pt x="26" y="86"/>
                      </a:lnTo>
                      <a:lnTo>
                        <a:pt x="7" y="79"/>
                      </a:lnTo>
                      <a:lnTo>
                        <a:pt x="0" y="99"/>
                      </a:lnTo>
                      <a:close/>
                      <a:moveTo>
                        <a:pt x="66" y="147"/>
                      </a:moveTo>
                      <a:lnTo>
                        <a:pt x="53" y="125"/>
                      </a:lnTo>
                      <a:lnTo>
                        <a:pt x="31" y="138"/>
                      </a:lnTo>
                      <a:lnTo>
                        <a:pt x="44" y="160"/>
                      </a:lnTo>
                      <a:lnTo>
                        <a:pt x="66" y="147"/>
                      </a:lnTo>
                      <a:close/>
                      <a:moveTo>
                        <a:pt x="106" y="239"/>
                      </a:moveTo>
                      <a:lnTo>
                        <a:pt x="99" y="219"/>
                      </a:lnTo>
                      <a:lnTo>
                        <a:pt x="79" y="226"/>
                      </a:lnTo>
                      <a:lnTo>
                        <a:pt x="86" y="246"/>
                      </a:lnTo>
                      <a:lnTo>
                        <a:pt x="106" y="239"/>
                      </a:lnTo>
                      <a:close/>
                      <a:moveTo>
                        <a:pt x="194" y="99"/>
                      </a:moveTo>
                      <a:lnTo>
                        <a:pt x="202" y="105"/>
                      </a:lnTo>
                      <a:lnTo>
                        <a:pt x="208" y="96"/>
                      </a:lnTo>
                      <a:lnTo>
                        <a:pt x="200" y="90"/>
                      </a:lnTo>
                      <a:lnTo>
                        <a:pt x="194" y="99"/>
                      </a:lnTo>
                      <a:close/>
                      <a:moveTo>
                        <a:pt x="331" y="67"/>
                      </a:moveTo>
                      <a:lnTo>
                        <a:pt x="321" y="63"/>
                      </a:lnTo>
                      <a:lnTo>
                        <a:pt x="317" y="73"/>
                      </a:lnTo>
                      <a:lnTo>
                        <a:pt x="327" y="77"/>
                      </a:lnTo>
                      <a:lnTo>
                        <a:pt x="331" y="67"/>
                      </a:lnTo>
                      <a:close/>
                      <a:moveTo>
                        <a:pt x="378" y="98"/>
                      </a:moveTo>
                      <a:lnTo>
                        <a:pt x="379" y="104"/>
                      </a:lnTo>
                      <a:cubicBezTo>
                        <a:pt x="409" y="97"/>
                        <a:pt x="425" y="87"/>
                        <a:pt x="430" y="74"/>
                      </a:cubicBezTo>
                      <a:cubicBezTo>
                        <a:pt x="432" y="63"/>
                        <a:pt x="427" y="57"/>
                        <a:pt x="423" y="52"/>
                      </a:cubicBezTo>
                      <a:cubicBezTo>
                        <a:pt x="421" y="49"/>
                        <a:pt x="419" y="47"/>
                        <a:pt x="418" y="43"/>
                      </a:cubicBezTo>
                      <a:lnTo>
                        <a:pt x="417" y="43"/>
                      </a:lnTo>
                      <a:cubicBezTo>
                        <a:pt x="412" y="31"/>
                        <a:pt x="406" y="17"/>
                        <a:pt x="415" y="4"/>
                      </a:cubicBezTo>
                      <a:lnTo>
                        <a:pt x="410" y="0"/>
                      </a:lnTo>
                      <a:cubicBezTo>
                        <a:pt x="399" y="17"/>
                        <a:pt x="406" y="33"/>
                        <a:pt x="411" y="46"/>
                      </a:cubicBezTo>
                      <a:cubicBezTo>
                        <a:pt x="413" y="50"/>
                        <a:pt x="415" y="53"/>
                        <a:pt x="418" y="56"/>
                      </a:cubicBezTo>
                      <a:cubicBezTo>
                        <a:pt x="422" y="61"/>
                        <a:pt x="425" y="65"/>
                        <a:pt x="423" y="72"/>
                      </a:cubicBezTo>
                      <a:cubicBezTo>
                        <a:pt x="420" y="82"/>
                        <a:pt x="404" y="91"/>
                        <a:pt x="378" y="98"/>
                      </a:cubicBezTo>
                      <a:close/>
                      <a:moveTo>
                        <a:pt x="196" y="34"/>
                      </a:moveTo>
                      <a:cubicBezTo>
                        <a:pt x="210" y="47"/>
                        <a:pt x="224" y="60"/>
                        <a:pt x="218" y="72"/>
                      </a:cubicBezTo>
                      <a:lnTo>
                        <a:pt x="225" y="75"/>
                      </a:lnTo>
                      <a:cubicBezTo>
                        <a:pt x="232" y="58"/>
                        <a:pt x="215" y="43"/>
                        <a:pt x="200" y="29"/>
                      </a:cubicBezTo>
                      <a:cubicBezTo>
                        <a:pt x="193" y="23"/>
                        <a:pt x="186" y="16"/>
                        <a:pt x="182" y="10"/>
                      </a:cubicBezTo>
                      <a:lnTo>
                        <a:pt x="176" y="14"/>
                      </a:lnTo>
                      <a:cubicBezTo>
                        <a:pt x="180" y="21"/>
                        <a:pt x="188" y="27"/>
                        <a:pt x="196" y="34"/>
                      </a:cubicBezTo>
                      <a:close/>
                      <a:moveTo>
                        <a:pt x="660" y="197"/>
                      </a:moveTo>
                      <a:lnTo>
                        <a:pt x="660" y="198"/>
                      </a:lnTo>
                      <a:lnTo>
                        <a:pt x="667" y="198"/>
                      </a:lnTo>
                      <a:lnTo>
                        <a:pt x="667" y="197"/>
                      </a:lnTo>
                      <a:cubicBezTo>
                        <a:pt x="669" y="174"/>
                        <a:pt x="672" y="157"/>
                        <a:pt x="692" y="157"/>
                      </a:cubicBezTo>
                      <a:lnTo>
                        <a:pt x="692" y="150"/>
                      </a:lnTo>
                      <a:cubicBezTo>
                        <a:pt x="664" y="150"/>
                        <a:pt x="662" y="178"/>
                        <a:pt x="660" y="19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  <a:endParaRPr dirty="0"/>
                </a:p>
              </p:txBody>
            </p:sp>
          </p:grpSp>
          <p:grpSp>
            <p:nvGrpSpPr>
              <p:cNvPr id="43" name="îṩḻîďe"/>
              <p:cNvGrpSpPr/>
              <p:nvPr/>
            </p:nvGrpSpPr>
            <p:grpSpPr>
              <a:xfrm>
                <a:off x="1825915" y="1411821"/>
                <a:ext cx="2642096" cy="914152"/>
                <a:chOff x="2591258" y="2024616"/>
                <a:chExt cx="2642096" cy="914152"/>
              </a:xfrm>
            </p:grpSpPr>
            <p:sp>
              <p:nvSpPr>
                <p:cNvPr id="44" name="íṣļîdé"/>
                <p:cNvSpPr/>
                <p:nvPr/>
              </p:nvSpPr>
              <p:spPr bwMode="auto">
                <a:xfrm>
                  <a:off x="2591258" y="2381369"/>
                  <a:ext cx="2642096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/>
                <a:p>
                  <a:pPr eaLnBrk="1" hangingPunct="1">
                    <a:lnSpc>
                      <a:spcPct val="12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100"/>
                    <a:t>Copy paste fonts. Choose the only option to retain text.</a:t>
                  </a:r>
                  <a:endParaRPr lang="zh-CN" altLang="en-US" sz="1100" dirty="0"/>
                </a:p>
              </p:txBody>
            </p:sp>
            <p:sp>
              <p:nvSpPr>
                <p:cNvPr id="45" name="ïŝļïḋé"/>
                <p:cNvSpPr txBox="1"/>
                <p:nvPr/>
              </p:nvSpPr>
              <p:spPr bwMode="auto">
                <a:xfrm>
                  <a:off x="2591258" y="2024616"/>
                  <a:ext cx="2642096" cy="3567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>
                  <a:normAutofit fontScale="92500" lnSpcReduction="10000"/>
                </a:bodyPr>
                <a:lstStyle/>
                <a:p>
                  <a:pPr eaLnBrk="1" hangingPunct="1">
                    <a:lnSpc>
                      <a:spcPct val="12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b="1" dirty="0"/>
                    <a:t>Text here</a:t>
                  </a:r>
                  <a:endParaRPr lang="zh-CN" altLang="en-US" b="1" dirty="0"/>
                </a:p>
              </p:txBody>
            </p:sp>
          </p:grpSp>
        </p:grpSp>
        <p:sp>
          <p:nvSpPr>
            <p:cNvPr id="10" name="íṩḷiḑê"/>
            <p:cNvSpPr/>
            <p:nvPr/>
          </p:nvSpPr>
          <p:spPr bwMode="auto">
            <a:xfrm>
              <a:off x="10932067" y="1804673"/>
              <a:ext cx="533804" cy="53380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/>
            </a:p>
          </p:txBody>
        </p:sp>
        <p:sp>
          <p:nvSpPr>
            <p:cNvPr id="11" name="îşľiḓé"/>
            <p:cNvSpPr/>
            <p:nvPr/>
          </p:nvSpPr>
          <p:spPr bwMode="auto">
            <a:xfrm>
              <a:off x="11017912" y="1893198"/>
              <a:ext cx="362114" cy="356753"/>
            </a:xfrm>
            <a:custGeom>
              <a:avLst/>
              <a:gdLst>
                <a:gd name="connsiteX0" fmla="*/ 403916 w 605239"/>
                <a:gd name="connsiteY0" fmla="*/ 554715 h 596279"/>
                <a:gd name="connsiteX1" fmla="*/ 424733 w 605239"/>
                <a:gd name="connsiteY1" fmla="*/ 575497 h 596279"/>
                <a:gd name="connsiteX2" fmla="*/ 403916 w 605239"/>
                <a:gd name="connsiteY2" fmla="*/ 596279 h 596279"/>
                <a:gd name="connsiteX3" fmla="*/ 383099 w 605239"/>
                <a:gd name="connsiteY3" fmla="*/ 575497 h 596279"/>
                <a:gd name="connsiteX4" fmla="*/ 403916 w 605239"/>
                <a:gd name="connsiteY4" fmla="*/ 554715 h 596279"/>
                <a:gd name="connsiteX5" fmla="*/ 213037 w 605239"/>
                <a:gd name="connsiteY5" fmla="*/ 554715 h 596279"/>
                <a:gd name="connsiteX6" fmla="*/ 233854 w 605239"/>
                <a:gd name="connsiteY6" fmla="*/ 575497 h 596279"/>
                <a:gd name="connsiteX7" fmla="*/ 213037 w 605239"/>
                <a:gd name="connsiteY7" fmla="*/ 596279 h 596279"/>
                <a:gd name="connsiteX8" fmla="*/ 192220 w 605239"/>
                <a:gd name="connsiteY8" fmla="*/ 575497 h 596279"/>
                <a:gd name="connsiteX9" fmla="*/ 213037 w 605239"/>
                <a:gd name="connsiteY9" fmla="*/ 554715 h 596279"/>
                <a:gd name="connsiteX10" fmla="*/ 499391 w 605239"/>
                <a:gd name="connsiteY10" fmla="*/ 456488 h 596279"/>
                <a:gd name="connsiteX11" fmla="*/ 520208 w 605239"/>
                <a:gd name="connsiteY11" fmla="*/ 477270 h 596279"/>
                <a:gd name="connsiteX12" fmla="*/ 499391 w 605239"/>
                <a:gd name="connsiteY12" fmla="*/ 498052 h 596279"/>
                <a:gd name="connsiteX13" fmla="*/ 478574 w 605239"/>
                <a:gd name="connsiteY13" fmla="*/ 477270 h 596279"/>
                <a:gd name="connsiteX14" fmla="*/ 499391 w 605239"/>
                <a:gd name="connsiteY14" fmla="*/ 456488 h 596279"/>
                <a:gd name="connsiteX15" fmla="*/ 308512 w 605239"/>
                <a:gd name="connsiteY15" fmla="*/ 456488 h 596279"/>
                <a:gd name="connsiteX16" fmla="*/ 329329 w 605239"/>
                <a:gd name="connsiteY16" fmla="*/ 477270 h 596279"/>
                <a:gd name="connsiteX17" fmla="*/ 308512 w 605239"/>
                <a:gd name="connsiteY17" fmla="*/ 498052 h 596279"/>
                <a:gd name="connsiteX18" fmla="*/ 287695 w 605239"/>
                <a:gd name="connsiteY18" fmla="*/ 477270 h 596279"/>
                <a:gd name="connsiteX19" fmla="*/ 308512 w 605239"/>
                <a:gd name="connsiteY19" fmla="*/ 456488 h 596279"/>
                <a:gd name="connsiteX20" fmla="*/ 117703 w 605239"/>
                <a:gd name="connsiteY20" fmla="*/ 456488 h 596279"/>
                <a:gd name="connsiteX21" fmla="*/ 138520 w 605239"/>
                <a:gd name="connsiteY21" fmla="*/ 477270 h 596279"/>
                <a:gd name="connsiteX22" fmla="*/ 117703 w 605239"/>
                <a:gd name="connsiteY22" fmla="*/ 498052 h 596279"/>
                <a:gd name="connsiteX23" fmla="*/ 96886 w 605239"/>
                <a:gd name="connsiteY23" fmla="*/ 477270 h 596279"/>
                <a:gd name="connsiteX24" fmla="*/ 117703 w 605239"/>
                <a:gd name="connsiteY24" fmla="*/ 456488 h 596279"/>
                <a:gd name="connsiteX25" fmla="*/ 302672 w 605239"/>
                <a:gd name="connsiteY25" fmla="*/ 0 h 596279"/>
                <a:gd name="connsiteX26" fmla="*/ 486169 w 605239"/>
                <a:gd name="connsiteY26" fmla="*/ 162761 h 596279"/>
                <a:gd name="connsiteX27" fmla="*/ 605239 w 605239"/>
                <a:gd name="connsiteY27" fmla="*/ 281558 h 596279"/>
                <a:gd name="connsiteX28" fmla="*/ 486273 w 605239"/>
                <a:gd name="connsiteY28" fmla="*/ 400459 h 596279"/>
                <a:gd name="connsiteX29" fmla="*/ 119070 w 605239"/>
                <a:gd name="connsiteY29" fmla="*/ 400459 h 596279"/>
                <a:gd name="connsiteX30" fmla="*/ 0 w 605239"/>
                <a:gd name="connsiteY30" fmla="*/ 281558 h 596279"/>
                <a:gd name="connsiteX31" fmla="*/ 119070 w 605239"/>
                <a:gd name="connsiteY31" fmla="*/ 162761 h 596279"/>
                <a:gd name="connsiteX32" fmla="*/ 302672 w 605239"/>
                <a:gd name="connsiteY32" fmla="*/ 0 h 596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05239" h="596279">
                  <a:moveTo>
                    <a:pt x="403916" y="554715"/>
                  </a:moveTo>
                  <a:cubicBezTo>
                    <a:pt x="415413" y="554715"/>
                    <a:pt x="424733" y="564019"/>
                    <a:pt x="424733" y="575497"/>
                  </a:cubicBezTo>
                  <a:cubicBezTo>
                    <a:pt x="424733" y="586975"/>
                    <a:pt x="415413" y="596279"/>
                    <a:pt x="403916" y="596279"/>
                  </a:cubicBezTo>
                  <a:cubicBezTo>
                    <a:pt x="392419" y="596279"/>
                    <a:pt x="383099" y="586975"/>
                    <a:pt x="383099" y="575497"/>
                  </a:cubicBezTo>
                  <a:cubicBezTo>
                    <a:pt x="383099" y="564019"/>
                    <a:pt x="392419" y="554715"/>
                    <a:pt x="403916" y="554715"/>
                  </a:cubicBezTo>
                  <a:close/>
                  <a:moveTo>
                    <a:pt x="213037" y="554715"/>
                  </a:moveTo>
                  <a:cubicBezTo>
                    <a:pt x="224534" y="554715"/>
                    <a:pt x="233854" y="564019"/>
                    <a:pt x="233854" y="575497"/>
                  </a:cubicBezTo>
                  <a:cubicBezTo>
                    <a:pt x="233854" y="586975"/>
                    <a:pt x="224534" y="596279"/>
                    <a:pt x="213037" y="596279"/>
                  </a:cubicBezTo>
                  <a:cubicBezTo>
                    <a:pt x="201540" y="596279"/>
                    <a:pt x="192220" y="586975"/>
                    <a:pt x="192220" y="575497"/>
                  </a:cubicBezTo>
                  <a:cubicBezTo>
                    <a:pt x="192220" y="564019"/>
                    <a:pt x="201540" y="554715"/>
                    <a:pt x="213037" y="554715"/>
                  </a:cubicBezTo>
                  <a:close/>
                  <a:moveTo>
                    <a:pt x="499391" y="456488"/>
                  </a:moveTo>
                  <a:cubicBezTo>
                    <a:pt x="510888" y="456488"/>
                    <a:pt x="520208" y="465792"/>
                    <a:pt x="520208" y="477270"/>
                  </a:cubicBezTo>
                  <a:cubicBezTo>
                    <a:pt x="520208" y="488748"/>
                    <a:pt x="510888" y="498052"/>
                    <a:pt x="499391" y="498052"/>
                  </a:cubicBezTo>
                  <a:cubicBezTo>
                    <a:pt x="487894" y="498052"/>
                    <a:pt x="478574" y="488748"/>
                    <a:pt x="478574" y="477270"/>
                  </a:cubicBezTo>
                  <a:cubicBezTo>
                    <a:pt x="478574" y="465792"/>
                    <a:pt x="487894" y="456488"/>
                    <a:pt x="499391" y="456488"/>
                  </a:cubicBezTo>
                  <a:close/>
                  <a:moveTo>
                    <a:pt x="308512" y="456488"/>
                  </a:moveTo>
                  <a:cubicBezTo>
                    <a:pt x="320009" y="456488"/>
                    <a:pt x="329329" y="465792"/>
                    <a:pt x="329329" y="477270"/>
                  </a:cubicBezTo>
                  <a:cubicBezTo>
                    <a:pt x="329329" y="488748"/>
                    <a:pt x="320009" y="498052"/>
                    <a:pt x="308512" y="498052"/>
                  </a:cubicBezTo>
                  <a:cubicBezTo>
                    <a:pt x="297015" y="498052"/>
                    <a:pt x="287695" y="488748"/>
                    <a:pt x="287695" y="477270"/>
                  </a:cubicBezTo>
                  <a:cubicBezTo>
                    <a:pt x="287695" y="465792"/>
                    <a:pt x="297015" y="456488"/>
                    <a:pt x="308512" y="456488"/>
                  </a:cubicBezTo>
                  <a:close/>
                  <a:moveTo>
                    <a:pt x="117703" y="456488"/>
                  </a:moveTo>
                  <a:cubicBezTo>
                    <a:pt x="129200" y="456488"/>
                    <a:pt x="138520" y="465792"/>
                    <a:pt x="138520" y="477270"/>
                  </a:cubicBezTo>
                  <a:cubicBezTo>
                    <a:pt x="138520" y="488748"/>
                    <a:pt x="129200" y="498052"/>
                    <a:pt x="117703" y="498052"/>
                  </a:cubicBezTo>
                  <a:cubicBezTo>
                    <a:pt x="106206" y="498052"/>
                    <a:pt x="96886" y="488748"/>
                    <a:pt x="96886" y="477270"/>
                  </a:cubicBezTo>
                  <a:cubicBezTo>
                    <a:pt x="96886" y="465792"/>
                    <a:pt x="106206" y="456488"/>
                    <a:pt x="117703" y="456488"/>
                  </a:cubicBezTo>
                  <a:close/>
                  <a:moveTo>
                    <a:pt x="302672" y="0"/>
                  </a:moveTo>
                  <a:cubicBezTo>
                    <a:pt x="397282" y="0"/>
                    <a:pt x="475344" y="71091"/>
                    <a:pt x="486169" y="162761"/>
                  </a:cubicBezTo>
                  <a:cubicBezTo>
                    <a:pt x="551949" y="162761"/>
                    <a:pt x="605239" y="215976"/>
                    <a:pt x="605239" y="281558"/>
                  </a:cubicBezTo>
                  <a:cubicBezTo>
                    <a:pt x="605239" y="347245"/>
                    <a:pt x="551949" y="400459"/>
                    <a:pt x="486273" y="400459"/>
                  </a:cubicBezTo>
                  <a:lnTo>
                    <a:pt x="119070" y="400459"/>
                  </a:lnTo>
                  <a:cubicBezTo>
                    <a:pt x="53290" y="400459"/>
                    <a:pt x="0" y="347245"/>
                    <a:pt x="0" y="281558"/>
                  </a:cubicBezTo>
                  <a:cubicBezTo>
                    <a:pt x="0" y="215976"/>
                    <a:pt x="53290" y="162761"/>
                    <a:pt x="119070" y="162761"/>
                  </a:cubicBezTo>
                  <a:cubicBezTo>
                    <a:pt x="129895" y="71091"/>
                    <a:pt x="207957" y="0"/>
                    <a:pt x="30267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</a:p>
          </p:txBody>
        </p:sp>
        <p:sp>
          <p:nvSpPr>
            <p:cNvPr id="12" name="íšľíḍê"/>
            <p:cNvSpPr/>
            <p:nvPr/>
          </p:nvSpPr>
          <p:spPr bwMode="auto">
            <a:xfrm>
              <a:off x="8154380" y="2059778"/>
              <a:ext cx="2642096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100" dirty="0"/>
                <a:t>Copy paste fonts. Choose the only option to retain text.</a:t>
              </a:r>
              <a:endParaRPr lang="zh-CN" altLang="en-US" sz="1100" dirty="0"/>
            </a:p>
          </p:txBody>
        </p:sp>
        <p:sp>
          <p:nvSpPr>
            <p:cNvPr id="13" name="îṡḻiďe"/>
            <p:cNvSpPr txBox="1"/>
            <p:nvPr/>
          </p:nvSpPr>
          <p:spPr bwMode="auto">
            <a:xfrm>
              <a:off x="8154380" y="1703025"/>
              <a:ext cx="2642096" cy="356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 fontScale="92500" lnSpcReduction="10000"/>
            </a:bodyPr>
            <a:lstStyle/>
            <a:p>
              <a:pPr algn="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14" name="iṡḻídê"/>
            <p:cNvSpPr/>
            <p:nvPr/>
          </p:nvSpPr>
          <p:spPr bwMode="auto">
            <a:xfrm>
              <a:off x="10932067" y="3140635"/>
              <a:ext cx="533804" cy="53380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5" name="íŝļiḋè"/>
            <p:cNvSpPr/>
            <p:nvPr/>
          </p:nvSpPr>
          <p:spPr bwMode="auto">
            <a:xfrm>
              <a:off x="11017912" y="3261352"/>
              <a:ext cx="362114" cy="292370"/>
            </a:xfrm>
            <a:custGeom>
              <a:avLst/>
              <a:gdLst>
                <a:gd name="connsiteX0" fmla="*/ 340704 w 606977"/>
                <a:gd name="connsiteY0" fmla="*/ 203387 h 490073"/>
                <a:gd name="connsiteX1" fmla="*/ 425157 w 606977"/>
                <a:gd name="connsiteY1" fmla="*/ 265883 h 490073"/>
                <a:gd name="connsiteX2" fmla="*/ 431118 w 606977"/>
                <a:gd name="connsiteY2" fmla="*/ 272827 h 490073"/>
                <a:gd name="connsiteX3" fmla="*/ 435092 w 606977"/>
                <a:gd name="connsiteY3" fmla="*/ 273819 h 490073"/>
                <a:gd name="connsiteX4" fmla="*/ 441053 w 606977"/>
                <a:gd name="connsiteY4" fmla="*/ 272827 h 490073"/>
                <a:gd name="connsiteX5" fmla="*/ 495699 w 606977"/>
                <a:gd name="connsiteY5" fmla="*/ 257947 h 490073"/>
                <a:gd name="connsiteX6" fmla="*/ 606977 w 606977"/>
                <a:gd name="connsiteY6" fmla="*/ 370042 h 490073"/>
                <a:gd name="connsiteX7" fmla="*/ 487750 w 606977"/>
                <a:gd name="connsiteY7" fmla="*/ 490073 h 490073"/>
                <a:gd name="connsiteX8" fmla="*/ 248304 w 606977"/>
                <a:gd name="connsiteY8" fmla="*/ 490073 h 490073"/>
                <a:gd name="connsiteX9" fmla="*/ 123116 w 606977"/>
                <a:gd name="connsiteY9" fmla="*/ 364090 h 490073"/>
                <a:gd name="connsiteX10" fmla="*/ 212536 w 606977"/>
                <a:gd name="connsiteY10" fmla="*/ 275802 h 490073"/>
                <a:gd name="connsiteX11" fmla="*/ 241349 w 606977"/>
                <a:gd name="connsiteY11" fmla="*/ 280762 h 490073"/>
                <a:gd name="connsiteX12" fmla="*/ 245323 w 606977"/>
                <a:gd name="connsiteY12" fmla="*/ 280762 h 490073"/>
                <a:gd name="connsiteX13" fmla="*/ 250291 w 606977"/>
                <a:gd name="connsiteY13" fmla="*/ 279770 h 490073"/>
                <a:gd name="connsiteX14" fmla="*/ 256252 w 606977"/>
                <a:gd name="connsiteY14" fmla="*/ 272827 h 490073"/>
                <a:gd name="connsiteX15" fmla="*/ 340704 w 606977"/>
                <a:gd name="connsiteY15" fmla="*/ 203387 h 490073"/>
                <a:gd name="connsiteX16" fmla="*/ 19875 w 606977"/>
                <a:gd name="connsiteY16" fmla="*/ 179656 h 490073"/>
                <a:gd name="connsiteX17" fmla="*/ 50681 w 606977"/>
                <a:gd name="connsiteY17" fmla="*/ 179656 h 490073"/>
                <a:gd name="connsiteX18" fmla="*/ 70556 w 606977"/>
                <a:gd name="connsiteY18" fmla="*/ 199504 h 490073"/>
                <a:gd name="connsiteX19" fmla="*/ 50681 w 606977"/>
                <a:gd name="connsiteY19" fmla="*/ 218359 h 490073"/>
                <a:gd name="connsiteX20" fmla="*/ 19875 w 606977"/>
                <a:gd name="connsiteY20" fmla="*/ 218359 h 490073"/>
                <a:gd name="connsiteX21" fmla="*/ 0 w 606977"/>
                <a:gd name="connsiteY21" fmla="*/ 199504 h 490073"/>
                <a:gd name="connsiteX22" fmla="*/ 19875 w 606977"/>
                <a:gd name="connsiteY22" fmla="*/ 179656 h 490073"/>
                <a:gd name="connsiteX23" fmla="*/ 200676 w 606977"/>
                <a:gd name="connsiteY23" fmla="*/ 99225 h 490073"/>
                <a:gd name="connsiteX24" fmla="*/ 297038 w 606977"/>
                <a:gd name="connsiteY24" fmla="*/ 171653 h 490073"/>
                <a:gd name="connsiteX25" fmla="*/ 225511 w 606977"/>
                <a:gd name="connsiteY25" fmla="*/ 236143 h 490073"/>
                <a:gd name="connsiteX26" fmla="*/ 212597 w 606977"/>
                <a:gd name="connsiteY26" fmla="*/ 235151 h 490073"/>
                <a:gd name="connsiteX27" fmla="*/ 127162 w 606977"/>
                <a:gd name="connsiteY27" fmla="*/ 267892 h 490073"/>
                <a:gd name="connsiteX28" fmla="*/ 100340 w 606977"/>
                <a:gd name="connsiteY28" fmla="*/ 199433 h 490073"/>
                <a:gd name="connsiteX29" fmla="*/ 200676 w 606977"/>
                <a:gd name="connsiteY29" fmla="*/ 99225 h 490073"/>
                <a:gd name="connsiteX30" fmla="*/ 328256 w 606977"/>
                <a:gd name="connsiteY30" fmla="*/ 52633 h 490073"/>
                <a:gd name="connsiteX31" fmla="*/ 341802 w 606977"/>
                <a:gd name="connsiteY31" fmla="*/ 58587 h 490073"/>
                <a:gd name="connsiteX32" fmla="*/ 341802 w 606977"/>
                <a:gd name="connsiteY32" fmla="*/ 85381 h 490073"/>
                <a:gd name="connsiteX33" fmla="*/ 319929 w 606977"/>
                <a:gd name="connsiteY33" fmla="*/ 108205 h 490073"/>
                <a:gd name="connsiteX34" fmla="*/ 292091 w 606977"/>
                <a:gd name="connsiteY34" fmla="*/ 108205 h 490073"/>
                <a:gd name="connsiteX35" fmla="*/ 292091 w 606977"/>
                <a:gd name="connsiteY35" fmla="*/ 80419 h 490073"/>
                <a:gd name="connsiteX36" fmla="*/ 313964 w 606977"/>
                <a:gd name="connsiteY36" fmla="*/ 58587 h 490073"/>
                <a:gd name="connsiteX37" fmla="*/ 328256 w 606977"/>
                <a:gd name="connsiteY37" fmla="*/ 52633 h 490073"/>
                <a:gd name="connsiteX38" fmla="*/ 72521 w 606977"/>
                <a:gd name="connsiteY38" fmla="*/ 52633 h 490073"/>
                <a:gd name="connsiteX39" fmla="*/ 86440 w 606977"/>
                <a:gd name="connsiteY39" fmla="*/ 58587 h 490073"/>
                <a:gd name="connsiteX40" fmla="*/ 108313 w 606977"/>
                <a:gd name="connsiteY40" fmla="*/ 80419 h 490073"/>
                <a:gd name="connsiteX41" fmla="*/ 108313 w 606977"/>
                <a:gd name="connsiteY41" fmla="*/ 108205 h 490073"/>
                <a:gd name="connsiteX42" fmla="*/ 80475 w 606977"/>
                <a:gd name="connsiteY42" fmla="*/ 108205 h 490073"/>
                <a:gd name="connsiteX43" fmla="*/ 58602 w 606977"/>
                <a:gd name="connsiteY43" fmla="*/ 85381 h 490073"/>
                <a:gd name="connsiteX44" fmla="*/ 58602 w 606977"/>
                <a:gd name="connsiteY44" fmla="*/ 58587 h 490073"/>
                <a:gd name="connsiteX45" fmla="*/ 72521 w 606977"/>
                <a:gd name="connsiteY45" fmla="*/ 52633 h 490073"/>
                <a:gd name="connsiteX46" fmla="*/ 200619 w 606977"/>
                <a:gd name="connsiteY46" fmla="*/ 0 h 490073"/>
                <a:gd name="connsiteX47" fmla="*/ 219474 w 606977"/>
                <a:gd name="connsiteY47" fmla="*/ 18849 h 490073"/>
                <a:gd name="connsiteX48" fmla="*/ 219474 w 606977"/>
                <a:gd name="connsiteY48" fmla="*/ 50593 h 490073"/>
                <a:gd name="connsiteX49" fmla="*/ 200619 w 606977"/>
                <a:gd name="connsiteY49" fmla="*/ 69442 h 490073"/>
                <a:gd name="connsiteX50" fmla="*/ 180771 w 606977"/>
                <a:gd name="connsiteY50" fmla="*/ 50593 h 490073"/>
                <a:gd name="connsiteX51" fmla="*/ 180771 w 606977"/>
                <a:gd name="connsiteY51" fmla="*/ 18849 h 490073"/>
                <a:gd name="connsiteX52" fmla="*/ 200619 w 606977"/>
                <a:gd name="connsiteY52" fmla="*/ 0 h 490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606977" h="490073">
                  <a:moveTo>
                    <a:pt x="340704" y="203387"/>
                  </a:moveTo>
                  <a:cubicBezTo>
                    <a:pt x="380447" y="203387"/>
                    <a:pt x="414227" y="230171"/>
                    <a:pt x="425157" y="265883"/>
                  </a:cubicBezTo>
                  <a:cubicBezTo>
                    <a:pt x="426150" y="268859"/>
                    <a:pt x="428137" y="271835"/>
                    <a:pt x="431118" y="272827"/>
                  </a:cubicBezTo>
                  <a:cubicBezTo>
                    <a:pt x="432111" y="273819"/>
                    <a:pt x="434099" y="273819"/>
                    <a:pt x="435092" y="273819"/>
                  </a:cubicBezTo>
                  <a:cubicBezTo>
                    <a:pt x="437079" y="273819"/>
                    <a:pt x="439066" y="273819"/>
                    <a:pt x="441053" y="272827"/>
                  </a:cubicBezTo>
                  <a:cubicBezTo>
                    <a:pt x="456950" y="262907"/>
                    <a:pt x="475828" y="257947"/>
                    <a:pt x="495699" y="257947"/>
                  </a:cubicBezTo>
                  <a:cubicBezTo>
                    <a:pt x="557299" y="257947"/>
                    <a:pt x="606977" y="308538"/>
                    <a:pt x="606977" y="370042"/>
                  </a:cubicBezTo>
                  <a:cubicBezTo>
                    <a:pt x="606977" y="436505"/>
                    <a:pt x="553325" y="490073"/>
                    <a:pt x="487750" y="490073"/>
                  </a:cubicBezTo>
                  <a:lnTo>
                    <a:pt x="248304" y="490073"/>
                  </a:lnTo>
                  <a:cubicBezTo>
                    <a:pt x="191671" y="490073"/>
                    <a:pt x="123116" y="461305"/>
                    <a:pt x="123116" y="364090"/>
                  </a:cubicBezTo>
                  <a:cubicBezTo>
                    <a:pt x="123116" y="315482"/>
                    <a:pt x="162858" y="275802"/>
                    <a:pt x="212536" y="275802"/>
                  </a:cubicBezTo>
                  <a:cubicBezTo>
                    <a:pt x="222471" y="275802"/>
                    <a:pt x="232407" y="277786"/>
                    <a:pt x="241349" y="280762"/>
                  </a:cubicBezTo>
                  <a:cubicBezTo>
                    <a:pt x="242343" y="280762"/>
                    <a:pt x="243336" y="280762"/>
                    <a:pt x="245323" y="280762"/>
                  </a:cubicBezTo>
                  <a:cubicBezTo>
                    <a:pt x="246317" y="280762"/>
                    <a:pt x="248304" y="280762"/>
                    <a:pt x="250291" y="279770"/>
                  </a:cubicBezTo>
                  <a:cubicBezTo>
                    <a:pt x="253272" y="277786"/>
                    <a:pt x="255259" y="275802"/>
                    <a:pt x="256252" y="272827"/>
                  </a:cubicBezTo>
                  <a:cubicBezTo>
                    <a:pt x="264201" y="233147"/>
                    <a:pt x="298975" y="203387"/>
                    <a:pt x="340704" y="203387"/>
                  </a:cubicBezTo>
                  <a:close/>
                  <a:moveTo>
                    <a:pt x="19875" y="179656"/>
                  </a:moveTo>
                  <a:lnTo>
                    <a:pt x="50681" y="179656"/>
                  </a:lnTo>
                  <a:cubicBezTo>
                    <a:pt x="61612" y="179656"/>
                    <a:pt x="70556" y="188587"/>
                    <a:pt x="70556" y="199504"/>
                  </a:cubicBezTo>
                  <a:cubicBezTo>
                    <a:pt x="70556" y="210420"/>
                    <a:pt x="61612" y="218359"/>
                    <a:pt x="50681" y="218359"/>
                  </a:cubicBezTo>
                  <a:lnTo>
                    <a:pt x="19875" y="218359"/>
                  </a:lnTo>
                  <a:cubicBezTo>
                    <a:pt x="8944" y="218359"/>
                    <a:pt x="0" y="210420"/>
                    <a:pt x="0" y="199504"/>
                  </a:cubicBezTo>
                  <a:cubicBezTo>
                    <a:pt x="0" y="188587"/>
                    <a:pt x="8944" y="179656"/>
                    <a:pt x="19875" y="179656"/>
                  </a:cubicBezTo>
                  <a:close/>
                  <a:moveTo>
                    <a:pt x="200676" y="99225"/>
                  </a:moveTo>
                  <a:cubicBezTo>
                    <a:pt x="246373" y="99225"/>
                    <a:pt x="284123" y="129982"/>
                    <a:pt x="297038" y="171653"/>
                  </a:cubicBezTo>
                  <a:cubicBezTo>
                    <a:pt x="266242" y="183559"/>
                    <a:pt x="240413" y="206378"/>
                    <a:pt x="225511" y="236143"/>
                  </a:cubicBezTo>
                  <a:cubicBezTo>
                    <a:pt x="221538" y="236143"/>
                    <a:pt x="216571" y="235151"/>
                    <a:pt x="212597" y="235151"/>
                  </a:cubicBezTo>
                  <a:cubicBezTo>
                    <a:pt x="179814" y="235151"/>
                    <a:pt x="150011" y="248049"/>
                    <a:pt x="127162" y="267892"/>
                  </a:cubicBezTo>
                  <a:cubicBezTo>
                    <a:pt x="110274" y="250033"/>
                    <a:pt x="100340" y="226221"/>
                    <a:pt x="100340" y="199433"/>
                  </a:cubicBezTo>
                  <a:cubicBezTo>
                    <a:pt x="100340" y="143872"/>
                    <a:pt x="145044" y="99225"/>
                    <a:pt x="200676" y="99225"/>
                  </a:cubicBezTo>
                  <a:close/>
                  <a:moveTo>
                    <a:pt x="328256" y="52633"/>
                  </a:moveTo>
                  <a:cubicBezTo>
                    <a:pt x="333352" y="52633"/>
                    <a:pt x="338323" y="54618"/>
                    <a:pt x="341802" y="58587"/>
                  </a:cubicBezTo>
                  <a:cubicBezTo>
                    <a:pt x="349756" y="65534"/>
                    <a:pt x="349756" y="78434"/>
                    <a:pt x="341802" y="85381"/>
                  </a:cubicBezTo>
                  <a:lnTo>
                    <a:pt x="319929" y="108205"/>
                  </a:lnTo>
                  <a:cubicBezTo>
                    <a:pt x="311975" y="115152"/>
                    <a:pt x="300045" y="115152"/>
                    <a:pt x="292091" y="108205"/>
                  </a:cubicBezTo>
                  <a:cubicBezTo>
                    <a:pt x="284137" y="100266"/>
                    <a:pt x="284137" y="88358"/>
                    <a:pt x="292091" y="80419"/>
                  </a:cubicBezTo>
                  <a:lnTo>
                    <a:pt x="313964" y="58587"/>
                  </a:lnTo>
                  <a:cubicBezTo>
                    <a:pt x="317941" y="54618"/>
                    <a:pt x="323161" y="52633"/>
                    <a:pt x="328256" y="52633"/>
                  </a:cubicBezTo>
                  <a:close/>
                  <a:moveTo>
                    <a:pt x="72521" y="52633"/>
                  </a:moveTo>
                  <a:cubicBezTo>
                    <a:pt x="77492" y="52633"/>
                    <a:pt x="82463" y="54618"/>
                    <a:pt x="86440" y="58587"/>
                  </a:cubicBezTo>
                  <a:lnTo>
                    <a:pt x="108313" y="80419"/>
                  </a:lnTo>
                  <a:cubicBezTo>
                    <a:pt x="116267" y="88358"/>
                    <a:pt x="116267" y="100266"/>
                    <a:pt x="108313" y="108205"/>
                  </a:cubicBezTo>
                  <a:cubicBezTo>
                    <a:pt x="101354" y="115152"/>
                    <a:pt x="88429" y="115152"/>
                    <a:pt x="80475" y="108205"/>
                  </a:cubicBezTo>
                  <a:lnTo>
                    <a:pt x="58602" y="85381"/>
                  </a:lnTo>
                  <a:cubicBezTo>
                    <a:pt x="50648" y="78434"/>
                    <a:pt x="50648" y="65534"/>
                    <a:pt x="58602" y="58587"/>
                  </a:cubicBezTo>
                  <a:cubicBezTo>
                    <a:pt x="62579" y="54618"/>
                    <a:pt x="67550" y="52633"/>
                    <a:pt x="72521" y="52633"/>
                  </a:cubicBezTo>
                  <a:close/>
                  <a:moveTo>
                    <a:pt x="200619" y="0"/>
                  </a:moveTo>
                  <a:cubicBezTo>
                    <a:pt x="211535" y="0"/>
                    <a:pt x="219474" y="7936"/>
                    <a:pt x="219474" y="18849"/>
                  </a:cubicBezTo>
                  <a:lnTo>
                    <a:pt x="219474" y="50593"/>
                  </a:lnTo>
                  <a:cubicBezTo>
                    <a:pt x="219474" y="61506"/>
                    <a:pt x="211535" y="69442"/>
                    <a:pt x="200619" y="69442"/>
                  </a:cubicBezTo>
                  <a:cubicBezTo>
                    <a:pt x="189702" y="69442"/>
                    <a:pt x="180771" y="61506"/>
                    <a:pt x="180771" y="50593"/>
                  </a:cubicBezTo>
                  <a:lnTo>
                    <a:pt x="180771" y="18849"/>
                  </a:lnTo>
                  <a:cubicBezTo>
                    <a:pt x="180771" y="7936"/>
                    <a:pt x="189702" y="0"/>
                    <a:pt x="2006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algn="ctr"/>
              <a:endParaRPr dirty="0"/>
            </a:p>
          </p:txBody>
        </p:sp>
        <p:sp>
          <p:nvSpPr>
            <p:cNvPr id="16" name="iṣḻíḍè"/>
            <p:cNvSpPr/>
            <p:nvPr/>
          </p:nvSpPr>
          <p:spPr bwMode="auto">
            <a:xfrm>
              <a:off x="8154380" y="3395740"/>
              <a:ext cx="2642096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100"/>
                <a:t>Copy paste fonts. Choose the only option to retain text.</a:t>
              </a:r>
              <a:endParaRPr lang="zh-CN" altLang="en-US" sz="1100" dirty="0"/>
            </a:p>
          </p:txBody>
        </p:sp>
        <p:sp>
          <p:nvSpPr>
            <p:cNvPr id="17" name="íśḻïḋe"/>
            <p:cNvSpPr txBox="1"/>
            <p:nvPr/>
          </p:nvSpPr>
          <p:spPr bwMode="auto">
            <a:xfrm>
              <a:off x="8154380" y="3038987"/>
              <a:ext cx="2642096" cy="356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 fontScale="92500" lnSpcReduction="10000"/>
            </a:bodyPr>
            <a:lstStyle/>
            <a:p>
              <a:pPr algn="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18" name="iṩlîḋê"/>
            <p:cNvSpPr/>
            <p:nvPr/>
          </p:nvSpPr>
          <p:spPr bwMode="auto">
            <a:xfrm>
              <a:off x="10932067" y="4476595"/>
              <a:ext cx="533804" cy="53380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9" name="îṡļïďe"/>
            <p:cNvSpPr/>
            <p:nvPr/>
          </p:nvSpPr>
          <p:spPr bwMode="auto">
            <a:xfrm>
              <a:off x="11017912" y="4564609"/>
              <a:ext cx="362114" cy="357776"/>
            </a:xfrm>
            <a:custGeom>
              <a:avLst/>
              <a:gdLst>
                <a:gd name="connsiteX0" fmla="*/ 336877 w 606721"/>
                <a:gd name="connsiteY0" fmla="*/ 403846 h 599453"/>
                <a:gd name="connsiteX1" fmla="*/ 307268 w 606721"/>
                <a:gd name="connsiteY1" fmla="*/ 490262 h 599453"/>
                <a:gd name="connsiteX2" fmla="*/ 355790 w 606721"/>
                <a:gd name="connsiteY2" fmla="*/ 506921 h 599453"/>
                <a:gd name="connsiteX3" fmla="*/ 269833 w 606721"/>
                <a:gd name="connsiteY3" fmla="*/ 599453 h 599453"/>
                <a:gd name="connsiteX4" fmla="*/ 299442 w 606721"/>
                <a:gd name="connsiteY4" fmla="*/ 513037 h 599453"/>
                <a:gd name="connsiteX5" fmla="*/ 250789 w 606721"/>
                <a:gd name="connsiteY5" fmla="*/ 496379 h 599453"/>
                <a:gd name="connsiteX6" fmla="*/ 241437 w 606721"/>
                <a:gd name="connsiteY6" fmla="*/ 0 h 599453"/>
                <a:gd name="connsiteX7" fmla="*/ 338038 w 606721"/>
                <a:gd name="connsiteY7" fmla="*/ 42309 h 599453"/>
                <a:gd name="connsiteX8" fmla="*/ 353812 w 606721"/>
                <a:gd name="connsiteY8" fmla="*/ 41268 h 599453"/>
                <a:gd name="connsiteX9" fmla="*/ 476356 w 606721"/>
                <a:gd name="connsiteY9" fmla="*/ 125106 h 599453"/>
                <a:gd name="connsiteX10" fmla="*/ 606721 w 606721"/>
                <a:gd name="connsiteY10" fmla="*/ 256461 h 599453"/>
                <a:gd name="connsiteX11" fmla="*/ 475182 w 606721"/>
                <a:gd name="connsiteY11" fmla="*/ 387686 h 599453"/>
                <a:gd name="connsiteX12" fmla="*/ 131539 w 606721"/>
                <a:gd name="connsiteY12" fmla="*/ 387686 h 599453"/>
                <a:gd name="connsiteX13" fmla="*/ 0 w 606721"/>
                <a:gd name="connsiteY13" fmla="*/ 256461 h 599453"/>
                <a:gd name="connsiteX14" fmla="*/ 110028 w 606721"/>
                <a:gd name="connsiteY14" fmla="*/ 126798 h 599453"/>
                <a:gd name="connsiteX15" fmla="*/ 241437 w 606721"/>
                <a:gd name="connsiteY15" fmla="*/ 0 h 599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06721" h="599453">
                  <a:moveTo>
                    <a:pt x="336877" y="403846"/>
                  </a:moveTo>
                  <a:lnTo>
                    <a:pt x="307268" y="490262"/>
                  </a:lnTo>
                  <a:lnTo>
                    <a:pt x="355790" y="506921"/>
                  </a:lnTo>
                  <a:lnTo>
                    <a:pt x="269833" y="599453"/>
                  </a:lnTo>
                  <a:lnTo>
                    <a:pt x="299442" y="513037"/>
                  </a:lnTo>
                  <a:lnTo>
                    <a:pt x="250789" y="496379"/>
                  </a:lnTo>
                  <a:close/>
                  <a:moveTo>
                    <a:pt x="241437" y="0"/>
                  </a:moveTo>
                  <a:cubicBezTo>
                    <a:pt x="279634" y="0"/>
                    <a:pt x="313920" y="16273"/>
                    <a:pt x="338038" y="42309"/>
                  </a:cubicBezTo>
                  <a:cubicBezTo>
                    <a:pt x="343122" y="41658"/>
                    <a:pt x="348467" y="41268"/>
                    <a:pt x="353812" y="41268"/>
                  </a:cubicBezTo>
                  <a:cubicBezTo>
                    <a:pt x="409608" y="41268"/>
                    <a:pt x="457322" y="76027"/>
                    <a:pt x="476356" y="125106"/>
                  </a:cubicBezTo>
                  <a:cubicBezTo>
                    <a:pt x="548448" y="125757"/>
                    <a:pt x="606721" y="184339"/>
                    <a:pt x="606721" y="256461"/>
                  </a:cubicBezTo>
                  <a:cubicBezTo>
                    <a:pt x="606721" y="328973"/>
                    <a:pt x="547796" y="387686"/>
                    <a:pt x="475182" y="387686"/>
                  </a:cubicBezTo>
                  <a:lnTo>
                    <a:pt x="131539" y="387686"/>
                  </a:lnTo>
                  <a:cubicBezTo>
                    <a:pt x="58925" y="387686"/>
                    <a:pt x="0" y="328973"/>
                    <a:pt x="0" y="256461"/>
                  </a:cubicBezTo>
                  <a:cubicBezTo>
                    <a:pt x="0" y="191109"/>
                    <a:pt x="47583" y="137083"/>
                    <a:pt x="110028" y="126798"/>
                  </a:cubicBezTo>
                  <a:cubicBezTo>
                    <a:pt x="112505" y="56369"/>
                    <a:pt x="170388" y="0"/>
                    <a:pt x="24143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</a:p>
          </p:txBody>
        </p:sp>
        <p:sp>
          <p:nvSpPr>
            <p:cNvPr id="20" name="ïṡḻîḓe"/>
            <p:cNvSpPr/>
            <p:nvPr/>
          </p:nvSpPr>
          <p:spPr bwMode="auto">
            <a:xfrm>
              <a:off x="8154380" y="4731700"/>
              <a:ext cx="2642096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100"/>
                <a:t>Copy paste fonts. Choose the only option to retain text.</a:t>
              </a:r>
              <a:endParaRPr lang="zh-CN" altLang="en-US" sz="1100" dirty="0"/>
            </a:p>
          </p:txBody>
        </p:sp>
        <p:sp>
          <p:nvSpPr>
            <p:cNvPr id="21" name="ïsḷiḋê"/>
            <p:cNvSpPr txBox="1"/>
            <p:nvPr/>
          </p:nvSpPr>
          <p:spPr bwMode="auto">
            <a:xfrm>
              <a:off x="8154380" y="4374947"/>
              <a:ext cx="2642096" cy="356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 fontScale="92500" lnSpcReduction="10000"/>
            </a:bodyPr>
            <a:lstStyle/>
            <a:p>
              <a:pPr algn="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785195" y="2843494"/>
              <a:ext cx="2828260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785195" y="4179456"/>
              <a:ext cx="2828260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8331914" y="4203064"/>
              <a:ext cx="3188574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8331914" y="2867102"/>
              <a:ext cx="3188574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i$ḻîḑé"/>
            <p:cNvSpPr/>
            <p:nvPr/>
          </p:nvSpPr>
          <p:spPr bwMode="auto">
            <a:xfrm>
              <a:off x="6978939" y="2828461"/>
              <a:ext cx="126064" cy="451788"/>
            </a:xfrm>
            <a:custGeom>
              <a:avLst/>
              <a:gdLst>
                <a:gd name="T0" fmla="*/ 129 w 180"/>
                <a:gd name="T1" fmla="*/ 475 h 646"/>
                <a:gd name="T2" fmla="*/ 129 w 180"/>
                <a:gd name="T3" fmla="*/ 39 h 646"/>
                <a:gd name="T4" fmla="*/ 90 w 180"/>
                <a:gd name="T5" fmla="*/ 0 h 646"/>
                <a:gd name="T6" fmla="*/ 51 w 180"/>
                <a:gd name="T7" fmla="*/ 39 h 646"/>
                <a:gd name="T8" fmla="*/ 51 w 180"/>
                <a:gd name="T9" fmla="*/ 475 h 646"/>
                <a:gd name="T10" fmla="*/ 0 w 180"/>
                <a:gd name="T11" fmla="*/ 556 h 646"/>
                <a:gd name="T12" fmla="*/ 90 w 180"/>
                <a:gd name="T13" fmla="*/ 646 h 646"/>
                <a:gd name="T14" fmla="*/ 180 w 180"/>
                <a:gd name="T15" fmla="*/ 556 h 646"/>
                <a:gd name="T16" fmla="*/ 129 w 180"/>
                <a:gd name="T17" fmla="*/ 475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646">
                  <a:moveTo>
                    <a:pt x="129" y="475"/>
                  </a:moveTo>
                  <a:lnTo>
                    <a:pt x="129" y="39"/>
                  </a:lnTo>
                  <a:cubicBezTo>
                    <a:pt x="129" y="18"/>
                    <a:pt x="112" y="0"/>
                    <a:pt x="90" y="0"/>
                  </a:cubicBezTo>
                  <a:cubicBezTo>
                    <a:pt x="68" y="0"/>
                    <a:pt x="51" y="18"/>
                    <a:pt x="51" y="39"/>
                  </a:cubicBezTo>
                  <a:lnTo>
                    <a:pt x="51" y="475"/>
                  </a:lnTo>
                  <a:cubicBezTo>
                    <a:pt x="21" y="490"/>
                    <a:pt x="0" y="520"/>
                    <a:pt x="0" y="556"/>
                  </a:cubicBezTo>
                  <a:cubicBezTo>
                    <a:pt x="0" y="606"/>
                    <a:pt x="40" y="646"/>
                    <a:pt x="90" y="646"/>
                  </a:cubicBezTo>
                  <a:cubicBezTo>
                    <a:pt x="140" y="646"/>
                    <a:pt x="180" y="606"/>
                    <a:pt x="180" y="556"/>
                  </a:cubicBezTo>
                  <a:cubicBezTo>
                    <a:pt x="180" y="520"/>
                    <a:pt x="159" y="490"/>
                    <a:pt x="129" y="4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grpSp>
          <p:nvGrpSpPr>
            <p:cNvPr id="27" name="îşḻiḓè"/>
            <p:cNvGrpSpPr/>
            <p:nvPr/>
          </p:nvGrpSpPr>
          <p:grpSpPr>
            <a:xfrm>
              <a:off x="4483903" y="2108186"/>
              <a:ext cx="1299283" cy="2613498"/>
              <a:chOff x="4483903" y="2108186"/>
              <a:chExt cx="1299283" cy="2613498"/>
            </a:xfrm>
          </p:grpSpPr>
          <p:grpSp>
            <p:nvGrpSpPr>
              <p:cNvPr id="29" name="íṡľídè"/>
              <p:cNvGrpSpPr/>
              <p:nvPr/>
            </p:nvGrpSpPr>
            <p:grpSpPr>
              <a:xfrm>
                <a:off x="4485718" y="2108186"/>
                <a:ext cx="1297468" cy="2613498"/>
                <a:chOff x="5270882" y="2061548"/>
                <a:chExt cx="1650236" cy="3324083"/>
              </a:xfrm>
            </p:grpSpPr>
            <p:grpSp>
              <p:nvGrpSpPr>
                <p:cNvPr id="32" name="îṧḷíḑè"/>
                <p:cNvGrpSpPr/>
                <p:nvPr/>
              </p:nvGrpSpPr>
              <p:grpSpPr>
                <a:xfrm>
                  <a:off x="5270882" y="2061548"/>
                  <a:ext cx="1650236" cy="3324083"/>
                  <a:chOff x="4822387" y="794461"/>
                  <a:chExt cx="2547217" cy="5130884"/>
                </a:xfrm>
              </p:grpSpPr>
              <p:grpSp>
                <p:nvGrpSpPr>
                  <p:cNvPr id="34" name="iš1ïde"/>
                  <p:cNvGrpSpPr/>
                  <p:nvPr/>
                </p:nvGrpSpPr>
                <p:grpSpPr bwMode="auto">
                  <a:xfrm>
                    <a:off x="4822387" y="794461"/>
                    <a:ext cx="2547217" cy="5130884"/>
                    <a:chOff x="8853485" y="3998913"/>
                    <a:chExt cx="3106735" cy="6257925"/>
                  </a:xfrm>
                  <a:effectLst/>
                </p:grpSpPr>
                <p:sp>
                  <p:nvSpPr>
                    <p:cNvPr id="36" name="islîḋé"/>
                    <p:cNvSpPr/>
                    <p:nvPr/>
                  </p:nvSpPr>
                  <p:spPr bwMode="auto">
                    <a:xfrm>
                      <a:off x="8853485" y="3998913"/>
                      <a:ext cx="3106735" cy="6257925"/>
                    </a:xfrm>
                    <a:custGeom>
                      <a:avLst/>
                      <a:gdLst>
                        <a:gd name="T0" fmla="*/ 8594 w 8630"/>
                        <a:gd name="T1" fmla="*/ 3320 h 17382"/>
                        <a:gd name="T2" fmla="*/ 8596 w 8630"/>
                        <a:gd name="T3" fmla="*/ 3320 h 17382"/>
                        <a:gd name="T4" fmla="*/ 8629 w 8630"/>
                        <a:gd name="T5" fmla="*/ 3353 h 17382"/>
                        <a:gd name="T6" fmla="*/ 8629 w 8630"/>
                        <a:gd name="T7" fmla="*/ 4419 h 17382"/>
                        <a:gd name="T8" fmla="*/ 8596 w 8630"/>
                        <a:gd name="T9" fmla="*/ 4452 h 17382"/>
                        <a:gd name="T10" fmla="*/ 8594 w 8630"/>
                        <a:gd name="T11" fmla="*/ 4452 h 17382"/>
                        <a:gd name="T12" fmla="*/ 8594 w 8630"/>
                        <a:gd name="T13" fmla="*/ 16371 h 17382"/>
                        <a:gd name="T14" fmla="*/ 7584 w 8630"/>
                        <a:gd name="T15" fmla="*/ 17381 h 17382"/>
                        <a:gd name="T16" fmla="*/ 1043 w 8630"/>
                        <a:gd name="T17" fmla="*/ 17381 h 17382"/>
                        <a:gd name="T18" fmla="*/ 33 w 8630"/>
                        <a:gd name="T19" fmla="*/ 16371 h 17382"/>
                        <a:gd name="T20" fmla="*/ 33 w 8630"/>
                        <a:gd name="T21" fmla="*/ 5859 h 17382"/>
                        <a:gd name="T22" fmla="*/ 33 w 8630"/>
                        <a:gd name="T23" fmla="*/ 5859 h 17382"/>
                        <a:gd name="T24" fmla="*/ 0 w 8630"/>
                        <a:gd name="T25" fmla="*/ 5826 h 17382"/>
                        <a:gd name="T26" fmla="*/ 0 w 8630"/>
                        <a:gd name="T27" fmla="*/ 4760 h 17382"/>
                        <a:gd name="T28" fmla="*/ 33 w 8630"/>
                        <a:gd name="T29" fmla="*/ 4727 h 17382"/>
                        <a:gd name="T30" fmla="*/ 33 w 8630"/>
                        <a:gd name="T31" fmla="*/ 4727 h 17382"/>
                        <a:gd name="T32" fmla="*/ 33 w 8630"/>
                        <a:gd name="T33" fmla="*/ 4452 h 17382"/>
                        <a:gd name="T34" fmla="*/ 33 w 8630"/>
                        <a:gd name="T35" fmla="*/ 4452 h 17382"/>
                        <a:gd name="T36" fmla="*/ 0 w 8630"/>
                        <a:gd name="T37" fmla="*/ 4419 h 17382"/>
                        <a:gd name="T38" fmla="*/ 0 w 8630"/>
                        <a:gd name="T39" fmla="*/ 3353 h 17382"/>
                        <a:gd name="T40" fmla="*/ 33 w 8630"/>
                        <a:gd name="T41" fmla="*/ 3320 h 17382"/>
                        <a:gd name="T42" fmla="*/ 33 w 8630"/>
                        <a:gd name="T43" fmla="*/ 3320 h 17382"/>
                        <a:gd name="T44" fmla="*/ 33 w 8630"/>
                        <a:gd name="T45" fmla="*/ 2704 h 17382"/>
                        <a:gd name="T46" fmla="*/ 33 w 8630"/>
                        <a:gd name="T47" fmla="*/ 2704 h 17382"/>
                        <a:gd name="T48" fmla="*/ 0 w 8630"/>
                        <a:gd name="T49" fmla="*/ 2672 h 17382"/>
                        <a:gd name="T50" fmla="*/ 0 w 8630"/>
                        <a:gd name="T51" fmla="*/ 2075 h 17382"/>
                        <a:gd name="T52" fmla="*/ 33 w 8630"/>
                        <a:gd name="T53" fmla="*/ 2042 h 17382"/>
                        <a:gd name="T54" fmla="*/ 33 w 8630"/>
                        <a:gd name="T55" fmla="*/ 2042 h 17382"/>
                        <a:gd name="T56" fmla="*/ 33 w 8630"/>
                        <a:gd name="T57" fmla="*/ 1010 h 17382"/>
                        <a:gd name="T58" fmla="*/ 1043 w 8630"/>
                        <a:gd name="T59" fmla="*/ 0 h 17382"/>
                        <a:gd name="T60" fmla="*/ 7584 w 8630"/>
                        <a:gd name="T61" fmla="*/ 0 h 17382"/>
                        <a:gd name="T62" fmla="*/ 8594 w 8630"/>
                        <a:gd name="T63" fmla="*/ 1010 h 17382"/>
                        <a:gd name="T64" fmla="*/ 8594 w 8630"/>
                        <a:gd name="T65" fmla="*/ 3320 h 17382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8630"/>
                        <a:gd name="T100" fmla="*/ 0 h 17382"/>
                        <a:gd name="T101" fmla="*/ 8630 w 8630"/>
                        <a:gd name="T102" fmla="*/ 17382 h 17382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8630" h="17382">
                          <a:moveTo>
                            <a:pt x="8594" y="3320"/>
                          </a:moveTo>
                          <a:lnTo>
                            <a:pt x="8596" y="3320"/>
                          </a:lnTo>
                          <a:cubicBezTo>
                            <a:pt x="8614" y="3320"/>
                            <a:pt x="8629" y="3335"/>
                            <a:pt x="8629" y="3353"/>
                          </a:cubicBezTo>
                          <a:lnTo>
                            <a:pt x="8629" y="4419"/>
                          </a:lnTo>
                          <a:cubicBezTo>
                            <a:pt x="8629" y="4438"/>
                            <a:pt x="8614" y="4452"/>
                            <a:pt x="8596" y="4452"/>
                          </a:cubicBezTo>
                          <a:lnTo>
                            <a:pt x="8594" y="4452"/>
                          </a:lnTo>
                          <a:lnTo>
                            <a:pt x="8594" y="16371"/>
                          </a:lnTo>
                          <a:cubicBezTo>
                            <a:pt x="8594" y="16928"/>
                            <a:pt x="8141" y="17381"/>
                            <a:pt x="7584" y="17381"/>
                          </a:cubicBezTo>
                          <a:lnTo>
                            <a:pt x="1043" y="17381"/>
                          </a:lnTo>
                          <a:cubicBezTo>
                            <a:pt x="487" y="17381"/>
                            <a:pt x="33" y="16928"/>
                            <a:pt x="33" y="16371"/>
                          </a:cubicBezTo>
                          <a:lnTo>
                            <a:pt x="33" y="5859"/>
                          </a:lnTo>
                          <a:cubicBezTo>
                            <a:pt x="15" y="5859"/>
                            <a:pt x="0" y="5844"/>
                            <a:pt x="0" y="5826"/>
                          </a:cubicBezTo>
                          <a:lnTo>
                            <a:pt x="0" y="4760"/>
                          </a:lnTo>
                          <a:cubicBezTo>
                            <a:pt x="0" y="4741"/>
                            <a:pt x="15" y="4727"/>
                            <a:pt x="33" y="4727"/>
                          </a:cubicBezTo>
                          <a:lnTo>
                            <a:pt x="33" y="4452"/>
                          </a:lnTo>
                          <a:cubicBezTo>
                            <a:pt x="15" y="4452"/>
                            <a:pt x="0" y="4438"/>
                            <a:pt x="0" y="4419"/>
                          </a:cubicBezTo>
                          <a:lnTo>
                            <a:pt x="0" y="3353"/>
                          </a:lnTo>
                          <a:cubicBezTo>
                            <a:pt x="0" y="3335"/>
                            <a:pt x="15" y="3320"/>
                            <a:pt x="33" y="3320"/>
                          </a:cubicBezTo>
                          <a:lnTo>
                            <a:pt x="33" y="2704"/>
                          </a:lnTo>
                          <a:cubicBezTo>
                            <a:pt x="15" y="2704"/>
                            <a:pt x="0" y="2690"/>
                            <a:pt x="0" y="2672"/>
                          </a:cubicBezTo>
                          <a:lnTo>
                            <a:pt x="0" y="2075"/>
                          </a:lnTo>
                          <a:cubicBezTo>
                            <a:pt x="0" y="2057"/>
                            <a:pt x="15" y="2042"/>
                            <a:pt x="33" y="2042"/>
                          </a:cubicBezTo>
                          <a:lnTo>
                            <a:pt x="33" y="1010"/>
                          </a:lnTo>
                          <a:cubicBezTo>
                            <a:pt x="33" y="453"/>
                            <a:pt x="487" y="0"/>
                            <a:pt x="1043" y="0"/>
                          </a:cubicBezTo>
                          <a:lnTo>
                            <a:pt x="7584" y="0"/>
                          </a:lnTo>
                          <a:cubicBezTo>
                            <a:pt x="8141" y="0"/>
                            <a:pt x="8594" y="453"/>
                            <a:pt x="8594" y="1010"/>
                          </a:cubicBezTo>
                          <a:lnTo>
                            <a:pt x="8594" y="3320"/>
                          </a:lnTo>
                        </a:path>
                      </a:pathLst>
                    </a:custGeom>
                    <a:solidFill>
                      <a:schemeClr val="tx2">
                        <a:lumMod val="50000"/>
                      </a:schemeClr>
                    </a:solidFill>
                    <a:ln>
                      <a:noFill/>
                    </a:ln>
                  </p:spPr>
                  <p:txBody>
                    <a:bodyPr anchor="ctr"/>
                    <a:lstStyle/>
                    <a:p>
                      <a:pPr algn="ctr"/>
                    </a:p>
                  </p:txBody>
                </p:sp>
                <p:sp>
                  <p:nvSpPr>
                    <p:cNvPr id="37" name="íṧļïḑê"/>
                    <p:cNvSpPr/>
                    <p:nvPr/>
                  </p:nvSpPr>
                  <p:spPr bwMode="auto">
                    <a:xfrm>
                      <a:off x="8888413" y="4021138"/>
                      <a:ext cx="3036887" cy="6211887"/>
                    </a:xfrm>
                    <a:custGeom>
                      <a:avLst/>
                      <a:gdLst>
                        <a:gd name="T0" fmla="*/ 947 w 8436"/>
                        <a:gd name="T1" fmla="*/ 17255 h 17256"/>
                        <a:gd name="T2" fmla="*/ 0 w 8436"/>
                        <a:gd name="T3" fmla="*/ 16308 h 17256"/>
                        <a:gd name="T4" fmla="*/ 0 w 8436"/>
                        <a:gd name="T5" fmla="*/ 947 h 17256"/>
                        <a:gd name="T6" fmla="*/ 947 w 8436"/>
                        <a:gd name="T7" fmla="*/ 0 h 17256"/>
                        <a:gd name="T8" fmla="*/ 7488 w 8436"/>
                        <a:gd name="T9" fmla="*/ 0 h 17256"/>
                        <a:gd name="T10" fmla="*/ 8435 w 8436"/>
                        <a:gd name="T11" fmla="*/ 947 h 17256"/>
                        <a:gd name="T12" fmla="*/ 8435 w 8436"/>
                        <a:gd name="T13" fmla="*/ 16308 h 17256"/>
                        <a:gd name="T14" fmla="*/ 7488 w 8436"/>
                        <a:gd name="T15" fmla="*/ 17255 h 17256"/>
                        <a:gd name="T16" fmla="*/ 947 w 8436"/>
                        <a:gd name="T17" fmla="*/ 17255 h 1725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8436"/>
                        <a:gd name="T28" fmla="*/ 0 h 17256"/>
                        <a:gd name="T29" fmla="*/ 8436 w 8436"/>
                        <a:gd name="T30" fmla="*/ 17256 h 17256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8436" h="17256">
                          <a:moveTo>
                            <a:pt x="947" y="17255"/>
                          </a:moveTo>
                          <a:cubicBezTo>
                            <a:pt x="425" y="17255"/>
                            <a:pt x="0" y="16831"/>
                            <a:pt x="0" y="16308"/>
                          </a:cubicBezTo>
                          <a:lnTo>
                            <a:pt x="0" y="947"/>
                          </a:lnTo>
                          <a:cubicBezTo>
                            <a:pt x="0" y="425"/>
                            <a:pt x="425" y="0"/>
                            <a:pt x="947" y="0"/>
                          </a:cubicBezTo>
                          <a:lnTo>
                            <a:pt x="7488" y="0"/>
                          </a:lnTo>
                          <a:cubicBezTo>
                            <a:pt x="8010" y="0"/>
                            <a:pt x="8435" y="425"/>
                            <a:pt x="8435" y="947"/>
                          </a:cubicBezTo>
                          <a:lnTo>
                            <a:pt x="8435" y="16308"/>
                          </a:lnTo>
                          <a:cubicBezTo>
                            <a:pt x="8435" y="16831"/>
                            <a:pt x="8010" y="17255"/>
                            <a:pt x="7488" y="17255"/>
                          </a:cubicBezTo>
                          <a:lnTo>
                            <a:pt x="947" y="17255"/>
                          </a:lnTo>
                        </a:path>
                      </a:pathLst>
                    </a:custGeom>
                    <a:solidFill>
                      <a:schemeClr val="tx2">
                        <a:lumMod val="50000"/>
                      </a:schemeClr>
                    </a:solidFill>
                    <a:ln>
                      <a:noFill/>
                    </a:ln>
                  </p:spPr>
                  <p:txBody>
                    <a:bodyPr anchor="ctr"/>
                    <a:lstStyle/>
                    <a:p>
                      <a:pPr algn="ctr"/>
                    </a:p>
                  </p:txBody>
                </p:sp>
                <p:sp>
                  <p:nvSpPr>
                    <p:cNvPr id="38" name="îṡļîḑe"/>
                    <p:cNvSpPr/>
                    <p:nvPr/>
                  </p:nvSpPr>
                  <p:spPr bwMode="auto">
                    <a:xfrm>
                      <a:off x="9925050" y="4337050"/>
                      <a:ext cx="93663" cy="93663"/>
                    </a:xfrm>
                    <a:custGeom>
                      <a:avLst/>
                      <a:gdLst>
                        <a:gd name="T0" fmla="*/ 130 w 260"/>
                        <a:gd name="T1" fmla="*/ 260 h 261"/>
                        <a:gd name="T2" fmla="*/ 0 w 260"/>
                        <a:gd name="T3" fmla="*/ 130 h 261"/>
                        <a:gd name="T4" fmla="*/ 130 w 260"/>
                        <a:gd name="T5" fmla="*/ 0 h 261"/>
                        <a:gd name="T6" fmla="*/ 259 w 260"/>
                        <a:gd name="T7" fmla="*/ 130 h 261"/>
                        <a:gd name="T8" fmla="*/ 130 w 260"/>
                        <a:gd name="T9" fmla="*/ 260 h 261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260"/>
                        <a:gd name="T16" fmla="*/ 0 h 261"/>
                        <a:gd name="T17" fmla="*/ 260 w 260"/>
                        <a:gd name="T18" fmla="*/ 261 h 261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260" h="261">
                          <a:moveTo>
                            <a:pt x="130" y="260"/>
                          </a:moveTo>
                          <a:cubicBezTo>
                            <a:pt x="58" y="260"/>
                            <a:pt x="0" y="202"/>
                            <a:pt x="0" y="130"/>
                          </a:cubicBezTo>
                          <a:cubicBezTo>
                            <a:pt x="0" y="58"/>
                            <a:pt x="58" y="0"/>
                            <a:pt x="130" y="0"/>
                          </a:cubicBezTo>
                          <a:cubicBezTo>
                            <a:pt x="201" y="0"/>
                            <a:pt x="259" y="58"/>
                            <a:pt x="259" y="130"/>
                          </a:cubicBezTo>
                          <a:cubicBezTo>
                            <a:pt x="259" y="202"/>
                            <a:pt x="201" y="260"/>
                            <a:pt x="130" y="260"/>
                          </a:cubicBezTo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anchor="ctr"/>
                    <a:lstStyle/>
                    <a:p>
                      <a:pPr algn="ctr"/>
                    </a:p>
                  </p:txBody>
                </p:sp>
                <p:sp>
                  <p:nvSpPr>
                    <p:cNvPr id="39" name="íšļïde"/>
                    <p:cNvSpPr/>
                    <p:nvPr/>
                  </p:nvSpPr>
                  <p:spPr bwMode="auto">
                    <a:xfrm>
                      <a:off x="10369550" y="4167188"/>
                      <a:ext cx="68263" cy="68262"/>
                    </a:xfrm>
                    <a:custGeom>
                      <a:avLst/>
                      <a:gdLst>
                        <a:gd name="T0" fmla="*/ 95 w 191"/>
                        <a:gd name="T1" fmla="*/ 190 h 191"/>
                        <a:gd name="T2" fmla="*/ 0 w 191"/>
                        <a:gd name="T3" fmla="*/ 95 h 191"/>
                        <a:gd name="T4" fmla="*/ 95 w 191"/>
                        <a:gd name="T5" fmla="*/ 0 h 191"/>
                        <a:gd name="T6" fmla="*/ 190 w 191"/>
                        <a:gd name="T7" fmla="*/ 95 h 191"/>
                        <a:gd name="T8" fmla="*/ 95 w 191"/>
                        <a:gd name="T9" fmla="*/ 190 h 191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91"/>
                        <a:gd name="T16" fmla="*/ 0 h 191"/>
                        <a:gd name="T17" fmla="*/ 191 w 191"/>
                        <a:gd name="T18" fmla="*/ 191 h 191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91" h="191">
                          <a:moveTo>
                            <a:pt x="95" y="190"/>
                          </a:moveTo>
                          <a:cubicBezTo>
                            <a:pt x="42" y="190"/>
                            <a:pt x="0" y="147"/>
                            <a:pt x="0" y="95"/>
                          </a:cubicBezTo>
                          <a:cubicBezTo>
                            <a:pt x="0" y="43"/>
                            <a:pt x="42" y="0"/>
                            <a:pt x="95" y="0"/>
                          </a:cubicBezTo>
                          <a:cubicBezTo>
                            <a:pt x="147" y="0"/>
                            <a:pt x="190" y="43"/>
                            <a:pt x="190" y="95"/>
                          </a:cubicBezTo>
                          <a:cubicBezTo>
                            <a:pt x="190" y="147"/>
                            <a:pt x="147" y="190"/>
                            <a:pt x="95" y="190"/>
                          </a:cubicBezTo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anchor="ctr"/>
                    <a:lstStyle/>
                    <a:p>
                      <a:pPr algn="ctr"/>
                    </a:p>
                  </p:txBody>
                </p:sp>
                <p:sp>
                  <p:nvSpPr>
                    <p:cNvPr id="40" name="íş1íḑê"/>
                    <p:cNvSpPr/>
                    <p:nvPr/>
                  </p:nvSpPr>
                  <p:spPr bwMode="auto">
                    <a:xfrm>
                      <a:off x="10185400" y="4362450"/>
                      <a:ext cx="434975" cy="46038"/>
                    </a:xfrm>
                    <a:custGeom>
                      <a:avLst/>
                      <a:gdLst>
                        <a:gd name="T0" fmla="*/ 1143 w 1209"/>
                        <a:gd name="T1" fmla="*/ 129 h 130"/>
                        <a:gd name="T2" fmla="*/ 64 w 1209"/>
                        <a:gd name="T3" fmla="*/ 129 h 130"/>
                        <a:gd name="T4" fmla="*/ 0 w 1209"/>
                        <a:gd name="T5" fmla="*/ 65 h 130"/>
                        <a:gd name="T6" fmla="*/ 64 w 1209"/>
                        <a:gd name="T7" fmla="*/ 0 h 130"/>
                        <a:gd name="T8" fmla="*/ 1143 w 1209"/>
                        <a:gd name="T9" fmla="*/ 0 h 130"/>
                        <a:gd name="T10" fmla="*/ 1208 w 1209"/>
                        <a:gd name="T11" fmla="*/ 65 h 130"/>
                        <a:gd name="T12" fmla="*/ 1143 w 1209"/>
                        <a:gd name="T13" fmla="*/ 129 h 130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09"/>
                        <a:gd name="T22" fmla="*/ 0 h 130"/>
                        <a:gd name="T23" fmla="*/ 1209 w 1209"/>
                        <a:gd name="T24" fmla="*/ 130 h 130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09" h="130">
                          <a:moveTo>
                            <a:pt x="1143" y="129"/>
                          </a:moveTo>
                          <a:lnTo>
                            <a:pt x="64" y="129"/>
                          </a:lnTo>
                          <a:cubicBezTo>
                            <a:pt x="29" y="129"/>
                            <a:pt x="0" y="100"/>
                            <a:pt x="0" y="65"/>
                          </a:cubicBezTo>
                          <a:cubicBezTo>
                            <a:pt x="0" y="29"/>
                            <a:pt x="29" y="0"/>
                            <a:pt x="64" y="0"/>
                          </a:cubicBezTo>
                          <a:lnTo>
                            <a:pt x="1143" y="0"/>
                          </a:lnTo>
                          <a:cubicBezTo>
                            <a:pt x="1179" y="0"/>
                            <a:pt x="1208" y="29"/>
                            <a:pt x="1208" y="65"/>
                          </a:cubicBezTo>
                          <a:cubicBezTo>
                            <a:pt x="1208" y="100"/>
                            <a:pt x="1179" y="129"/>
                            <a:pt x="1143" y="129"/>
                          </a:cubicBezTo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anchor="ctr"/>
                    <a:lstStyle/>
                    <a:p>
                      <a:pPr algn="ctr"/>
                    </a:p>
                  </p:txBody>
                </p:sp>
                <p:sp>
                  <p:nvSpPr>
                    <p:cNvPr id="41" name="ïSḷïḑê"/>
                    <p:cNvSpPr/>
                    <p:nvPr/>
                  </p:nvSpPr>
                  <p:spPr bwMode="auto">
                    <a:xfrm>
                      <a:off x="10190163" y="9671050"/>
                      <a:ext cx="427037" cy="427038"/>
                    </a:xfrm>
                    <a:custGeom>
                      <a:avLst/>
                      <a:gdLst>
                        <a:gd name="T0" fmla="*/ 84 w 1187"/>
                        <a:gd name="T1" fmla="*/ 593 h 1186"/>
                        <a:gd name="T2" fmla="*/ 593 w 1187"/>
                        <a:gd name="T3" fmla="*/ 1102 h 1186"/>
                        <a:gd name="T4" fmla="*/ 1102 w 1187"/>
                        <a:gd name="T5" fmla="*/ 593 h 1186"/>
                        <a:gd name="T6" fmla="*/ 593 w 1187"/>
                        <a:gd name="T7" fmla="*/ 83 h 1186"/>
                        <a:gd name="T8" fmla="*/ 84 w 1187"/>
                        <a:gd name="T9" fmla="*/ 593 h 1186"/>
                        <a:gd name="T10" fmla="*/ 0 w 1187"/>
                        <a:gd name="T11" fmla="*/ 593 h 1186"/>
                        <a:gd name="T12" fmla="*/ 593 w 1187"/>
                        <a:gd name="T13" fmla="*/ 0 h 1186"/>
                        <a:gd name="T14" fmla="*/ 1186 w 1187"/>
                        <a:gd name="T15" fmla="*/ 593 h 1186"/>
                        <a:gd name="T16" fmla="*/ 593 w 1187"/>
                        <a:gd name="T17" fmla="*/ 1185 h 1186"/>
                        <a:gd name="T18" fmla="*/ 0 w 1187"/>
                        <a:gd name="T19" fmla="*/ 593 h 118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1187"/>
                        <a:gd name="T31" fmla="*/ 0 h 1186"/>
                        <a:gd name="T32" fmla="*/ 1187 w 1187"/>
                        <a:gd name="T33" fmla="*/ 1186 h 118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1187" h="1186">
                          <a:moveTo>
                            <a:pt x="84" y="593"/>
                          </a:moveTo>
                          <a:cubicBezTo>
                            <a:pt x="84" y="874"/>
                            <a:pt x="312" y="1102"/>
                            <a:pt x="593" y="1102"/>
                          </a:cubicBezTo>
                          <a:cubicBezTo>
                            <a:pt x="874" y="1102"/>
                            <a:pt x="1102" y="874"/>
                            <a:pt x="1102" y="593"/>
                          </a:cubicBezTo>
                          <a:cubicBezTo>
                            <a:pt x="1102" y="312"/>
                            <a:pt x="874" y="83"/>
                            <a:pt x="593" y="83"/>
                          </a:cubicBezTo>
                          <a:cubicBezTo>
                            <a:pt x="312" y="83"/>
                            <a:pt x="84" y="312"/>
                            <a:pt x="84" y="593"/>
                          </a:cubicBezTo>
                          <a:close/>
                          <a:moveTo>
                            <a:pt x="0" y="593"/>
                          </a:moveTo>
                          <a:cubicBezTo>
                            <a:pt x="0" y="266"/>
                            <a:pt x="266" y="0"/>
                            <a:pt x="593" y="0"/>
                          </a:cubicBezTo>
                          <a:cubicBezTo>
                            <a:pt x="920" y="0"/>
                            <a:pt x="1186" y="266"/>
                            <a:pt x="1186" y="593"/>
                          </a:cubicBezTo>
                          <a:cubicBezTo>
                            <a:pt x="1186" y="920"/>
                            <a:pt x="920" y="1185"/>
                            <a:pt x="593" y="1185"/>
                          </a:cubicBezTo>
                          <a:cubicBezTo>
                            <a:pt x="266" y="1185"/>
                            <a:pt x="0" y="920"/>
                            <a:pt x="0" y="593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anchor="ctr"/>
                    <a:lstStyle/>
                    <a:p>
                      <a:pPr algn="ctr"/>
                    </a:p>
                  </p:txBody>
                </p:sp>
              </p:grpSp>
              <p:sp>
                <p:nvSpPr>
                  <p:cNvPr id="35" name="i$lidê"/>
                  <p:cNvSpPr/>
                  <p:nvPr/>
                </p:nvSpPr>
                <p:spPr>
                  <a:xfrm>
                    <a:off x="4944083" y="1234401"/>
                    <a:ext cx="2303835" cy="408700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</a:p>
                </p:txBody>
              </p:sp>
            </p:grpSp>
            <p:sp>
              <p:nvSpPr>
                <p:cNvPr id="33" name="îsļïḑê"/>
                <p:cNvSpPr/>
                <p:nvPr/>
              </p:nvSpPr>
              <p:spPr bwMode="auto">
                <a:xfrm>
                  <a:off x="5349724" y="2338088"/>
                  <a:ext cx="1492559" cy="2656278"/>
                </a:xfrm>
                <a:prstGeom prst="rect">
                  <a:avLst/>
                </a:prstGeom>
                <a:solidFill>
                  <a:schemeClr val="accent1"/>
                </a:solidFill>
                <a:ln w="6350" cap="flat" cmpd="sng" algn="ctr">
                  <a:noFill/>
                  <a:prstDash val="solid"/>
                  <a:miter lim="800000"/>
                </a:ln>
                <a:effectLst>
                  <a:outerShdw sx="51000" sy="51000" algn="ctr" rotWithShape="0">
                    <a:schemeClr val="tx1">
                      <a:alpha val="30000"/>
                    </a:scheme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</a:p>
              </p:txBody>
            </p:sp>
          </p:grpSp>
          <p:sp>
            <p:nvSpPr>
              <p:cNvPr id="30" name="iṡļïdê"/>
              <p:cNvSpPr/>
              <p:nvPr/>
            </p:nvSpPr>
            <p:spPr bwMode="auto">
              <a:xfrm>
                <a:off x="4995789" y="2828461"/>
                <a:ext cx="277326" cy="451788"/>
              </a:xfrm>
              <a:custGeom>
                <a:avLst/>
                <a:gdLst>
                  <a:gd name="connsiteX0" fmla="*/ 216354 w 373644"/>
                  <a:gd name="connsiteY0" fmla="*/ 245497 h 608697"/>
                  <a:gd name="connsiteX1" fmla="*/ 235971 w 373644"/>
                  <a:gd name="connsiteY1" fmla="*/ 245497 h 608697"/>
                  <a:gd name="connsiteX2" fmla="*/ 235971 w 373644"/>
                  <a:gd name="connsiteY2" fmla="*/ 265114 h 608697"/>
                  <a:gd name="connsiteX3" fmla="*/ 216354 w 373644"/>
                  <a:gd name="connsiteY3" fmla="*/ 265114 h 608697"/>
                  <a:gd name="connsiteX4" fmla="*/ 176978 w 373644"/>
                  <a:gd name="connsiteY4" fmla="*/ 245497 h 608697"/>
                  <a:gd name="connsiteX5" fmla="*/ 196666 w 373644"/>
                  <a:gd name="connsiteY5" fmla="*/ 245497 h 608697"/>
                  <a:gd name="connsiteX6" fmla="*/ 196666 w 373644"/>
                  <a:gd name="connsiteY6" fmla="*/ 265114 h 608697"/>
                  <a:gd name="connsiteX7" fmla="*/ 176978 w 373644"/>
                  <a:gd name="connsiteY7" fmla="*/ 265114 h 608697"/>
                  <a:gd name="connsiteX8" fmla="*/ 137603 w 373644"/>
                  <a:gd name="connsiteY8" fmla="*/ 245497 h 608697"/>
                  <a:gd name="connsiteX9" fmla="*/ 157361 w 373644"/>
                  <a:gd name="connsiteY9" fmla="*/ 245497 h 608697"/>
                  <a:gd name="connsiteX10" fmla="*/ 157361 w 373644"/>
                  <a:gd name="connsiteY10" fmla="*/ 265114 h 608697"/>
                  <a:gd name="connsiteX11" fmla="*/ 137603 w 373644"/>
                  <a:gd name="connsiteY11" fmla="*/ 265114 h 608697"/>
                  <a:gd name="connsiteX12" fmla="*/ 334372 w 373644"/>
                  <a:gd name="connsiteY12" fmla="*/ 198082 h 608697"/>
                  <a:gd name="connsiteX13" fmla="*/ 334372 w 373644"/>
                  <a:gd name="connsiteY13" fmla="*/ 290496 h 608697"/>
                  <a:gd name="connsiteX14" fmla="*/ 354008 w 373644"/>
                  <a:gd name="connsiteY14" fmla="*/ 310101 h 608697"/>
                  <a:gd name="connsiteX15" fmla="*/ 354008 w 373644"/>
                  <a:gd name="connsiteY15" fmla="*/ 212073 h 608697"/>
                  <a:gd name="connsiteX16" fmla="*/ 334372 w 373644"/>
                  <a:gd name="connsiteY16" fmla="*/ 198082 h 608697"/>
                  <a:gd name="connsiteX17" fmla="*/ 39365 w 373644"/>
                  <a:gd name="connsiteY17" fmla="*/ 198082 h 608697"/>
                  <a:gd name="connsiteX18" fmla="*/ 19637 w 373644"/>
                  <a:gd name="connsiteY18" fmla="*/ 212073 h 608697"/>
                  <a:gd name="connsiteX19" fmla="*/ 19637 w 373644"/>
                  <a:gd name="connsiteY19" fmla="*/ 308905 h 608697"/>
                  <a:gd name="connsiteX20" fmla="*/ 39365 w 373644"/>
                  <a:gd name="connsiteY20" fmla="*/ 290312 h 608697"/>
                  <a:gd name="connsiteX21" fmla="*/ 78638 w 373644"/>
                  <a:gd name="connsiteY21" fmla="*/ 19606 h 608697"/>
                  <a:gd name="connsiteX22" fmla="*/ 78638 w 373644"/>
                  <a:gd name="connsiteY22" fmla="*/ 110823 h 608697"/>
                  <a:gd name="connsiteX23" fmla="*/ 59002 w 373644"/>
                  <a:gd name="connsiteY23" fmla="*/ 175715 h 608697"/>
                  <a:gd name="connsiteX24" fmla="*/ 59002 w 373644"/>
                  <a:gd name="connsiteY24" fmla="*/ 298780 h 608697"/>
                  <a:gd name="connsiteX25" fmla="*/ 19637 w 373644"/>
                  <a:gd name="connsiteY25" fmla="*/ 335966 h 608697"/>
                  <a:gd name="connsiteX26" fmla="*/ 19637 w 373644"/>
                  <a:gd name="connsiteY26" fmla="*/ 589091 h 608697"/>
                  <a:gd name="connsiteX27" fmla="*/ 354008 w 373644"/>
                  <a:gd name="connsiteY27" fmla="*/ 589091 h 608697"/>
                  <a:gd name="connsiteX28" fmla="*/ 354008 w 373644"/>
                  <a:gd name="connsiteY28" fmla="*/ 337899 h 608697"/>
                  <a:gd name="connsiteX29" fmla="*/ 314643 w 373644"/>
                  <a:gd name="connsiteY29" fmla="*/ 298596 h 608697"/>
                  <a:gd name="connsiteX30" fmla="*/ 314643 w 373644"/>
                  <a:gd name="connsiteY30" fmla="*/ 175715 h 608697"/>
                  <a:gd name="connsiteX31" fmla="*/ 295007 w 373644"/>
                  <a:gd name="connsiteY31" fmla="*/ 110823 h 608697"/>
                  <a:gd name="connsiteX32" fmla="*/ 295007 w 373644"/>
                  <a:gd name="connsiteY32" fmla="*/ 19606 h 608697"/>
                  <a:gd name="connsiteX33" fmla="*/ 265506 w 373644"/>
                  <a:gd name="connsiteY33" fmla="*/ 19606 h 608697"/>
                  <a:gd name="connsiteX34" fmla="*/ 265506 w 373644"/>
                  <a:gd name="connsiteY34" fmla="*/ 78515 h 608697"/>
                  <a:gd name="connsiteX35" fmla="*/ 186868 w 373644"/>
                  <a:gd name="connsiteY35" fmla="*/ 157122 h 608697"/>
                  <a:gd name="connsiteX36" fmla="*/ 108139 w 373644"/>
                  <a:gd name="connsiteY36" fmla="*/ 78515 h 608697"/>
                  <a:gd name="connsiteX37" fmla="*/ 108139 w 373644"/>
                  <a:gd name="connsiteY37" fmla="*/ 19606 h 608697"/>
                  <a:gd name="connsiteX38" fmla="*/ 59002 w 373644"/>
                  <a:gd name="connsiteY38" fmla="*/ 0 h 608697"/>
                  <a:gd name="connsiteX39" fmla="*/ 127867 w 373644"/>
                  <a:gd name="connsiteY39" fmla="*/ 0 h 608697"/>
                  <a:gd name="connsiteX40" fmla="*/ 127867 w 373644"/>
                  <a:gd name="connsiteY40" fmla="*/ 78515 h 608697"/>
                  <a:gd name="connsiteX41" fmla="*/ 186868 w 373644"/>
                  <a:gd name="connsiteY41" fmla="*/ 137424 h 608697"/>
                  <a:gd name="connsiteX42" fmla="*/ 245870 w 373644"/>
                  <a:gd name="connsiteY42" fmla="*/ 78515 h 608697"/>
                  <a:gd name="connsiteX43" fmla="*/ 245870 w 373644"/>
                  <a:gd name="connsiteY43" fmla="*/ 0 h 608697"/>
                  <a:gd name="connsiteX44" fmla="*/ 314643 w 373644"/>
                  <a:gd name="connsiteY44" fmla="*/ 0 h 608697"/>
                  <a:gd name="connsiteX45" fmla="*/ 314643 w 373644"/>
                  <a:gd name="connsiteY45" fmla="*/ 110823 h 608697"/>
                  <a:gd name="connsiteX46" fmla="*/ 368205 w 373644"/>
                  <a:gd name="connsiteY46" fmla="*/ 197438 h 608697"/>
                  <a:gd name="connsiteX47" fmla="*/ 373644 w 373644"/>
                  <a:gd name="connsiteY47" fmla="*/ 200107 h 608697"/>
                  <a:gd name="connsiteX48" fmla="*/ 373644 w 373644"/>
                  <a:gd name="connsiteY48" fmla="*/ 608697 h 608697"/>
                  <a:gd name="connsiteX49" fmla="*/ 0 w 373644"/>
                  <a:gd name="connsiteY49" fmla="*/ 608697 h 608697"/>
                  <a:gd name="connsiteX50" fmla="*/ 0 w 373644"/>
                  <a:gd name="connsiteY50" fmla="*/ 200107 h 608697"/>
                  <a:gd name="connsiteX51" fmla="*/ 5439 w 373644"/>
                  <a:gd name="connsiteY51" fmla="*/ 197438 h 608697"/>
                  <a:gd name="connsiteX52" fmla="*/ 39365 w 373644"/>
                  <a:gd name="connsiteY52" fmla="*/ 169456 h 608697"/>
                  <a:gd name="connsiteX53" fmla="*/ 39365 w 373644"/>
                  <a:gd name="connsiteY53" fmla="*/ 166879 h 608697"/>
                  <a:gd name="connsiteX54" fmla="*/ 41209 w 373644"/>
                  <a:gd name="connsiteY54" fmla="*/ 166879 h 608697"/>
                  <a:gd name="connsiteX55" fmla="*/ 59002 w 373644"/>
                  <a:gd name="connsiteY55" fmla="*/ 110823 h 608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373644" h="608697">
                    <a:moveTo>
                      <a:pt x="216354" y="245497"/>
                    </a:moveTo>
                    <a:lnTo>
                      <a:pt x="235971" y="245497"/>
                    </a:lnTo>
                    <a:lnTo>
                      <a:pt x="235971" y="265114"/>
                    </a:lnTo>
                    <a:lnTo>
                      <a:pt x="216354" y="265114"/>
                    </a:lnTo>
                    <a:close/>
                    <a:moveTo>
                      <a:pt x="176978" y="245497"/>
                    </a:moveTo>
                    <a:lnTo>
                      <a:pt x="196666" y="245497"/>
                    </a:lnTo>
                    <a:lnTo>
                      <a:pt x="196666" y="265114"/>
                    </a:lnTo>
                    <a:lnTo>
                      <a:pt x="176978" y="265114"/>
                    </a:lnTo>
                    <a:close/>
                    <a:moveTo>
                      <a:pt x="137603" y="245497"/>
                    </a:moveTo>
                    <a:lnTo>
                      <a:pt x="157361" y="245497"/>
                    </a:lnTo>
                    <a:lnTo>
                      <a:pt x="157361" y="265114"/>
                    </a:lnTo>
                    <a:lnTo>
                      <a:pt x="137603" y="265114"/>
                    </a:lnTo>
                    <a:close/>
                    <a:moveTo>
                      <a:pt x="334372" y="198082"/>
                    </a:moveTo>
                    <a:lnTo>
                      <a:pt x="334372" y="290496"/>
                    </a:lnTo>
                    <a:lnTo>
                      <a:pt x="354008" y="310101"/>
                    </a:lnTo>
                    <a:lnTo>
                      <a:pt x="354008" y="212073"/>
                    </a:lnTo>
                    <a:cubicBezTo>
                      <a:pt x="346909" y="208023"/>
                      <a:pt x="340364" y="203329"/>
                      <a:pt x="334372" y="198082"/>
                    </a:cubicBezTo>
                    <a:close/>
                    <a:moveTo>
                      <a:pt x="39365" y="198082"/>
                    </a:moveTo>
                    <a:cubicBezTo>
                      <a:pt x="33373" y="203329"/>
                      <a:pt x="26735" y="208023"/>
                      <a:pt x="19637" y="212073"/>
                    </a:cubicBezTo>
                    <a:lnTo>
                      <a:pt x="19637" y="308905"/>
                    </a:lnTo>
                    <a:lnTo>
                      <a:pt x="39365" y="290312"/>
                    </a:lnTo>
                    <a:close/>
                    <a:moveTo>
                      <a:pt x="78638" y="19606"/>
                    </a:moveTo>
                    <a:lnTo>
                      <a:pt x="78638" y="110823"/>
                    </a:lnTo>
                    <a:cubicBezTo>
                      <a:pt x="78638" y="134571"/>
                      <a:pt x="71631" y="156938"/>
                      <a:pt x="59002" y="175715"/>
                    </a:cubicBezTo>
                    <a:lnTo>
                      <a:pt x="59002" y="298780"/>
                    </a:lnTo>
                    <a:lnTo>
                      <a:pt x="19637" y="335966"/>
                    </a:lnTo>
                    <a:lnTo>
                      <a:pt x="19637" y="589091"/>
                    </a:lnTo>
                    <a:lnTo>
                      <a:pt x="354008" y="589091"/>
                    </a:lnTo>
                    <a:lnTo>
                      <a:pt x="354008" y="337899"/>
                    </a:lnTo>
                    <a:lnTo>
                      <a:pt x="314643" y="298596"/>
                    </a:lnTo>
                    <a:lnTo>
                      <a:pt x="314643" y="175715"/>
                    </a:lnTo>
                    <a:cubicBezTo>
                      <a:pt x="302013" y="156938"/>
                      <a:pt x="295007" y="134571"/>
                      <a:pt x="295007" y="110823"/>
                    </a:cubicBezTo>
                    <a:lnTo>
                      <a:pt x="295007" y="19606"/>
                    </a:lnTo>
                    <a:lnTo>
                      <a:pt x="265506" y="19606"/>
                    </a:lnTo>
                    <a:lnTo>
                      <a:pt x="265506" y="78515"/>
                    </a:lnTo>
                    <a:cubicBezTo>
                      <a:pt x="265506" y="121868"/>
                      <a:pt x="230197" y="157122"/>
                      <a:pt x="186868" y="157122"/>
                    </a:cubicBezTo>
                    <a:cubicBezTo>
                      <a:pt x="143447" y="157122"/>
                      <a:pt x="108139" y="121868"/>
                      <a:pt x="108139" y="78515"/>
                    </a:cubicBezTo>
                    <a:lnTo>
                      <a:pt x="108139" y="19606"/>
                    </a:lnTo>
                    <a:close/>
                    <a:moveTo>
                      <a:pt x="59002" y="0"/>
                    </a:moveTo>
                    <a:lnTo>
                      <a:pt x="127867" y="0"/>
                    </a:lnTo>
                    <a:lnTo>
                      <a:pt x="127867" y="78515"/>
                    </a:lnTo>
                    <a:cubicBezTo>
                      <a:pt x="127867" y="111007"/>
                      <a:pt x="154325" y="137424"/>
                      <a:pt x="186868" y="137424"/>
                    </a:cubicBezTo>
                    <a:cubicBezTo>
                      <a:pt x="219411" y="137424"/>
                      <a:pt x="245870" y="111007"/>
                      <a:pt x="245870" y="78515"/>
                    </a:cubicBezTo>
                    <a:lnTo>
                      <a:pt x="245870" y="0"/>
                    </a:lnTo>
                    <a:lnTo>
                      <a:pt x="314643" y="0"/>
                    </a:lnTo>
                    <a:lnTo>
                      <a:pt x="314643" y="110823"/>
                    </a:lnTo>
                    <a:cubicBezTo>
                      <a:pt x="314643" y="147733"/>
                      <a:pt x="335201" y="180869"/>
                      <a:pt x="368205" y="197438"/>
                    </a:cubicBezTo>
                    <a:lnTo>
                      <a:pt x="373644" y="200107"/>
                    </a:lnTo>
                    <a:lnTo>
                      <a:pt x="373644" y="608697"/>
                    </a:lnTo>
                    <a:lnTo>
                      <a:pt x="0" y="608697"/>
                    </a:lnTo>
                    <a:lnTo>
                      <a:pt x="0" y="200107"/>
                    </a:lnTo>
                    <a:lnTo>
                      <a:pt x="5439" y="197438"/>
                    </a:lnTo>
                    <a:cubicBezTo>
                      <a:pt x="19083" y="190626"/>
                      <a:pt x="30515" y="180961"/>
                      <a:pt x="39365" y="169456"/>
                    </a:cubicBezTo>
                    <a:lnTo>
                      <a:pt x="39365" y="166879"/>
                    </a:lnTo>
                    <a:lnTo>
                      <a:pt x="41209" y="166879"/>
                    </a:lnTo>
                    <a:cubicBezTo>
                      <a:pt x="52640" y="150863"/>
                      <a:pt x="59002" y="131441"/>
                      <a:pt x="59002" y="1108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" name="iś1iḋe"/>
              <p:cNvSpPr/>
              <p:nvPr/>
            </p:nvSpPr>
            <p:spPr>
              <a:xfrm>
                <a:off x="4483903" y="3399090"/>
                <a:ext cx="1277200" cy="377344"/>
              </a:xfrm>
              <a:prstGeom prst="rect">
                <a:avLst/>
              </a:prstGeom>
            </p:spPr>
            <p:txBody>
              <a:bodyPr wrap="none" anchor="ctr" anchorCtr="0">
                <a:normAutofit/>
              </a:bodyPr>
              <a:lstStyle/>
              <a:p>
                <a:pPr algn="ctr" defTabSz="914400"/>
                <a:r>
                  <a:rPr lang="en-US" altLang="zh-CN" sz="1600" b="1" i="1" dirty="0">
                    <a:solidFill>
                      <a:schemeClr val="bg1"/>
                    </a:solidFill>
                  </a:rPr>
                  <a:t>Text</a:t>
                </a:r>
                <a:endParaRPr lang="zh-CN" altLang="en-US" sz="1600" b="1" i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8" name="îşlîďè"/>
            <p:cNvSpPr/>
            <p:nvPr/>
          </p:nvSpPr>
          <p:spPr>
            <a:xfrm>
              <a:off x="6394232" y="3399090"/>
              <a:ext cx="1277200" cy="377344"/>
            </a:xfrm>
            <a:prstGeom prst="rect">
              <a:avLst/>
            </a:prstGeom>
          </p:spPr>
          <p:txBody>
            <a:bodyPr wrap="none" anchor="ctr" anchorCtr="0">
              <a:normAutofit/>
            </a:bodyPr>
            <a:lstStyle/>
            <a:p>
              <a:pPr algn="ctr" defTabSz="914400"/>
              <a:r>
                <a:rPr lang="en-US" altLang="zh-CN" sz="1600" b="1" i="1" dirty="0">
                  <a:solidFill>
                    <a:schemeClr val="bg1"/>
                  </a:solidFill>
                </a:rPr>
                <a:t>Text</a:t>
              </a:r>
              <a:endParaRPr lang="zh-CN" altLang="en-US" sz="1600" b="1" i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181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567934"/>
            <a:ext cx="10807254" cy="4108598"/>
            <a:chOff x="0" y="1567934"/>
            <a:chExt cx="10807254" cy="4108598"/>
          </a:xfrm>
        </p:grpSpPr>
        <p:sp>
          <p:nvSpPr>
            <p:cNvPr id="71" name="ïŝ1ïḋé"/>
            <p:cNvSpPr/>
            <p:nvPr/>
          </p:nvSpPr>
          <p:spPr>
            <a:xfrm>
              <a:off x="0" y="1705743"/>
              <a:ext cx="4576718" cy="1916489"/>
            </a:xfrm>
            <a:prstGeom prst="rect">
              <a:avLst/>
            </a:prstGeom>
            <a:blipFill>
              <a:blip r:embed="rId2"/>
              <a:stretch>
                <a:fillRect t="-29798" b="-29407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1DAD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72" name="ïsļïḓè"/>
            <p:cNvSpPr/>
            <p:nvPr/>
          </p:nvSpPr>
          <p:spPr>
            <a:xfrm>
              <a:off x="669925" y="1705743"/>
              <a:ext cx="3906793" cy="1916489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73" name="íṧļíḋê"/>
            <p:cNvSpPr txBox="1"/>
            <p:nvPr/>
          </p:nvSpPr>
          <p:spPr>
            <a:xfrm>
              <a:off x="2191718" y="2045039"/>
              <a:ext cx="2385000" cy="1237896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</a:bodyPr>
            <a:lstStyle/>
            <a:p>
              <a:pPr algn="r"/>
              <a:r>
                <a:rPr lang="en-US" altLang="zh-CN" sz="3200" dirty="0">
                  <a:solidFill>
                    <a:schemeClr val="bg1"/>
                  </a:solidFill>
                </a:rPr>
                <a:t>CONTENTS</a:t>
              </a:r>
              <a:endParaRPr lang="en-US" altLang="zh-CN" sz="3200" dirty="0">
                <a:solidFill>
                  <a:schemeClr val="bg1"/>
                </a:solidFill>
              </a:endParaRPr>
            </a:p>
          </p:txBody>
        </p:sp>
        <p:sp>
          <p:nvSpPr>
            <p:cNvPr id="74" name="í$1iďé"/>
            <p:cNvSpPr/>
            <p:nvPr/>
          </p:nvSpPr>
          <p:spPr>
            <a:xfrm>
              <a:off x="6492083" y="4950429"/>
              <a:ext cx="540000" cy="540000"/>
            </a:xfrm>
            <a:prstGeom prst="ellipse">
              <a:avLst/>
            </a:prstGeom>
            <a:solidFill>
              <a:schemeClr val="accent5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rm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Impact" panose="020B0806030902050204" pitchFamily="34" charset="0"/>
                </a:rPr>
                <a:t>05</a:t>
              </a:r>
              <a:endParaRPr lang="en-US" altLang="zh-CN" sz="1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75" name="ïṥlîḓê"/>
            <p:cNvGrpSpPr/>
            <p:nvPr/>
          </p:nvGrpSpPr>
          <p:grpSpPr>
            <a:xfrm>
              <a:off x="7131000" y="4877948"/>
              <a:ext cx="3676254" cy="798584"/>
              <a:chOff x="7189746" y="4435627"/>
              <a:chExt cx="3676254" cy="798584"/>
            </a:xfrm>
          </p:grpSpPr>
          <p:sp>
            <p:nvSpPr>
              <p:cNvPr id="93" name="íSlïḍè"/>
              <p:cNvSpPr txBox="1"/>
              <p:nvPr/>
            </p:nvSpPr>
            <p:spPr>
              <a:xfrm>
                <a:off x="7189746" y="4435627"/>
                <a:ext cx="3676254" cy="399292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anchor="b" anchorCtr="0">
                <a:normAutofit/>
              </a:bodyPr>
              <a:lstStyle/>
              <a:p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  <p:sp>
            <p:nvSpPr>
              <p:cNvPr id="94" name="iṥḷïḋê"/>
              <p:cNvSpPr txBox="1"/>
              <p:nvPr/>
            </p:nvSpPr>
            <p:spPr>
              <a:xfrm>
                <a:off x="7189746" y="4834919"/>
                <a:ext cx="3676254" cy="399292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</p:grpSp>
        <p:sp>
          <p:nvSpPr>
            <p:cNvPr id="76" name="işļiḍê"/>
            <p:cNvSpPr/>
            <p:nvPr/>
          </p:nvSpPr>
          <p:spPr>
            <a:xfrm>
              <a:off x="6492083" y="4122925"/>
              <a:ext cx="540000" cy="540000"/>
            </a:xfrm>
            <a:prstGeom prst="ellipse">
              <a:avLst/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rm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en-US" altLang="zh-CN" sz="1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77" name="îṥlîḓe"/>
            <p:cNvGrpSpPr/>
            <p:nvPr/>
          </p:nvGrpSpPr>
          <p:grpSpPr>
            <a:xfrm>
              <a:off x="7131000" y="4050444"/>
              <a:ext cx="3676254" cy="798584"/>
              <a:chOff x="7189746" y="4435627"/>
              <a:chExt cx="3676254" cy="798584"/>
            </a:xfrm>
          </p:grpSpPr>
          <p:sp>
            <p:nvSpPr>
              <p:cNvPr id="91" name="îş1ïḍè"/>
              <p:cNvSpPr txBox="1"/>
              <p:nvPr/>
            </p:nvSpPr>
            <p:spPr>
              <a:xfrm>
                <a:off x="7189746" y="4435627"/>
                <a:ext cx="3676254" cy="399292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anchor="b" anchorCtr="0">
                <a:normAutofit/>
              </a:bodyPr>
              <a:lstStyle/>
              <a:p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  <p:sp>
            <p:nvSpPr>
              <p:cNvPr id="92" name="í$ḻïḍé"/>
              <p:cNvSpPr txBox="1"/>
              <p:nvPr/>
            </p:nvSpPr>
            <p:spPr>
              <a:xfrm>
                <a:off x="7189746" y="4834919"/>
                <a:ext cx="3676254" cy="399292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</p:grpSp>
        <p:sp>
          <p:nvSpPr>
            <p:cNvPr id="78" name="îŝḷíḍe"/>
            <p:cNvSpPr/>
            <p:nvPr/>
          </p:nvSpPr>
          <p:spPr>
            <a:xfrm>
              <a:off x="6492083" y="3295421"/>
              <a:ext cx="540000" cy="540000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rm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en-US" altLang="zh-CN" sz="1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79" name="iṩľïḋé"/>
            <p:cNvGrpSpPr/>
            <p:nvPr/>
          </p:nvGrpSpPr>
          <p:grpSpPr>
            <a:xfrm>
              <a:off x="7131000" y="3222940"/>
              <a:ext cx="3676254" cy="798584"/>
              <a:chOff x="7189746" y="4435627"/>
              <a:chExt cx="3676254" cy="798584"/>
            </a:xfrm>
          </p:grpSpPr>
          <p:sp>
            <p:nvSpPr>
              <p:cNvPr id="89" name="íşḷiḑe"/>
              <p:cNvSpPr txBox="1"/>
              <p:nvPr/>
            </p:nvSpPr>
            <p:spPr>
              <a:xfrm>
                <a:off x="7189746" y="4435627"/>
                <a:ext cx="3676254" cy="399292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anchor="b" anchorCtr="0">
                <a:normAutofit/>
              </a:bodyPr>
              <a:lstStyle/>
              <a:p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  <p:sp>
            <p:nvSpPr>
              <p:cNvPr id="90" name="îṣľîḋè"/>
              <p:cNvSpPr txBox="1"/>
              <p:nvPr/>
            </p:nvSpPr>
            <p:spPr>
              <a:xfrm>
                <a:off x="7189746" y="4834919"/>
                <a:ext cx="3676254" cy="399292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</p:grpSp>
        <p:sp>
          <p:nvSpPr>
            <p:cNvPr id="80" name="í$ḷiḍe"/>
            <p:cNvSpPr/>
            <p:nvPr/>
          </p:nvSpPr>
          <p:spPr>
            <a:xfrm>
              <a:off x="6492083" y="2467918"/>
              <a:ext cx="540000" cy="54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rm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en-US" altLang="zh-CN" sz="1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81" name="îşļídê"/>
            <p:cNvGrpSpPr/>
            <p:nvPr/>
          </p:nvGrpSpPr>
          <p:grpSpPr>
            <a:xfrm>
              <a:off x="7131000" y="2395437"/>
              <a:ext cx="3676254" cy="798584"/>
              <a:chOff x="7189746" y="4435627"/>
              <a:chExt cx="3676254" cy="798584"/>
            </a:xfrm>
          </p:grpSpPr>
          <p:sp>
            <p:nvSpPr>
              <p:cNvPr id="87" name="îṣļïḑe"/>
              <p:cNvSpPr txBox="1"/>
              <p:nvPr/>
            </p:nvSpPr>
            <p:spPr>
              <a:xfrm>
                <a:off x="7189746" y="4435627"/>
                <a:ext cx="3676254" cy="399292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anchor="b" anchorCtr="0">
                <a:normAutofit/>
              </a:bodyPr>
              <a:lstStyle/>
              <a:p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  <p:sp>
            <p:nvSpPr>
              <p:cNvPr id="88" name="íṩ1iḋé"/>
              <p:cNvSpPr txBox="1"/>
              <p:nvPr/>
            </p:nvSpPr>
            <p:spPr>
              <a:xfrm>
                <a:off x="7189746" y="4834919"/>
                <a:ext cx="3676254" cy="399292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</p:grpSp>
        <p:sp>
          <p:nvSpPr>
            <p:cNvPr id="82" name="íŝļíḑè"/>
            <p:cNvSpPr/>
            <p:nvPr/>
          </p:nvSpPr>
          <p:spPr>
            <a:xfrm>
              <a:off x="6492083" y="1640415"/>
              <a:ext cx="540000" cy="54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rm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en-US" altLang="zh-CN" sz="1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83" name="ïŝľïďê"/>
            <p:cNvGrpSpPr/>
            <p:nvPr/>
          </p:nvGrpSpPr>
          <p:grpSpPr>
            <a:xfrm>
              <a:off x="7131000" y="1567934"/>
              <a:ext cx="3676254" cy="798584"/>
              <a:chOff x="7189746" y="4435627"/>
              <a:chExt cx="3676254" cy="798584"/>
            </a:xfrm>
          </p:grpSpPr>
          <p:sp>
            <p:nvSpPr>
              <p:cNvPr id="85" name="iṥlïḋê"/>
              <p:cNvSpPr txBox="1"/>
              <p:nvPr/>
            </p:nvSpPr>
            <p:spPr>
              <a:xfrm>
                <a:off x="7189746" y="4435627"/>
                <a:ext cx="3676254" cy="399292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anchor="b" anchorCtr="0">
                <a:normAutofit/>
              </a:bodyPr>
              <a:lstStyle/>
              <a:p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  <p:sp>
            <p:nvSpPr>
              <p:cNvPr id="86" name="ïŝḻîḍe"/>
              <p:cNvSpPr txBox="1"/>
              <p:nvPr/>
            </p:nvSpPr>
            <p:spPr>
              <a:xfrm>
                <a:off x="7189746" y="4834919"/>
                <a:ext cx="3676254" cy="399292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</p:grpSp>
        <p:cxnSp>
          <p:nvCxnSpPr>
            <p:cNvPr id="84" name="直接连接符 83"/>
            <p:cNvCxnSpPr/>
            <p:nvPr/>
          </p:nvCxnSpPr>
          <p:spPr>
            <a:xfrm>
              <a:off x="6186000" y="1768233"/>
              <a:ext cx="0" cy="37080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 userDrawn="1">
            <p:ph type="body" idx="1"/>
          </p:nvPr>
        </p:nvSpPr>
        <p:spPr/>
        <p:txBody>
          <a:bodyPr/>
          <a:lstStyle/>
          <a:p>
            <a:pPr lvl="0"/>
            <a:r>
              <a:rPr lang="en-US" altLang="zh-CN"/>
              <a:t>Supporting text here.</a:t>
            </a:r>
            <a:endParaRPr lang="en-US" altLang="zh-CN"/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9906743" y="2132852"/>
            <a:ext cx="1613745" cy="2048434"/>
          </a:xfrm>
          <a:prstGeom prst="rect">
            <a:avLst/>
          </a:prstGeom>
          <a:noFill/>
          <a:effectLst>
            <a:reflection blurRad="6350" stA="50000" endA="300" endPos="48000" dir="5400000" sy="-100000" algn="bl" rotWithShape="0"/>
          </a:effectLst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dirty="0">
                <a:ln w="44450" cap="rnd">
                  <a:noFill/>
                </a:ln>
                <a:solidFill>
                  <a:schemeClr val="bg1"/>
                </a:solidFill>
                <a:effectLst/>
                <a:latin typeface="Impact" panose="020B0806030902050204" pitchFamily="34" charset="0"/>
                <a:cs typeface="Arial" panose="020B0604020202020204" pitchFamily="34" charset="0"/>
              </a:rPr>
              <a:t>04</a:t>
            </a:r>
            <a:endParaRPr lang="zh-CN" altLang="en-US" dirty="0">
              <a:ln w="44450" cap="rnd">
                <a:noFill/>
              </a:ln>
              <a:solidFill>
                <a:schemeClr val="bg1"/>
              </a:solidFill>
              <a:effectLst/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0890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903698"/>
            <a:ext cx="10845800" cy="3457005"/>
            <a:chOff x="673100" y="1903699"/>
            <a:chExt cx="10845800" cy="3457005"/>
          </a:xfrm>
        </p:grpSpPr>
        <p:sp>
          <p:nvSpPr>
            <p:cNvPr id="6" name="ïṣļiďe"/>
            <p:cNvSpPr/>
            <p:nvPr/>
          </p:nvSpPr>
          <p:spPr>
            <a:xfrm>
              <a:off x="3112019" y="3355918"/>
              <a:ext cx="8406881" cy="20047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ïsľiḋé"/>
            <p:cNvSpPr/>
            <p:nvPr/>
          </p:nvSpPr>
          <p:spPr>
            <a:xfrm>
              <a:off x="673100" y="3355918"/>
              <a:ext cx="2438919" cy="2004786"/>
            </a:xfrm>
            <a:prstGeom prst="rect">
              <a:avLst/>
            </a:prstGeom>
            <a:blipFill>
              <a:blip r:embed="rId2"/>
              <a:stretch>
                <a:fillRect l="-4825" r="-4775"/>
              </a:stretch>
            </a:blipFill>
            <a:ln w="38100">
              <a:noFill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 lang="zh-CN" altLang="en-US" b="1"/>
            </a:p>
          </p:txBody>
        </p:sp>
        <p:sp>
          <p:nvSpPr>
            <p:cNvPr id="8" name="ïŝḷîḑè"/>
            <p:cNvSpPr/>
            <p:nvPr/>
          </p:nvSpPr>
          <p:spPr>
            <a:xfrm>
              <a:off x="790354" y="3355918"/>
              <a:ext cx="2321666" cy="2004786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 w="38100">
              <a:noFill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 lang="zh-CN" altLang="en-US" b="1"/>
            </a:p>
          </p:txBody>
        </p:sp>
        <p:grpSp>
          <p:nvGrpSpPr>
            <p:cNvPr id="9" name="işlîďé"/>
            <p:cNvGrpSpPr/>
            <p:nvPr/>
          </p:nvGrpSpPr>
          <p:grpSpPr>
            <a:xfrm>
              <a:off x="3229272" y="3909268"/>
              <a:ext cx="8172375" cy="1451436"/>
              <a:chOff x="3346525" y="3409490"/>
              <a:chExt cx="8172375" cy="1451436"/>
            </a:xfrm>
          </p:grpSpPr>
          <p:grpSp>
            <p:nvGrpSpPr>
              <p:cNvPr id="23" name="î$ḻíďê"/>
              <p:cNvGrpSpPr/>
              <p:nvPr/>
            </p:nvGrpSpPr>
            <p:grpSpPr>
              <a:xfrm>
                <a:off x="3346525" y="3409490"/>
                <a:ext cx="1767167" cy="1451436"/>
                <a:chOff x="4325611" y="2758614"/>
                <a:chExt cx="1675278" cy="1451436"/>
              </a:xfrm>
            </p:grpSpPr>
            <p:sp>
              <p:nvSpPr>
                <p:cNvPr id="36" name="í$ľíḍè"/>
                <p:cNvSpPr/>
                <p:nvPr/>
              </p:nvSpPr>
              <p:spPr bwMode="auto">
                <a:xfrm>
                  <a:off x="4325611" y="3171494"/>
                  <a:ext cx="1675278" cy="1038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Supporting text here. </a:t>
                  </a:r>
                  <a:endParaRPr lang="en-US" altLang="zh-CN" sz="1100" dirty="0"/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……</a:t>
                  </a:r>
                  <a:endParaRPr lang="en-US" altLang="zh-CN" sz="1100" dirty="0"/>
                </a:p>
              </p:txBody>
            </p:sp>
            <p:sp>
              <p:nvSpPr>
                <p:cNvPr id="37" name="íś1iďê"/>
                <p:cNvSpPr txBox="1"/>
                <p:nvPr/>
              </p:nvSpPr>
              <p:spPr bwMode="auto">
                <a:xfrm>
                  <a:off x="4325611" y="2758614"/>
                  <a:ext cx="1675278" cy="4128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800" b="1" dirty="0"/>
                    <a:t>01.Text here</a:t>
                  </a:r>
                  <a:endParaRPr lang="en-US" altLang="zh-CN" sz="1800" b="1" dirty="0"/>
                </a:p>
              </p:txBody>
            </p:sp>
          </p:grpSp>
          <p:grpSp>
            <p:nvGrpSpPr>
              <p:cNvPr id="24" name="íşľídé"/>
              <p:cNvGrpSpPr/>
              <p:nvPr/>
            </p:nvGrpSpPr>
            <p:grpSpPr>
              <a:xfrm>
                <a:off x="5481595" y="3409490"/>
                <a:ext cx="1767167" cy="1451436"/>
                <a:chOff x="6287715" y="2758614"/>
                <a:chExt cx="1675278" cy="1451436"/>
              </a:xfrm>
            </p:grpSpPr>
            <p:sp>
              <p:nvSpPr>
                <p:cNvPr id="34" name="ïś1ïḍe"/>
                <p:cNvSpPr/>
                <p:nvPr/>
              </p:nvSpPr>
              <p:spPr bwMode="auto">
                <a:xfrm>
                  <a:off x="6287715" y="3171494"/>
                  <a:ext cx="1675278" cy="1038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Supporting text here. </a:t>
                  </a:r>
                  <a:endParaRPr lang="en-US" altLang="zh-CN" sz="1100" dirty="0"/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……</a:t>
                  </a:r>
                  <a:endParaRPr lang="en-US" altLang="zh-CN" sz="1100" dirty="0"/>
                </a:p>
              </p:txBody>
            </p:sp>
            <p:sp>
              <p:nvSpPr>
                <p:cNvPr id="35" name="işļîḓe"/>
                <p:cNvSpPr txBox="1"/>
                <p:nvPr/>
              </p:nvSpPr>
              <p:spPr bwMode="auto">
                <a:xfrm>
                  <a:off x="6287715" y="2758614"/>
                  <a:ext cx="1675278" cy="4128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800" b="1" dirty="0"/>
                    <a:t>02.Text here</a:t>
                  </a:r>
                  <a:endParaRPr lang="en-US" altLang="zh-CN" sz="1800" b="1" dirty="0"/>
                </a:p>
              </p:txBody>
            </p:sp>
          </p:grpSp>
          <p:grpSp>
            <p:nvGrpSpPr>
              <p:cNvPr id="25" name="íṧ1ïḓè"/>
              <p:cNvGrpSpPr/>
              <p:nvPr/>
            </p:nvGrpSpPr>
            <p:grpSpPr>
              <a:xfrm>
                <a:off x="7616665" y="3409490"/>
                <a:ext cx="1767167" cy="1451436"/>
                <a:chOff x="8249819" y="2758614"/>
                <a:chExt cx="1675278" cy="1451436"/>
              </a:xfrm>
            </p:grpSpPr>
            <p:sp>
              <p:nvSpPr>
                <p:cNvPr id="32" name="íṥlïďê"/>
                <p:cNvSpPr/>
                <p:nvPr/>
              </p:nvSpPr>
              <p:spPr bwMode="auto">
                <a:xfrm>
                  <a:off x="8249819" y="3171494"/>
                  <a:ext cx="1675278" cy="1038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Supporting text here. </a:t>
                  </a:r>
                  <a:endParaRPr lang="en-US" altLang="zh-CN" sz="1100" dirty="0"/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……</a:t>
                  </a:r>
                  <a:endParaRPr lang="en-US" altLang="zh-CN" sz="1100" dirty="0"/>
                </a:p>
              </p:txBody>
            </p:sp>
            <p:sp>
              <p:nvSpPr>
                <p:cNvPr id="33" name="ïṡ1îďê"/>
                <p:cNvSpPr txBox="1"/>
                <p:nvPr/>
              </p:nvSpPr>
              <p:spPr bwMode="auto">
                <a:xfrm>
                  <a:off x="8249819" y="2758614"/>
                  <a:ext cx="1675278" cy="4128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800" b="1" dirty="0"/>
                    <a:t>03.Text here</a:t>
                  </a:r>
                  <a:endParaRPr lang="en-US" altLang="zh-CN" sz="1800" b="1" dirty="0"/>
                </a:p>
              </p:txBody>
            </p:sp>
          </p:grpSp>
          <p:cxnSp>
            <p:nvCxnSpPr>
              <p:cNvPr id="26" name="直接连接符 25"/>
              <p:cNvCxnSpPr/>
              <p:nvPr/>
            </p:nvCxnSpPr>
            <p:spPr>
              <a:xfrm flipH="1">
                <a:off x="5297643" y="3505051"/>
                <a:ext cx="1" cy="1146024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flipH="1">
                <a:off x="7432713" y="3505051"/>
                <a:ext cx="1" cy="1146024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8" name="ïśļiḓê"/>
              <p:cNvGrpSpPr/>
              <p:nvPr/>
            </p:nvGrpSpPr>
            <p:grpSpPr>
              <a:xfrm>
                <a:off x="9751733" y="3409490"/>
                <a:ext cx="1767167" cy="1451436"/>
                <a:chOff x="8249819" y="2758614"/>
                <a:chExt cx="1675278" cy="1451436"/>
              </a:xfrm>
            </p:grpSpPr>
            <p:sp>
              <p:nvSpPr>
                <p:cNvPr id="30" name="îṡliḑé"/>
                <p:cNvSpPr/>
                <p:nvPr/>
              </p:nvSpPr>
              <p:spPr bwMode="auto">
                <a:xfrm>
                  <a:off x="8249819" y="3171494"/>
                  <a:ext cx="1675278" cy="1038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Supporting text here. </a:t>
                  </a:r>
                  <a:endParaRPr lang="en-US" altLang="zh-CN" sz="1100" dirty="0"/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……</a:t>
                  </a:r>
                  <a:endParaRPr lang="en-US" altLang="zh-CN" sz="1100" dirty="0"/>
                </a:p>
              </p:txBody>
            </p:sp>
            <p:sp>
              <p:nvSpPr>
                <p:cNvPr id="31" name="iṣlîde"/>
                <p:cNvSpPr txBox="1"/>
                <p:nvPr/>
              </p:nvSpPr>
              <p:spPr bwMode="auto">
                <a:xfrm>
                  <a:off x="8249819" y="2758614"/>
                  <a:ext cx="1675278" cy="4128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800" b="1" dirty="0"/>
                    <a:t>04.Text here</a:t>
                  </a:r>
                  <a:endParaRPr lang="en-US" altLang="zh-CN" sz="1800" b="1" dirty="0"/>
                </a:p>
              </p:txBody>
            </p:sp>
          </p:grpSp>
          <p:cxnSp>
            <p:nvCxnSpPr>
              <p:cNvPr id="29" name="直接连接符 28"/>
              <p:cNvCxnSpPr/>
              <p:nvPr/>
            </p:nvCxnSpPr>
            <p:spPr>
              <a:xfrm flipH="1">
                <a:off x="9567783" y="3505051"/>
                <a:ext cx="1" cy="1146024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îṩļíḓè"/>
            <p:cNvGrpSpPr/>
            <p:nvPr/>
          </p:nvGrpSpPr>
          <p:grpSpPr>
            <a:xfrm>
              <a:off x="4668924" y="1903699"/>
              <a:ext cx="5293063" cy="1776679"/>
              <a:chOff x="6469482" y="2403474"/>
              <a:chExt cx="2408093" cy="808304"/>
            </a:xfrm>
          </p:grpSpPr>
          <p:grpSp>
            <p:nvGrpSpPr>
              <p:cNvPr id="11" name="ïśḷïḑè"/>
              <p:cNvGrpSpPr/>
              <p:nvPr/>
            </p:nvGrpSpPr>
            <p:grpSpPr>
              <a:xfrm>
                <a:off x="8219037" y="2478357"/>
                <a:ext cx="658538" cy="658538"/>
                <a:chOff x="7502898" y="2478357"/>
                <a:chExt cx="658538" cy="658538"/>
              </a:xfrm>
            </p:grpSpPr>
            <p:sp>
              <p:nvSpPr>
                <p:cNvPr id="21" name="ísľîḓé"/>
                <p:cNvSpPr/>
                <p:nvPr/>
              </p:nvSpPr>
              <p:spPr>
                <a:xfrm>
                  <a:off x="7502898" y="2478357"/>
                  <a:ext cx="658538" cy="658538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bg1"/>
                  </a:solidFill>
                  <a:miter lim="400000"/>
                </a:ln>
              </p:spPr>
              <p:txBody>
                <a:bodyPr lIns="19050" tIns="19050" rIns="19050" bIns="19050" anchor="ctr"/>
                <a:lstStyle/>
                <a:p>
                  <a:endParaRPr sz="2000"/>
                </a:p>
              </p:txBody>
            </p:sp>
            <p:sp>
              <p:nvSpPr>
                <p:cNvPr id="22" name="ïṧļiḋê"/>
                <p:cNvSpPr/>
                <p:nvPr/>
              </p:nvSpPr>
              <p:spPr bwMode="auto">
                <a:xfrm>
                  <a:off x="7790788" y="2686780"/>
                  <a:ext cx="242144" cy="241692"/>
                </a:xfrm>
                <a:custGeom>
                  <a:avLst/>
                  <a:gdLst>
                    <a:gd name="connsiteX0" fmla="*/ 290910 w 605702"/>
                    <a:gd name="connsiteY0" fmla="*/ 156336 h 604568"/>
                    <a:gd name="connsiteX1" fmla="*/ 335849 w 605702"/>
                    <a:gd name="connsiteY1" fmla="*/ 164992 h 604568"/>
                    <a:gd name="connsiteX2" fmla="*/ 288310 w 605702"/>
                    <a:gd name="connsiteY2" fmla="*/ 212456 h 604568"/>
                    <a:gd name="connsiteX3" fmla="*/ 203632 w 605702"/>
                    <a:gd name="connsiteY3" fmla="*/ 244717 h 604568"/>
                    <a:gd name="connsiteX4" fmla="*/ 203632 w 605702"/>
                    <a:gd name="connsiteY4" fmla="*/ 401388 h 604568"/>
                    <a:gd name="connsiteX5" fmla="*/ 360547 w 605702"/>
                    <a:gd name="connsiteY5" fmla="*/ 401388 h 604568"/>
                    <a:gd name="connsiteX6" fmla="*/ 392859 w 605702"/>
                    <a:gd name="connsiteY6" fmla="*/ 316749 h 604568"/>
                    <a:gd name="connsiteX7" fmla="*/ 440397 w 605702"/>
                    <a:gd name="connsiteY7" fmla="*/ 269284 h 604568"/>
                    <a:gd name="connsiteX8" fmla="*/ 400287 w 605702"/>
                    <a:gd name="connsiteY8" fmla="*/ 441065 h 604568"/>
                    <a:gd name="connsiteX9" fmla="*/ 163892 w 605702"/>
                    <a:gd name="connsiteY9" fmla="*/ 441065 h 604568"/>
                    <a:gd name="connsiteX10" fmla="*/ 163892 w 605702"/>
                    <a:gd name="connsiteY10" fmla="*/ 205040 h 604568"/>
                    <a:gd name="connsiteX11" fmla="*/ 290910 w 605702"/>
                    <a:gd name="connsiteY11" fmla="*/ 156336 h 604568"/>
                    <a:gd name="connsiteX12" fmla="*/ 246542 w 605702"/>
                    <a:gd name="connsiteY12" fmla="*/ 43775 h 604568"/>
                    <a:gd name="connsiteX13" fmla="*/ 422196 w 605702"/>
                    <a:gd name="connsiteY13" fmla="*/ 78723 h 604568"/>
                    <a:gd name="connsiteX14" fmla="*/ 376794 w 605702"/>
                    <a:gd name="connsiteY14" fmla="*/ 124054 h 604568"/>
                    <a:gd name="connsiteX15" fmla="*/ 126109 w 605702"/>
                    <a:gd name="connsiteY15" fmla="*/ 167345 h 604568"/>
                    <a:gd name="connsiteX16" fmla="*/ 126109 w 605702"/>
                    <a:gd name="connsiteY16" fmla="*/ 478820 h 604568"/>
                    <a:gd name="connsiteX17" fmla="*/ 438073 w 605702"/>
                    <a:gd name="connsiteY17" fmla="*/ 478820 h 604568"/>
                    <a:gd name="connsiteX18" fmla="*/ 481432 w 605702"/>
                    <a:gd name="connsiteY18" fmla="*/ 228527 h 604568"/>
                    <a:gd name="connsiteX19" fmla="*/ 526741 w 605702"/>
                    <a:gd name="connsiteY19" fmla="*/ 183011 h 604568"/>
                    <a:gd name="connsiteX20" fmla="*/ 481432 w 605702"/>
                    <a:gd name="connsiteY20" fmla="*/ 522111 h 604568"/>
                    <a:gd name="connsiteX21" fmla="*/ 82657 w 605702"/>
                    <a:gd name="connsiteY21" fmla="*/ 522111 h 604568"/>
                    <a:gd name="connsiteX22" fmla="*/ 82657 w 605702"/>
                    <a:gd name="connsiteY22" fmla="*/ 123961 h 604568"/>
                    <a:gd name="connsiteX23" fmla="*/ 246542 w 605702"/>
                    <a:gd name="connsiteY23" fmla="*/ 43775 h 604568"/>
                    <a:gd name="connsiteX24" fmla="*/ 536061 w 605702"/>
                    <a:gd name="connsiteY24" fmla="*/ 0 h 604568"/>
                    <a:gd name="connsiteX25" fmla="*/ 544232 w 605702"/>
                    <a:gd name="connsiteY25" fmla="*/ 61368 h 604568"/>
                    <a:gd name="connsiteX26" fmla="*/ 605702 w 605702"/>
                    <a:gd name="connsiteY26" fmla="*/ 69526 h 604568"/>
                    <a:gd name="connsiteX27" fmla="*/ 524361 w 605702"/>
                    <a:gd name="connsiteY27" fmla="*/ 150732 h 604568"/>
                    <a:gd name="connsiteX28" fmla="*/ 498361 w 605702"/>
                    <a:gd name="connsiteY28" fmla="*/ 147302 h 604568"/>
                    <a:gd name="connsiteX29" fmla="*/ 337721 w 605702"/>
                    <a:gd name="connsiteY29" fmla="*/ 307767 h 604568"/>
                    <a:gd name="connsiteX30" fmla="*/ 339764 w 605702"/>
                    <a:gd name="connsiteY30" fmla="*/ 323063 h 604568"/>
                    <a:gd name="connsiteX31" fmla="*/ 282101 w 605702"/>
                    <a:gd name="connsiteY31" fmla="*/ 380630 h 604568"/>
                    <a:gd name="connsiteX32" fmla="*/ 224437 w 605702"/>
                    <a:gd name="connsiteY32" fmla="*/ 323063 h 604568"/>
                    <a:gd name="connsiteX33" fmla="*/ 282101 w 605702"/>
                    <a:gd name="connsiteY33" fmla="*/ 265495 h 604568"/>
                    <a:gd name="connsiteX34" fmla="*/ 297422 w 605702"/>
                    <a:gd name="connsiteY34" fmla="*/ 267535 h 604568"/>
                    <a:gd name="connsiteX35" fmla="*/ 458155 w 605702"/>
                    <a:gd name="connsiteY35" fmla="*/ 107162 h 604568"/>
                    <a:gd name="connsiteX36" fmla="*/ 454719 w 605702"/>
                    <a:gd name="connsiteY36" fmla="*/ 81206 h 604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05702" h="604568">
                      <a:moveTo>
                        <a:pt x="290910" y="156336"/>
                      </a:moveTo>
                      <a:cubicBezTo>
                        <a:pt x="306137" y="157147"/>
                        <a:pt x="321272" y="160032"/>
                        <a:pt x="335849" y="164992"/>
                      </a:cubicBezTo>
                      <a:lnTo>
                        <a:pt x="288310" y="212456"/>
                      </a:lnTo>
                      <a:cubicBezTo>
                        <a:pt x="257856" y="210695"/>
                        <a:pt x="226844" y="221449"/>
                        <a:pt x="203632" y="244717"/>
                      </a:cubicBezTo>
                      <a:cubicBezTo>
                        <a:pt x="160271" y="287918"/>
                        <a:pt x="160271" y="358187"/>
                        <a:pt x="203632" y="401388"/>
                      </a:cubicBezTo>
                      <a:cubicBezTo>
                        <a:pt x="246900" y="444680"/>
                        <a:pt x="317279" y="444680"/>
                        <a:pt x="360547" y="401388"/>
                      </a:cubicBezTo>
                      <a:cubicBezTo>
                        <a:pt x="383852" y="378211"/>
                        <a:pt x="394623" y="347156"/>
                        <a:pt x="392859" y="316749"/>
                      </a:cubicBezTo>
                      <a:lnTo>
                        <a:pt x="440397" y="269284"/>
                      </a:lnTo>
                      <a:cubicBezTo>
                        <a:pt x="460267" y="327595"/>
                        <a:pt x="446897" y="394620"/>
                        <a:pt x="400287" y="441065"/>
                      </a:cubicBezTo>
                      <a:cubicBezTo>
                        <a:pt x="335106" y="506236"/>
                        <a:pt x="229073" y="506236"/>
                        <a:pt x="163892" y="441065"/>
                      </a:cubicBezTo>
                      <a:cubicBezTo>
                        <a:pt x="98619" y="375987"/>
                        <a:pt x="98619" y="270118"/>
                        <a:pt x="163892" y="205040"/>
                      </a:cubicBezTo>
                      <a:cubicBezTo>
                        <a:pt x="198711" y="170137"/>
                        <a:pt x="245228" y="153902"/>
                        <a:pt x="290910" y="156336"/>
                      </a:cubicBezTo>
                      <a:close/>
                      <a:moveTo>
                        <a:pt x="246542" y="43775"/>
                      </a:moveTo>
                      <a:cubicBezTo>
                        <a:pt x="306463" y="36243"/>
                        <a:pt x="368345" y="47900"/>
                        <a:pt x="422196" y="78723"/>
                      </a:cubicBezTo>
                      <a:lnTo>
                        <a:pt x="376794" y="124054"/>
                      </a:lnTo>
                      <a:cubicBezTo>
                        <a:pt x="294811" y="85305"/>
                        <a:pt x="193980" y="99581"/>
                        <a:pt x="126109" y="167345"/>
                      </a:cubicBezTo>
                      <a:cubicBezTo>
                        <a:pt x="39948" y="253371"/>
                        <a:pt x="39948" y="392793"/>
                        <a:pt x="126109" y="478820"/>
                      </a:cubicBezTo>
                      <a:cubicBezTo>
                        <a:pt x="212271" y="564846"/>
                        <a:pt x="351912" y="564846"/>
                        <a:pt x="438073" y="478820"/>
                      </a:cubicBezTo>
                      <a:cubicBezTo>
                        <a:pt x="505944" y="411055"/>
                        <a:pt x="520428" y="310382"/>
                        <a:pt x="481432" y="228527"/>
                      </a:cubicBezTo>
                      <a:lnTo>
                        <a:pt x="526741" y="183011"/>
                      </a:lnTo>
                      <a:cubicBezTo>
                        <a:pt x="588484" y="290544"/>
                        <a:pt x="573350" y="430244"/>
                        <a:pt x="481432" y="522111"/>
                      </a:cubicBezTo>
                      <a:cubicBezTo>
                        <a:pt x="371316" y="632054"/>
                        <a:pt x="192866" y="632054"/>
                        <a:pt x="82657" y="522111"/>
                      </a:cubicBezTo>
                      <a:cubicBezTo>
                        <a:pt x="-27552" y="412168"/>
                        <a:pt x="-27552" y="233997"/>
                        <a:pt x="82657" y="123961"/>
                      </a:cubicBezTo>
                      <a:cubicBezTo>
                        <a:pt x="128662" y="78028"/>
                        <a:pt x="186622" y="51307"/>
                        <a:pt x="246542" y="43775"/>
                      </a:cubicBezTo>
                      <a:close/>
                      <a:moveTo>
                        <a:pt x="536061" y="0"/>
                      </a:moveTo>
                      <a:lnTo>
                        <a:pt x="544232" y="61368"/>
                      </a:lnTo>
                      <a:lnTo>
                        <a:pt x="605702" y="69526"/>
                      </a:lnTo>
                      <a:lnTo>
                        <a:pt x="524361" y="150732"/>
                      </a:lnTo>
                      <a:lnTo>
                        <a:pt x="498361" y="147302"/>
                      </a:lnTo>
                      <a:lnTo>
                        <a:pt x="337721" y="307767"/>
                      </a:lnTo>
                      <a:cubicBezTo>
                        <a:pt x="339021" y="312588"/>
                        <a:pt x="339764" y="317779"/>
                        <a:pt x="339764" y="323063"/>
                      </a:cubicBezTo>
                      <a:cubicBezTo>
                        <a:pt x="339764" y="354859"/>
                        <a:pt x="313950" y="380630"/>
                        <a:pt x="282101" y="380630"/>
                      </a:cubicBezTo>
                      <a:cubicBezTo>
                        <a:pt x="250251" y="380630"/>
                        <a:pt x="224437" y="354859"/>
                        <a:pt x="224437" y="323063"/>
                      </a:cubicBezTo>
                      <a:cubicBezTo>
                        <a:pt x="224437" y="291266"/>
                        <a:pt x="250251" y="265495"/>
                        <a:pt x="282101" y="265495"/>
                      </a:cubicBezTo>
                      <a:cubicBezTo>
                        <a:pt x="287393" y="265495"/>
                        <a:pt x="292500" y="266237"/>
                        <a:pt x="297422" y="267535"/>
                      </a:cubicBezTo>
                      <a:lnTo>
                        <a:pt x="458155" y="107162"/>
                      </a:lnTo>
                      <a:lnTo>
                        <a:pt x="454719" y="81206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12" name="ïSlïḋê"/>
              <p:cNvGrpSpPr/>
              <p:nvPr/>
            </p:nvGrpSpPr>
            <p:grpSpPr>
              <a:xfrm>
                <a:off x="6469482" y="2476906"/>
                <a:ext cx="661440" cy="661440"/>
                <a:chOff x="6469482" y="2476906"/>
                <a:chExt cx="661440" cy="661440"/>
              </a:xfrm>
            </p:grpSpPr>
            <p:sp>
              <p:nvSpPr>
                <p:cNvPr id="19" name="iṥľiḍé"/>
                <p:cNvSpPr/>
                <p:nvPr/>
              </p:nvSpPr>
              <p:spPr>
                <a:xfrm>
                  <a:off x="6469482" y="2476906"/>
                  <a:ext cx="661440" cy="66144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bg1"/>
                  </a:solidFill>
                  <a:miter lim="400000"/>
                </a:ln>
              </p:spPr>
              <p:txBody>
                <a:bodyPr lIns="19050" tIns="19050" rIns="19050" bIns="19050" anchor="ctr"/>
                <a:lstStyle/>
                <a:p>
                  <a:endParaRPr sz="2000"/>
                </a:p>
              </p:txBody>
            </p:sp>
            <p:sp>
              <p:nvSpPr>
                <p:cNvPr id="20" name="îṡliḋê"/>
                <p:cNvSpPr/>
                <p:nvPr/>
              </p:nvSpPr>
              <p:spPr bwMode="auto">
                <a:xfrm>
                  <a:off x="6601698" y="2692312"/>
                  <a:ext cx="239731" cy="230627"/>
                </a:xfrm>
                <a:custGeom>
                  <a:avLst/>
                  <a:gdLst>
                    <a:gd name="connsiteX0" fmla="*/ 195114 w 608814"/>
                    <a:gd name="connsiteY0" fmla="*/ 351627 h 585693"/>
                    <a:gd name="connsiteX1" fmla="*/ 258290 w 608814"/>
                    <a:gd name="connsiteY1" fmla="*/ 351627 h 585693"/>
                    <a:gd name="connsiteX2" fmla="*/ 282731 w 608814"/>
                    <a:gd name="connsiteY2" fmla="*/ 376018 h 585693"/>
                    <a:gd name="connsiteX3" fmla="*/ 282731 w 608814"/>
                    <a:gd name="connsiteY3" fmla="*/ 561210 h 585693"/>
                    <a:gd name="connsiteX4" fmla="*/ 258290 w 608814"/>
                    <a:gd name="connsiteY4" fmla="*/ 585693 h 585693"/>
                    <a:gd name="connsiteX5" fmla="*/ 195114 w 608814"/>
                    <a:gd name="connsiteY5" fmla="*/ 585693 h 585693"/>
                    <a:gd name="connsiteX6" fmla="*/ 170673 w 608814"/>
                    <a:gd name="connsiteY6" fmla="*/ 561210 h 585693"/>
                    <a:gd name="connsiteX7" fmla="*/ 170673 w 608814"/>
                    <a:gd name="connsiteY7" fmla="*/ 376018 h 585693"/>
                    <a:gd name="connsiteX8" fmla="*/ 195114 w 608814"/>
                    <a:gd name="connsiteY8" fmla="*/ 351627 h 585693"/>
                    <a:gd name="connsiteX9" fmla="*/ 358100 w 608814"/>
                    <a:gd name="connsiteY9" fmla="*/ 249872 h 585693"/>
                    <a:gd name="connsiteX10" fmla="*/ 421316 w 608814"/>
                    <a:gd name="connsiteY10" fmla="*/ 249872 h 585693"/>
                    <a:gd name="connsiteX11" fmla="*/ 445737 w 608814"/>
                    <a:gd name="connsiteY11" fmla="*/ 274267 h 585693"/>
                    <a:gd name="connsiteX12" fmla="*/ 445737 w 608814"/>
                    <a:gd name="connsiteY12" fmla="*/ 561206 h 585693"/>
                    <a:gd name="connsiteX13" fmla="*/ 421316 w 608814"/>
                    <a:gd name="connsiteY13" fmla="*/ 585693 h 585693"/>
                    <a:gd name="connsiteX14" fmla="*/ 358100 w 608814"/>
                    <a:gd name="connsiteY14" fmla="*/ 585693 h 585693"/>
                    <a:gd name="connsiteX15" fmla="*/ 333679 w 608814"/>
                    <a:gd name="connsiteY15" fmla="*/ 561206 h 585693"/>
                    <a:gd name="connsiteX16" fmla="*/ 333679 w 608814"/>
                    <a:gd name="connsiteY16" fmla="*/ 274267 h 585693"/>
                    <a:gd name="connsiteX17" fmla="*/ 358100 w 608814"/>
                    <a:gd name="connsiteY17" fmla="*/ 249872 h 585693"/>
                    <a:gd name="connsiteX18" fmla="*/ 140260 w 608814"/>
                    <a:gd name="connsiteY18" fmla="*/ 224680 h 585693"/>
                    <a:gd name="connsiteX19" fmla="*/ 191844 w 608814"/>
                    <a:gd name="connsiteY19" fmla="*/ 276122 h 585693"/>
                    <a:gd name="connsiteX20" fmla="*/ 140260 w 608814"/>
                    <a:gd name="connsiteY20" fmla="*/ 327564 h 585693"/>
                    <a:gd name="connsiteX21" fmla="*/ 88676 w 608814"/>
                    <a:gd name="connsiteY21" fmla="*/ 276122 h 585693"/>
                    <a:gd name="connsiteX22" fmla="*/ 140260 w 608814"/>
                    <a:gd name="connsiteY22" fmla="*/ 224680 h 585693"/>
                    <a:gd name="connsiteX23" fmla="*/ 521177 w 608814"/>
                    <a:gd name="connsiteY23" fmla="*/ 148117 h 585693"/>
                    <a:gd name="connsiteX24" fmla="*/ 584301 w 608814"/>
                    <a:gd name="connsiteY24" fmla="*/ 148117 h 585693"/>
                    <a:gd name="connsiteX25" fmla="*/ 608814 w 608814"/>
                    <a:gd name="connsiteY25" fmla="*/ 172601 h 585693"/>
                    <a:gd name="connsiteX26" fmla="*/ 608814 w 608814"/>
                    <a:gd name="connsiteY26" fmla="*/ 561209 h 585693"/>
                    <a:gd name="connsiteX27" fmla="*/ 584301 w 608814"/>
                    <a:gd name="connsiteY27" fmla="*/ 585693 h 585693"/>
                    <a:gd name="connsiteX28" fmla="*/ 521177 w 608814"/>
                    <a:gd name="connsiteY28" fmla="*/ 585693 h 585693"/>
                    <a:gd name="connsiteX29" fmla="*/ 496756 w 608814"/>
                    <a:gd name="connsiteY29" fmla="*/ 561209 h 585693"/>
                    <a:gd name="connsiteX30" fmla="*/ 496756 w 608814"/>
                    <a:gd name="connsiteY30" fmla="*/ 172601 h 585693"/>
                    <a:gd name="connsiteX31" fmla="*/ 521177 w 608814"/>
                    <a:gd name="connsiteY31" fmla="*/ 148117 h 585693"/>
                    <a:gd name="connsiteX32" fmla="*/ 116229 w 608814"/>
                    <a:gd name="connsiteY32" fmla="*/ 131322 h 585693"/>
                    <a:gd name="connsiteX33" fmla="*/ 164246 w 608814"/>
                    <a:gd name="connsiteY33" fmla="*/ 131322 h 585693"/>
                    <a:gd name="connsiteX34" fmla="*/ 184061 w 608814"/>
                    <a:gd name="connsiteY34" fmla="*/ 151113 h 585693"/>
                    <a:gd name="connsiteX35" fmla="*/ 184061 w 608814"/>
                    <a:gd name="connsiteY35" fmla="*/ 171457 h 585693"/>
                    <a:gd name="connsiteX36" fmla="*/ 208669 w 608814"/>
                    <a:gd name="connsiteY36" fmla="*/ 186094 h 585693"/>
                    <a:gd name="connsiteX37" fmla="*/ 226641 w 608814"/>
                    <a:gd name="connsiteY37" fmla="*/ 175692 h 585693"/>
                    <a:gd name="connsiteX38" fmla="*/ 253737 w 608814"/>
                    <a:gd name="connsiteY38" fmla="*/ 182964 h 585693"/>
                    <a:gd name="connsiteX39" fmla="*/ 277792 w 608814"/>
                    <a:gd name="connsiteY39" fmla="*/ 224572 h 585693"/>
                    <a:gd name="connsiteX40" fmla="*/ 279727 w 608814"/>
                    <a:gd name="connsiteY40" fmla="*/ 239577 h 585693"/>
                    <a:gd name="connsiteX41" fmla="*/ 270511 w 608814"/>
                    <a:gd name="connsiteY41" fmla="*/ 251544 h 585693"/>
                    <a:gd name="connsiteX42" fmla="*/ 252355 w 608814"/>
                    <a:gd name="connsiteY42" fmla="*/ 262038 h 585693"/>
                    <a:gd name="connsiteX43" fmla="*/ 253829 w 608814"/>
                    <a:gd name="connsiteY43" fmla="*/ 276122 h 585693"/>
                    <a:gd name="connsiteX44" fmla="*/ 252355 w 608814"/>
                    <a:gd name="connsiteY44" fmla="*/ 290206 h 585693"/>
                    <a:gd name="connsiteX45" fmla="*/ 270511 w 608814"/>
                    <a:gd name="connsiteY45" fmla="*/ 300700 h 585693"/>
                    <a:gd name="connsiteX46" fmla="*/ 278714 w 608814"/>
                    <a:gd name="connsiteY46" fmla="*/ 325094 h 585693"/>
                    <a:gd name="connsiteX47" fmla="*/ 258253 w 608814"/>
                    <a:gd name="connsiteY47" fmla="*/ 321136 h 585693"/>
                    <a:gd name="connsiteX48" fmla="*/ 195858 w 608814"/>
                    <a:gd name="connsiteY48" fmla="*/ 321136 h 585693"/>
                    <a:gd name="connsiteX49" fmla="*/ 212171 w 608814"/>
                    <a:gd name="connsiteY49" fmla="*/ 276122 h 585693"/>
                    <a:gd name="connsiteX50" fmla="*/ 140191 w 608814"/>
                    <a:gd name="connsiteY50" fmla="*/ 204320 h 585693"/>
                    <a:gd name="connsiteX51" fmla="*/ 68304 w 608814"/>
                    <a:gd name="connsiteY51" fmla="*/ 276122 h 585693"/>
                    <a:gd name="connsiteX52" fmla="*/ 140191 w 608814"/>
                    <a:gd name="connsiteY52" fmla="*/ 348016 h 585693"/>
                    <a:gd name="connsiteX53" fmla="*/ 148486 w 608814"/>
                    <a:gd name="connsiteY53" fmla="*/ 347095 h 585693"/>
                    <a:gd name="connsiteX54" fmla="*/ 140099 w 608814"/>
                    <a:gd name="connsiteY54" fmla="*/ 376000 h 585693"/>
                    <a:gd name="connsiteX55" fmla="*/ 140099 w 608814"/>
                    <a:gd name="connsiteY55" fmla="*/ 420922 h 585693"/>
                    <a:gd name="connsiteX56" fmla="*/ 116229 w 608814"/>
                    <a:gd name="connsiteY56" fmla="*/ 420922 h 585693"/>
                    <a:gd name="connsiteX57" fmla="*/ 96413 w 608814"/>
                    <a:gd name="connsiteY57" fmla="*/ 401131 h 585693"/>
                    <a:gd name="connsiteX58" fmla="*/ 96413 w 608814"/>
                    <a:gd name="connsiteY58" fmla="*/ 380787 h 585693"/>
                    <a:gd name="connsiteX59" fmla="*/ 71806 w 608814"/>
                    <a:gd name="connsiteY59" fmla="*/ 366150 h 585693"/>
                    <a:gd name="connsiteX60" fmla="*/ 53742 w 608814"/>
                    <a:gd name="connsiteY60" fmla="*/ 376552 h 585693"/>
                    <a:gd name="connsiteX61" fmla="*/ 38719 w 608814"/>
                    <a:gd name="connsiteY61" fmla="*/ 378577 h 585693"/>
                    <a:gd name="connsiteX62" fmla="*/ 26738 w 608814"/>
                    <a:gd name="connsiteY62" fmla="*/ 369372 h 585693"/>
                    <a:gd name="connsiteX63" fmla="*/ 2683 w 608814"/>
                    <a:gd name="connsiteY63" fmla="*/ 327764 h 585693"/>
                    <a:gd name="connsiteX64" fmla="*/ 9872 w 608814"/>
                    <a:gd name="connsiteY64" fmla="*/ 300700 h 585693"/>
                    <a:gd name="connsiteX65" fmla="*/ 28120 w 608814"/>
                    <a:gd name="connsiteY65" fmla="*/ 290206 h 585693"/>
                    <a:gd name="connsiteX66" fmla="*/ 26645 w 608814"/>
                    <a:gd name="connsiteY66" fmla="*/ 276122 h 585693"/>
                    <a:gd name="connsiteX67" fmla="*/ 28120 w 608814"/>
                    <a:gd name="connsiteY67" fmla="*/ 262038 h 585693"/>
                    <a:gd name="connsiteX68" fmla="*/ 9872 w 608814"/>
                    <a:gd name="connsiteY68" fmla="*/ 251544 h 585693"/>
                    <a:gd name="connsiteX69" fmla="*/ 2683 w 608814"/>
                    <a:gd name="connsiteY69" fmla="*/ 224572 h 585693"/>
                    <a:gd name="connsiteX70" fmla="*/ 26738 w 608814"/>
                    <a:gd name="connsiteY70" fmla="*/ 182964 h 585693"/>
                    <a:gd name="connsiteX71" fmla="*/ 38719 w 608814"/>
                    <a:gd name="connsiteY71" fmla="*/ 173759 h 585693"/>
                    <a:gd name="connsiteX72" fmla="*/ 53742 w 608814"/>
                    <a:gd name="connsiteY72" fmla="*/ 175692 h 585693"/>
                    <a:gd name="connsiteX73" fmla="*/ 71806 w 608814"/>
                    <a:gd name="connsiteY73" fmla="*/ 186094 h 585693"/>
                    <a:gd name="connsiteX74" fmla="*/ 96413 w 608814"/>
                    <a:gd name="connsiteY74" fmla="*/ 171457 h 585693"/>
                    <a:gd name="connsiteX75" fmla="*/ 96413 w 608814"/>
                    <a:gd name="connsiteY75" fmla="*/ 151113 h 585693"/>
                    <a:gd name="connsiteX76" fmla="*/ 116229 w 608814"/>
                    <a:gd name="connsiteY76" fmla="*/ 131322 h 585693"/>
                    <a:gd name="connsiteX77" fmla="*/ 445756 w 608814"/>
                    <a:gd name="connsiteY77" fmla="*/ 83476 h 585693"/>
                    <a:gd name="connsiteX78" fmla="*/ 414140 w 608814"/>
                    <a:gd name="connsiteY78" fmla="*/ 115044 h 585693"/>
                    <a:gd name="connsiteX79" fmla="*/ 445756 w 608814"/>
                    <a:gd name="connsiteY79" fmla="*/ 146520 h 585693"/>
                    <a:gd name="connsiteX80" fmla="*/ 477371 w 608814"/>
                    <a:gd name="connsiteY80" fmla="*/ 115044 h 585693"/>
                    <a:gd name="connsiteX81" fmla="*/ 445756 w 608814"/>
                    <a:gd name="connsiteY81" fmla="*/ 83476 h 585693"/>
                    <a:gd name="connsiteX82" fmla="*/ 426676 w 608814"/>
                    <a:gd name="connsiteY82" fmla="*/ 0 h 585693"/>
                    <a:gd name="connsiteX83" fmla="*/ 464835 w 608814"/>
                    <a:gd name="connsiteY83" fmla="*/ 0 h 585693"/>
                    <a:gd name="connsiteX84" fmla="*/ 480597 w 608814"/>
                    <a:gd name="connsiteY84" fmla="*/ 15738 h 585693"/>
                    <a:gd name="connsiteX85" fmla="*/ 480597 w 608814"/>
                    <a:gd name="connsiteY85" fmla="*/ 31936 h 585693"/>
                    <a:gd name="connsiteX86" fmla="*/ 500138 w 608814"/>
                    <a:gd name="connsiteY86" fmla="*/ 43533 h 585693"/>
                    <a:gd name="connsiteX87" fmla="*/ 514425 w 608814"/>
                    <a:gd name="connsiteY87" fmla="*/ 35249 h 585693"/>
                    <a:gd name="connsiteX88" fmla="*/ 535901 w 608814"/>
                    <a:gd name="connsiteY88" fmla="*/ 40956 h 585693"/>
                    <a:gd name="connsiteX89" fmla="*/ 554981 w 608814"/>
                    <a:gd name="connsiteY89" fmla="*/ 73996 h 585693"/>
                    <a:gd name="connsiteX90" fmla="*/ 556640 w 608814"/>
                    <a:gd name="connsiteY90" fmla="*/ 85961 h 585693"/>
                    <a:gd name="connsiteX91" fmla="*/ 549266 w 608814"/>
                    <a:gd name="connsiteY91" fmla="*/ 95440 h 585693"/>
                    <a:gd name="connsiteX92" fmla="*/ 534887 w 608814"/>
                    <a:gd name="connsiteY92" fmla="*/ 103815 h 585693"/>
                    <a:gd name="connsiteX93" fmla="*/ 535993 w 608814"/>
                    <a:gd name="connsiteY93" fmla="*/ 115044 h 585693"/>
                    <a:gd name="connsiteX94" fmla="*/ 535717 w 608814"/>
                    <a:gd name="connsiteY94" fmla="*/ 117621 h 585693"/>
                    <a:gd name="connsiteX95" fmla="*/ 521153 w 608814"/>
                    <a:gd name="connsiteY95" fmla="*/ 117621 h 585693"/>
                    <a:gd name="connsiteX96" fmla="*/ 466126 w 608814"/>
                    <a:gd name="connsiteY96" fmla="*/ 172565 h 585693"/>
                    <a:gd name="connsiteX97" fmla="*/ 466126 w 608814"/>
                    <a:gd name="connsiteY97" fmla="*/ 229719 h 585693"/>
                    <a:gd name="connsiteX98" fmla="*/ 466126 w 608814"/>
                    <a:gd name="connsiteY98" fmla="*/ 242604 h 585693"/>
                    <a:gd name="connsiteX99" fmla="*/ 453590 w 608814"/>
                    <a:gd name="connsiteY99" fmla="*/ 229995 h 585693"/>
                    <a:gd name="connsiteX100" fmla="*/ 421330 w 608814"/>
                    <a:gd name="connsiteY100" fmla="*/ 219319 h 585693"/>
                    <a:gd name="connsiteX101" fmla="*/ 411928 w 608814"/>
                    <a:gd name="connsiteY101" fmla="*/ 219319 h 585693"/>
                    <a:gd name="connsiteX102" fmla="*/ 410914 w 608814"/>
                    <a:gd name="connsiteY102" fmla="*/ 214257 h 585693"/>
                    <a:gd name="connsiteX103" fmla="*/ 410914 w 608814"/>
                    <a:gd name="connsiteY103" fmla="*/ 198059 h 585693"/>
                    <a:gd name="connsiteX104" fmla="*/ 391373 w 608814"/>
                    <a:gd name="connsiteY104" fmla="*/ 186463 h 585693"/>
                    <a:gd name="connsiteX105" fmla="*/ 377086 w 608814"/>
                    <a:gd name="connsiteY105" fmla="*/ 194746 h 585693"/>
                    <a:gd name="connsiteX106" fmla="*/ 365104 w 608814"/>
                    <a:gd name="connsiteY106" fmla="*/ 196310 h 585693"/>
                    <a:gd name="connsiteX107" fmla="*/ 355610 w 608814"/>
                    <a:gd name="connsiteY107" fmla="*/ 189040 h 585693"/>
                    <a:gd name="connsiteX108" fmla="*/ 336530 w 608814"/>
                    <a:gd name="connsiteY108" fmla="*/ 155999 h 585693"/>
                    <a:gd name="connsiteX109" fmla="*/ 342245 w 608814"/>
                    <a:gd name="connsiteY109" fmla="*/ 134463 h 585693"/>
                    <a:gd name="connsiteX110" fmla="*/ 356716 w 608814"/>
                    <a:gd name="connsiteY110" fmla="*/ 126180 h 585693"/>
                    <a:gd name="connsiteX111" fmla="*/ 355518 w 608814"/>
                    <a:gd name="connsiteY111" fmla="*/ 115044 h 585693"/>
                    <a:gd name="connsiteX112" fmla="*/ 356716 w 608814"/>
                    <a:gd name="connsiteY112" fmla="*/ 103815 h 585693"/>
                    <a:gd name="connsiteX113" fmla="*/ 342245 w 608814"/>
                    <a:gd name="connsiteY113" fmla="*/ 95440 h 585693"/>
                    <a:gd name="connsiteX114" fmla="*/ 336530 w 608814"/>
                    <a:gd name="connsiteY114" fmla="*/ 73996 h 585693"/>
                    <a:gd name="connsiteX115" fmla="*/ 355610 w 608814"/>
                    <a:gd name="connsiteY115" fmla="*/ 40956 h 585693"/>
                    <a:gd name="connsiteX116" fmla="*/ 365104 w 608814"/>
                    <a:gd name="connsiteY116" fmla="*/ 33685 h 585693"/>
                    <a:gd name="connsiteX117" fmla="*/ 377086 w 608814"/>
                    <a:gd name="connsiteY117" fmla="*/ 35249 h 585693"/>
                    <a:gd name="connsiteX118" fmla="*/ 391373 w 608814"/>
                    <a:gd name="connsiteY118" fmla="*/ 43533 h 585693"/>
                    <a:gd name="connsiteX119" fmla="*/ 410914 w 608814"/>
                    <a:gd name="connsiteY119" fmla="*/ 31936 h 585693"/>
                    <a:gd name="connsiteX120" fmla="*/ 410914 w 608814"/>
                    <a:gd name="connsiteY120" fmla="*/ 15738 h 585693"/>
                    <a:gd name="connsiteX121" fmla="*/ 426676 w 608814"/>
                    <a:gd name="connsiteY121" fmla="*/ 0 h 585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</a:cxnLst>
                  <a:rect l="l" t="t" r="r" b="b"/>
                  <a:pathLst>
                    <a:path w="608814" h="585693">
                      <a:moveTo>
                        <a:pt x="195114" y="351627"/>
                      </a:moveTo>
                      <a:lnTo>
                        <a:pt x="258290" y="351627"/>
                      </a:lnTo>
                      <a:cubicBezTo>
                        <a:pt x="271848" y="351627"/>
                        <a:pt x="282731" y="362580"/>
                        <a:pt x="282731" y="376018"/>
                      </a:cubicBezTo>
                      <a:lnTo>
                        <a:pt x="282731" y="561210"/>
                      </a:lnTo>
                      <a:cubicBezTo>
                        <a:pt x="282731" y="574740"/>
                        <a:pt x="271848" y="585693"/>
                        <a:pt x="258290" y="585693"/>
                      </a:cubicBezTo>
                      <a:lnTo>
                        <a:pt x="195114" y="585693"/>
                      </a:lnTo>
                      <a:cubicBezTo>
                        <a:pt x="181556" y="585693"/>
                        <a:pt x="170673" y="574740"/>
                        <a:pt x="170673" y="561210"/>
                      </a:cubicBezTo>
                      <a:lnTo>
                        <a:pt x="170673" y="376018"/>
                      </a:lnTo>
                      <a:cubicBezTo>
                        <a:pt x="170673" y="362580"/>
                        <a:pt x="181556" y="351627"/>
                        <a:pt x="195114" y="351627"/>
                      </a:cubicBezTo>
                      <a:close/>
                      <a:moveTo>
                        <a:pt x="358100" y="249872"/>
                      </a:moveTo>
                      <a:lnTo>
                        <a:pt x="421316" y="249872"/>
                      </a:lnTo>
                      <a:cubicBezTo>
                        <a:pt x="434771" y="249872"/>
                        <a:pt x="445737" y="260735"/>
                        <a:pt x="445737" y="274267"/>
                      </a:cubicBezTo>
                      <a:lnTo>
                        <a:pt x="445737" y="561206"/>
                      </a:lnTo>
                      <a:cubicBezTo>
                        <a:pt x="445737" y="574738"/>
                        <a:pt x="434771" y="585693"/>
                        <a:pt x="421316" y="585693"/>
                      </a:cubicBezTo>
                      <a:lnTo>
                        <a:pt x="358100" y="585693"/>
                      </a:lnTo>
                      <a:cubicBezTo>
                        <a:pt x="344645" y="585693"/>
                        <a:pt x="333679" y="574738"/>
                        <a:pt x="333679" y="561206"/>
                      </a:cubicBezTo>
                      <a:lnTo>
                        <a:pt x="333679" y="274267"/>
                      </a:lnTo>
                      <a:cubicBezTo>
                        <a:pt x="333679" y="260735"/>
                        <a:pt x="344645" y="249872"/>
                        <a:pt x="358100" y="249872"/>
                      </a:cubicBezTo>
                      <a:close/>
                      <a:moveTo>
                        <a:pt x="140260" y="224680"/>
                      </a:moveTo>
                      <a:cubicBezTo>
                        <a:pt x="168749" y="224680"/>
                        <a:pt x="191844" y="247711"/>
                        <a:pt x="191844" y="276122"/>
                      </a:cubicBezTo>
                      <a:cubicBezTo>
                        <a:pt x="191844" y="304533"/>
                        <a:pt x="168749" y="327564"/>
                        <a:pt x="140260" y="327564"/>
                      </a:cubicBezTo>
                      <a:cubicBezTo>
                        <a:pt x="111771" y="327564"/>
                        <a:pt x="88676" y="304533"/>
                        <a:pt x="88676" y="276122"/>
                      </a:cubicBezTo>
                      <a:cubicBezTo>
                        <a:pt x="88676" y="247711"/>
                        <a:pt x="111771" y="224680"/>
                        <a:pt x="140260" y="224680"/>
                      </a:cubicBezTo>
                      <a:close/>
                      <a:moveTo>
                        <a:pt x="521177" y="148117"/>
                      </a:moveTo>
                      <a:lnTo>
                        <a:pt x="584301" y="148117"/>
                      </a:lnTo>
                      <a:cubicBezTo>
                        <a:pt x="597848" y="148117"/>
                        <a:pt x="608814" y="159070"/>
                        <a:pt x="608814" y="172601"/>
                      </a:cubicBezTo>
                      <a:lnTo>
                        <a:pt x="608814" y="561209"/>
                      </a:lnTo>
                      <a:cubicBezTo>
                        <a:pt x="608814" y="574740"/>
                        <a:pt x="597848" y="585693"/>
                        <a:pt x="584301" y="585693"/>
                      </a:cubicBezTo>
                      <a:lnTo>
                        <a:pt x="521177" y="585693"/>
                      </a:lnTo>
                      <a:cubicBezTo>
                        <a:pt x="507722" y="585693"/>
                        <a:pt x="496756" y="574740"/>
                        <a:pt x="496756" y="561209"/>
                      </a:cubicBezTo>
                      <a:lnTo>
                        <a:pt x="496756" y="172601"/>
                      </a:lnTo>
                      <a:cubicBezTo>
                        <a:pt x="496756" y="159070"/>
                        <a:pt x="507722" y="148117"/>
                        <a:pt x="521177" y="148117"/>
                      </a:cubicBezTo>
                      <a:close/>
                      <a:moveTo>
                        <a:pt x="116229" y="131322"/>
                      </a:moveTo>
                      <a:lnTo>
                        <a:pt x="164246" y="131322"/>
                      </a:lnTo>
                      <a:cubicBezTo>
                        <a:pt x="175214" y="131322"/>
                        <a:pt x="184061" y="140159"/>
                        <a:pt x="184061" y="151113"/>
                      </a:cubicBezTo>
                      <a:lnTo>
                        <a:pt x="184061" y="171457"/>
                      </a:lnTo>
                      <a:cubicBezTo>
                        <a:pt x="193001" y="175231"/>
                        <a:pt x="201019" y="180386"/>
                        <a:pt x="208669" y="186094"/>
                      </a:cubicBezTo>
                      <a:lnTo>
                        <a:pt x="226641" y="175692"/>
                      </a:lnTo>
                      <a:cubicBezTo>
                        <a:pt x="236134" y="170261"/>
                        <a:pt x="248300" y="173482"/>
                        <a:pt x="253737" y="182964"/>
                      </a:cubicBezTo>
                      <a:lnTo>
                        <a:pt x="277792" y="224572"/>
                      </a:lnTo>
                      <a:cubicBezTo>
                        <a:pt x="280465" y="229083"/>
                        <a:pt x="281110" y="234514"/>
                        <a:pt x="279727" y="239577"/>
                      </a:cubicBezTo>
                      <a:cubicBezTo>
                        <a:pt x="278437" y="244640"/>
                        <a:pt x="275119" y="248966"/>
                        <a:pt x="270511" y="251544"/>
                      </a:cubicBezTo>
                      <a:lnTo>
                        <a:pt x="252355" y="262038"/>
                      </a:lnTo>
                      <a:cubicBezTo>
                        <a:pt x="253000" y="266733"/>
                        <a:pt x="253829" y="271335"/>
                        <a:pt x="253829" y="276122"/>
                      </a:cubicBezTo>
                      <a:cubicBezTo>
                        <a:pt x="253829" y="281001"/>
                        <a:pt x="253000" y="285604"/>
                        <a:pt x="252355" y="290206"/>
                      </a:cubicBezTo>
                      <a:lnTo>
                        <a:pt x="270511" y="300700"/>
                      </a:lnTo>
                      <a:cubicBezTo>
                        <a:pt x="279174" y="305671"/>
                        <a:pt x="282308" y="316165"/>
                        <a:pt x="278714" y="325094"/>
                      </a:cubicBezTo>
                      <a:cubicBezTo>
                        <a:pt x="272354" y="322609"/>
                        <a:pt x="265442" y="321136"/>
                        <a:pt x="258253" y="321136"/>
                      </a:cubicBezTo>
                      <a:lnTo>
                        <a:pt x="195858" y="321136"/>
                      </a:lnTo>
                      <a:cubicBezTo>
                        <a:pt x="205904" y="308709"/>
                        <a:pt x="212171" y="293244"/>
                        <a:pt x="212171" y="276122"/>
                      </a:cubicBezTo>
                      <a:cubicBezTo>
                        <a:pt x="212171" y="236539"/>
                        <a:pt x="179914" y="204320"/>
                        <a:pt x="140191" y="204320"/>
                      </a:cubicBezTo>
                      <a:cubicBezTo>
                        <a:pt x="100561" y="204320"/>
                        <a:pt x="68304" y="236539"/>
                        <a:pt x="68304" y="276122"/>
                      </a:cubicBezTo>
                      <a:cubicBezTo>
                        <a:pt x="68304" y="315797"/>
                        <a:pt x="100561" y="348016"/>
                        <a:pt x="140191" y="348016"/>
                      </a:cubicBezTo>
                      <a:cubicBezTo>
                        <a:pt x="143048" y="348016"/>
                        <a:pt x="145721" y="347463"/>
                        <a:pt x="148486" y="347095"/>
                      </a:cubicBezTo>
                      <a:cubicBezTo>
                        <a:pt x="143233" y="355564"/>
                        <a:pt x="140099" y="365414"/>
                        <a:pt x="140099" y="376000"/>
                      </a:cubicBezTo>
                      <a:lnTo>
                        <a:pt x="140099" y="420922"/>
                      </a:lnTo>
                      <a:lnTo>
                        <a:pt x="116229" y="420922"/>
                      </a:lnTo>
                      <a:cubicBezTo>
                        <a:pt x="105261" y="420922"/>
                        <a:pt x="96413" y="412085"/>
                        <a:pt x="96413" y="401131"/>
                      </a:cubicBezTo>
                      <a:lnTo>
                        <a:pt x="96413" y="380787"/>
                      </a:lnTo>
                      <a:cubicBezTo>
                        <a:pt x="87474" y="377013"/>
                        <a:pt x="79455" y="371950"/>
                        <a:pt x="71806" y="366150"/>
                      </a:cubicBezTo>
                      <a:lnTo>
                        <a:pt x="53742" y="376552"/>
                      </a:lnTo>
                      <a:cubicBezTo>
                        <a:pt x="49226" y="379222"/>
                        <a:pt x="43788" y="379866"/>
                        <a:pt x="38719" y="378577"/>
                      </a:cubicBezTo>
                      <a:cubicBezTo>
                        <a:pt x="33650" y="377197"/>
                        <a:pt x="29318" y="373883"/>
                        <a:pt x="26738" y="369372"/>
                      </a:cubicBezTo>
                      <a:lnTo>
                        <a:pt x="2683" y="327764"/>
                      </a:lnTo>
                      <a:cubicBezTo>
                        <a:pt x="-2847" y="318282"/>
                        <a:pt x="471" y="306131"/>
                        <a:pt x="9872" y="300700"/>
                      </a:cubicBezTo>
                      <a:lnTo>
                        <a:pt x="28120" y="290206"/>
                      </a:lnTo>
                      <a:cubicBezTo>
                        <a:pt x="27475" y="285604"/>
                        <a:pt x="26645" y="281001"/>
                        <a:pt x="26645" y="276122"/>
                      </a:cubicBezTo>
                      <a:cubicBezTo>
                        <a:pt x="26645" y="271335"/>
                        <a:pt x="27475" y="266733"/>
                        <a:pt x="28120" y="262038"/>
                      </a:cubicBezTo>
                      <a:lnTo>
                        <a:pt x="9872" y="251544"/>
                      </a:lnTo>
                      <a:cubicBezTo>
                        <a:pt x="471" y="246113"/>
                        <a:pt x="-2847" y="233962"/>
                        <a:pt x="2683" y="224572"/>
                      </a:cubicBezTo>
                      <a:lnTo>
                        <a:pt x="26738" y="182964"/>
                      </a:lnTo>
                      <a:cubicBezTo>
                        <a:pt x="29318" y="178361"/>
                        <a:pt x="33650" y="175139"/>
                        <a:pt x="38719" y="173759"/>
                      </a:cubicBezTo>
                      <a:cubicBezTo>
                        <a:pt x="43788" y="172378"/>
                        <a:pt x="49226" y="173114"/>
                        <a:pt x="53742" y="175692"/>
                      </a:cubicBezTo>
                      <a:lnTo>
                        <a:pt x="71806" y="186094"/>
                      </a:lnTo>
                      <a:cubicBezTo>
                        <a:pt x="79455" y="180386"/>
                        <a:pt x="87474" y="175231"/>
                        <a:pt x="96413" y="171457"/>
                      </a:cubicBezTo>
                      <a:lnTo>
                        <a:pt x="96413" y="151113"/>
                      </a:lnTo>
                      <a:cubicBezTo>
                        <a:pt x="96413" y="140159"/>
                        <a:pt x="105261" y="131322"/>
                        <a:pt x="116229" y="131322"/>
                      </a:cubicBezTo>
                      <a:close/>
                      <a:moveTo>
                        <a:pt x="445756" y="83476"/>
                      </a:moveTo>
                      <a:cubicBezTo>
                        <a:pt x="428335" y="83476"/>
                        <a:pt x="414140" y="97557"/>
                        <a:pt x="414140" y="115044"/>
                      </a:cubicBezTo>
                      <a:cubicBezTo>
                        <a:pt x="414140" y="132438"/>
                        <a:pt x="428335" y="146520"/>
                        <a:pt x="445756" y="146520"/>
                      </a:cubicBezTo>
                      <a:cubicBezTo>
                        <a:pt x="463176" y="146520"/>
                        <a:pt x="477371" y="132438"/>
                        <a:pt x="477371" y="115044"/>
                      </a:cubicBezTo>
                      <a:cubicBezTo>
                        <a:pt x="477371" y="97557"/>
                        <a:pt x="463176" y="83476"/>
                        <a:pt x="445756" y="83476"/>
                      </a:cubicBezTo>
                      <a:close/>
                      <a:moveTo>
                        <a:pt x="426676" y="0"/>
                      </a:moveTo>
                      <a:lnTo>
                        <a:pt x="464835" y="0"/>
                      </a:lnTo>
                      <a:cubicBezTo>
                        <a:pt x="473500" y="0"/>
                        <a:pt x="480597" y="7087"/>
                        <a:pt x="480597" y="15738"/>
                      </a:cubicBezTo>
                      <a:lnTo>
                        <a:pt x="480597" y="31936"/>
                      </a:lnTo>
                      <a:cubicBezTo>
                        <a:pt x="487694" y="34881"/>
                        <a:pt x="494054" y="38931"/>
                        <a:pt x="500138" y="43533"/>
                      </a:cubicBezTo>
                      <a:lnTo>
                        <a:pt x="514425" y="35249"/>
                      </a:lnTo>
                      <a:cubicBezTo>
                        <a:pt x="521983" y="30924"/>
                        <a:pt x="531569" y="33501"/>
                        <a:pt x="535901" y="40956"/>
                      </a:cubicBezTo>
                      <a:lnTo>
                        <a:pt x="554981" y="73996"/>
                      </a:lnTo>
                      <a:cubicBezTo>
                        <a:pt x="557101" y="77585"/>
                        <a:pt x="557654" y="81911"/>
                        <a:pt x="556640" y="85961"/>
                      </a:cubicBezTo>
                      <a:cubicBezTo>
                        <a:pt x="555534" y="89918"/>
                        <a:pt x="552861" y="93415"/>
                        <a:pt x="549266" y="95440"/>
                      </a:cubicBezTo>
                      <a:lnTo>
                        <a:pt x="534887" y="103815"/>
                      </a:lnTo>
                      <a:cubicBezTo>
                        <a:pt x="535348" y="107497"/>
                        <a:pt x="535993" y="111178"/>
                        <a:pt x="535993" y="115044"/>
                      </a:cubicBezTo>
                      <a:cubicBezTo>
                        <a:pt x="535993" y="115872"/>
                        <a:pt x="535809" y="116700"/>
                        <a:pt x="535717" y="117621"/>
                      </a:cubicBezTo>
                      <a:lnTo>
                        <a:pt x="521153" y="117621"/>
                      </a:lnTo>
                      <a:cubicBezTo>
                        <a:pt x="490828" y="117621"/>
                        <a:pt x="466126" y="142286"/>
                        <a:pt x="466126" y="172565"/>
                      </a:cubicBezTo>
                      <a:lnTo>
                        <a:pt x="466126" y="229719"/>
                      </a:lnTo>
                      <a:lnTo>
                        <a:pt x="466126" y="242604"/>
                      </a:lnTo>
                      <a:cubicBezTo>
                        <a:pt x="462715" y="237726"/>
                        <a:pt x="458383" y="233493"/>
                        <a:pt x="453590" y="229995"/>
                      </a:cubicBezTo>
                      <a:cubicBezTo>
                        <a:pt x="444465" y="223369"/>
                        <a:pt x="433404" y="219319"/>
                        <a:pt x="421330" y="219319"/>
                      </a:cubicBezTo>
                      <a:lnTo>
                        <a:pt x="411928" y="219319"/>
                      </a:lnTo>
                      <a:cubicBezTo>
                        <a:pt x="411375" y="217755"/>
                        <a:pt x="410914" y="216098"/>
                        <a:pt x="410914" y="214257"/>
                      </a:cubicBezTo>
                      <a:lnTo>
                        <a:pt x="410914" y="198059"/>
                      </a:lnTo>
                      <a:cubicBezTo>
                        <a:pt x="403817" y="195114"/>
                        <a:pt x="397457" y="191064"/>
                        <a:pt x="391373" y="186463"/>
                      </a:cubicBezTo>
                      <a:lnTo>
                        <a:pt x="377086" y="194746"/>
                      </a:lnTo>
                      <a:cubicBezTo>
                        <a:pt x="373492" y="196863"/>
                        <a:pt x="369160" y="197415"/>
                        <a:pt x="365104" y="196310"/>
                      </a:cubicBezTo>
                      <a:cubicBezTo>
                        <a:pt x="361140" y="195206"/>
                        <a:pt x="357638" y="192629"/>
                        <a:pt x="355610" y="189040"/>
                      </a:cubicBezTo>
                      <a:lnTo>
                        <a:pt x="336530" y="155999"/>
                      </a:lnTo>
                      <a:cubicBezTo>
                        <a:pt x="332198" y="148452"/>
                        <a:pt x="334687" y="138881"/>
                        <a:pt x="342245" y="134463"/>
                      </a:cubicBezTo>
                      <a:lnTo>
                        <a:pt x="356716" y="126180"/>
                      </a:lnTo>
                      <a:cubicBezTo>
                        <a:pt x="356163" y="122498"/>
                        <a:pt x="355518" y="118817"/>
                        <a:pt x="355518" y="115044"/>
                      </a:cubicBezTo>
                      <a:cubicBezTo>
                        <a:pt x="355518" y="111178"/>
                        <a:pt x="356163" y="107497"/>
                        <a:pt x="356716" y="103815"/>
                      </a:cubicBezTo>
                      <a:lnTo>
                        <a:pt x="342245" y="95440"/>
                      </a:lnTo>
                      <a:cubicBezTo>
                        <a:pt x="334687" y="91115"/>
                        <a:pt x="332198" y="81543"/>
                        <a:pt x="336530" y="73996"/>
                      </a:cubicBezTo>
                      <a:lnTo>
                        <a:pt x="355610" y="40956"/>
                      </a:lnTo>
                      <a:cubicBezTo>
                        <a:pt x="357638" y="37366"/>
                        <a:pt x="361140" y="34789"/>
                        <a:pt x="365104" y="33685"/>
                      </a:cubicBezTo>
                      <a:cubicBezTo>
                        <a:pt x="369160" y="32580"/>
                        <a:pt x="373492" y="33133"/>
                        <a:pt x="377086" y="35249"/>
                      </a:cubicBezTo>
                      <a:lnTo>
                        <a:pt x="391373" y="43533"/>
                      </a:lnTo>
                      <a:cubicBezTo>
                        <a:pt x="397457" y="38931"/>
                        <a:pt x="403817" y="34881"/>
                        <a:pt x="410914" y="31936"/>
                      </a:cubicBezTo>
                      <a:lnTo>
                        <a:pt x="410914" y="15738"/>
                      </a:lnTo>
                      <a:cubicBezTo>
                        <a:pt x="410914" y="7087"/>
                        <a:pt x="418011" y="0"/>
                        <a:pt x="426676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</p:sp>
          </p:grpSp>
          <p:grpSp>
            <p:nvGrpSpPr>
              <p:cNvPr id="13" name="îşlîďè"/>
              <p:cNvGrpSpPr/>
              <p:nvPr/>
            </p:nvGrpSpPr>
            <p:grpSpPr>
              <a:xfrm>
                <a:off x="6954758" y="2403474"/>
                <a:ext cx="720222" cy="808304"/>
                <a:chOff x="6954758" y="2403474"/>
                <a:chExt cx="720222" cy="808304"/>
              </a:xfrm>
            </p:grpSpPr>
            <p:sp>
              <p:nvSpPr>
                <p:cNvPr id="17" name="ïṧľïḍe"/>
                <p:cNvSpPr/>
                <p:nvPr/>
              </p:nvSpPr>
              <p:spPr>
                <a:xfrm>
                  <a:off x="6954758" y="2403474"/>
                  <a:ext cx="720222" cy="808304"/>
                </a:xfrm>
                <a:custGeom>
                  <a:avLst/>
                  <a:gdLst>
                    <a:gd name="connsiteX0" fmla="*/ 404152 w 720222"/>
                    <a:gd name="connsiteY0" fmla="*/ 0 h 808304"/>
                    <a:gd name="connsiteX1" fmla="*/ 689931 w 720222"/>
                    <a:gd name="connsiteY1" fmla="*/ 118373 h 808304"/>
                    <a:gd name="connsiteX2" fmla="*/ 720222 w 720222"/>
                    <a:gd name="connsiteY2" fmla="*/ 155087 h 808304"/>
                    <a:gd name="connsiteX3" fmla="*/ 701163 w 720222"/>
                    <a:gd name="connsiteY3" fmla="*/ 178187 h 808304"/>
                    <a:gd name="connsiteX4" fmla="*/ 632140 w 720222"/>
                    <a:gd name="connsiteY4" fmla="*/ 404152 h 808304"/>
                    <a:gd name="connsiteX5" fmla="*/ 701163 w 720222"/>
                    <a:gd name="connsiteY5" fmla="*/ 630117 h 808304"/>
                    <a:gd name="connsiteX6" fmla="*/ 720222 w 720222"/>
                    <a:gd name="connsiteY6" fmla="*/ 653217 h 808304"/>
                    <a:gd name="connsiteX7" fmla="*/ 689931 w 720222"/>
                    <a:gd name="connsiteY7" fmla="*/ 689931 h 808304"/>
                    <a:gd name="connsiteX8" fmla="*/ 404152 w 720222"/>
                    <a:gd name="connsiteY8" fmla="*/ 808304 h 808304"/>
                    <a:gd name="connsiteX9" fmla="*/ 0 w 720222"/>
                    <a:gd name="connsiteY9" fmla="*/ 404152 h 808304"/>
                    <a:gd name="connsiteX10" fmla="*/ 404152 w 720222"/>
                    <a:gd name="connsiteY10" fmla="*/ 0 h 80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20222" h="808304">
                      <a:moveTo>
                        <a:pt x="404152" y="0"/>
                      </a:moveTo>
                      <a:cubicBezTo>
                        <a:pt x="515756" y="0"/>
                        <a:pt x="616794" y="45236"/>
                        <a:pt x="689931" y="118373"/>
                      </a:cubicBezTo>
                      <a:lnTo>
                        <a:pt x="720222" y="155087"/>
                      </a:lnTo>
                      <a:lnTo>
                        <a:pt x="701163" y="178187"/>
                      </a:lnTo>
                      <a:cubicBezTo>
                        <a:pt x="657586" y="242690"/>
                        <a:pt x="632140" y="320450"/>
                        <a:pt x="632140" y="404152"/>
                      </a:cubicBezTo>
                      <a:cubicBezTo>
                        <a:pt x="632140" y="487855"/>
                        <a:pt x="657586" y="565614"/>
                        <a:pt x="701163" y="630117"/>
                      </a:cubicBezTo>
                      <a:lnTo>
                        <a:pt x="720222" y="653217"/>
                      </a:lnTo>
                      <a:lnTo>
                        <a:pt x="689931" y="689931"/>
                      </a:lnTo>
                      <a:cubicBezTo>
                        <a:pt x="616794" y="763068"/>
                        <a:pt x="515756" y="808304"/>
                        <a:pt x="404152" y="808304"/>
                      </a:cubicBezTo>
                      <a:cubicBezTo>
                        <a:pt x="180945" y="808304"/>
                        <a:pt x="0" y="627359"/>
                        <a:pt x="0" y="404152"/>
                      </a:cubicBezTo>
                      <a:cubicBezTo>
                        <a:pt x="0" y="180945"/>
                        <a:pt x="180945" y="0"/>
                        <a:pt x="40415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57150">
                  <a:solidFill>
                    <a:schemeClr val="bg1"/>
                  </a:solidFill>
                  <a:miter lim="400000"/>
                </a:ln>
              </p:spPr>
              <p:txBody>
                <a:bodyPr wrap="square" lIns="19050" tIns="19050" rIns="19050" bIns="19050" anchor="ctr">
                  <a:noAutofit/>
                </a:bodyPr>
                <a:lstStyle/>
                <a:p>
                  <a:endParaRPr sz="2000"/>
                </a:p>
              </p:txBody>
            </p:sp>
            <p:sp>
              <p:nvSpPr>
                <p:cNvPr id="18" name="ïṣļíḍé"/>
                <p:cNvSpPr/>
                <p:nvPr/>
              </p:nvSpPr>
              <p:spPr bwMode="auto">
                <a:xfrm>
                  <a:off x="7204302" y="2658937"/>
                  <a:ext cx="309216" cy="297378"/>
                </a:xfrm>
                <a:custGeom>
                  <a:avLst/>
                  <a:gdLst>
                    <a:gd name="connsiteX0" fmla="*/ 61288 w 609549"/>
                    <a:gd name="connsiteY0" fmla="*/ 383285 h 586216"/>
                    <a:gd name="connsiteX1" fmla="*/ 71162 w 609549"/>
                    <a:gd name="connsiteY1" fmla="*/ 387101 h 586216"/>
                    <a:gd name="connsiteX2" fmla="*/ 120018 w 609549"/>
                    <a:gd name="connsiteY2" fmla="*/ 435892 h 586216"/>
                    <a:gd name="connsiteX3" fmla="*/ 120018 w 609549"/>
                    <a:gd name="connsiteY3" fmla="*/ 454200 h 586216"/>
                    <a:gd name="connsiteX4" fmla="*/ 56639 w 609549"/>
                    <a:gd name="connsiteY4" fmla="*/ 517543 h 586216"/>
                    <a:gd name="connsiteX5" fmla="*/ 35592 w 609549"/>
                    <a:gd name="connsiteY5" fmla="*/ 513644 h 586216"/>
                    <a:gd name="connsiteX6" fmla="*/ 51877 w 609549"/>
                    <a:gd name="connsiteY6" fmla="*/ 388099 h 586216"/>
                    <a:gd name="connsiteX7" fmla="*/ 61288 w 609549"/>
                    <a:gd name="connsiteY7" fmla="*/ 383285 h 586216"/>
                    <a:gd name="connsiteX8" fmla="*/ 235245 w 609549"/>
                    <a:gd name="connsiteY8" fmla="*/ 302810 h 586216"/>
                    <a:gd name="connsiteX9" fmla="*/ 306042 w 609549"/>
                    <a:gd name="connsiteY9" fmla="*/ 373466 h 586216"/>
                    <a:gd name="connsiteX10" fmla="*/ 258717 w 609549"/>
                    <a:gd name="connsiteY10" fmla="*/ 420680 h 586216"/>
                    <a:gd name="connsiteX11" fmla="*/ 230246 w 609549"/>
                    <a:gd name="connsiteY11" fmla="*/ 550152 h 586216"/>
                    <a:gd name="connsiteX12" fmla="*/ 92223 w 609549"/>
                    <a:gd name="connsiteY12" fmla="*/ 575305 h 586216"/>
                    <a:gd name="connsiteX13" fmla="*/ 88748 w 609549"/>
                    <a:gd name="connsiteY13" fmla="*/ 556143 h 586216"/>
                    <a:gd name="connsiteX14" fmla="*/ 165115 w 609549"/>
                    <a:gd name="connsiteY14" fmla="*/ 479877 h 586216"/>
                    <a:gd name="connsiteX15" fmla="*/ 165115 w 609549"/>
                    <a:gd name="connsiteY15" fmla="*/ 446308 h 586216"/>
                    <a:gd name="connsiteX16" fmla="*/ 88700 w 609549"/>
                    <a:gd name="connsiteY16" fmla="*/ 369995 h 586216"/>
                    <a:gd name="connsiteX17" fmla="*/ 92128 w 609549"/>
                    <a:gd name="connsiteY17" fmla="*/ 350976 h 586216"/>
                    <a:gd name="connsiteX18" fmla="*/ 189111 w 609549"/>
                    <a:gd name="connsiteY18" fmla="*/ 348884 h 586216"/>
                    <a:gd name="connsiteX19" fmla="*/ 257958 w 609549"/>
                    <a:gd name="connsiteY19" fmla="*/ 161679 h 586216"/>
                    <a:gd name="connsiteX20" fmla="*/ 317251 w 609549"/>
                    <a:gd name="connsiteY20" fmla="*/ 220879 h 586216"/>
                    <a:gd name="connsiteX21" fmla="*/ 388070 w 609549"/>
                    <a:gd name="connsiteY21" fmla="*/ 291586 h 586216"/>
                    <a:gd name="connsiteX22" fmla="*/ 604906 w 609549"/>
                    <a:gd name="connsiteY22" fmla="*/ 508130 h 586216"/>
                    <a:gd name="connsiteX23" fmla="*/ 604906 w 609549"/>
                    <a:gd name="connsiteY23" fmla="*/ 530526 h 586216"/>
                    <a:gd name="connsiteX24" fmla="*/ 556567 w 609549"/>
                    <a:gd name="connsiteY24" fmla="*/ 578789 h 586216"/>
                    <a:gd name="connsiteX25" fmla="*/ 545327 w 609549"/>
                    <a:gd name="connsiteY25" fmla="*/ 583449 h 586216"/>
                    <a:gd name="connsiteX26" fmla="*/ 534135 w 609549"/>
                    <a:gd name="connsiteY26" fmla="*/ 578789 h 586216"/>
                    <a:gd name="connsiteX27" fmla="*/ 317251 w 609549"/>
                    <a:gd name="connsiteY27" fmla="*/ 362293 h 586216"/>
                    <a:gd name="connsiteX28" fmla="*/ 246481 w 609549"/>
                    <a:gd name="connsiteY28" fmla="*/ 291586 h 586216"/>
                    <a:gd name="connsiteX29" fmla="*/ 187140 w 609549"/>
                    <a:gd name="connsiteY29" fmla="*/ 232339 h 586216"/>
                    <a:gd name="connsiteX30" fmla="*/ 58606 w 609549"/>
                    <a:gd name="connsiteY30" fmla="*/ 160814 h 586216"/>
                    <a:gd name="connsiteX31" fmla="*/ 126401 w 609549"/>
                    <a:gd name="connsiteY31" fmla="*/ 228498 h 586216"/>
                    <a:gd name="connsiteX32" fmla="*/ 111975 w 609549"/>
                    <a:gd name="connsiteY32" fmla="*/ 242899 h 586216"/>
                    <a:gd name="connsiteX33" fmla="*/ 119307 w 609549"/>
                    <a:gd name="connsiteY33" fmla="*/ 250219 h 586216"/>
                    <a:gd name="connsiteX34" fmla="*/ 119307 w 609549"/>
                    <a:gd name="connsiteY34" fmla="*/ 277692 h 586216"/>
                    <a:gd name="connsiteX35" fmla="*/ 115641 w 609549"/>
                    <a:gd name="connsiteY35" fmla="*/ 281352 h 586216"/>
                    <a:gd name="connsiteX36" fmla="*/ 88123 w 609549"/>
                    <a:gd name="connsiteY36" fmla="*/ 281352 h 586216"/>
                    <a:gd name="connsiteX37" fmla="*/ 5712 w 609549"/>
                    <a:gd name="connsiteY37" fmla="*/ 199029 h 586216"/>
                    <a:gd name="connsiteX38" fmla="*/ 5712 w 609549"/>
                    <a:gd name="connsiteY38" fmla="*/ 171604 h 586216"/>
                    <a:gd name="connsiteX39" fmla="*/ 9378 w 609549"/>
                    <a:gd name="connsiteY39" fmla="*/ 167944 h 586216"/>
                    <a:gd name="connsiteX40" fmla="*/ 36849 w 609549"/>
                    <a:gd name="connsiteY40" fmla="*/ 167944 h 586216"/>
                    <a:gd name="connsiteX41" fmla="*/ 44180 w 609549"/>
                    <a:gd name="connsiteY41" fmla="*/ 175264 h 586216"/>
                    <a:gd name="connsiteX42" fmla="*/ 585775 w 609549"/>
                    <a:gd name="connsiteY42" fmla="*/ 66370 h 586216"/>
                    <a:gd name="connsiteX43" fmla="*/ 595263 w 609549"/>
                    <a:gd name="connsiteY43" fmla="*/ 73839 h 586216"/>
                    <a:gd name="connsiteX44" fmla="*/ 578978 w 609549"/>
                    <a:gd name="connsiteY44" fmla="*/ 199341 h 586216"/>
                    <a:gd name="connsiteX45" fmla="*/ 559693 w 609549"/>
                    <a:gd name="connsiteY45" fmla="*/ 200387 h 586216"/>
                    <a:gd name="connsiteX46" fmla="*/ 510789 w 609549"/>
                    <a:gd name="connsiteY46" fmla="*/ 151612 h 586216"/>
                    <a:gd name="connsiteX47" fmla="*/ 510789 w 609549"/>
                    <a:gd name="connsiteY47" fmla="*/ 133262 h 586216"/>
                    <a:gd name="connsiteX48" fmla="*/ 574216 w 609549"/>
                    <a:gd name="connsiteY48" fmla="*/ 69988 h 586216"/>
                    <a:gd name="connsiteX49" fmla="*/ 585775 w 609549"/>
                    <a:gd name="connsiteY49" fmla="*/ 66370 h 586216"/>
                    <a:gd name="connsiteX50" fmla="*/ 158702 w 609549"/>
                    <a:gd name="connsiteY50" fmla="*/ 26758 h 586216"/>
                    <a:gd name="connsiteX51" fmla="*/ 172463 w 609549"/>
                    <a:gd name="connsiteY51" fmla="*/ 32464 h 586216"/>
                    <a:gd name="connsiteX52" fmla="*/ 179701 w 609549"/>
                    <a:gd name="connsiteY52" fmla="*/ 39691 h 586216"/>
                    <a:gd name="connsiteX53" fmla="*/ 246935 w 609549"/>
                    <a:gd name="connsiteY53" fmla="*/ 106831 h 586216"/>
                    <a:gd name="connsiteX54" fmla="*/ 254886 w 609549"/>
                    <a:gd name="connsiteY54" fmla="*/ 114819 h 586216"/>
                    <a:gd name="connsiteX55" fmla="*/ 257600 w 609549"/>
                    <a:gd name="connsiteY55" fmla="*/ 138879 h 586216"/>
                    <a:gd name="connsiteX56" fmla="*/ 254886 w 609549"/>
                    <a:gd name="connsiteY56" fmla="*/ 142255 h 586216"/>
                    <a:gd name="connsiteX57" fmla="*/ 252315 w 609549"/>
                    <a:gd name="connsiteY57" fmla="*/ 144823 h 586216"/>
                    <a:gd name="connsiteX58" fmla="*/ 246696 w 609549"/>
                    <a:gd name="connsiteY58" fmla="*/ 150434 h 586216"/>
                    <a:gd name="connsiteX59" fmla="*/ 175892 w 609549"/>
                    <a:gd name="connsiteY59" fmla="*/ 221140 h 586216"/>
                    <a:gd name="connsiteX60" fmla="*/ 172463 w 609549"/>
                    <a:gd name="connsiteY60" fmla="*/ 224611 h 586216"/>
                    <a:gd name="connsiteX61" fmla="*/ 170130 w 609549"/>
                    <a:gd name="connsiteY61" fmla="*/ 226560 h 586216"/>
                    <a:gd name="connsiteX62" fmla="*/ 162274 w 609549"/>
                    <a:gd name="connsiteY62" fmla="*/ 229936 h 586216"/>
                    <a:gd name="connsiteX63" fmla="*/ 158702 w 609549"/>
                    <a:gd name="connsiteY63" fmla="*/ 230269 h 586216"/>
                    <a:gd name="connsiteX64" fmla="*/ 144942 w 609549"/>
                    <a:gd name="connsiteY64" fmla="*/ 224611 h 586216"/>
                    <a:gd name="connsiteX65" fmla="*/ 137609 w 609549"/>
                    <a:gd name="connsiteY65" fmla="*/ 217288 h 586216"/>
                    <a:gd name="connsiteX66" fmla="*/ 69804 w 609549"/>
                    <a:gd name="connsiteY66" fmla="*/ 149578 h 586216"/>
                    <a:gd name="connsiteX67" fmla="*/ 62519 w 609549"/>
                    <a:gd name="connsiteY67" fmla="*/ 142255 h 586216"/>
                    <a:gd name="connsiteX68" fmla="*/ 62519 w 609549"/>
                    <a:gd name="connsiteY68" fmla="*/ 114819 h 586216"/>
                    <a:gd name="connsiteX69" fmla="*/ 144942 w 609549"/>
                    <a:gd name="connsiteY69" fmla="*/ 32464 h 586216"/>
                    <a:gd name="connsiteX70" fmla="*/ 158702 w 609549"/>
                    <a:gd name="connsiteY70" fmla="*/ 26758 h 586216"/>
                    <a:gd name="connsiteX71" fmla="*/ 254809 w 609549"/>
                    <a:gd name="connsiteY71" fmla="*/ 6542 h 586216"/>
                    <a:gd name="connsiteX72" fmla="*/ 321015 w 609549"/>
                    <a:gd name="connsiteY72" fmla="*/ 29913 h 586216"/>
                    <a:gd name="connsiteX73" fmla="*/ 260017 w 609549"/>
                    <a:gd name="connsiteY73" fmla="*/ 97465 h 586216"/>
                    <a:gd name="connsiteX74" fmla="*/ 193067 w 609549"/>
                    <a:gd name="connsiteY74" fmla="*/ 30626 h 586216"/>
                    <a:gd name="connsiteX75" fmla="*/ 254809 w 609549"/>
                    <a:gd name="connsiteY75" fmla="*/ 6542 h 586216"/>
                    <a:gd name="connsiteX76" fmla="*/ 503105 w 609549"/>
                    <a:gd name="connsiteY76" fmla="*/ 953 h 586216"/>
                    <a:gd name="connsiteX77" fmla="*/ 538560 w 609549"/>
                    <a:gd name="connsiteY77" fmla="*/ 10911 h 586216"/>
                    <a:gd name="connsiteX78" fmla="*/ 542083 w 609549"/>
                    <a:gd name="connsiteY78" fmla="*/ 30073 h 586216"/>
                    <a:gd name="connsiteX79" fmla="*/ 465709 w 609549"/>
                    <a:gd name="connsiteY79" fmla="*/ 106341 h 586216"/>
                    <a:gd name="connsiteX80" fmla="*/ 465709 w 609549"/>
                    <a:gd name="connsiteY80" fmla="*/ 139911 h 586216"/>
                    <a:gd name="connsiteX81" fmla="*/ 542131 w 609549"/>
                    <a:gd name="connsiteY81" fmla="*/ 216227 h 586216"/>
                    <a:gd name="connsiteX82" fmla="*/ 538655 w 609549"/>
                    <a:gd name="connsiteY82" fmla="*/ 235246 h 586216"/>
                    <a:gd name="connsiteX83" fmla="*/ 442187 w 609549"/>
                    <a:gd name="connsiteY83" fmla="*/ 237528 h 586216"/>
                    <a:gd name="connsiteX84" fmla="*/ 399238 w 609549"/>
                    <a:gd name="connsiteY84" fmla="*/ 280370 h 586216"/>
                    <a:gd name="connsiteX85" fmla="*/ 328482 w 609549"/>
                    <a:gd name="connsiteY85" fmla="*/ 209712 h 586216"/>
                    <a:gd name="connsiteX86" fmla="*/ 372240 w 609549"/>
                    <a:gd name="connsiteY86" fmla="*/ 166015 h 586216"/>
                    <a:gd name="connsiteX87" fmla="*/ 400571 w 609549"/>
                    <a:gd name="connsiteY87" fmla="*/ 36064 h 586216"/>
                    <a:gd name="connsiteX88" fmla="*/ 503105 w 609549"/>
                    <a:gd name="connsiteY88" fmla="*/ 953 h 586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</a:cxnLst>
                  <a:rect l="l" t="t" r="r" b="b"/>
                  <a:pathLst>
                    <a:path w="609549" h="586216">
                      <a:moveTo>
                        <a:pt x="61288" y="383285"/>
                      </a:moveTo>
                      <a:cubicBezTo>
                        <a:pt x="64829" y="383106"/>
                        <a:pt x="68448" y="384367"/>
                        <a:pt x="71162" y="387101"/>
                      </a:cubicBezTo>
                      <a:lnTo>
                        <a:pt x="120018" y="435892"/>
                      </a:lnTo>
                      <a:cubicBezTo>
                        <a:pt x="125113" y="440933"/>
                        <a:pt x="125113" y="449160"/>
                        <a:pt x="120018" y="454200"/>
                      </a:cubicBezTo>
                      <a:lnTo>
                        <a:pt x="56639" y="517543"/>
                      </a:lnTo>
                      <a:cubicBezTo>
                        <a:pt x="50211" y="523963"/>
                        <a:pt x="39211" y="522013"/>
                        <a:pt x="35592" y="513644"/>
                      </a:cubicBezTo>
                      <a:cubicBezTo>
                        <a:pt x="17783" y="472794"/>
                        <a:pt x="23211" y="424288"/>
                        <a:pt x="51877" y="388099"/>
                      </a:cubicBezTo>
                      <a:cubicBezTo>
                        <a:pt x="54282" y="385079"/>
                        <a:pt x="57746" y="383463"/>
                        <a:pt x="61288" y="383285"/>
                      </a:cubicBezTo>
                      <a:close/>
                      <a:moveTo>
                        <a:pt x="235245" y="302810"/>
                      </a:moveTo>
                      <a:lnTo>
                        <a:pt x="306042" y="373466"/>
                      </a:lnTo>
                      <a:lnTo>
                        <a:pt x="258717" y="420680"/>
                      </a:lnTo>
                      <a:cubicBezTo>
                        <a:pt x="274667" y="464329"/>
                        <a:pt x="265192" y="515300"/>
                        <a:pt x="230246" y="550152"/>
                      </a:cubicBezTo>
                      <a:cubicBezTo>
                        <a:pt x="192919" y="587430"/>
                        <a:pt x="137644" y="595798"/>
                        <a:pt x="92223" y="575305"/>
                      </a:cubicBezTo>
                      <a:cubicBezTo>
                        <a:pt x="84701" y="571882"/>
                        <a:pt x="82892" y="561992"/>
                        <a:pt x="88748" y="556143"/>
                      </a:cubicBezTo>
                      <a:lnTo>
                        <a:pt x="165115" y="479877"/>
                      </a:lnTo>
                      <a:cubicBezTo>
                        <a:pt x="174399" y="470605"/>
                        <a:pt x="174399" y="455580"/>
                        <a:pt x="165115" y="446308"/>
                      </a:cubicBezTo>
                      <a:lnTo>
                        <a:pt x="88700" y="369995"/>
                      </a:lnTo>
                      <a:cubicBezTo>
                        <a:pt x="82844" y="364194"/>
                        <a:pt x="84653" y="354399"/>
                        <a:pt x="92128" y="350976"/>
                      </a:cubicBezTo>
                      <a:cubicBezTo>
                        <a:pt x="122789" y="337092"/>
                        <a:pt x="157973" y="336379"/>
                        <a:pt x="189111" y="348884"/>
                      </a:cubicBezTo>
                      <a:close/>
                      <a:moveTo>
                        <a:pt x="257958" y="161679"/>
                      </a:moveTo>
                      <a:lnTo>
                        <a:pt x="317251" y="220879"/>
                      </a:lnTo>
                      <a:lnTo>
                        <a:pt x="388070" y="291586"/>
                      </a:lnTo>
                      <a:lnTo>
                        <a:pt x="604906" y="508130"/>
                      </a:lnTo>
                      <a:cubicBezTo>
                        <a:pt x="611097" y="514311"/>
                        <a:pt x="611097" y="524344"/>
                        <a:pt x="604906" y="530526"/>
                      </a:cubicBezTo>
                      <a:lnTo>
                        <a:pt x="556567" y="578789"/>
                      </a:lnTo>
                      <a:cubicBezTo>
                        <a:pt x="553471" y="581880"/>
                        <a:pt x="549423" y="583449"/>
                        <a:pt x="545327" y="583449"/>
                      </a:cubicBezTo>
                      <a:cubicBezTo>
                        <a:pt x="541279" y="583449"/>
                        <a:pt x="537231" y="581880"/>
                        <a:pt x="534135" y="578789"/>
                      </a:cubicBezTo>
                      <a:lnTo>
                        <a:pt x="317251" y="362293"/>
                      </a:lnTo>
                      <a:lnTo>
                        <a:pt x="246481" y="291586"/>
                      </a:lnTo>
                      <a:lnTo>
                        <a:pt x="187140" y="232339"/>
                      </a:lnTo>
                      <a:close/>
                      <a:moveTo>
                        <a:pt x="58606" y="160814"/>
                      </a:moveTo>
                      <a:lnTo>
                        <a:pt x="126401" y="228498"/>
                      </a:lnTo>
                      <a:lnTo>
                        <a:pt x="111975" y="242899"/>
                      </a:lnTo>
                      <a:lnTo>
                        <a:pt x="119307" y="250219"/>
                      </a:lnTo>
                      <a:cubicBezTo>
                        <a:pt x="126877" y="257824"/>
                        <a:pt x="126877" y="270087"/>
                        <a:pt x="119307" y="277692"/>
                      </a:cubicBezTo>
                      <a:lnTo>
                        <a:pt x="115641" y="281352"/>
                      </a:lnTo>
                      <a:cubicBezTo>
                        <a:pt x="108024" y="288909"/>
                        <a:pt x="95741" y="288909"/>
                        <a:pt x="88123" y="281352"/>
                      </a:cubicBezTo>
                      <a:lnTo>
                        <a:pt x="5712" y="199029"/>
                      </a:lnTo>
                      <a:cubicBezTo>
                        <a:pt x="-1905" y="191424"/>
                        <a:pt x="-1905" y="179161"/>
                        <a:pt x="5712" y="171604"/>
                      </a:cubicBezTo>
                      <a:lnTo>
                        <a:pt x="9378" y="167944"/>
                      </a:lnTo>
                      <a:cubicBezTo>
                        <a:pt x="16948" y="160339"/>
                        <a:pt x="29231" y="160339"/>
                        <a:pt x="36849" y="167944"/>
                      </a:cubicBezTo>
                      <a:lnTo>
                        <a:pt x="44180" y="175264"/>
                      </a:lnTo>
                      <a:close/>
                      <a:moveTo>
                        <a:pt x="585775" y="66370"/>
                      </a:moveTo>
                      <a:cubicBezTo>
                        <a:pt x="589775" y="67101"/>
                        <a:pt x="593430" y="69680"/>
                        <a:pt x="595263" y="73839"/>
                      </a:cubicBezTo>
                      <a:cubicBezTo>
                        <a:pt x="613072" y="114675"/>
                        <a:pt x="607644" y="163212"/>
                        <a:pt x="578978" y="199341"/>
                      </a:cubicBezTo>
                      <a:cubicBezTo>
                        <a:pt x="574168" y="205379"/>
                        <a:pt x="565121" y="205854"/>
                        <a:pt x="559693" y="200387"/>
                      </a:cubicBezTo>
                      <a:lnTo>
                        <a:pt x="510789" y="151612"/>
                      </a:lnTo>
                      <a:cubicBezTo>
                        <a:pt x="505742" y="146526"/>
                        <a:pt x="505742" y="138349"/>
                        <a:pt x="510789" y="133262"/>
                      </a:cubicBezTo>
                      <a:lnTo>
                        <a:pt x="574216" y="69988"/>
                      </a:lnTo>
                      <a:cubicBezTo>
                        <a:pt x="577430" y="66756"/>
                        <a:pt x="581775" y="65639"/>
                        <a:pt x="585775" y="66370"/>
                      </a:cubicBezTo>
                      <a:close/>
                      <a:moveTo>
                        <a:pt x="158702" y="26758"/>
                      </a:moveTo>
                      <a:cubicBezTo>
                        <a:pt x="163655" y="26758"/>
                        <a:pt x="168654" y="28660"/>
                        <a:pt x="172463" y="32464"/>
                      </a:cubicBezTo>
                      <a:lnTo>
                        <a:pt x="179701" y="39691"/>
                      </a:lnTo>
                      <a:lnTo>
                        <a:pt x="246935" y="106831"/>
                      </a:lnTo>
                      <a:lnTo>
                        <a:pt x="254886" y="114819"/>
                      </a:lnTo>
                      <a:cubicBezTo>
                        <a:pt x="261457" y="121334"/>
                        <a:pt x="262362" y="131414"/>
                        <a:pt x="257600" y="138879"/>
                      </a:cubicBezTo>
                      <a:cubicBezTo>
                        <a:pt x="256839" y="140068"/>
                        <a:pt x="255934" y="141209"/>
                        <a:pt x="254886" y="142255"/>
                      </a:cubicBezTo>
                      <a:lnTo>
                        <a:pt x="252315" y="144823"/>
                      </a:lnTo>
                      <a:lnTo>
                        <a:pt x="246696" y="150434"/>
                      </a:lnTo>
                      <a:lnTo>
                        <a:pt x="175892" y="221140"/>
                      </a:lnTo>
                      <a:lnTo>
                        <a:pt x="172463" y="224611"/>
                      </a:lnTo>
                      <a:cubicBezTo>
                        <a:pt x="171702" y="225324"/>
                        <a:pt x="170940" y="225990"/>
                        <a:pt x="170130" y="226560"/>
                      </a:cubicBezTo>
                      <a:cubicBezTo>
                        <a:pt x="167749" y="228319"/>
                        <a:pt x="165083" y="229413"/>
                        <a:pt x="162274" y="229936"/>
                      </a:cubicBezTo>
                      <a:cubicBezTo>
                        <a:pt x="161083" y="230174"/>
                        <a:pt x="159893" y="230269"/>
                        <a:pt x="158702" y="230269"/>
                      </a:cubicBezTo>
                      <a:cubicBezTo>
                        <a:pt x="153703" y="230269"/>
                        <a:pt x="148751" y="228367"/>
                        <a:pt x="144942" y="224611"/>
                      </a:cubicBezTo>
                      <a:lnTo>
                        <a:pt x="137609" y="217288"/>
                      </a:lnTo>
                      <a:lnTo>
                        <a:pt x="69804" y="149578"/>
                      </a:lnTo>
                      <a:lnTo>
                        <a:pt x="62519" y="142255"/>
                      </a:lnTo>
                      <a:cubicBezTo>
                        <a:pt x="54900" y="134647"/>
                        <a:pt x="54900" y="122380"/>
                        <a:pt x="62519" y="114819"/>
                      </a:cubicBezTo>
                      <a:lnTo>
                        <a:pt x="144942" y="32464"/>
                      </a:lnTo>
                      <a:cubicBezTo>
                        <a:pt x="148751" y="28660"/>
                        <a:pt x="153750" y="26758"/>
                        <a:pt x="158702" y="26758"/>
                      </a:cubicBezTo>
                      <a:close/>
                      <a:moveTo>
                        <a:pt x="254809" y="6542"/>
                      </a:moveTo>
                      <a:cubicBezTo>
                        <a:pt x="277279" y="4029"/>
                        <a:pt x="300492" y="9424"/>
                        <a:pt x="321015" y="29913"/>
                      </a:cubicBezTo>
                      <a:cubicBezTo>
                        <a:pt x="380347" y="89193"/>
                        <a:pt x="337205" y="46124"/>
                        <a:pt x="260017" y="97465"/>
                      </a:cubicBezTo>
                      <a:lnTo>
                        <a:pt x="193067" y="30626"/>
                      </a:lnTo>
                      <a:cubicBezTo>
                        <a:pt x="210614" y="19479"/>
                        <a:pt x="232340" y="9056"/>
                        <a:pt x="254809" y="6542"/>
                      </a:cubicBezTo>
                      <a:close/>
                      <a:moveTo>
                        <a:pt x="503105" y="953"/>
                      </a:moveTo>
                      <a:cubicBezTo>
                        <a:pt x="515252" y="2468"/>
                        <a:pt x="527216" y="5788"/>
                        <a:pt x="538560" y="10911"/>
                      </a:cubicBezTo>
                      <a:cubicBezTo>
                        <a:pt x="546131" y="14334"/>
                        <a:pt x="547940" y="24224"/>
                        <a:pt x="542083" y="30073"/>
                      </a:cubicBezTo>
                      <a:lnTo>
                        <a:pt x="465709" y="106341"/>
                      </a:lnTo>
                      <a:cubicBezTo>
                        <a:pt x="456424" y="115613"/>
                        <a:pt x="456424" y="130639"/>
                        <a:pt x="465709" y="139911"/>
                      </a:cubicBezTo>
                      <a:lnTo>
                        <a:pt x="542131" y="216227"/>
                      </a:lnTo>
                      <a:cubicBezTo>
                        <a:pt x="547940" y="222028"/>
                        <a:pt x="546178" y="231823"/>
                        <a:pt x="538655" y="235246"/>
                      </a:cubicBezTo>
                      <a:cubicBezTo>
                        <a:pt x="508181" y="249035"/>
                        <a:pt x="473184" y="249844"/>
                        <a:pt x="442187" y="237528"/>
                      </a:cubicBezTo>
                      <a:lnTo>
                        <a:pt x="399238" y="280370"/>
                      </a:lnTo>
                      <a:lnTo>
                        <a:pt x="328482" y="209712"/>
                      </a:lnTo>
                      <a:lnTo>
                        <a:pt x="372240" y="166015"/>
                      </a:lnTo>
                      <a:cubicBezTo>
                        <a:pt x="356051" y="122270"/>
                        <a:pt x="365527" y="71060"/>
                        <a:pt x="400571" y="36064"/>
                      </a:cubicBezTo>
                      <a:cubicBezTo>
                        <a:pt x="428569" y="8106"/>
                        <a:pt x="466664" y="-3592"/>
                        <a:pt x="503105" y="95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4" name="ïṩ1iďé"/>
              <p:cNvGrpSpPr/>
              <p:nvPr/>
            </p:nvGrpSpPr>
            <p:grpSpPr>
              <a:xfrm>
                <a:off x="7674980" y="2403474"/>
                <a:ext cx="720222" cy="808304"/>
                <a:chOff x="7674980" y="2403474"/>
                <a:chExt cx="720222" cy="808304"/>
              </a:xfrm>
            </p:grpSpPr>
            <p:sp>
              <p:nvSpPr>
                <p:cNvPr id="15" name="ísḷíḓe"/>
                <p:cNvSpPr/>
                <p:nvPr/>
              </p:nvSpPr>
              <p:spPr>
                <a:xfrm>
                  <a:off x="7674980" y="2403474"/>
                  <a:ext cx="720222" cy="808304"/>
                </a:xfrm>
                <a:custGeom>
                  <a:avLst/>
                  <a:gdLst>
                    <a:gd name="connsiteX0" fmla="*/ 316070 w 720222"/>
                    <a:gd name="connsiteY0" fmla="*/ 0 h 808304"/>
                    <a:gd name="connsiteX1" fmla="*/ 720222 w 720222"/>
                    <a:gd name="connsiteY1" fmla="*/ 404152 h 808304"/>
                    <a:gd name="connsiteX2" fmla="*/ 316070 w 720222"/>
                    <a:gd name="connsiteY2" fmla="*/ 808304 h 808304"/>
                    <a:gd name="connsiteX3" fmla="*/ 30291 w 720222"/>
                    <a:gd name="connsiteY3" fmla="*/ 689931 h 808304"/>
                    <a:gd name="connsiteX4" fmla="*/ 0 w 720222"/>
                    <a:gd name="connsiteY4" fmla="*/ 653217 h 808304"/>
                    <a:gd name="connsiteX5" fmla="*/ 19059 w 720222"/>
                    <a:gd name="connsiteY5" fmla="*/ 630117 h 808304"/>
                    <a:gd name="connsiteX6" fmla="*/ 88082 w 720222"/>
                    <a:gd name="connsiteY6" fmla="*/ 404152 h 808304"/>
                    <a:gd name="connsiteX7" fmla="*/ 19059 w 720222"/>
                    <a:gd name="connsiteY7" fmla="*/ 178187 h 808304"/>
                    <a:gd name="connsiteX8" fmla="*/ 0 w 720222"/>
                    <a:gd name="connsiteY8" fmla="*/ 155087 h 808304"/>
                    <a:gd name="connsiteX9" fmla="*/ 30291 w 720222"/>
                    <a:gd name="connsiteY9" fmla="*/ 118373 h 808304"/>
                    <a:gd name="connsiteX10" fmla="*/ 316070 w 720222"/>
                    <a:gd name="connsiteY10" fmla="*/ 0 h 80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20222" h="808304">
                      <a:moveTo>
                        <a:pt x="316070" y="0"/>
                      </a:moveTo>
                      <a:cubicBezTo>
                        <a:pt x="539277" y="0"/>
                        <a:pt x="720222" y="180945"/>
                        <a:pt x="720222" y="404152"/>
                      </a:cubicBezTo>
                      <a:cubicBezTo>
                        <a:pt x="720222" y="627359"/>
                        <a:pt x="539277" y="808304"/>
                        <a:pt x="316070" y="808304"/>
                      </a:cubicBezTo>
                      <a:cubicBezTo>
                        <a:pt x="204467" y="808304"/>
                        <a:pt x="103429" y="763068"/>
                        <a:pt x="30291" y="689931"/>
                      </a:cubicBezTo>
                      <a:lnTo>
                        <a:pt x="0" y="653217"/>
                      </a:lnTo>
                      <a:lnTo>
                        <a:pt x="19059" y="630117"/>
                      </a:lnTo>
                      <a:cubicBezTo>
                        <a:pt x="62637" y="565614"/>
                        <a:pt x="88082" y="487855"/>
                        <a:pt x="88082" y="404152"/>
                      </a:cubicBezTo>
                      <a:cubicBezTo>
                        <a:pt x="88082" y="320450"/>
                        <a:pt x="62637" y="242690"/>
                        <a:pt x="19059" y="178187"/>
                      </a:cubicBezTo>
                      <a:lnTo>
                        <a:pt x="0" y="155087"/>
                      </a:lnTo>
                      <a:lnTo>
                        <a:pt x="30291" y="118373"/>
                      </a:lnTo>
                      <a:cubicBezTo>
                        <a:pt x="103429" y="45236"/>
                        <a:pt x="204467" y="0"/>
                        <a:pt x="3160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57150">
                  <a:solidFill>
                    <a:schemeClr val="bg1"/>
                  </a:solidFill>
                  <a:miter lim="400000"/>
                </a:ln>
              </p:spPr>
              <p:txBody>
                <a:bodyPr wrap="square" lIns="19050" tIns="19050" rIns="19050" bIns="19050" anchor="ctr">
                  <a:noAutofit/>
                </a:bodyPr>
                <a:lstStyle/>
                <a:p>
                  <a:endParaRPr sz="2000"/>
                </a:p>
              </p:txBody>
            </p:sp>
            <p:sp>
              <p:nvSpPr>
                <p:cNvPr id="16" name="íṩlíde"/>
                <p:cNvSpPr/>
                <p:nvPr/>
              </p:nvSpPr>
              <p:spPr bwMode="auto">
                <a:xfrm>
                  <a:off x="7807983" y="2659449"/>
                  <a:ext cx="366134" cy="296354"/>
                </a:xfrm>
                <a:custGeom>
                  <a:avLst/>
                  <a:gdLst>
                    <a:gd name="connsiteX0" fmla="*/ 355420 w 607568"/>
                    <a:gd name="connsiteY0" fmla="*/ 250307 h 491771"/>
                    <a:gd name="connsiteX1" fmla="*/ 352312 w 607568"/>
                    <a:gd name="connsiteY1" fmla="*/ 251812 h 491771"/>
                    <a:gd name="connsiteX2" fmla="*/ 321042 w 607568"/>
                    <a:gd name="connsiteY2" fmla="*/ 289814 h 491771"/>
                    <a:gd name="connsiteX3" fmla="*/ 321513 w 607568"/>
                    <a:gd name="connsiteY3" fmla="*/ 295364 h 491771"/>
                    <a:gd name="connsiteX4" fmla="*/ 369736 w 607568"/>
                    <a:gd name="connsiteY4" fmla="*/ 338257 h 491771"/>
                    <a:gd name="connsiteX5" fmla="*/ 371997 w 607568"/>
                    <a:gd name="connsiteY5" fmla="*/ 339104 h 491771"/>
                    <a:gd name="connsiteX6" fmla="*/ 373127 w 607568"/>
                    <a:gd name="connsiteY6" fmla="*/ 338916 h 491771"/>
                    <a:gd name="connsiteX7" fmla="*/ 375293 w 607568"/>
                    <a:gd name="connsiteY7" fmla="*/ 336282 h 491771"/>
                    <a:gd name="connsiteX8" fmla="*/ 383676 w 607568"/>
                    <a:gd name="connsiteY8" fmla="*/ 279467 h 491771"/>
                    <a:gd name="connsiteX9" fmla="*/ 376424 w 607568"/>
                    <a:gd name="connsiteY9" fmla="*/ 263287 h 491771"/>
                    <a:gd name="connsiteX10" fmla="*/ 357681 w 607568"/>
                    <a:gd name="connsiteY10" fmla="*/ 250965 h 491771"/>
                    <a:gd name="connsiteX11" fmla="*/ 355420 w 607568"/>
                    <a:gd name="connsiteY11" fmla="*/ 250307 h 491771"/>
                    <a:gd name="connsiteX12" fmla="*/ 258879 w 607568"/>
                    <a:gd name="connsiteY12" fmla="*/ 250307 h 491771"/>
                    <a:gd name="connsiteX13" fmla="*/ 256712 w 607568"/>
                    <a:gd name="connsiteY13" fmla="*/ 250965 h 491771"/>
                    <a:gd name="connsiteX14" fmla="*/ 237969 w 607568"/>
                    <a:gd name="connsiteY14" fmla="*/ 263287 h 491771"/>
                    <a:gd name="connsiteX15" fmla="*/ 230717 w 607568"/>
                    <a:gd name="connsiteY15" fmla="*/ 279467 h 491771"/>
                    <a:gd name="connsiteX16" fmla="*/ 239100 w 607568"/>
                    <a:gd name="connsiteY16" fmla="*/ 336282 h 491771"/>
                    <a:gd name="connsiteX17" fmla="*/ 241266 w 607568"/>
                    <a:gd name="connsiteY17" fmla="*/ 338916 h 491771"/>
                    <a:gd name="connsiteX18" fmla="*/ 242396 w 607568"/>
                    <a:gd name="connsiteY18" fmla="*/ 339104 h 491771"/>
                    <a:gd name="connsiteX19" fmla="*/ 244657 w 607568"/>
                    <a:gd name="connsiteY19" fmla="*/ 338257 h 491771"/>
                    <a:gd name="connsiteX20" fmla="*/ 292880 w 607568"/>
                    <a:gd name="connsiteY20" fmla="*/ 295364 h 491771"/>
                    <a:gd name="connsiteX21" fmla="*/ 293351 w 607568"/>
                    <a:gd name="connsiteY21" fmla="*/ 289814 h 491771"/>
                    <a:gd name="connsiteX22" fmla="*/ 261987 w 607568"/>
                    <a:gd name="connsiteY22" fmla="*/ 251812 h 491771"/>
                    <a:gd name="connsiteX23" fmla="*/ 258879 w 607568"/>
                    <a:gd name="connsiteY23" fmla="*/ 250307 h 491771"/>
                    <a:gd name="connsiteX24" fmla="*/ 500465 w 607568"/>
                    <a:gd name="connsiteY24" fmla="*/ 66049 h 491771"/>
                    <a:gd name="connsiteX25" fmla="*/ 565743 w 607568"/>
                    <a:gd name="connsiteY25" fmla="*/ 130673 h 491771"/>
                    <a:gd name="connsiteX26" fmla="*/ 566120 w 607568"/>
                    <a:gd name="connsiteY26" fmla="*/ 130673 h 491771"/>
                    <a:gd name="connsiteX27" fmla="*/ 580250 w 607568"/>
                    <a:gd name="connsiteY27" fmla="*/ 160962 h 491771"/>
                    <a:gd name="connsiteX28" fmla="*/ 560939 w 607568"/>
                    <a:gd name="connsiteY28" fmla="*/ 182503 h 491771"/>
                    <a:gd name="connsiteX29" fmla="*/ 531927 w 607568"/>
                    <a:gd name="connsiteY29" fmla="*/ 223799 h 491771"/>
                    <a:gd name="connsiteX30" fmla="*/ 528253 w 607568"/>
                    <a:gd name="connsiteY30" fmla="*/ 234240 h 491771"/>
                    <a:gd name="connsiteX31" fmla="*/ 530797 w 607568"/>
                    <a:gd name="connsiteY31" fmla="*/ 246281 h 491771"/>
                    <a:gd name="connsiteX32" fmla="*/ 545868 w 607568"/>
                    <a:gd name="connsiteY32" fmla="*/ 261143 h 491771"/>
                    <a:gd name="connsiteX33" fmla="*/ 558961 w 607568"/>
                    <a:gd name="connsiteY33" fmla="*/ 263777 h 491771"/>
                    <a:gd name="connsiteX34" fmla="*/ 597299 w 607568"/>
                    <a:gd name="connsiteY34" fmla="*/ 301968 h 491771"/>
                    <a:gd name="connsiteX35" fmla="*/ 607002 w 607568"/>
                    <a:gd name="connsiteY35" fmla="*/ 350788 h 491771"/>
                    <a:gd name="connsiteX36" fmla="*/ 601256 w 607568"/>
                    <a:gd name="connsiteY36" fmla="*/ 373835 h 491771"/>
                    <a:gd name="connsiteX37" fmla="*/ 579685 w 607568"/>
                    <a:gd name="connsiteY37" fmla="*/ 384088 h 491771"/>
                    <a:gd name="connsiteX38" fmla="*/ 490386 w 607568"/>
                    <a:gd name="connsiteY38" fmla="*/ 384088 h 491771"/>
                    <a:gd name="connsiteX39" fmla="*/ 467685 w 607568"/>
                    <a:gd name="connsiteY39" fmla="*/ 310058 h 491771"/>
                    <a:gd name="connsiteX40" fmla="*/ 431702 w 607568"/>
                    <a:gd name="connsiteY40" fmla="*/ 267445 h 491771"/>
                    <a:gd name="connsiteX41" fmla="*/ 441969 w 607568"/>
                    <a:gd name="connsiteY41" fmla="*/ 263777 h 491771"/>
                    <a:gd name="connsiteX42" fmla="*/ 455157 w 607568"/>
                    <a:gd name="connsiteY42" fmla="*/ 261237 h 491771"/>
                    <a:gd name="connsiteX43" fmla="*/ 470228 w 607568"/>
                    <a:gd name="connsiteY43" fmla="*/ 246281 h 491771"/>
                    <a:gd name="connsiteX44" fmla="*/ 472677 w 607568"/>
                    <a:gd name="connsiteY44" fmla="*/ 234240 h 491771"/>
                    <a:gd name="connsiteX45" fmla="*/ 469098 w 607568"/>
                    <a:gd name="connsiteY45" fmla="*/ 223893 h 491771"/>
                    <a:gd name="connsiteX46" fmla="*/ 439991 w 607568"/>
                    <a:gd name="connsiteY46" fmla="*/ 182503 h 491771"/>
                    <a:gd name="connsiteX47" fmla="*/ 426144 w 607568"/>
                    <a:gd name="connsiteY47" fmla="*/ 172720 h 491771"/>
                    <a:gd name="connsiteX48" fmla="*/ 441404 w 607568"/>
                    <a:gd name="connsiteY48" fmla="*/ 143278 h 491771"/>
                    <a:gd name="connsiteX49" fmla="*/ 439708 w 607568"/>
                    <a:gd name="connsiteY49" fmla="*/ 107438 h 491771"/>
                    <a:gd name="connsiteX50" fmla="*/ 500465 w 607568"/>
                    <a:gd name="connsiteY50" fmla="*/ 66049 h 491771"/>
                    <a:gd name="connsiteX51" fmla="*/ 107100 w 607568"/>
                    <a:gd name="connsiteY51" fmla="*/ 66049 h 491771"/>
                    <a:gd name="connsiteX52" fmla="*/ 171341 w 607568"/>
                    <a:gd name="connsiteY52" fmla="*/ 123618 h 491771"/>
                    <a:gd name="connsiteX53" fmla="*/ 172849 w 607568"/>
                    <a:gd name="connsiteY53" fmla="*/ 143278 h 491771"/>
                    <a:gd name="connsiteX54" fmla="*/ 184246 w 607568"/>
                    <a:gd name="connsiteY54" fmla="*/ 168205 h 491771"/>
                    <a:gd name="connsiteX55" fmla="*/ 167574 w 607568"/>
                    <a:gd name="connsiteY55" fmla="*/ 182503 h 491771"/>
                    <a:gd name="connsiteX56" fmla="*/ 138468 w 607568"/>
                    <a:gd name="connsiteY56" fmla="*/ 223799 h 491771"/>
                    <a:gd name="connsiteX57" fmla="*/ 134794 w 607568"/>
                    <a:gd name="connsiteY57" fmla="*/ 234240 h 491771"/>
                    <a:gd name="connsiteX58" fmla="*/ 137337 w 607568"/>
                    <a:gd name="connsiteY58" fmla="*/ 246281 h 491771"/>
                    <a:gd name="connsiteX59" fmla="*/ 152408 w 607568"/>
                    <a:gd name="connsiteY59" fmla="*/ 261143 h 491771"/>
                    <a:gd name="connsiteX60" fmla="*/ 165596 w 607568"/>
                    <a:gd name="connsiteY60" fmla="*/ 263777 h 491771"/>
                    <a:gd name="connsiteX61" fmla="*/ 179442 w 607568"/>
                    <a:gd name="connsiteY61" fmla="*/ 268856 h 491771"/>
                    <a:gd name="connsiteX62" fmla="*/ 146662 w 607568"/>
                    <a:gd name="connsiteY62" fmla="*/ 310058 h 491771"/>
                    <a:gd name="connsiteX63" fmla="*/ 123867 w 607568"/>
                    <a:gd name="connsiteY63" fmla="*/ 384088 h 491771"/>
                    <a:gd name="connsiteX64" fmla="*/ 27883 w 607568"/>
                    <a:gd name="connsiteY64" fmla="*/ 384088 h 491771"/>
                    <a:gd name="connsiteX65" fmla="*/ 6312 w 607568"/>
                    <a:gd name="connsiteY65" fmla="*/ 373835 h 491771"/>
                    <a:gd name="connsiteX66" fmla="*/ 566 w 607568"/>
                    <a:gd name="connsiteY66" fmla="*/ 350788 h 491771"/>
                    <a:gd name="connsiteX67" fmla="*/ 10268 w 607568"/>
                    <a:gd name="connsiteY67" fmla="*/ 301968 h 491771"/>
                    <a:gd name="connsiteX68" fmla="*/ 48606 w 607568"/>
                    <a:gd name="connsiteY68" fmla="*/ 263777 h 491771"/>
                    <a:gd name="connsiteX69" fmla="*/ 61699 w 607568"/>
                    <a:gd name="connsiteY69" fmla="*/ 261237 h 491771"/>
                    <a:gd name="connsiteX70" fmla="*/ 76770 w 607568"/>
                    <a:gd name="connsiteY70" fmla="*/ 246281 h 491771"/>
                    <a:gd name="connsiteX71" fmla="*/ 79313 w 607568"/>
                    <a:gd name="connsiteY71" fmla="*/ 234240 h 491771"/>
                    <a:gd name="connsiteX72" fmla="*/ 75639 w 607568"/>
                    <a:gd name="connsiteY72" fmla="*/ 223893 h 491771"/>
                    <a:gd name="connsiteX73" fmla="*/ 46628 w 607568"/>
                    <a:gd name="connsiteY73" fmla="*/ 182503 h 491771"/>
                    <a:gd name="connsiteX74" fmla="*/ 27318 w 607568"/>
                    <a:gd name="connsiteY74" fmla="*/ 160962 h 491771"/>
                    <a:gd name="connsiteX75" fmla="*/ 41447 w 607568"/>
                    <a:gd name="connsiteY75" fmla="*/ 130673 h 491771"/>
                    <a:gd name="connsiteX76" fmla="*/ 41824 w 607568"/>
                    <a:gd name="connsiteY76" fmla="*/ 130673 h 491771"/>
                    <a:gd name="connsiteX77" fmla="*/ 107100 w 607568"/>
                    <a:gd name="connsiteY77" fmla="*/ 66049 h 491771"/>
                    <a:gd name="connsiteX78" fmla="*/ 298626 w 607568"/>
                    <a:gd name="connsiteY78" fmla="*/ 0 h 491771"/>
                    <a:gd name="connsiteX79" fmla="*/ 315956 w 607568"/>
                    <a:gd name="connsiteY79" fmla="*/ 0 h 491771"/>
                    <a:gd name="connsiteX80" fmla="*/ 401854 w 607568"/>
                    <a:gd name="connsiteY80" fmla="*/ 85787 h 491771"/>
                    <a:gd name="connsiteX81" fmla="*/ 401854 w 607568"/>
                    <a:gd name="connsiteY81" fmla="*/ 95476 h 491771"/>
                    <a:gd name="connsiteX82" fmla="*/ 421633 w 607568"/>
                    <a:gd name="connsiteY82" fmla="*/ 138840 h 491771"/>
                    <a:gd name="connsiteX83" fmla="*/ 417960 w 607568"/>
                    <a:gd name="connsiteY83" fmla="*/ 149281 h 491771"/>
                    <a:gd name="connsiteX84" fmla="*/ 417112 w 607568"/>
                    <a:gd name="connsiteY84" fmla="*/ 151068 h 491771"/>
                    <a:gd name="connsiteX85" fmla="*/ 411273 w 607568"/>
                    <a:gd name="connsiteY85" fmla="*/ 159534 h 491771"/>
                    <a:gd name="connsiteX86" fmla="*/ 410896 w 607568"/>
                    <a:gd name="connsiteY86" fmla="*/ 159910 h 491771"/>
                    <a:gd name="connsiteX87" fmla="*/ 394037 w 607568"/>
                    <a:gd name="connsiteY87" fmla="*/ 169787 h 491771"/>
                    <a:gd name="connsiteX88" fmla="*/ 384900 w 607568"/>
                    <a:gd name="connsiteY88" fmla="*/ 189541 h 491771"/>
                    <a:gd name="connsiteX89" fmla="*/ 384712 w 607568"/>
                    <a:gd name="connsiteY89" fmla="*/ 189823 h 491771"/>
                    <a:gd name="connsiteX90" fmla="*/ 373316 w 607568"/>
                    <a:gd name="connsiteY90" fmla="*/ 207131 h 491771"/>
                    <a:gd name="connsiteX91" fmla="*/ 372750 w 607568"/>
                    <a:gd name="connsiteY91" fmla="*/ 207789 h 491771"/>
                    <a:gd name="connsiteX92" fmla="*/ 359847 w 607568"/>
                    <a:gd name="connsiteY92" fmla="*/ 222275 h 491771"/>
                    <a:gd name="connsiteX93" fmla="*/ 359188 w 607568"/>
                    <a:gd name="connsiteY93" fmla="*/ 222934 h 491771"/>
                    <a:gd name="connsiteX94" fmla="*/ 345154 w 607568"/>
                    <a:gd name="connsiteY94" fmla="*/ 234598 h 491771"/>
                    <a:gd name="connsiteX95" fmla="*/ 345625 w 607568"/>
                    <a:gd name="connsiteY95" fmla="*/ 236855 h 491771"/>
                    <a:gd name="connsiteX96" fmla="*/ 348639 w 607568"/>
                    <a:gd name="connsiteY96" fmla="*/ 235538 h 491771"/>
                    <a:gd name="connsiteX97" fmla="*/ 355514 w 607568"/>
                    <a:gd name="connsiteY97" fmla="*/ 234033 h 491771"/>
                    <a:gd name="connsiteX98" fmla="*/ 366628 w 607568"/>
                    <a:gd name="connsiteY98" fmla="*/ 237326 h 491771"/>
                    <a:gd name="connsiteX99" fmla="*/ 385371 w 607568"/>
                    <a:gd name="connsiteY99" fmla="*/ 249648 h 491771"/>
                    <a:gd name="connsiteX100" fmla="*/ 399876 w 607568"/>
                    <a:gd name="connsiteY100" fmla="*/ 279373 h 491771"/>
                    <a:gd name="connsiteX101" fmla="*/ 430016 w 607568"/>
                    <a:gd name="connsiteY101" fmla="*/ 289814 h 491771"/>
                    <a:gd name="connsiteX102" fmla="*/ 448382 w 607568"/>
                    <a:gd name="connsiteY102" fmla="*/ 316058 h 491771"/>
                    <a:gd name="connsiteX103" fmla="*/ 481630 w 607568"/>
                    <a:gd name="connsiteY103" fmla="*/ 424515 h 491771"/>
                    <a:gd name="connsiteX104" fmla="*/ 483891 w 607568"/>
                    <a:gd name="connsiteY104" fmla="*/ 436461 h 491771"/>
                    <a:gd name="connsiteX105" fmla="*/ 473718 w 607568"/>
                    <a:gd name="connsiteY105" fmla="*/ 470700 h 491771"/>
                    <a:gd name="connsiteX106" fmla="*/ 443956 w 607568"/>
                    <a:gd name="connsiteY106" fmla="*/ 490360 h 491771"/>
                    <a:gd name="connsiteX107" fmla="*/ 431805 w 607568"/>
                    <a:gd name="connsiteY107" fmla="*/ 491771 h 491771"/>
                    <a:gd name="connsiteX108" fmla="*/ 325375 w 607568"/>
                    <a:gd name="connsiteY108" fmla="*/ 491771 h 491771"/>
                    <a:gd name="connsiteX109" fmla="*/ 337430 w 607568"/>
                    <a:gd name="connsiteY109" fmla="*/ 415296 h 491771"/>
                    <a:gd name="connsiteX110" fmla="*/ 334605 w 607568"/>
                    <a:gd name="connsiteY110" fmla="*/ 389052 h 491771"/>
                    <a:gd name="connsiteX111" fmla="*/ 323962 w 607568"/>
                    <a:gd name="connsiteY111" fmla="*/ 360927 h 491771"/>
                    <a:gd name="connsiteX112" fmla="*/ 337430 w 607568"/>
                    <a:gd name="connsiteY112" fmla="*/ 347476 h 491771"/>
                    <a:gd name="connsiteX113" fmla="*/ 307196 w 607568"/>
                    <a:gd name="connsiteY113" fmla="*/ 317281 h 491771"/>
                    <a:gd name="connsiteX114" fmla="*/ 276868 w 607568"/>
                    <a:gd name="connsiteY114" fmla="*/ 347476 h 491771"/>
                    <a:gd name="connsiteX115" fmla="*/ 290337 w 607568"/>
                    <a:gd name="connsiteY115" fmla="*/ 360927 h 491771"/>
                    <a:gd name="connsiteX116" fmla="*/ 279694 w 607568"/>
                    <a:gd name="connsiteY116" fmla="*/ 389052 h 491771"/>
                    <a:gd name="connsiteX117" fmla="*/ 276963 w 607568"/>
                    <a:gd name="connsiteY117" fmla="*/ 415296 h 491771"/>
                    <a:gd name="connsiteX118" fmla="*/ 288736 w 607568"/>
                    <a:gd name="connsiteY118" fmla="*/ 491771 h 491771"/>
                    <a:gd name="connsiteX119" fmla="*/ 182493 w 607568"/>
                    <a:gd name="connsiteY119" fmla="*/ 491771 h 491771"/>
                    <a:gd name="connsiteX120" fmla="*/ 170437 w 607568"/>
                    <a:gd name="connsiteY120" fmla="*/ 490360 h 491771"/>
                    <a:gd name="connsiteX121" fmla="*/ 140675 w 607568"/>
                    <a:gd name="connsiteY121" fmla="*/ 470700 h 491771"/>
                    <a:gd name="connsiteX122" fmla="*/ 132669 w 607568"/>
                    <a:gd name="connsiteY122" fmla="*/ 424515 h 491771"/>
                    <a:gd name="connsiteX123" fmla="*/ 166011 w 607568"/>
                    <a:gd name="connsiteY123" fmla="*/ 316058 h 491771"/>
                    <a:gd name="connsiteX124" fmla="*/ 184377 w 607568"/>
                    <a:gd name="connsiteY124" fmla="*/ 289814 h 491771"/>
                    <a:gd name="connsiteX125" fmla="*/ 214517 w 607568"/>
                    <a:gd name="connsiteY125" fmla="*/ 279373 h 491771"/>
                    <a:gd name="connsiteX126" fmla="*/ 214517 w 607568"/>
                    <a:gd name="connsiteY126" fmla="*/ 279279 h 491771"/>
                    <a:gd name="connsiteX127" fmla="*/ 229022 w 607568"/>
                    <a:gd name="connsiteY127" fmla="*/ 249648 h 491771"/>
                    <a:gd name="connsiteX128" fmla="*/ 247765 w 607568"/>
                    <a:gd name="connsiteY128" fmla="*/ 237326 h 491771"/>
                    <a:gd name="connsiteX129" fmla="*/ 258879 w 607568"/>
                    <a:gd name="connsiteY129" fmla="*/ 234033 h 491771"/>
                    <a:gd name="connsiteX130" fmla="*/ 265754 w 607568"/>
                    <a:gd name="connsiteY130" fmla="*/ 235538 h 491771"/>
                    <a:gd name="connsiteX131" fmla="*/ 268768 w 607568"/>
                    <a:gd name="connsiteY131" fmla="*/ 236855 h 491771"/>
                    <a:gd name="connsiteX132" fmla="*/ 269239 w 607568"/>
                    <a:gd name="connsiteY132" fmla="*/ 234598 h 491771"/>
                    <a:gd name="connsiteX133" fmla="*/ 255205 w 607568"/>
                    <a:gd name="connsiteY133" fmla="*/ 222934 h 491771"/>
                    <a:gd name="connsiteX134" fmla="*/ 254546 w 607568"/>
                    <a:gd name="connsiteY134" fmla="*/ 222275 h 491771"/>
                    <a:gd name="connsiteX135" fmla="*/ 241548 w 607568"/>
                    <a:gd name="connsiteY135" fmla="*/ 207789 h 491771"/>
                    <a:gd name="connsiteX136" fmla="*/ 241077 w 607568"/>
                    <a:gd name="connsiteY136" fmla="*/ 207225 h 491771"/>
                    <a:gd name="connsiteX137" fmla="*/ 229681 w 607568"/>
                    <a:gd name="connsiteY137" fmla="*/ 189823 h 491771"/>
                    <a:gd name="connsiteX138" fmla="*/ 229493 w 607568"/>
                    <a:gd name="connsiteY138" fmla="*/ 189635 h 491771"/>
                    <a:gd name="connsiteX139" fmla="*/ 220356 w 607568"/>
                    <a:gd name="connsiteY139" fmla="*/ 169787 h 491771"/>
                    <a:gd name="connsiteX140" fmla="*/ 203497 w 607568"/>
                    <a:gd name="connsiteY140" fmla="*/ 159910 h 491771"/>
                    <a:gd name="connsiteX141" fmla="*/ 203120 w 607568"/>
                    <a:gd name="connsiteY141" fmla="*/ 159534 h 491771"/>
                    <a:gd name="connsiteX142" fmla="*/ 197281 w 607568"/>
                    <a:gd name="connsiteY142" fmla="*/ 151068 h 491771"/>
                    <a:gd name="connsiteX143" fmla="*/ 196433 w 607568"/>
                    <a:gd name="connsiteY143" fmla="*/ 149281 h 491771"/>
                    <a:gd name="connsiteX144" fmla="*/ 192666 w 607568"/>
                    <a:gd name="connsiteY144" fmla="*/ 138840 h 491771"/>
                    <a:gd name="connsiteX145" fmla="*/ 212727 w 607568"/>
                    <a:gd name="connsiteY145" fmla="*/ 95476 h 491771"/>
                    <a:gd name="connsiteX146" fmla="*/ 212727 w 607568"/>
                    <a:gd name="connsiteY146" fmla="*/ 85787 h 491771"/>
                    <a:gd name="connsiteX147" fmla="*/ 298626 w 607568"/>
                    <a:gd name="connsiteY147" fmla="*/ 0 h 491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</a:cxnLst>
                  <a:rect l="l" t="t" r="r" b="b"/>
                  <a:pathLst>
                    <a:path w="607568" h="491771">
                      <a:moveTo>
                        <a:pt x="355420" y="250307"/>
                      </a:moveTo>
                      <a:cubicBezTo>
                        <a:pt x="354290" y="250307"/>
                        <a:pt x="353160" y="250871"/>
                        <a:pt x="352312" y="251812"/>
                      </a:cubicBezTo>
                      <a:lnTo>
                        <a:pt x="321042" y="289814"/>
                      </a:lnTo>
                      <a:cubicBezTo>
                        <a:pt x="319723" y="291507"/>
                        <a:pt x="319912" y="293953"/>
                        <a:pt x="321513" y="295364"/>
                      </a:cubicBezTo>
                      <a:lnTo>
                        <a:pt x="369736" y="338257"/>
                      </a:lnTo>
                      <a:cubicBezTo>
                        <a:pt x="370396" y="338822"/>
                        <a:pt x="371149" y="339104"/>
                        <a:pt x="371997" y="339104"/>
                      </a:cubicBezTo>
                      <a:cubicBezTo>
                        <a:pt x="372374" y="339104"/>
                        <a:pt x="372750" y="339010"/>
                        <a:pt x="373127" y="338916"/>
                      </a:cubicBezTo>
                      <a:cubicBezTo>
                        <a:pt x="374257" y="338539"/>
                        <a:pt x="375105" y="337505"/>
                        <a:pt x="375293" y="336282"/>
                      </a:cubicBezTo>
                      <a:lnTo>
                        <a:pt x="383676" y="279467"/>
                      </a:lnTo>
                      <a:cubicBezTo>
                        <a:pt x="384618" y="273164"/>
                        <a:pt x="381792" y="266768"/>
                        <a:pt x="376424" y="263287"/>
                      </a:cubicBezTo>
                      <a:lnTo>
                        <a:pt x="357681" y="250965"/>
                      </a:lnTo>
                      <a:cubicBezTo>
                        <a:pt x="357021" y="250495"/>
                        <a:pt x="356174" y="250307"/>
                        <a:pt x="355420" y="250307"/>
                      </a:cubicBezTo>
                      <a:close/>
                      <a:moveTo>
                        <a:pt x="258879" y="250307"/>
                      </a:moveTo>
                      <a:cubicBezTo>
                        <a:pt x="258125" y="250307"/>
                        <a:pt x="257372" y="250495"/>
                        <a:pt x="256712" y="250965"/>
                      </a:cubicBezTo>
                      <a:lnTo>
                        <a:pt x="237969" y="263287"/>
                      </a:lnTo>
                      <a:cubicBezTo>
                        <a:pt x="232601" y="266768"/>
                        <a:pt x="229775" y="273164"/>
                        <a:pt x="230717" y="279467"/>
                      </a:cubicBezTo>
                      <a:lnTo>
                        <a:pt x="239100" y="336282"/>
                      </a:lnTo>
                      <a:cubicBezTo>
                        <a:pt x="239288" y="337505"/>
                        <a:pt x="240136" y="338539"/>
                        <a:pt x="241266" y="338916"/>
                      </a:cubicBezTo>
                      <a:cubicBezTo>
                        <a:pt x="241643" y="339010"/>
                        <a:pt x="242019" y="339104"/>
                        <a:pt x="242396" y="339104"/>
                      </a:cubicBezTo>
                      <a:cubicBezTo>
                        <a:pt x="243244" y="339104"/>
                        <a:pt x="243997" y="338822"/>
                        <a:pt x="244657" y="338257"/>
                      </a:cubicBezTo>
                      <a:lnTo>
                        <a:pt x="292880" y="295364"/>
                      </a:lnTo>
                      <a:cubicBezTo>
                        <a:pt x="294481" y="293953"/>
                        <a:pt x="294670" y="291507"/>
                        <a:pt x="293351" y="289814"/>
                      </a:cubicBezTo>
                      <a:lnTo>
                        <a:pt x="261987" y="251812"/>
                      </a:lnTo>
                      <a:cubicBezTo>
                        <a:pt x="261233" y="250871"/>
                        <a:pt x="260103" y="250307"/>
                        <a:pt x="258879" y="250307"/>
                      </a:cubicBezTo>
                      <a:close/>
                      <a:moveTo>
                        <a:pt x="500465" y="66049"/>
                      </a:moveTo>
                      <a:cubicBezTo>
                        <a:pt x="548129" y="66049"/>
                        <a:pt x="562447" y="93516"/>
                        <a:pt x="565743" y="130673"/>
                      </a:cubicBezTo>
                      <a:cubicBezTo>
                        <a:pt x="565932" y="130673"/>
                        <a:pt x="566026" y="130673"/>
                        <a:pt x="566120" y="130673"/>
                      </a:cubicBezTo>
                      <a:cubicBezTo>
                        <a:pt x="577141" y="133118"/>
                        <a:pt x="583358" y="146664"/>
                        <a:pt x="580250" y="160962"/>
                      </a:cubicBezTo>
                      <a:cubicBezTo>
                        <a:pt x="577706" y="172532"/>
                        <a:pt x="569700" y="180904"/>
                        <a:pt x="560939" y="182503"/>
                      </a:cubicBezTo>
                      <a:cubicBezTo>
                        <a:pt x="554628" y="199529"/>
                        <a:pt x="543796" y="214016"/>
                        <a:pt x="531927" y="223799"/>
                      </a:cubicBezTo>
                      <a:cubicBezTo>
                        <a:pt x="528913" y="226338"/>
                        <a:pt x="527500" y="230383"/>
                        <a:pt x="528253" y="234240"/>
                      </a:cubicBezTo>
                      <a:lnTo>
                        <a:pt x="530797" y="246281"/>
                      </a:lnTo>
                      <a:cubicBezTo>
                        <a:pt x="532304" y="253806"/>
                        <a:pt x="538238" y="259732"/>
                        <a:pt x="545868" y="261143"/>
                      </a:cubicBezTo>
                      <a:lnTo>
                        <a:pt x="558961" y="263777"/>
                      </a:lnTo>
                      <a:cubicBezTo>
                        <a:pt x="578366" y="267634"/>
                        <a:pt x="593437" y="282684"/>
                        <a:pt x="597299" y="301968"/>
                      </a:cubicBezTo>
                      <a:lnTo>
                        <a:pt x="607002" y="350788"/>
                      </a:lnTo>
                      <a:cubicBezTo>
                        <a:pt x="608697" y="358972"/>
                        <a:pt x="606531" y="367438"/>
                        <a:pt x="601256" y="373835"/>
                      </a:cubicBezTo>
                      <a:cubicBezTo>
                        <a:pt x="595981" y="380325"/>
                        <a:pt x="588068" y="384088"/>
                        <a:pt x="579685" y="384088"/>
                      </a:cubicBezTo>
                      <a:lnTo>
                        <a:pt x="490386" y="384088"/>
                      </a:lnTo>
                      <a:lnTo>
                        <a:pt x="467685" y="310058"/>
                      </a:lnTo>
                      <a:cubicBezTo>
                        <a:pt x="461845" y="291150"/>
                        <a:pt x="448563" y="276194"/>
                        <a:pt x="431702" y="267445"/>
                      </a:cubicBezTo>
                      <a:cubicBezTo>
                        <a:pt x="434999" y="265940"/>
                        <a:pt x="438295" y="264529"/>
                        <a:pt x="441969" y="263777"/>
                      </a:cubicBezTo>
                      <a:lnTo>
                        <a:pt x="455157" y="261237"/>
                      </a:lnTo>
                      <a:cubicBezTo>
                        <a:pt x="462692" y="259732"/>
                        <a:pt x="468627" y="253806"/>
                        <a:pt x="470228" y="246281"/>
                      </a:cubicBezTo>
                      <a:lnTo>
                        <a:pt x="472677" y="234240"/>
                      </a:lnTo>
                      <a:cubicBezTo>
                        <a:pt x="473525" y="230383"/>
                        <a:pt x="472112" y="226338"/>
                        <a:pt x="469098" y="223893"/>
                      </a:cubicBezTo>
                      <a:cubicBezTo>
                        <a:pt x="457229" y="214016"/>
                        <a:pt x="446302" y="199529"/>
                        <a:pt x="439991" y="182503"/>
                      </a:cubicBezTo>
                      <a:cubicBezTo>
                        <a:pt x="434716" y="181563"/>
                        <a:pt x="429818" y="177894"/>
                        <a:pt x="426144" y="172720"/>
                      </a:cubicBezTo>
                      <a:cubicBezTo>
                        <a:pt x="433303" y="164725"/>
                        <a:pt x="438861" y="154754"/>
                        <a:pt x="441404" y="143278"/>
                      </a:cubicBezTo>
                      <a:cubicBezTo>
                        <a:pt x="444324" y="130485"/>
                        <a:pt x="443476" y="118068"/>
                        <a:pt x="439708" y="107438"/>
                      </a:cubicBezTo>
                      <a:cubicBezTo>
                        <a:pt x="447244" y="82699"/>
                        <a:pt x="464200" y="66049"/>
                        <a:pt x="500465" y="66049"/>
                      </a:cubicBezTo>
                      <a:close/>
                      <a:moveTo>
                        <a:pt x="107100" y="66049"/>
                      </a:moveTo>
                      <a:cubicBezTo>
                        <a:pt x="151561" y="66049"/>
                        <a:pt x="166820" y="90130"/>
                        <a:pt x="171341" y="123618"/>
                      </a:cubicBezTo>
                      <a:cubicBezTo>
                        <a:pt x="170965" y="129920"/>
                        <a:pt x="171436" y="136505"/>
                        <a:pt x="172849" y="143278"/>
                      </a:cubicBezTo>
                      <a:cubicBezTo>
                        <a:pt x="174921" y="152590"/>
                        <a:pt x="178971" y="161056"/>
                        <a:pt x="184246" y="168205"/>
                      </a:cubicBezTo>
                      <a:cubicBezTo>
                        <a:pt x="180573" y="175919"/>
                        <a:pt x="174356" y="181281"/>
                        <a:pt x="167574" y="182503"/>
                      </a:cubicBezTo>
                      <a:cubicBezTo>
                        <a:pt x="161263" y="199529"/>
                        <a:pt x="150336" y="214016"/>
                        <a:pt x="138468" y="223799"/>
                      </a:cubicBezTo>
                      <a:cubicBezTo>
                        <a:pt x="135453" y="226338"/>
                        <a:pt x="134040" y="230383"/>
                        <a:pt x="134794" y="234240"/>
                      </a:cubicBezTo>
                      <a:lnTo>
                        <a:pt x="137337" y="246281"/>
                      </a:lnTo>
                      <a:cubicBezTo>
                        <a:pt x="138939" y="253806"/>
                        <a:pt x="144873" y="259732"/>
                        <a:pt x="152408" y="261143"/>
                      </a:cubicBezTo>
                      <a:lnTo>
                        <a:pt x="165596" y="263777"/>
                      </a:lnTo>
                      <a:cubicBezTo>
                        <a:pt x="170494" y="264812"/>
                        <a:pt x="175203" y="266505"/>
                        <a:pt x="179442" y="268856"/>
                      </a:cubicBezTo>
                      <a:cubicBezTo>
                        <a:pt x="164088" y="277793"/>
                        <a:pt x="152126" y="292279"/>
                        <a:pt x="146662" y="310058"/>
                      </a:cubicBezTo>
                      <a:lnTo>
                        <a:pt x="123867" y="384088"/>
                      </a:lnTo>
                      <a:lnTo>
                        <a:pt x="27883" y="384088"/>
                      </a:lnTo>
                      <a:cubicBezTo>
                        <a:pt x="19499" y="384088"/>
                        <a:pt x="11587" y="380325"/>
                        <a:pt x="6312" y="373835"/>
                      </a:cubicBezTo>
                      <a:cubicBezTo>
                        <a:pt x="1037" y="367438"/>
                        <a:pt x="-1129" y="358972"/>
                        <a:pt x="566" y="350788"/>
                      </a:cubicBezTo>
                      <a:lnTo>
                        <a:pt x="10268" y="301968"/>
                      </a:lnTo>
                      <a:cubicBezTo>
                        <a:pt x="14130" y="282684"/>
                        <a:pt x="29202" y="267634"/>
                        <a:pt x="48606" y="263777"/>
                      </a:cubicBezTo>
                      <a:lnTo>
                        <a:pt x="61699" y="261237"/>
                      </a:lnTo>
                      <a:cubicBezTo>
                        <a:pt x="69328" y="259732"/>
                        <a:pt x="75263" y="253806"/>
                        <a:pt x="76770" y="246281"/>
                      </a:cubicBezTo>
                      <a:lnTo>
                        <a:pt x="79313" y="234240"/>
                      </a:lnTo>
                      <a:cubicBezTo>
                        <a:pt x="80067" y="230383"/>
                        <a:pt x="78654" y="226338"/>
                        <a:pt x="75639" y="223893"/>
                      </a:cubicBezTo>
                      <a:cubicBezTo>
                        <a:pt x="63771" y="214016"/>
                        <a:pt x="52939" y="199623"/>
                        <a:pt x="46628" y="182503"/>
                      </a:cubicBezTo>
                      <a:cubicBezTo>
                        <a:pt x="37867" y="180904"/>
                        <a:pt x="29861" y="172532"/>
                        <a:pt x="27318" y="160962"/>
                      </a:cubicBezTo>
                      <a:cubicBezTo>
                        <a:pt x="24115" y="146664"/>
                        <a:pt x="30426" y="133118"/>
                        <a:pt x="41447" y="130673"/>
                      </a:cubicBezTo>
                      <a:cubicBezTo>
                        <a:pt x="41541" y="130673"/>
                        <a:pt x="41729" y="130673"/>
                        <a:pt x="41824" y="130673"/>
                      </a:cubicBezTo>
                      <a:cubicBezTo>
                        <a:pt x="45403" y="93516"/>
                        <a:pt x="60192" y="66049"/>
                        <a:pt x="107100" y="66049"/>
                      </a:cubicBezTo>
                      <a:close/>
                      <a:moveTo>
                        <a:pt x="298626" y="0"/>
                      </a:moveTo>
                      <a:lnTo>
                        <a:pt x="315956" y="0"/>
                      </a:lnTo>
                      <a:cubicBezTo>
                        <a:pt x="363426" y="0"/>
                        <a:pt x="401854" y="38378"/>
                        <a:pt x="401854" y="85787"/>
                      </a:cubicBezTo>
                      <a:lnTo>
                        <a:pt x="401854" y="95476"/>
                      </a:lnTo>
                      <a:cubicBezTo>
                        <a:pt x="417301" y="99238"/>
                        <a:pt x="426154" y="118522"/>
                        <a:pt x="421633" y="138840"/>
                      </a:cubicBezTo>
                      <a:cubicBezTo>
                        <a:pt x="420880" y="142602"/>
                        <a:pt x="419467" y="146083"/>
                        <a:pt x="417960" y="149281"/>
                      </a:cubicBezTo>
                      <a:cubicBezTo>
                        <a:pt x="417677" y="149939"/>
                        <a:pt x="417395" y="150504"/>
                        <a:pt x="417112" y="151068"/>
                      </a:cubicBezTo>
                      <a:cubicBezTo>
                        <a:pt x="415417" y="154172"/>
                        <a:pt x="413533" y="157088"/>
                        <a:pt x="411273" y="159534"/>
                      </a:cubicBezTo>
                      <a:cubicBezTo>
                        <a:pt x="411179" y="159628"/>
                        <a:pt x="410990" y="159816"/>
                        <a:pt x="410896" y="159910"/>
                      </a:cubicBezTo>
                      <a:cubicBezTo>
                        <a:pt x="406092" y="165084"/>
                        <a:pt x="400159" y="168658"/>
                        <a:pt x="394037" y="169787"/>
                      </a:cubicBezTo>
                      <a:cubicBezTo>
                        <a:pt x="391494" y="176654"/>
                        <a:pt x="388385" y="183332"/>
                        <a:pt x="384900" y="189541"/>
                      </a:cubicBezTo>
                      <a:cubicBezTo>
                        <a:pt x="384806" y="189635"/>
                        <a:pt x="384806" y="189729"/>
                        <a:pt x="384712" y="189823"/>
                      </a:cubicBezTo>
                      <a:cubicBezTo>
                        <a:pt x="381227" y="196031"/>
                        <a:pt x="377460" y="201769"/>
                        <a:pt x="373316" y="207131"/>
                      </a:cubicBezTo>
                      <a:cubicBezTo>
                        <a:pt x="373127" y="207413"/>
                        <a:pt x="372939" y="207601"/>
                        <a:pt x="372750" y="207789"/>
                      </a:cubicBezTo>
                      <a:cubicBezTo>
                        <a:pt x="368700" y="213057"/>
                        <a:pt x="364368" y="217948"/>
                        <a:pt x="359847" y="222275"/>
                      </a:cubicBezTo>
                      <a:cubicBezTo>
                        <a:pt x="359658" y="222463"/>
                        <a:pt x="359376" y="222651"/>
                        <a:pt x="359188" y="222934"/>
                      </a:cubicBezTo>
                      <a:cubicBezTo>
                        <a:pt x="354667" y="227261"/>
                        <a:pt x="349957" y="231211"/>
                        <a:pt x="345154" y="234598"/>
                      </a:cubicBezTo>
                      <a:lnTo>
                        <a:pt x="345625" y="236855"/>
                      </a:lnTo>
                      <a:cubicBezTo>
                        <a:pt x="346567" y="236385"/>
                        <a:pt x="347603" y="235915"/>
                        <a:pt x="348639" y="235538"/>
                      </a:cubicBezTo>
                      <a:cubicBezTo>
                        <a:pt x="350899" y="234786"/>
                        <a:pt x="353065" y="234033"/>
                        <a:pt x="355514" y="234033"/>
                      </a:cubicBezTo>
                      <a:cubicBezTo>
                        <a:pt x="359470" y="234033"/>
                        <a:pt x="363238" y="235162"/>
                        <a:pt x="366628" y="237326"/>
                      </a:cubicBezTo>
                      <a:cubicBezTo>
                        <a:pt x="366628" y="237326"/>
                        <a:pt x="380756" y="246450"/>
                        <a:pt x="385371" y="249648"/>
                      </a:cubicBezTo>
                      <a:cubicBezTo>
                        <a:pt x="401854" y="261030"/>
                        <a:pt x="399876" y="279373"/>
                        <a:pt x="399876" y="279373"/>
                      </a:cubicBezTo>
                      <a:cubicBezTo>
                        <a:pt x="410990" y="279655"/>
                        <a:pt x="421822" y="283041"/>
                        <a:pt x="430016" y="289814"/>
                      </a:cubicBezTo>
                      <a:cubicBezTo>
                        <a:pt x="445180" y="302324"/>
                        <a:pt x="447535" y="313330"/>
                        <a:pt x="448382" y="316058"/>
                      </a:cubicBezTo>
                      <a:lnTo>
                        <a:pt x="481630" y="424515"/>
                      </a:lnTo>
                      <a:cubicBezTo>
                        <a:pt x="482855" y="428371"/>
                        <a:pt x="483608" y="432416"/>
                        <a:pt x="483891" y="436461"/>
                      </a:cubicBezTo>
                      <a:cubicBezTo>
                        <a:pt x="484644" y="448595"/>
                        <a:pt x="481159" y="460730"/>
                        <a:pt x="473718" y="470700"/>
                      </a:cubicBezTo>
                      <a:cubicBezTo>
                        <a:pt x="466372" y="480671"/>
                        <a:pt x="455823" y="487538"/>
                        <a:pt x="443956" y="490360"/>
                      </a:cubicBezTo>
                      <a:cubicBezTo>
                        <a:pt x="440000" y="491301"/>
                        <a:pt x="435950" y="491771"/>
                        <a:pt x="431805" y="491771"/>
                      </a:cubicBezTo>
                      <a:lnTo>
                        <a:pt x="325375" y="491771"/>
                      </a:lnTo>
                      <a:lnTo>
                        <a:pt x="337430" y="415296"/>
                      </a:lnTo>
                      <a:cubicBezTo>
                        <a:pt x="338749" y="406454"/>
                        <a:pt x="337807" y="397424"/>
                        <a:pt x="334605" y="389052"/>
                      </a:cubicBezTo>
                      <a:lnTo>
                        <a:pt x="323962" y="360927"/>
                      </a:lnTo>
                      <a:lnTo>
                        <a:pt x="337430" y="347476"/>
                      </a:lnTo>
                      <a:lnTo>
                        <a:pt x="307196" y="317281"/>
                      </a:lnTo>
                      <a:lnTo>
                        <a:pt x="276868" y="347476"/>
                      </a:lnTo>
                      <a:lnTo>
                        <a:pt x="290337" y="360927"/>
                      </a:lnTo>
                      <a:lnTo>
                        <a:pt x="279694" y="389052"/>
                      </a:lnTo>
                      <a:cubicBezTo>
                        <a:pt x="276586" y="397424"/>
                        <a:pt x="275644" y="406454"/>
                        <a:pt x="276963" y="415296"/>
                      </a:cubicBezTo>
                      <a:lnTo>
                        <a:pt x="288736" y="491771"/>
                      </a:lnTo>
                      <a:lnTo>
                        <a:pt x="182493" y="491771"/>
                      </a:lnTo>
                      <a:cubicBezTo>
                        <a:pt x="178443" y="491771"/>
                        <a:pt x="174299" y="491301"/>
                        <a:pt x="170437" y="490360"/>
                      </a:cubicBezTo>
                      <a:cubicBezTo>
                        <a:pt x="158570" y="487538"/>
                        <a:pt x="148021" y="480671"/>
                        <a:pt x="140675" y="470700"/>
                      </a:cubicBezTo>
                      <a:cubicBezTo>
                        <a:pt x="130785" y="457343"/>
                        <a:pt x="127865" y="440223"/>
                        <a:pt x="132669" y="424515"/>
                      </a:cubicBezTo>
                      <a:lnTo>
                        <a:pt x="166011" y="316058"/>
                      </a:lnTo>
                      <a:cubicBezTo>
                        <a:pt x="166858" y="313330"/>
                        <a:pt x="170908" y="300631"/>
                        <a:pt x="184377" y="289814"/>
                      </a:cubicBezTo>
                      <a:cubicBezTo>
                        <a:pt x="192666" y="283229"/>
                        <a:pt x="203403" y="279655"/>
                        <a:pt x="214517" y="279373"/>
                      </a:cubicBezTo>
                      <a:lnTo>
                        <a:pt x="214517" y="279279"/>
                      </a:lnTo>
                      <a:cubicBezTo>
                        <a:pt x="214140" y="273447"/>
                        <a:pt x="211880" y="260654"/>
                        <a:pt x="229022" y="249648"/>
                      </a:cubicBezTo>
                      <a:cubicBezTo>
                        <a:pt x="233731" y="246638"/>
                        <a:pt x="247765" y="237326"/>
                        <a:pt x="247765" y="237326"/>
                      </a:cubicBezTo>
                      <a:cubicBezTo>
                        <a:pt x="251061" y="235162"/>
                        <a:pt x="254923" y="234033"/>
                        <a:pt x="258879" y="234033"/>
                      </a:cubicBezTo>
                      <a:cubicBezTo>
                        <a:pt x="261328" y="234033"/>
                        <a:pt x="263494" y="234786"/>
                        <a:pt x="265754" y="235538"/>
                      </a:cubicBezTo>
                      <a:cubicBezTo>
                        <a:pt x="266790" y="236009"/>
                        <a:pt x="267826" y="236385"/>
                        <a:pt x="268768" y="236855"/>
                      </a:cubicBezTo>
                      <a:lnTo>
                        <a:pt x="269239" y="234598"/>
                      </a:lnTo>
                      <a:cubicBezTo>
                        <a:pt x="264436" y="231211"/>
                        <a:pt x="259726" y="227261"/>
                        <a:pt x="255205" y="222934"/>
                      </a:cubicBezTo>
                      <a:cubicBezTo>
                        <a:pt x="254923" y="222651"/>
                        <a:pt x="254735" y="222463"/>
                        <a:pt x="254546" y="222275"/>
                      </a:cubicBezTo>
                      <a:cubicBezTo>
                        <a:pt x="250025" y="217948"/>
                        <a:pt x="245693" y="213057"/>
                        <a:pt x="241548" y="207789"/>
                      </a:cubicBezTo>
                      <a:cubicBezTo>
                        <a:pt x="241454" y="207601"/>
                        <a:pt x="241266" y="207413"/>
                        <a:pt x="241077" y="207225"/>
                      </a:cubicBezTo>
                      <a:cubicBezTo>
                        <a:pt x="236933" y="201769"/>
                        <a:pt x="233072" y="196031"/>
                        <a:pt x="229681" y="189823"/>
                      </a:cubicBezTo>
                      <a:cubicBezTo>
                        <a:pt x="229587" y="189729"/>
                        <a:pt x="229587" y="189635"/>
                        <a:pt x="229493" y="189635"/>
                      </a:cubicBezTo>
                      <a:cubicBezTo>
                        <a:pt x="226008" y="183332"/>
                        <a:pt x="222899" y="176654"/>
                        <a:pt x="220356" y="169787"/>
                      </a:cubicBezTo>
                      <a:cubicBezTo>
                        <a:pt x="214140" y="168658"/>
                        <a:pt x="208301" y="165084"/>
                        <a:pt x="203497" y="159910"/>
                      </a:cubicBezTo>
                      <a:cubicBezTo>
                        <a:pt x="203309" y="159722"/>
                        <a:pt x="203214" y="159628"/>
                        <a:pt x="203120" y="159534"/>
                      </a:cubicBezTo>
                      <a:cubicBezTo>
                        <a:pt x="200860" y="157088"/>
                        <a:pt x="198976" y="154172"/>
                        <a:pt x="197281" y="151068"/>
                      </a:cubicBezTo>
                      <a:cubicBezTo>
                        <a:pt x="196998" y="150504"/>
                        <a:pt x="196716" y="149939"/>
                        <a:pt x="196433" y="149281"/>
                      </a:cubicBezTo>
                      <a:cubicBezTo>
                        <a:pt x="194832" y="146083"/>
                        <a:pt x="193513" y="142602"/>
                        <a:pt x="192666" y="138840"/>
                      </a:cubicBezTo>
                      <a:cubicBezTo>
                        <a:pt x="188145" y="118428"/>
                        <a:pt x="197092" y="99050"/>
                        <a:pt x="212727" y="95476"/>
                      </a:cubicBezTo>
                      <a:lnTo>
                        <a:pt x="212727" y="85787"/>
                      </a:lnTo>
                      <a:cubicBezTo>
                        <a:pt x="212727" y="38378"/>
                        <a:pt x="251155" y="0"/>
                        <a:pt x="29862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/>
                </a:p>
              </p:txBody>
            </p:sp>
          </p:grpSp>
        </p:grp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25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04899" y="1822230"/>
            <a:ext cx="9982202" cy="3295580"/>
            <a:chOff x="1104899" y="1822230"/>
            <a:chExt cx="9982202" cy="3295580"/>
          </a:xfrm>
        </p:grpSpPr>
        <p:sp>
          <p:nvSpPr>
            <p:cNvPr id="6" name="iś1iḍé"/>
            <p:cNvSpPr/>
            <p:nvPr/>
          </p:nvSpPr>
          <p:spPr>
            <a:xfrm>
              <a:off x="1755411" y="2945154"/>
              <a:ext cx="965831" cy="965832"/>
            </a:xfrm>
            <a:prstGeom prst="star7">
              <a:avLst>
                <a:gd name="adj" fmla="val 40882"/>
                <a:gd name="hf" fmla="val 102572"/>
                <a:gd name="vf" fmla="val 105210"/>
              </a:avLst>
            </a:prstGeom>
            <a:solidFill>
              <a:schemeClr val="tx1">
                <a:lumMod val="50000"/>
                <a:lumOff val="5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7" name="iṩľíḑé"/>
            <p:cNvSpPr/>
            <p:nvPr/>
          </p:nvSpPr>
          <p:spPr>
            <a:xfrm>
              <a:off x="4327194" y="2945154"/>
              <a:ext cx="965831" cy="965832"/>
            </a:xfrm>
            <a:prstGeom prst="star7">
              <a:avLst>
                <a:gd name="adj" fmla="val 40882"/>
                <a:gd name="hf" fmla="val 102572"/>
                <a:gd name="vf" fmla="val 105210"/>
              </a:avLst>
            </a:prstGeom>
            <a:solidFill>
              <a:schemeClr val="bg1">
                <a:lumMod val="5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8" name="î$lîdê"/>
            <p:cNvSpPr/>
            <p:nvPr/>
          </p:nvSpPr>
          <p:spPr>
            <a:xfrm>
              <a:off x="6898977" y="2945154"/>
              <a:ext cx="965831" cy="965832"/>
            </a:xfrm>
            <a:prstGeom prst="star7">
              <a:avLst>
                <a:gd name="adj" fmla="val 40882"/>
                <a:gd name="hf" fmla="val 102572"/>
                <a:gd name="vf" fmla="val 105210"/>
              </a:avLst>
            </a:prstGeom>
            <a:solidFill>
              <a:schemeClr val="tx1">
                <a:lumMod val="50000"/>
                <a:lumOff val="5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9" name="íśľiḋé"/>
            <p:cNvSpPr/>
            <p:nvPr/>
          </p:nvSpPr>
          <p:spPr>
            <a:xfrm>
              <a:off x="9470759" y="2945154"/>
              <a:ext cx="965831" cy="965832"/>
            </a:xfrm>
            <a:prstGeom prst="star7">
              <a:avLst>
                <a:gd name="adj" fmla="val 40882"/>
                <a:gd name="hf" fmla="val 102572"/>
                <a:gd name="vf" fmla="val 105210"/>
              </a:avLst>
            </a:prstGeom>
            <a:solidFill>
              <a:schemeClr val="bg1">
                <a:lumMod val="5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0" name="îṥļïḍê"/>
            <p:cNvSpPr/>
            <p:nvPr/>
          </p:nvSpPr>
          <p:spPr>
            <a:xfrm rot="16200000">
              <a:off x="5787871" y="-1186997"/>
              <a:ext cx="603786" cy="7702876"/>
            </a:xfrm>
            <a:prstGeom prst="rightBracket">
              <a:avLst>
                <a:gd name="adj" fmla="val 125234"/>
              </a:avLst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1" name="íṥliḋè"/>
            <p:cNvSpPr/>
            <p:nvPr/>
          </p:nvSpPr>
          <p:spPr>
            <a:xfrm rot="16200000">
              <a:off x="5794672" y="1377514"/>
              <a:ext cx="603786" cy="2573854"/>
            </a:xfrm>
            <a:prstGeom prst="rightBracket">
              <a:avLst>
                <a:gd name="adj" fmla="val 125234"/>
              </a:avLst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2" name="iṡḻîḍé"/>
            <p:cNvSpPr/>
            <p:nvPr/>
          </p:nvSpPr>
          <p:spPr bwMode="auto">
            <a:xfrm>
              <a:off x="1969753" y="3201106"/>
              <a:ext cx="537145" cy="453926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3" name="íṣ1îdê"/>
            <p:cNvSpPr/>
            <p:nvPr/>
          </p:nvSpPr>
          <p:spPr bwMode="auto">
            <a:xfrm>
              <a:off x="9667348" y="3186102"/>
              <a:ext cx="572652" cy="483933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4" name="îṧļíďè"/>
            <p:cNvSpPr/>
            <p:nvPr/>
          </p:nvSpPr>
          <p:spPr bwMode="auto">
            <a:xfrm>
              <a:off x="4528708" y="3201254"/>
              <a:ext cx="561860" cy="474812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5" name="îş1íḑê"/>
            <p:cNvSpPr/>
            <p:nvPr/>
          </p:nvSpPr>
          <p:spPr bwMode="auto">
            <a:xfrm>
              <a:off x="7148341" y="3223955"/>
              <a:ext cx="483069" cy="408228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6" name="iś1îḋê"/>
            <p:cNvSpPr txBox="1"/>
            <p:nvPr/>
          </p:nvSpPr>
          <p:spPr>
            <a:xfrm>
              <a:off x="1104900" y="4446552"/>
              <a:ext cx="2266851" cy="671258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17" name="íṡḻîḍé"/>
            <p:cNvSpPr/>
            <p:nvPr/>
          </p:nvSpPr>
          <p:spPr>
            <a:xfrm>
              <a:off x="1104899" y="4051300"/>
              <a:ext cx="2266852" cy="417331"/>
            </a:xfrm>
            <a:prstGeom prst="rect">
              <a:avLst/>
            </a:prstGeom>
          </p:spPr>
          <p:txBody>
            <a:bodyPr wrap="square" lIns="91440" tIns="45720" rIns="91440" bIns="45720" anchor="ctr" anchorCtr="1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b="1" dirty="0"/>
                <a:t>Text here</a:t>
              </a:r>
              <a:endParaRPr lang="en-US" altLang="zh-CN" b="1" dirty="0"/>
            </a:p>
          </p:txBody>
        </p:sp>
        <p:sp>
          <p:nvSpPr>
            <p:cNvPr id="18" name="ïṧḻïḓé"/>
            <p:cNvSpPr txBox="1"/>
            <p:nvPr/>
          </p:nvSpPr>
          <p:spPr>
            <a:xfrm>
              <a:off x="3676214" y="4446552"/>
              <a:ext cx="2266851" cy="671258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19" name="îšļîḍé"/>
            <p:cNvSpPr/>
            <p:nvPr/>
          </p:nvSpPr>
          <p:spPr>
            <a:xfrm>
              <a:off x="3676213" y="4051300"/>
              <a:ext cx="2266852" cy="417331"/>
            </a:xfrm>
            <a:prstGeom prst="rect">
              <a:avLst/>
            </a:prstGeom>
          </p:spPr>
          <p:txBody>
            <a:bodyPr wrap="square" lIns="91440" tIns="45720" rIns="91440" bIns="45720" anchor="ctr" anchorCtr="1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b="1" dirty="0"/>
                <a:t>Text here</a:t>
              </a:r>
              <a:endParaRPr lang="en-US" altLang="zh-CN" b="1" dirty="0"/>
            </a:p>
          </p:txBody>
        </p:sp>
        <p:sp>
          <p:nvSpPr>
            <p:cNvPr id="20" name="íšļïḑè"/>
            <p:cNvSpPr txBox="1"/>
            <p:nvPr/>
          </p:nvSpPr>
          <p:spPr>
            <a:xfrm>
              <a:off x="6256451" y="4446552"/>
              <a:ext cx="2266851" cy="671258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21" name="íŝḷiḑe"/>
            <p:cNvSpPr/>
            <p:nvPr/>
          </p:nvSpPr>
          <p:spPr>
            <a:xfrm>
              <a:off x="6256450" y="4051300"/>
              <a:ext cx="2266852" cy="417331"/>
            </a:xfrm>
            <a:prstGeom prst="rect">
              <a:avLst/>
            </a:prstGeom>
          </p:spPr>
          <p:txBody>
            <a:bodyPr wrap="square" lIns="91440" tIns="45720" rIns="91440" bIns="45720" anchor="ctr" anchorCtr="1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b="1" dirty="0"/>
                <a:t>Text here</a:t>
              </a:r>
              <a:endParaRPr lang="en-US" altLang="zh-CN" b="1" dirty="0"/>
            </a:p>
          </p:txBody>
        </p:sp>
        <p:sp>
          <p:nvSpPr>
            <p:cNvPr id="22" name="íşľiḍé"/>
            <p:cNvSpPr txBox="1"/>
            <p:nvPr/>
          </p:nvSpPr>
          <p:spPr>
            <a:xfrm>
              <a:off x="8820250" y="4446552"/>
              <a:ext cx="2266851" cy="671258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23" name="ïšľïḑe"/>
            <p:cNvSpPr/>
            <p:nvPr/>
          </p:nvSpPr>
          <p:spPr>
            <a:xfrm>
              <a:off x="8820249" y="4051300"/>
              <a:ext cx="2266852" cy="417331"/>
            </a:xfrm>
            <a:prstGeom prst="rect">
              <a:avLst/>
            </a:prstGeom>
          </p:spPr>
          <p:txBody>
            <a:bodyPr wrap="square" lIns="91440" tIns="45720" rIns="91440" bIns="45720" anchor="ctr" anchorCtr="1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b="1" dirty="0"/>
                <a:t>Text here</a:t>
              </a:r>
              <a:endParaRPr lang="en-US" altLang="zh-CN" b="1" dirty="0"/>
            </a:p>
          </p:txBody>
        </p:sp>
        <p:sp>
          <p:nvSpPr>
            <p:cNvPr id="24" name="íṣlíḓé"/>
            <p:cNvSpPr/>
            <p:nvPr/>
          </p:nvSpPr>
          <p:spPr>
            <a:xfrm>
              <a:off x="4820700" y="1822230"/>
              <a:ext cx="2555309" cy="779443"/>
            </a:xfrm>
            <a:prstGeom prst="roundRect">
              <a:avLst>
                <a:gd name="adj" fmla="val 24861"/>
              </a:avLst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2400" b="1" dirty="0"/>
                <a:t>Text here</a:t>
              </a:r>
              <a:endParaRPr lang="en-US" altLang="zh-CN" sz="2400" b="1" dirty="0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0426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193043"/>
            <a:ext cx="12172950" cy="4910650"/>
            <a:chOff x="0" y="1193043"/>
            <a:chExt cx="12172950" cy="4910650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0" y="5267743"/>
              <a:ext cx="2794002" cy="0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5387725" y="4104846"/>
              <a:ext cx="1990782" cy="0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5084969" y="4104846"/>
              <a:ext cx="313719" cy="602096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3091379" y="4703757"/>
              <a:ext cx="1993590" cy="0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2791430" y="4703757"/>
              <a:ext cx="313719" cy="602096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7662843" y="3526559"/>
              <a:ext cx="4510107" cy="0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7360088" y="3526559"/>
              <a:ext cx="313719" cy="602096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iṥḻïḍe"/>
            <p:cNvSpPr/>
            <p:nvPr/>
          </p:nvSpPr>
          <p:spPr>
            <a:xfrm>
              <a:off x="9701538" y="3432195"/>
              <a:ext cx="135878" cy="13587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 flipH="1" flipV="1">
              <a:off x="2284135" y="4059654"/>
              <a:ext cx="684666" cy="156645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íSļiḓé"/>
            <p:cNvSpPr/>
            <p:nvPr/>
          </p:nvSpPr>
          <p:spPr>
            <a:xfrm>
              <a:off x="2724250" y="5188598"/>
              <a:ext cx="135878" cy="13587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îṧļide"/>
            <p:cNvSpPr/>
            <p:nvPr/>
          </p:nvSpPr>
          <p:spPr>
            <a:xfrm>
              <a:off x="1979557" y="3805381"/>
              <a:ext cx="755703" cy="75570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 sz="13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 rot="10904570" flipH="1" flipV="1">
              <a:off x="4872565" y="4241690"/>
              <a:ext cx="684666" cy="156645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íSļîde"/>
            <p:cNvSpPr/>
            <p:nvPr/>
          </p:nvSpPr>
          <p:spPr>
            <a:xfrm rot="171317">
              <a:off x="5002577" y="4606170"/>
              <a:ext cx="135878" cy="13587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/>
            <a:p>
              <a:pPr algn="ctr"/>
              <a:endPara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isḻiďê"/>
            <p:cNvSpPr/>
            <p:nvPr/>
          </p:nvSpPr>
          <p:spPr>
            <a:xfrm rot="10695430" flipV="1">
              <a:off x="5085920" y="5314589"/>
              <a:ext cx="755703" cy="75570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 sz="13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 flipH="1" flipV="1">
              <a:off x="6866743" y="2923086"/>
              <a:ext cx="684666" cy="156645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ïṡliďê"/>
            <p:cNvSpPr/>
            <p:nvPr/>
          </p:nvSpPr>
          <p:spPr>
            <a:xfrm rot="183234">
              <a:off x="7288102" y="4036073"/>
              <a:ext cx="135878" cy="13587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í$1iḑé"/>
            <p:cNvSpPr/>
            <p:nvPr/>
          </p:nvSpPr>
          <p:spPr>
            <a:xfrm>
              <a:off x="6562165" y="2668813"/>
              <a:ext cx="755703" cy="75570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 sz="13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işḻîḍé"/>
            <p:cNvSpPr/>
            <p:nvPr/>
          </p:nvSpPr>
          <p:spPr bwMode="auto">
            <a:xfrm>
              <a:off x="10121220" y="2353173"/>
              <a:ext cx="1044321" cy="1139825"/>
            </a:xfrm>
            <a:custGeom>
              <a:avLst/>
              <a:gdLst>
                <a:gd name="connsiteX0" fmla="*/ 243589 w 557114"/>
                <a:gd name="connsiteY0" fmla="*/ 355438 h 608062"/>
                <a:gd name="connsiteX1" fmla="*/ 277656 w 557114"/>
                <a:gd name="connsiteY1" fmla="*/ 355438 h 608062"/>
                <a:gd name="connsiteX2" fmla="*/ 277940 w 557114"/>
                <a:gd name="connsiteY2" fmla="*/ 355438 h 608062"/>
                <a:gd name="connsiteX3" fmla="*/ 278604 w 557114"/>
                <a:gd name="connsiteY3" fmla="*/ 355438 h 608062"/>
                <a:gd name="connsiteX4" fmla="*/ 279174 w 557114"/>
                <a:gd name="connsiteY4" fmla="*/ 355438 h 608062"/>
                <a:gd name="connsiteX5" fmla="*/ 279458 w 557114"/>
                <a:gd name="connsiteY5" fmla="*/ 355438 h 608062"/>
                <a:gd name="connsiteX6" fmla="*/ 279553 w 557114"/>
                <a:gd name="connsiteY6" fmla="*/ 355438 h 608062"/>
                <a:gd name="connsiteX7" fmla="*/ 313620 w 557114"/>
                <a:gd name="connsiteY7" fmla="*/ 355438 h 608062"/>
                <a:gd name="connsiteX8" fmla="*/ 324438 w 557114"/>
                <a:gd name="connsiteY8" fmla="*/ 375432 h 608062"/>
                <a:gd name="connsiteX9" fmla="*/ 298152 w 557114"/>
                <a:gd name="connsiteY9" fmla="*/ 430202 h 608062"/>
                <a:gd name="connsiteX10" fmla="*/ 301948 w 557114"/>
                <a:gd name="connsiteY10" fmla="*/ 510272 h 608062"/>
                <a:gd name="connsiteX11" fmla="*/ 356891 w 557114"/>
                <a:gd name="connsiteY11" fmla="*/ 389172 h 608062"/>
                <a:gd name="connsiteX12" fmla="*/ 356986 w 557114"/>
                <a:gd name="connsiteY12" fmla="*/ 389172 h 608062"/>
                <a:gd name="connsiteX13" fmla="*/ 376628 w 557114"/>
                <a:gd name="connsiteY13" fmla="*/ 375337 h 608062"/>
                <a:gd name="connsiteX14" fmla="*/ 383556 w 557114"/>
                <a:gd name="connsiteY14" fmla="*/ 376474 h 608062"/>
                <a:gd name="connsiteX15" fmla="*/ 383745 w 557114"/>
                <a:gd name="connsiteY15" fmla="*/ 376569 h 608062"/>
                <a:gd name="connsiteX16" fmla="*/ 518588 w 557114"/>
                <a:gd name="connsiteY16" fmla="*/ 438920 h 608062"/>
                <a:gd name="connsiteX17" fmla="*/ 557114 w 557114"/>
                <a:gd name="connsiteY17" fmla="*/ 482224 h 608062"/>
                <a:gd name="connsiteX18" fmla="*/ 557114 w 557114"/>
                <a:gd name="connsiteY18" fmla="*/ 608062 h 608062"/>
                <a:gd name="connsiteX19" fmla="*/ 279743 w 557114"/>
                <a:gd name="connsiteY19" fmla="*/ 608062 h 608062"/>
                <a:gd name="connsiteX20" fmla="*/ 279458 w 557114"/>
                <a:gd name="connsiteY20" fmla="*/ 608062 h 608062"/>
                <a:gd name="connsiteX21" fmla="*/ 279364 w 557114"/>
                <a:gd name="connsiteY21" fmla="*/ 608062 h 608062"/>
                <a:gd name="connsiteX22" fmla="*/ 279174 w 557114"/>
                <a:gd name="connsiteY22" fmla="*/ 608062 h 608062"/>
                <a:gd name="connsiteX23" fmla="*/ 278984 w 557114"/>
                <a:gd name="connsiteY23" fmla="*/ 608062 h 608062"/>
                <a:gd name="connsiteX24" fmla="*/ 278604 w 557114"/>
                <a:gd name="connsiteY24" fmla="*/ 608062 h 608062"/>
                <a:gd name="connsiteX25" fmla="*/ 278130 w 557114"/>
                <a:gd name="connsiteY25" fmla="*/ 608062 h 608062"/>
                <a:gd name="connsiteX26" fmla="*/ 277940 w 557114"/>
                <a:gd name="connsiteY26" fmla="*/ 608062 h 608062"/>
                <a:gd name="connsiteX27" fmla="*/ 277845 w 557114"/>
                <a:gd name="connsiteY27" fmla="*/ 608062 h 608062"/>
                <a:gd name="connsiteX28" fmla="*/ 277750 w 557114"/>
                <a:gd name="connsiteY28" fmla="*/ 608062 h 608062"/>
                <a:gd name="connsiteX29" fmla="*/ 277656 w 557114"/>
                <a:gd name="connsiteY29" fmla="*/ 608062 h 608062"/>
                <a:gd name="connsiteX30" fmla="*/ 277371 w 557114"/>
                <a:gd name="connsiteY30" fmla="*/ 608062 h 608062"/>
                <a:gd name="connsiteX31" fmla="*/ 0 w 557114"/>
                <a:gd name="connsiteY31" fmla="*/ 608062 h 608062"/>
                <a:gd name="connsiteX32" fmla="*/ 0 w 557114"/>
                <a:gd name="connsiteY32" fmla="*/ 482224 h 608062"/>
                <a:gd name="connsiteX33" fmla="*/ 38621 w 557114"/>
                <a:gd name="connsiteY33" fmla="*/ 438920 h 608062"/>
                <a:gd name="connsiteX34" fmla="*/ 173464 w 557114"/>
                <a:gd name="connsiteY34" fmla="*/ 376569 h 608062"/>
                <a:gd name="connsiteX35" fmla="*/ 173558 w 557114"/>
                <a:gd name="connsiteY35" fmla="*/ 376474 h 608062"/>
                <a:gd name="connsiteX36" fmla="*/ 180486 w 557114"/>
                <a:gd name="connsiteY36" fmla="*/ 375337 h 608062"/>
                <a:gd name="connsiteX37" fmla="*/ 200223 w 557114"/>
                <a:gd name="connsiteY37" fmla="*/ 389172 h 608062"/>
                <a:gd name="connsiteX38" fmla="*/ 255166 w 557114"/>
                <a:gd name="connsiteY38" fmla="*/ 510272 h 608062"/>
                <a:gd name="connsiteX39" fmla="*/ 258962 w 557114"/>
                <a:gd name="connsiteY39" fmla="*/ 430202 h 608062"/>
                <a:gd name="connsiteX40" fmla="*/ 232676 w 557114"/>
                <a:gd name="connsiteY40" fmla="*/ 375432 h 608062"/>
                <a:gd name="connsiteX41" fmla="*/ 243589 w 557114"/>
                <a:gd name="connsiteY41" fmla="*/ 355438 h 608062"/>
                <a:gd name="connsiteX42" fmla="*/ 276250 w 557114"/>
                <a:gd name="connsiteY42" fmla="*/ 0 h 608062"/>
                <a:gd name="connsiteX43" fmla="*/ 277674 w 557114"/>
                <a:gd name="connsiteY43" fmla="*/ 0 h 608062"/>
                <a:gd name="connsiteX44" fmla="*/ 277863 w 557114"/>
                <a:gd name="connsiteY44" fmla="*/ 0 h 608062"/>
                <a:gd name="connsiteX45" fmla="*/ 277958 w 557114"/>
                <a:gd name="connsiteY45" fmla="*/ 0 h 608062"/>
                <a:gd name="connsiteX46" fmla="*/ 279382 w 557114"/>
                <a:gd name="connsiteY46" fmla="*/ 0 h 608062"/>
                <a:gd name="connsiteX47" fmla="*/ 402570 w 557114"/>
                <a:gd name="connsiteY47" fmla="*/ 104895 h 608062"/>
                <a:gd name="connsiteX48" fmla="*/ 394693 w 557114"/>
                <a:gd name="connsiteY48" fmla="*/ 159001 h 608062"/>
                <a:gd name="connsiteX49" fmla="*/ 405892 w 557114"/>
                <a:gd name="connsiteY49" fmla="*/ 184774 h 608062"/>
                <a:gd name="connsiteX50" fmla="*/ 377040 w 557114"/>
                <a:gd name="connsiteY50" fmla="*/ 236890 h 608062"/>
                <a:gd name="connsiteX51" fmla="*/ 315731 w 557114"/>
                <a:gd name="connsiteY51" fmla="*/ 311274 h 608062"/>
                <a:gd name="connsiteX52" fmla="*/ 277958 w 557114"/>
                <a:gd name="connsiteY52" fmla="*/ 319707 h 608062"/>
                <a:gd name="connsiteX53" fmla="*/ 277958 w 557114"/>
                <a:gd name="connsiteY53" fmla="*/ 319802 h 608062"/>
                <a:gd name="connsiteX54" fmla="*/ 277863 w 557114"/>
                <a:gd name="connsiteY54" fmla="*/ 319802 h 608062"/>
                <a:gd name="connsiteX55" fmla="*/ 277674 w 557114"/>
                <a:gd name="connsiteY55" fmla="*/ 319802 h 608062"/>
                <a:gd name="connsiteX56" fmla="*/ 277674 w 557114"/>
                <a:gd name="connsiteY56" fmla="*/ 319707 h 608062"/>
                <a:gd name="connsiteX57" fmla="*/ 239901 w 557114"/>
                <a:gd name="connsiteY57" fmla="*/ 311274 h 608062"/>
                <a:gd name="connsiteX58" fmla="*/ 178592 w 557114"/>
                <a:gd name="connsiteY58" fmla="*/ 236890 h 608062"/>
                <a:gd name="connsiteX59" fmla="*/ 149740 w 557114"/>
                <a:gd name="connsiteY59" fmla="*/ 184774 h 608062"/>
                <a:gd name="connsiteX60" fmla="*/ 161034 w 557114"/>
                <a:gd name="connsiteY60" fmla="*/ 159001 h 608062"/>
                <a:gd name="connsiteX61" fmla="*/ 153062 w 557114"/>
                <a:gd name="connsiteY61" fmla="*/ 104895 h 608062"/>
                <a:gd name="connsiteX62" fmla="*/ 276250 w 557114"/>
                <a:gd name="connsiteY62" fmla="*/ 0 h 608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57114" h="608062">
                  <a:moveTo>
                    <a:pt x="243589" y="355438"/>
                  </a:moveTo>
                  <a:lnTo>
                    <a:pt x="277656" y="355438"/>
                  </a:lnTo>
                  <a:lnTo>
                    <a:pt x="277940" y="355438"/>
                  </a:lnTo>
                  <a:lnTo>
                    <a:pt x="278604" y="355438"/>
                  </a:lnTo>
                  <a:lnTo>
                    <a:pt x="279174" y="355438"/>
                  </a:lnTo>
                  <a:lnTo>
                    <a:pt x="279458" y="355438"/>
                  </a:lnTo>
                  <a:lnTo>
                    <a:pt x="279553" y="355438"/>
                  </a:lnTo>
                  <a:lnTo>
                    <a:pt x="313620" y="355438"/>
                  </a:lnTo>
                  <a:cubicBezTo>
                    <a:pt x="325007" y="355438"/>
                    <a:pt x="330511" y="364630"/>
                    <a:pt x="324438" y="375432"/>
                  </a:cubicBezTo>
                  <a:cubicBezTo>
                    <a:pt x="321781" y="379980"/>
                    <a:pt x="298152" y="430202"/>
                    <a:pt x="298152" y="430202"/>
                  </a:cubicBezTo>
                  <a:lnTo>
                    <a:pt x="301948" y="510272"/>
                  </a:lnTo>
                  <a:cubicBezTo>
                    <a:pt x="317700" y="481655"/>
                    <a:pt x="343131" y="422432"/>
                    <a:pt x="356891" y="389172"/>
                  </a:cubicBezTo>
                  <a:cubicBezTo>
                    <a:pt x="356891" y="389172"/>
                    <a:pt x="356891" y="389172"/>
                    <a:pt x="356986" y="389172"/>
                  </a:cubicBezTo>
                  <a:cubicBezTo>
                    <a:pt x="359832" y="381117"/>
                    <a:pt x="367519" y="375337"/>
                    <a:pt x="376628" y="375337"/>
                  </a:cubicBezTo>
                  <a:cubicBezTo>
                    <a:pt x="379096" y="375337"/>
                    <a:pt x="381373" y="375716"/>
                    <a:pt x="383556" y="376474"/>
                  </a:cubicBezTo>
                  <a:cubicBezTo>
                    <a:pt x="383650" y="376474"/>
                    <a:pt x="383650" y="376474"/>
                    <a:pt x="383745" y="376569"/>
                  </a:cubicBezTo>
                  <a:cubicBezTo>
                    <a:pt x="387446" y="377706"/>
                    <a:pt x="464973" y="411724"/>
                    <a:pt x="518588" y="438920"/>
                  </a:cubicBezTo>
                  <a:cubicBezTo>
                    <a:pt x="542595" y="451049"/>
                    <a:pt x="557114" y="466305"/>
                    <a:pt x="557114" y="482224"/>
                  </a:cubicBezTo>
                  <a:lnTo>
                    <a:pt x="557114" y="608062"/>
                  </a:lnTo>
                  <a:lnTo>
                    <a:pt x="279743" y="608062"/>
                  </a:lnTo>
                  <a:lnTo>
                    <a:pt x="279458" y="608062"/>
                  </a:lnTo>
                  <a:lnTo>
                    <a:pt x="279364" y="608062"/>
                  </a:lnTo>
                  <a:lnTo>
                    <a:pt x="279174" y="608062"/>
                  </a:lnTo>
                  <a:lnTo>
                    <a:pt x="278984" y="608062"/>
                  </a:lnTo>
                  <a:lnTo>
                    <a:pt x="278604" y="608062"/>
                  </a:lnTo>
                  <a:lnTo>
                    <a:pt x="278130" y="608062"/>
                  </a:lnTo>
                  <a:lnTo>
                    <a:pt x="277940" y="608062"/>
                  </a:lnTo>
                  <a:lnTo>
                    <a:pt x="277845" y="608062"/>
                  </a:lnTo>
                  <a:lnTo>
                    <a:pt x="277750" y="608062"/>
                  </a:lnTo>
                  <a:lnTo>
                    <a:pt x="277656" y="608062"/>
                  </a:lnTo>
                  <a:lnTo>
                    <a:pt x="277371" y="608062"/>
                  </a:lnTo>
                  <a:lnTo>
                    <a:pt x="0" y="608062"/>
                  </a:lnTo>
                  <a:lnTo>
                    <a:pt x="0" y="482224"/>
                  </a:lnTo>
                  <a:cubicBezTo>
                    <a:pt x="0" y="466305"/>
                    <a:pt x="14519" y="451049"/>
                    <a:pt x="38621" y="438920"/>
                  </a:cubicBezTo>
                  <a:cubicBezTo>
                    <a:pt x="92141" y="411724"/>
                    <a:pt x="169668" y="377706"/>
                    <a:pt x="173464" y="376569"/>
                  </a:cubicBezTo>
                  <a:cubicBezTo>
                    <a:pt x="173464" y="376474"/>
                    <a:pt x="173464" y="376474"/>
                    <a:pt x="173558" y="376474"/>
                  </a:cubicBezTo>
                  <a:cubicBezTo>
                    <a:pt x="175741" y="375716"/>
                    <a:pt x="178018" y="375337"/>
                    <a:pt x="180486" y="375337"/>
                  </a:cubicBezTo>
                  <a:cubicBezTo>
                    <a:pt x="189595" y="375337"/>
                    <a:pt x="197282" y="381117"/>
                    <a:pt x="200223" y="389172"/>
                  </a:cubicBezTo>
                  <a:cubicBezTo>
                    <a:pt x="214078" y="422432"/>
                    <a:pt x="239414" y="481655"/>
                    <a:pt x="255166" y="510272"/>
                  </a:cubicBezTo>
                  <a:lnTo>
                    <a:pt x="258962" y="430202"/>
                  </a:lnTo>
                  <a:cubicBezTo>
                    <a:pt x="258962" y="430202"/>
                    <a:pt x="235333" y="379980"/>
                    <a:pt x="232676" y="375432"/>
                  </a:cubicBezTo>
                  <a:cubicBezTo>
                    <a:pt x="226603" y="364630"/>
                    <a:pt x="232107" y="355438"/>
                    <a:pt x="243589" y="355438"/>
                  </a:cubicBezTo>
                  <a:close/>
                  <a:moveTo>
                    <a:pt x="276250" y="0"/>
                  </a:moveTo>
                  <a:cubicBezTo>
                    <a:pt x="276725" y="0"/>
                    <a:pt x="277199" y="0"/>
                    <a:pt x="277674" y="0"/>
                  </a:cubicBezTo>
                  <a:cubicBezTo>
                    <a:pt x="277769" y="0"/>
                    <a:pt x="277769" y="0"/>
                    <a:pt x="277863" y="0"/>
                  </a:cubicBezTo>
                  <a:cubicBezTo>
                    <a:pt x="277863" y="0"/>
                    <a:pt x="277863" y="0"/>
                    <a:pt x="277958" y="0"/>
                  </a:cubicBezTo>
                  <a:cubicBezTo>
                    <a:pt x="278433" y="0"/>
                    <a:pt x="278907" y="0"/>
                    <a:pt x="279382" y="0"/>
                  </a:cubicBezTo>
                  <a:cubicBezTo>
                    <a:pt x="385487" y="0"/>
                    <a:pt x="405417" y="75615"/>
                    <a:pt x="402570" y="104895"/>
                  </a:cubicBezTo>
                  <a:cubicBezTo>
                    <a:pt x="400387" y="128395"/>
                    <a:pt x="394693" y="159001"/>
                    <a:pt x="394693" y="159001"/>
                  </a:cubicBezTo>
                  <a:cubicBezTo>
                    <a:pt x="394693" y="159001"/>
                    <a:pt x="405892" y="164118"/>
                    <a:pt x="405892" y="184774"/>
                  </a:cubicBezTo>
                  <a:cubicBezTo>
                    <a:pt x="402001" y="236511"/>
                    <a:pt x="381311" y="214149"/>
                    <a:pt x="377040" y="236890"/>
                  </a:cubicBezTo>
                  <a:cubicBezTo>
                    <a:pt x="370017" y="274603"/>
                    <a:pt x="336610" y="301893"/>
                    <a:pt x="315731" y="311274"/>
                  </a:cubicBezTo>
                  <a:cubicBezTo>
                    <a:pt x="303583" y="316770"/>
                    <a:pt x="291055" y="319518"/>
                    <a:pt x="277958" y="319707"/>
                  </a:cubicBezTo>
                  <a:lnTo>
                    <a:pt x="277958" y="319802"/>
                  </a:lnTo>
                  <a:cubicBezTo>
                    <a:pt x="277863" y="319802"/>
                    <a:pt x="277863" y="319802"/>
                    <a:pt x="277863" y="319802"/>
                  </a:cubicBezTo>
                  <a:cubicBezTo>
                    <a:pt x="277769" y="319802"/>
                    <a:pt x="277769" y="319802"/>
                    <a:pt x="277674" y="319802"/>
                  </a:cubicBezTo>
                  <a:lnTo>
                    <a:pt x="277674" y="319707"/>
                  </a:lnTo>
                  <a:cubicBezTo>
                    <a:pt x="264577" y="319518"/>
                    <a:pt x="252049" y="316770"/>
                    <a:pt x="239901" y="311274"/>
                  </a:cubicBezTo>
                  <a:cubicBezTo>
                    <a:pt x="219022" y="301893"/>
                    <a:pt x="185615" y="274603"/>
                    <a:pt x="178592" y="236890"/>
                  </a:cubicBezTo>
                  <a:cubicBezTo>
                    <a:pt x="174321" y="214149"/>
                    <a:pt x="153631" y="236511"/>
                    <a:pt x="149740" y="184774"/>
                  </a:cubicBezTo>
                  <a:cubicBezTo>
                    <a:pt x="149740" y="164118"/>
                    <a:pt x="161034" y="159001"/>
                    <a:pt x="161034" y="159001"/>
                  </a:cubicBezTo>
                  <a:cubicBezTo>
                    <a:pt x="161034" y="159001"/>
                    <a:pt x="155245" y="128395"/>
                    <a:pt x="153062" y="104895"/>
                  </a:cubicBezTo>
                  <a:cubicBezTo>
                    <a:pt x="150215" y="75615"/>
                    <a:pt x="170145" y="0"/>
                    <a:pt x="2762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sz="1350"/>
            </a:p>
          </p:txBody>
        </p:sp>
        <p:grpSp>
          <p:nvGrpSpPr>
            <p:cNvPr id="24" name="íṩľíḋe"/>
            <p:cNvGrpSpPr/>
            <p:nvPr/>
          </p:nvGrpSpPr>
          <p:grpSpPr>
            <a:xfrm>
              <a:off x="660400" y="1193043"/>
              <a:ext cx="4377087" cy="1899399"/>
              <a:chOff x="660400" y="1193043"/>
              <a:chExt cx="4377087" cy="1899399"/>
            </a:xfrm>
          </p:grpSpPr>
          <p:sp>
            <p:nvSpPr>
              <p:cNvPr id="38" name="íSļïḓè"/>
              <p:cNvSpPr/>
              <p:nvPr/>
            </p:nvSpPr>
            <p:spPr>
              <a:xfrm>
                <a:off x="660400" y="1634848"/>
                <a:ext cx="4377087" cy="145759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fluent.</a:t>
                </a:r>
                <a:endParaRPr lang="en-US" altLang="zh-CN" sz="1100" dirty="0"/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Theme color makes PPT more convenient to change.</a:t>
                </a:r>
                <a:endParaRPr lang="en-US" altLang="zh-CN" sz="1100" dirty="0"/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Adjust the spacing to adapt to Chinese typesetting, use the reference line in PPT.</a:t>
                </a:r>
                <a:endParaRPr lang="en-US" altLang="zh-CN" sz="1100" dirty="0"/>
              </a:p>
            </p:txBody>
          </p:sp>
          <p:sp>
            <p:nvSpPr>
              <p:cNvPr id="39" name="ïṣľîḓè"/>
              <p:cNvSpPr txBox="1"/>
              <p:nvPr/>
            </p:nvSpPr>
            <p:spPr bwMode="auto">
              <a:xfrm>
                <a:off x="660400" y="1193043"/>
                <a:ext cx="437708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sp>
          <p:nvSpPr>
            <p:cNvPr id="25" name="i$1ïḋè"/>
            <p:cNvSpPr/>
            <p:nvPr/>
          </p:nvSpPr>
          <p:spPr>
            <a:xfrm>
              <a:off x="2133541" y="3956901"/>
              <a:ext cx="447734" cy="452662"/>
            </a:xfrm>
            <a:custGeom>
              <a:avLst/>
              <a:gdLst>
                <a:gd name="connsiteX0" fmla="*/ 32552 w 571147"/>
                <a:gd name="connsiteY0" fmla="*/ 406999 h 577432"/>
                <a:gd name="connsiteX1" fmla="*/ 111849 w 571147"/>
                <a:gd name="connsiteY1" fmla="*/ 406999 h 577432"/>
                <a:gd name="connsiteX2" fmla="*/ 137666 w 571147"/>
                <a:gd name="connsiteY2" fmla="*/ 432794 h 577432"/>
                <a:gd name="connsiteX3" fmla="*/ 137666 w 571147"/>
                <a:gd name="connsiteY3" fmla="*/ 550715 h 577432"/>
                <a:gd name="connsiteX4" fmla="*/ 111849 w 571147"/>
                <a:gd name="connsiteY4" fmla="*/ 577432 h 577432"/>
                <a:gd name="connsiteX5" fmla="*/ 32552 w 571147"/>
                <a:gd name="connsiteY5" fmla="*/ 577432 h 577432"/>
                <a:gd name="connsiteX6" fmla="*/ 6734 w 571147"/>
                <a:gd name="connsiteY6" fmla="*/ 550715 h 577432"/>
                <a:gd name="connsiteX7" fmla="*/ 6734 w 571147"/>
                <a:gd name="connsiteY7" fmla="*/ 432794 h 577432"/>
                <a:gd name="connsiteX8" fmla="*/ 32552 w 571147"/>
                <a:gd name="connsiteY8" fmla="*/ 406999 h 577432"/>
                <a:gd name="connsiteX9" fmla="*/ 236302 w 571147"/>
                <a:gd name="connsiteY9" fmla="*/ 314976 h 577432"/>
                <a:gd name="connsiteX10" fmla="*/ 315688 w 571147"/>
                <a:gd name="connsiteY10" fmla="*/ 314976 h 577432"/>
                <a:gd name="connsiteX11" fmla="*/ 341535 w 571147"/>
                <a:gd name="connsiteY11" fmla="*/ 340761 h 577432"/>
                <a:gd name="connsiteX12" fmla="*/ 341535 w 571147"/>
                <a:gd name="connsiteY12" fmla="*/ 550726 h 577432"/>
                <a:gd name="connsiteX13" fmla="*/ 315688 w 571147"/>
                <a:gd name="connsiteY13" fmla="*/ 577432 h 577432"/>
                <a:gd name="connsiteX14" fmla="*/ 236302 w 571147"/>
                <a:gd name="connsiteY14" fmla="*/ 577432 h 577432"/>
                <a:gd name="connsiteX15" fmla="*/ 210455 w 571147"/>
                <a:gd name="connsiteY15" fmla="*/ 550726 h 577432"/>
                <a:gd name="connsiteX16" fmla="*/ 210455 w 571147"/>
                <a:gd name="connsiteY16" fmla="*/ 340761 h 577432"/>
                <a:gd name="connsiteX17" fmla="*/ 236302 w 571147"/>
                <a:gd name="connsiteY17" fmla="*/ 314976 h 577432"/>
                <a:gd name="connsiteX18" fmla="*/ 440171 w 571147"/>
                <a:gd name="connsiteY18" fmla="*/ 209935 h 577432"/>
                <a:gd name="connsiteX19" fmla="*/ 518634 w 571147"/>
                <a:gd name="connsiteY19" fmla="*/ 209935 h 577432"/>
                <a:gd name="connsiteX20" fmla="*/ 545404 w 571147"/>
                <a:gd name="connsiteY20" fmla="*/ 235724 h 577432"/>
                <a:gd name="connsiteX21" fmla="*/ 545404 w 571147"/>
                <a:gd name="connsiteY21" fmla="*/ 550722 h 577432"/>
                <a:gd name="connsiteX22" fmla="*/ 518634 w 571147"/>
                <a:gd name="connsiteY22" fmla="*/ 577432 h 577432"/>
                <a:gd name="connsiteX23" fmla="*/ 440171 w 571147"/>
                <a:gd name="connsiteY23" fmla="*/ 577432 h 577432"/>
                <a:gd name="connsiteX24" fmla="*/ 414324 w 571147"/>
                <a:gd name="connsiteY24" fmla="*/ 550722 h 577432"/>
                <a:gd name="connsiteX25" fmla="*/ 414324 w 571147"/>
                <a:gd name="connsiteY25" fmla="*/ 235724 h 577432"/>
                <a:gd name="connsiteX26" fmla="*/ 440171 w 571147"/>
                <a:gd name="connsiteY26" fmla="*/ 209935 h 577432"/>
                <a:gd name="connsiteX27" fmla="*/ 296320 w 571147"/>
                <a:gd name="connsiteY27" fmla="*/ 121530 h 577432"/>
                <a:gd name="connsiteX28" fmla="*/ 361828 w 571147"/>
                <a:gd name="connsiteY28" fmla="*/ 134423 h 577432"/>
                <a:gd name="connsiteX29" fmla="*/ 370132 w 571147"/>
                <a:gd name="connsiteY29" fmla="*/ 141791 h 577432"/>
                <a:gd name="connsiteX30" fmla="*/ 371055 w 571147"/>
                <a:gd name="connsiteY30" fmla="*/ 152843 h 577432"/>
                <a:gd name="connsiteX31" fmla="*/ 346143 w 571147"/>
                <a:gd name="connsiteY31" fmla="*/ 213626 h 577432"/>
                <a:gd name="connsiteX32" fmla="*/ 334149 w 571147"/>
                <a:gd name="connsiteY32" fmla="*/ 221915 h 577432"/>
                <a:gd name="connsiteX33" fmla="*/ 333226 w 571147"/>
                <a:gd name="connsiteY33" fmla="*/ 221915 h 577432"/>
                <a:gd name="connsiteX34" fmla="*/ 322154 w 571147"/>
                <a:gd name="connsiteY34" fmla="*/ 215468 h 577432"/>
                <a:gd name="connsiteX35" fmla="*/ 308314 w 571147"/>
                <a:gd name="connsiteY35" fmla="*/ 190602 h 577432"/>
                <a:gd name="connsiteX36" fmla="*/ 19522 w 571147"/>
                <a:gd name="connsiteY36" fmla="*/ 339798 h 577432"/>
                <a:gd name="connsiteX37" fmla="*/ 13064 w 571147"/>
                <a:gd name="connsiteY37" fmla="*/ 340719 h 577432"/>
                <a:gd name="connsiteX38" fmla="*/ 1069 w 571147"/>
                <a:gd name="connsiteY38" fmla="*/ 334272 h 577432"/>
                <a:gd name="connsiteX39" fmla="*/ 7528 w 571147"/>
                <a:gd name="connsiteY39" fmla="*/ 315853 h 577432"/>
                <a:gd name="connsiteX40" fmla="*/ 296320 w 571147"/>
                <a:gd name="connsiteY40" fmla="*/ 167578 h 577432"/>
                <a:gd name="connsiteX41" fmla="*/ 281557 w 571147"/>
                <a:gd name="connsiteY41" fmla="*/ 139949 h 577432"/>
                <a:gd name="connsiteX42" fmla="*/ 283402 w 571147"/>
                <a:gd name="connsiteY42" fmla="*/ 126135 h 577432"/>
                <a:gd name="connsiteX43" fmla="*/ 296320 w 571147"/>
                <a:gd name="connsiteY43" fmla="*/ 121530 h 577432"/>
                <a:gd name="connsiteX44" fmla="*/ 484451 w 571147"/>
                <a:gd name="connsiteY44" fmla="*/ 100307 h 577432"/>
                <a:gd name="connsiteX45" fmla="*/ 502944 w 571147"/>
                <a:gd name="connsiteY45" fmla="*/ 115101 h 577432"/>
                <a:gd name="connsiteX46" fmla="*/ 484451 w 571147"/>
                <a:gd name="connsiteY46" fmla="*/ 129896 h 577432"/>
                <a:gd name="connsiteX47" fmla="*/ 475278 w 571147"/>
                <a:gd name="connsiteY47" fmla="*/ 51633 h 577432"/>
                <a:gd name="connsiteX48" fmla="*/ 475278 w 571147"/>
                <a:gd name="connsiteY48" fmla="*/ 78263 h 577432"/>
                <a:gd name="connsiteX49" fmla="*/ 458708 w 571147"/>
                <a:gd name="connsiteY49" fmla="*/ 64489 h 577432"/>
                <a:gd name="connsiteX50" fmla="*/ 475278 w 571147"/>
                <a:gd name="connsiteY50" fmla="*/ 51633 h 577432"/>
                <a:gd name="connsiteX51" fmla="*/ 479865 w 571147"/>
                <a:gd name="connsiteY51" fmla="*/ 23014 h 577432"/>
                <a:gd name="connsiteX52" fmla="*/ 475254 w 571147"/>
                <a:gd name="connsiteY52" fmla="*/ 27617 h 577432"/>
                <a:gd name="connsiteX53" fmla="*/ 475254 w 571147"/>
                <a:gd name="connsiteY53" fmla="*/ 35901 h 577432"/>
                <a:gd name="connsiteX54" fmla="*/ 439295 w 571147"/>
                <a:gd name="connsiteY54" fmla="*/ 67200 h 577432"/>
                <a:gd name="connsiteX55" fmla="*/ 475254 w 571147"/>
                <a:gd name="connsiteY55" fmla="*/ 98499 h 577432"/>
                <a:gd name="connsiteX56" fmla="*/ 475254 w 571147"/>
                <a:gd name="connsiteY56" fmla="*/ 129798 h 577432"/>
                <a:gd name="connsiteX57" fmla="*/ 446671 w 571147"/>
                <a:gd name="connsiteY57" fmla="*/ 107704 h 577432"/>
                <a:gd name="connsiteX58" fmla="*/ 437451 w 571147"/>
                <a:gd name="connsiteY58" fmla="*/ 117830 h 577432"/>
                <a:gd name="connsiteX59" fmla="*/ 475254 w 571147"/>
                <a:gd name="connsiteY59" fmla="*/ 145447 h 577432"/>
                <a:gd name="connsiteX60" fmla="*/ 475254 w 571147"/>
                <a:gd name="connsiteY60" fmla="*/ 154652 h 577432"/>
                <a:gd name="connsiteX61" fmla="*/ 479865 w 571147"/>
                <a:gd name="connsiteY61" fmla="*/ 159255 h 577432"/>
                <a:gd name="connsiteX62" fmla="*/ 484475 w 571147"/>
                <a:gd name="connsiteY62" fmla="*/ 154652 h 577432"/>
                <a:gd name="connsiteX63" fmla="*/ 484475 w 571147"/>
                <a:gd name="connsiteY63" fmla="*/ 145447 h 577432"/>
                <a:gd name="connsiteX64" fmla="*/ 522279 w 571147"/>
                <a:gd name="connsiteY64" fmla="*/ 113228 h 577432"/>
                <a:gd name="connsiteX65" fmla="*/ 484475 w 571147"/>
                <a:gd name="connsiteY65" fmla="*/ 80088 h 577432"/>
                <a:gd name="connsiteX66" fmla="*/ 484475 w 571147"/>
                <a:gd name="connsiteY66" fmla="*/ 51551 h 577432"/>
                <a:gd name="connsiteX67" fmla="*/ 511214 w 571147"/>
                <a:gd name="connsiteY67" fmla="*/ 68121 h 577432"/>
                <a:gd name="connsiteX68" fmla="*/ 520435 w 571147"/>
                <a:gd name="connsiteY68" fmla="*/ 58915 h 577432"/>
                <a:gd name="connsiteX69" fmla="*/ 484475 w 571147"/>
                <a:gd name="connsiteY69" fmla="*/ 35901 h 577432"/>
                <a:gd name="connsiteX70" fmla="*/ 484475 w 571147"/>
                <a:gd name="connsiteY70" fmla="*/ 27617 h 577432"/>
                <a:gd name="connsiteX71" fmla="*/ 479865 w 571147"/>
                <a:gd name="connsiteY71" fmla="*/ 23014 h 577432"/>
                <a:gd name="connsiteX72" fmla="*/ 479865 w 571147"/>
                <a:gd name="connsiteY72" fmla="*/ 0 h 577432"/>
                <a:gd name="connsiteX73" fmla="*/ 571147 w 571147"/>
                <a:gd name="connsiteY73" fmla="*/ 91135 h 577432"/>
                <a:gd name="connsiteX74" fmla="*/ 479865 w 571147"/>
                <a:gd name="connsiteY74" fmla="*/ 182269 h 577432"/>
                <a:gd name="connsiteX75" fmla="*/ 388582 w 571147"/>
                <a:gd name="connsiteY75" fmla="*/ 91135 h 577432"/>
                <a:gd name="connsiteX76" fmla="*/ 479865 w 571147"/>
                <a:gd name="connsiteY76" fmla="*/ 0 h 57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571147" h="577432">
                  <a:moveTo>
                    <a:pt x="32552" y="406999"/>
                  </a:moveTo>
                  <a:lnTo>
                    <a:pt x="111849" y="406999"/>
                  </a:lnTo>
                  <a:cubicBezTo>
                    <a:pt x="125679" y="406999"/>
                    <a:pt x="137666" y="418054"/>
                    <a:pt x="137666" y="432794"/>
                  </a:cubicBezTo>
                  <a:lnTo>
                    <a:pt x="137666" y="550715"/>
                  </a:lnTo>
                  <a:cubicBezTo>
                    <a:pt x="137666" y="565456"/>
                    <a:pt x="125679" y="577432"/>
                    <a:pt x="111849" y="577432"/>
                  </a:cubicBezTo>
                  <a:lnTo>
                    <a:pt x="32552" y="577432"/>
                  </a:lnTo>
                  <a:cubicBezTo>
                    <a:pt x="18721" y="577432"/>
                    <a:pt x="6734" y="565456"/>
                    <a:pt x="6734" y="550715"/>
                  </a:cubicBezTo>
                  <a:lnTo>
                    <a:pt x="6734" y="432794"/>
                  </a:lnTo>
                  <a:cubicBezTo>
                    <a:pt x="6734" y="418054"/>
                    <a:pt x="18721" y="406999"/>
                    <a:pt x="32552" y="406999"/>
                  </a:cubicBezTo>
                  <a:close/>
                  <a:moveTo>
                    <a:pt x="236302" y="314976"/>
                  </a:moveTo>
                  <a:lnTo>
                    <a:pt x="315688" y="314976"/>
                  </a:lnTo>
                  <a:cubicBezTo>
                    <a:pt x="329535" y="314976"/>
                    <a:pt x="341535" y="326948"/>
                    <a:pt x="341535" y="340761"/>
                  </a:cubicBezTo>
                  <a:lnTo>
                    <a:pt x="341535" y="550726"/>
                  </a:lnTo>
                  <a:cubicBezTo>
                    <a:pt x="341535" y="565460"/>
                    <a:pt x="329535" y="577432"/>
                    <a:pt x="315688" y="577432"/>
                  </a:cubicBezTo>
                  <a:lnTo>
                    <a:pt x="236302" y="577432"/>
                  </a:lnTo>
                  <a:cubicBezTo>
                    <a:pt x="221532" y="577432"/>
                    <a:pt x="210455" y="565460"/>
                    <a:pt x="210455" y="550726"/>
                  </a:cubicBezTo>
                  <a:lnTo>
                    <a:pt x="210455" y="340761"/>
                  </a:lnTo>
                  <a:cubicBezTo>
                    <a:pt x="210455" y="326948"/>
                    <a:pt x="221532" y="314976"/>
                    <a:pt x="236302" y="314976"/>
                  </a:cubicBezTo>
                  <a:close/>
                  <a:moveTo>
                    <a:pt x="440171" y="209935"/>
                  </a:moveTo>
                  <a:lnTo>
                    <a:pt x="518634" y="209935"/>
                  </a:lnTo>
                  <a:cubicBezTo>
                    <a:pt x="533404" y="209935"/>
                    <a:pt x="545404" y="221909"/>
                    <a:pt x="545404" y="235724"/>
                  </a:cubicBezTo>
                  <a:lnTo>
                    <a:pt x="545404" y="550722"/>
                  </a:lnTo>
                  <a:cubicBezTo>
                    <a:pt x="545404" y="565458"/>
                    <a:pt x="533404" y="577432"/>
                    <a:pt x="518634" y="577432"/>
                  </a:cubicBezTo>
                  <a:lnTo>
                    <a:pt x="440171" y="577432"/>
                  </a:lnTo>
                  <a:cubicBezTo>
                    <a:pt x="425401" y="577432"/>
                    <a:pt x="414324" y="565458"/>
                    <a:pt x="414324" y="550722"/>
                  </a:cubicBezTo>
                  <a:lnTo>
                    <a:pt x="414324" y="235724"/>
                  </a:lnTo>
                  <a:cubicBezTo>
                    <a:pt x="414324" y="221909"/>
                    <a:pt x="425401" y="209935"/>
                    <a:pt x="440171" y="209935"/>
                  </a:cubicBezTo>
                  <a:close/>
                  <a:moveTo>
                    <a:pt x="296320" y="121530"/>
                  </a:moveTo>
                  <a:lnTo>
                    <a:pt x="361828" y="134423"/>
                  </a:lnTo>
                  <a:cubicBezTo>
                    <a:pt x="365519" y="135344"/>
                    <a:pt x="368287" y="138107"/>
                    <a:pt x="370132" y="141791"/>
                  </a:cubicBezTo>
                  <a:cubicBezTo>
                    <a:pt x="371977" y="144554"/>
                    <a:pt x="372900" y="149159"/>
                    <a:pt x="371055" y="152843"/>
                  </a:cubicBezTo>
                  <a:lnTo>
                    <a:pt x="346143" y="213626"/>
                  </a:lnTo>
                  <a:cubicBezTo>
                    <a:pt x="344298" y="219152"/>
                    <a:pt x="339684" y="221915"/>
                    <a:pt x="334149" y="221915"/>
                  </a:cubicBezTo>
                  <a:cubicBezTo>
                    <a:pt x="334149" y="221915"/>
                    <a:pt x="334149" y="221915"/>
                    <a:pt x="333226" y="221915"/>
                  </a:cubicBezTo>
                  <a:cubicBezTo>
                    <a:pt x="328613" y="221915"/>
                    <a:pt x="323999" y="219152"/>
                    <a:pt x="322154" y="215468"/>
                  </a:cubicBezTo>
                  <a:lnTo>
                    <a:pt x="308314" y="190602"/>
                  </a:lnTo>
                  <a:lnTo>
                    <a:pt x="19522" y="339798"/>
                  </a:lnTo>
                  <a:cubicBezTo>
                    <a:pt x="16754" y="340719"/>
                    <a:pt x="14909" y="340719"/>
                    <a:pt x="13064" y="340719"/>
                  </a:cubicBezTo>
                  <a:cubicBezTo>
                    <a:pt x="8450" y="340719"/>
                    <a:pt x="3837" y="337956"/>
                    <a:pt x="1069" y="334272"/>
                  </a:cubicBezTo>
                  <a:cubicBezTo>
                    <a:pt x="-1699" y="327826"/>
                    <a:pt x="1069" y="319537"/>
                    <a:pt x="7528" y="315853"/>
                  </a:cubicBezTo>
                  <a:lnTo>
                    <a:pt x="296320" y="167578"/>
                  </a:lnTo>
                  <a:lnTo>
                    <a:pt x="281557" y="139949"/>
                  </a:lnTo>
                  <a:cubicBezTo>
                    <a:pt x="279712" y="135344"/>
                    <a:pt x="279712" y="129819"/>
                    <a:pt x="283402" y="126135"/>
                  </a:cubicBezTo>
                  <a:cubicBezTo>
                    <a:pt x="286170" y="121530"/>
                    <a:pt x="291706" y="119688"/>
                    <a:pt x="296320" y="121530"/>
                  </a:cubicBezTo>
                  <a:close/>
                  <a:moveTo>
                    <a:pt x="484451" y="100307"/>
                  </a:moveTo>
                  <a:cubicBezTo>
                    <a:pt x="492773" y="102156"/>
                    <a:pt x="502944" y="104930"/>
                    <a:pt x="502944" y="115101"/>
                  </a:cubicBezTo>
                  <a:cubicBezTo>
                    <a:pt x="502944" y="125273"/>
                    <a:pt x="493698" y="128971"/>
                    <a:pt x="484451" y="129896"/>
                  </a:cubicBezTo>
                  <a:close/>
                  <a:moveTo>
                    <a:pt x="475278" y="51633"/>
                  </a:moveTo>
                  <a:lnTo>
                    <a:pt x="475278" y="78263"/>
                  </a:lnTo>
                  <a:cubicBezTo>
                    <a:pt x="464231" y="76426"/>
                    <a:pt x="458708" y="71835"/>
                    <a:pt x="458708" y="64489"/>
                  </a:cubicBezTo>
                  <a:cubicBezTo>
                    <a:pt x="458708" y="58061"/>
                    <a:pt x="465152" y="51633"/>
                    <a:pt x="475278" y="51633"/>
                  </a:cubicBezTo>
                  <a:close/>
                  <a:moveTo>
                    <a:pt x="479865" y="23014"/>
                  </a:moveTo>
                  <a:cubicBezTo>
                    <a:pt x="477098" y="23014"/>
                    <a:pt x="475254" y="25775"/>
                    <a:pt x="475254" y="27617"/>
                  </a:cubicBezTo>
                  <a:lnTo>
                    <a:pt x="475254" y="35901"/>
                  </a:lnTo>
                  <a:cubicBezTo>
                    <a:pt x="456813" y="36822"/>
                    <a:pt x="439295" y="46948"/>
                    <a:pt x="439295" y="67200"/>
                  </a:cubicBezTo>
                  <a:cubicBezTo>
                    <a:pt x="439295" y="84691"/>
                    <a:pt x="453125" y="93896"/>
                    <a:pt x="475254" y="98499"/>
                  </a:cubicBezTo>
                  <a:lnTo>
                    <a:pt x="475254" y="129798"/>
                  </a:lnTo>
                  <a:cubicBezTo>
                    <a:pt x="450359" y="128877"/>
                    <a:pt x="463268" y="107704"/>
                    <a:pt x="446671" y="107704"/>
                  </a:cubicBezTo>
                  <a:cubicBezTo>
                    <a:pt x="441139" y="107704"/>
                    <a:pt x="437451" y="111387"/>
                    <a:pt x="437451" y="117830"/>
                  </a:cubicBezTo>
                  <a:cubicBezTo>
                    <a:pt x="437451" y="129798"/>
                    <a:pt x="450359" y="144526"/>
                    <a:pt x="475254" y="145447"/>
                  </a:cubicBezTo>
                  <a:lnTo>
                    <a:pt x="475254" y="154652"/>
                  </a:lnTo>
                  <a:cubicBezTo>
                    <a:pt x="475254" y="157414"/>
                    <a:pt x="477098" y="159255"/>
                    <a:pt x="479865" y="159255"/>
                  </a:cubicBezTo>
                  <a:cubicBezTo>
                    <a:pt x="482631" y="159255"/>
                    <a:pt x="484475" y="157414"/>
                    <a:pt x="484475" y="154652"/>
                  </a:cubicBezTo>
                  <a:lnTo>
                    <a:pt x="484475" y="145447"/>
                  </a:lnTo>
                  <a:cubicBezTo>
                    <a:pt x="506604" y="143606"/>
                    <a:pt x="522279" y="133480"/>
                    <a:pt x="522279" y="113228"/>
                  </a:cubicBezTo>
                  <a:cubicBezTo>
                    <a:pt x="522279" y="90214"/>
                    <a:pt x="504760" y="84691"/>
                    <a:pt x="484475" y="80088"/>
                  </a:cubicBezTo>
                  <a:lnTo>
                    <a:pt x="484475" y="51551"/>
                  </a:lnTo>
                  <a:cubicBezTo>
                    <a:pt x="501072" y="51551"/>
                    <a:pt x="501072" y="68121"/>
                    <a:pt x="511214" y="68121"/>
                  </a:cubicBezTo>
                  <a:cubicBezTo>
                    <a:pt x="515824" y="68121"/>
                    <a:pt x="520435" y="64439"/>
                    <a:pt x="520435" y="58915"/>
                  </a:cubicBezTo>
                  <a:cubicBezTo>
                    <a:pt x="520435" y="43266"/>
                    <a:pt x="496461" y="35901"/>
                    <a:pt x="484475" y="35901"/>
                  </a:cubicBezTo>
                  <a:lnTo>
                    <a:pt x="484475" y="27617"/>
                  </a:lnTo>
                  <a:cubicBezTo>
                    <a:pt x="484475" y="25775"/>
                    <a:pt x="482631" y="23014"/>
                    <a:pt x="479865" y="23014"/>
                  </a:cubicBezTo>
                  <a:close/>
                  <a:moveTo>
                    <a:pt x="479865" y="0"/>
                  </a:moveTo>
                  <a:cubicBezTo>
                    <a:pt x="529655" y="0"/>
                    <a:pt x="571147" y="40504"/>
                    <a:pt x="571147" y="91135"/>
                  </a:cubicBezTo>
                  <a:cubicBezTo>
                    <a:pt x="571147" y="141765"/>
                    <a:pt x="529655" y="182269"/>
                    <a:pt x="479865" y="182269"/>
                  </a:cubicBezTo>
                  <a:cubicBezTo>
                    <a:pt x="429152" y="182269"/>
                    <a:pt x="388582" y="141765"/>
                    <a:pt x="388582" y="91135"/>
                  </a:cubicBezTo>
                  <a:cubicBezTo>
                    <a:pt x="388582" y="40504"/>
                    <a:pt x="429152" y="0"/>
                    <a:pt x="479865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13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íṥḻîḑê"/>
            <p:cNvSpPr/>
            <p:nvPr/>
          </p:nvSpPr>
          <p:spPr>
            <a:xfrm>
              <a:off x="6740907" y="2838450"/>
              <a:ext cx="455132" cy="437710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13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iṡľïḍe"/>
            <p:cNvSpPr/>
            <p:nvPr/>
          </p:nvSpPr>
          <p:spPr>
            <a:xfrm>
              <a:off x="5263375" y="5460873"/>
              <a:ext cx="432576" cy="455406"/>
            </a:xfrm>
            <a:custGeom>
              <a:avLst/>
              <a:gdLst>
                <a:gd name="connsiteX0" fmla="*/ 17244 w 576909"/>
                <a:gd name="connsiteY0" fmla="*/ 412385 h 607357"/>
                <a:gd name="connsiteX1" fmla="*/ 49769 w 576909"/>
                <a:gd name="connsiteY1" fmla="*/ 412385 h 607357"/>
                <a:gd name="connsiteX2" fmla="*/ 57152 w 576909"/>
                <a:gd name="connsiteY2" fmla="*/ 412385 h 607357"/>
                <a:gd name="connsiteX3" fmla="*/ 60095 w 576909"/>
                <a:gd name="connsiteY3" fmla="*/ 412643 h 607357"/>
                <a:gd name="connsiteX4" fmla="*/ 72020 w 576909"/>
                <a:gd name="connsiteY4" fmla="*/ 420839 h 607357"/>
                <a:gd name="connsiteX5" fmla="*/ 74292 w 576909"/>
                <a:gd name="connsiteY5" fmla="*/ 429498 h 607357"/>
                <a:gd name="connsiteX6" fmla="*/ 74447 w 576909"/>
                <a:gd name="connsiteY6" fmla="*/ 577176 h 607357"/>
                <a:gd name="connsiteX7" fmla="*/ 72588 w 576909"/>
                <a:gd name="connsiteY7" fmla="*/ 585011 h 607357"/>
                <a:gd name="connsiteX8" fmla="*/ 60714 w 576909"/>
                <a:gd name="connsiteY8" fmla="*/ 594083 h 607357"/>
                <a:gd name="connsiteX9" fmla="*/ 57307 w 576909"/>
                <a:gd name="connsiteY9" fmla="*/ 594444 h 607357"/>
                <a:gd name="connsiteX10" fmla="*/ 50389 w 576909"/>
                <a:gd name="connsiteY10" fmla="*/ 594444 h 607357"/>
                <a:gd name="connsiteX11" fmla="*/ 17347 w 576909"/>
                <a:gd name="connsiteY11" fmla="*/ 594444 h 607357"/>
                <a:gd name="connsiteX12" fmla="*/ 155 w 576909"/>
                <a:gd name="connsiteY12" fmla="*/ 577280 h 607357"/>
                <a:gd name="connsiteX13" fmla="*/ 0 w 576909"/>
                <a:gd name="connsiteY13" fmla="*/ 429550 h 607357"/>
                <a:gd name="connsiteX14" fmla="*/ 17244 w 576909"/>
                <a:gd name="connsiteY14" fmla="*/ 412385 h 607357"/>
                <a:gd name="connsiteX15" fmla="*/ 196520 w 576909"/>
                <a:gd name="connsiteY15" fmla="*/ 401870 h 607357"/>
                <a:gd name="connsiteX16" fmla="*/ 308583 w 576909"/>
                <a:gd name="connsiteY16" fmla="*/ 433626 h 607357"/>
                <a:gd name="connsiteX17" fmla="*/ 325823 w 576909"/>
                <a:gd name="connsiteY17" fmla="*/ 438369 h 607357"/>
                <a:gd name="connsiteX18" fmla="*/ 392669 w 576909"/>
                <a:gd name="connsiteY18" fmla="*/ 438782 h 607357"/>
                <a:gd name="connsiteX19" fmla="*/ 409806 w 576909"/>
                <a:gd name="connsiteY19" fmla="*/ 456052 h 607357"/>
                <a:gd name="connsiteX20" fmla="*/ 409651 w 576909"/>
                <a:gd name="connsiteY20" fmla="*/ 484096 h 607357"/>
                <a:gd name="connsiteX21" fmla="*/ 409599 w 576909"/>
                <a:gd name="connsiteY21" fmla="*/ 494252 h 607357"/>
                <a:gd name="connsiteX22" fmla="*/ 392410 w 576909"/>
                <a:gd name="connsiteY22" fmla="*/ 511367 h 607357"/>
                <a:gd name="connsiteX23" fmla="*/ 257584 w 576909"/>
                <a:gd name="connsiteY23" fmla="*/ 511161 h 607357"/>
                <a:gd name="connsiteX24" fmla="*/ 249325 w 576909"/>
                <a:gd name="connsiteY24" fmla="*/ 519358 h 607357"/>
                <a:gd name="connsiteX25" fmla="*/ 249325 w 576909"/>
                <a:gd name="connsiteY25" fmla="*/ 521987 h 607357"/>
                <a:gd name="connsiteX26" fmla="*/ 257584 w 576909"/>
                <a:gd name="connsiteY26" fmla="*/ 530287 h 607357"/>
                <a:gd name="connsiteX27" fmla="*/ 407122 w 576909"/>
                <a:gd name="connsiteY27" fmla="*/ 530493 h 607357"/>
                <a:gd name="connsiteX28" fmla="*/ 407793 w 576909"/>
                <a:gd name="connsiteY28" fmla="*/ 530493 h 607357"/>
                <a:gd name="connsiteX29" fmla="*/ 507519 w 576909"/>
                <a:gd name="connsiteY29" fmla="*/ 429296 h 607357"/>
                <a:gd name="connsiteX30" fmla="*/ 524656 w 576909"/>
                <a:gd name="connsiteY30" fmla="*/ 413573 h 607357"/>
                <a:gd name="connsiteX31" fmla="*/ 524811 w 576909"/>
                <a:gd name="connsiteY31" fmla="*/ 413573 h 607357"/>
                <a:gd name="connsiteX32" fmla="*/ 529921 w 576909"/>
                <a:gd name="connsiteY32" fmla="*/ 413573 h 607357"/>
                <a:gd name="connsiteX33" fmla="*/ 560066 w 576909"/>
                <a:gd name="connsiteY33" fmla="*/ 413779 h 607357"/>
                <a:gd name="connsiteX34" fmla="*/ 576842 w 576909"/>
                <a:gd name="connsiteY34" fmla="*/ 432131 h 607357"/>
                <a:gd name="connsiteX35" fmla="*/ 416258 w 576909"/>
                <a:gd name="connsiteY35" fmla="*/ 607357 h 607357"/>
                <a:gd name="connsiteX36" fmla="*/ 360252 w 576909"/>
                <a:gd name="connsiteY36" fmla="*/ 606996 h 607357"/>
                <a:gd name="connsiteX37" fmla="*/ 233943 w 576909"/>
                <a:gd name="connsiteY37" fmla="*/ 594779 h 607357"/>
                <a:gd name="connsiteX38" fmla="*/ 197191 w 576909"/>
                <a:gd name="connsiteY38" fmla="*/ 587819 h 607357"/>
                <a:gd name="connsiteX39" fmla="*/ 168801 w 576909"/>
                <a:gd name="connsiteY39" fmla="*/ 585138 h 607357"/>
                <a:gd name="connsiteX40" fmla="*/ 94162 w 576909"/>
                <a:gd name="connsiteY40" fmla="*/ 585138 h 607357"/>
                <a:gd name="connsiteX41" fmla="*/ 94988 w 576909"/>
                <a:gd name="connsiteY41" fmla="*/ 577302 h 607357"/>
                <a:gd name="connsiteX42" fmla="*/ 94884 w 576909"/>
                <a:gd name="connsiteY42" fmla="*/ 429605 h 607357"/>
                <a:gd name="connsiteX43" fmla="*/ 93852 w 576909"/>
                <a:gd name="connsiteY43" fmla="*/ 420738 h 607357"/>
                <a:gd name="connsiteX44" fmla="*/ 117028 w 576909"/>
                <a:gd name="connsiteY44" fmla="*/ 420584 h 607357"/>
                <a:gd name="connsiteX45" fmla="*/ 196520 w 576909"/>
                <a:gd name="connsiteY45" fmla="*/ 401870 h 607357"/>
                <a:gd name="connsiteX46" fmla="*/ 468886 w 576909"/>
                <a:gd name="connsiteY46" fmla="*/ 357273 h 607357"/>
                <a:gd name="connsiteX47" fmla="*/ 512800 w 576909"/>
                <a:gd name="connsiteY47" fmla="*/ 357273 h 607357"/>
                <a:gd name="connsiteX48" fmla="*/ 529984 w 576909"/>
                <a:gd name="connsiteY48" fmla="*/ 374594 h 607357"/>
                <a:gd name="connsiteX49" fmla="*/ 529881 w 576909"/>
                <a:gd name="connsiteY49" fmla="*/ 392946 h 607357"/>
                <a:gd name="connsiteX50" fmla="*/ 524772 w 576909"/>
                <a:gd name="connsiteY50" fmla="*/ 392946 h 607357"/>
                <a:gd name="connsiteX51" fmla="*/ 524566 w 576909"/>
                <a:gd name="connsiteY51" fmla="*/ 392946 h 607357"/>
                <a:gd name="connsiteX52" fmla="*/ 498971 w 576909"/>
                <a:gd name="connsiteY52" fmla="*/ 402895 h 607357"/>
                <a:gd name="connsiteX53" fmla="*/ 486844 w 576909"/>
                <a:gd name="connsiteY53" fmla="*/ 427485 h 607357"/>
                <a:gd name="connsiteX54" fmla="*/ 447368 w 576909"/>
                <a:gd name="connsiteY54" fmla="*/ 498985 h 607357"/>
                <a:gd name="connsiteX55" fmla="*/ 428120 w 576909"/>
                <a:gd name="connsiteY55" fmla="*/ 506872 h 607357"/>
                <a:gd name="connsiteX56" fmla="*/ 430287 w 576909"/>
                <a:gd name="connsiteY56" fmla="*/ 494449 h 607357"/>
                <a:gd name="connsiteX57" fmla="*/ 430391 w 576909"/>
                <a:gd name="connsiteY57" fmla="*/ 470478 h 607357"/>
                <a:gd name="connsiteX58" fmla="*/ 451496 w 576909"/>
                <a:gd name="connsiteY58" fmla="*/ 405524 h 607357"/>
                <a:gd name="connsiteX59" fmla="*/ 451702 w 576909"/>
                <a:gd name="connsiteY59" fmla="*/ 374285 h 607357"/>
                <a:gd name="connsiteX60" fmla="*/ 468886 w 576909"/>
                <a:gd name="connsiteY60" fmla="*/ 357273 h 607357"/>
                <a:gd name="connsiteX61" fmla="*/ 361457 w 576909"/>
                <a:gd name="connsiteY61" fmla="*/ 0 h 607357"/>
                <a:gd name="connsiteX62" fmla="*/ 386592 w 576909"/>
                <a:gd name="connsiteY62" fmla="*/ 0 h 607357"/>
                <a:gd name="connsiteX63" fmla="*/ 407237 w 576909"/>
                <a:gd name="connsiteY63" fmla="*/ 20619 h 607357"/>
                <a:gd name="connsiteX64" fmla="*/ 407237 w 576909"/>
                <a:gd name="connsiteY64" fmla="*/ 127010 h 607357"/>
                <a:gd name="connsiteX65" fmla="*/ 455649 w 576909"/>
                <a:gd name="connsiteY65" fmla="*/ 175463 h 607357"/>
                <a:gd name="connsiteX66" fmla="*/ 445946 w 576909"/>
                <a:gd name="connsiteY66" fmla="*/ 198917 h 607357"/>
                <a:gd name="connsiteX67" fmla="*/ 423753 w 576909"/>
                <a:gd name="connsiteY67" fmla="*/ 198917 h 607357"/>
                <a:gd name="connsiteX68" fmla="*/ 406514 w 576909"/>
                <a:gd name="connsiteY68" fmla="*/ 216081 h 607357"/>
                <a:gd name="connsiteX69" fmla="*/ 406514 w 576909"/>
                <a:gd name="connsiteY69" fmla="*/ 349070 h 607357"/>
                <a:gd name="connsiteX70" fmla="*/ 389327 w 576909"/>
                <a:gd name="connsiteY70" fmla="*/ 366235 h 607357"/>
                <a:gd name="connsiteX71" fmla="*/ 352631 w 576909"/>
                <a:gd name="connsiteY71" fmla="*/ 366235 h 607357"/>
                <a:gd name="connsiteX72" fmla="*/ 335444 w 576909"/>
                <a:gd name="connsiteY72" fmla="*/ 349070 h 607357"/>
                <a:gd name="connsiteX73" fmla="*/ 335444 w 576909"/>
                <a:gd name="connsiteY73" fmla="*/ 289895 h 607357"/>
                <a:gd name="connsiteX74" fmla="*/ 318257 w 576909"/>
                <a:gd name="connsiteY74" fmla="*/ 272731 h 607357"/>
                <a:gd name="connsiteX75" fmla="*/ 241871 w 576909"/>
                <a:gd name="connsiteY75" fmla="*/ 272731 h 607357"/>
                <a:gd name="connsiteX76" fmla="*/ 224633 w 576909"/>
                <a:gd name="connsiteY76" fmla="*/ 289895 h 607357"/>
                <a:gd name="connsiteX77" fmla="*/ 224633 w 576909"/>
                <a:gd name="connsiteY77" fmla="*/ 349019 h 607357"/>
                <a:gd name="connsiteX78" fmla="*/ 207446 w 576909"/>
                <a:gd name="connsiteY78" fmla="*/ 366184 h 607357"/>
                <a:gd name="connsiteX79" fmla="*/ 170750 w 576909"/>
                <a:gd name="connsiteY79" fmla="*/ 366184 h 607357"/>
                <a:gd name="connsiteX80" fmla="*/ 153563 w 576909"/>
                <a:gd name="connsiteY80" fmla="*/ 349019 h 607357"/>
                <a:gd name="connsiteX81" fmla="*/ 153563 w 576909"/>
                <a:gd name="connsiteY81" fmla="*/ 216030 h 607357"/>
                <a:gd name="connsiteX82" fmla="*/ 136376 w 576909"/>
                <a:gd name="connsiteY82" fmla="*/ 198814 h 607357"/>
                <a:gd name="connsiteX83" fmla="*/ 114131 w 576909"/>
                <a:gd name="connsiteY83" fmla="*/ 198814 h 607357"/>
                <a:gd name="connsiteX84" fmla="*/ 104428 w 576909"/>
                <a:gd name="connsiteY84" fmla="*/ 175412 h 607357"/>
                <a:gd name="connsiteX85" fmla="*/ 267884 w 576909"/>
                <a:gd name="connsiteY85" fmla="*/ 12165 h 607357"/>
                <a:gd name="connsiteX86" fmla="*/ 292245 w 576909"/>
                <a:gd name="connsiteY86" fmla="*/ 12165 h 607357"/>
                <a:gd name="connsiteX87" fmla="*/ 340812 w 576909"/>
                <a:gd name="connsiteY87" fmla="*/ 60670 h 607357"/>
                <a:gd name="connsiteX88" fmla="*/ 340812 w 576909"/>
                <a:gd name="connsiteY88" fmla="*/ 20619 h 607357"/>
                <a:gd name="connsiteX89" fmla="*/ 361457 w 576909"/>
                <a:gd name="connsiteY89" fmla="*/ 0 h 607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576909" h="607357">
                  <a:moveTo>
                    <a:pt x="17244" y="412385"/>
                  </a:moveTo>
                  <a:lnTo>
                    <a:pt x="49769" y="412385"/>
                  </a:lnTo>
                  <a:lnTo>
                    <a:pt x="57152" y="412385"/>
                  </a:lnTo>
                  <a:cubicBezTo>
                    <a:pt x="58184" y="412385"/>
                    <a:pt x="59165" y="412540"/>
                    <a:pt x="60095" y="412643"/>
                  </a:cubicBezTo>
                  <a:cubicBezTo>
                    <a:pt x="65206" y="413571"/>
                    <a:pt x="69491" y="416560"/>
                    <a:pt x="72020" y="420839"/>
                  </a:cubicBezTo>
                  <a:cubicBezTo>
                    <a:pt x="73518" y="423364"/>
                    <a:pt x="74447" y="426406"/>
                    <a:pt x="74292" y="429498"/>
                  </a:cubicBezTo>
                  <a:lnTo>
                    <a:pt x="74447" y="577176"/>
                  </a:lnTo>
                  <a:cubicBezTo>
                    <a:pt x="74447" y="580011"/>
                    <a:pt x="73724" y="582692"/>
                    <a:pt x="72588" y="585011"/>
                  </a:cubicBezTo>
                  <a:cubicBezTo>
                    <a:pt x="70214" y="589651"/>
                    <a:pt x="65877" y="593053"/>
                    <a:pt x="60714" y="594083"/>
                  </a:cubicBezTo>
                  <a:cubicBezTo>
                    <a:pt x="59630" y="594290"/>
                    <a:pt x="58442" y="594444"/>
                    <a:pt x="57307" y="594444"/>
                  </a:cubicBezTo>
                  <a:lnTo>
                    <a:pt x="50389" y="594444"/>
                  </a:lnTo>
                  <a:lnTo>
                    <a:pt x="17347" y="594444"/>
                  </a:lnTo>
                  <a:cubicBezTo>
                    <a:pt x="7847" y="594444"/>
                    <a:pt x="155" y="586764"/>
                    <a:pt x="155" y="577280"/>
                  </a:cubicBezTo>
                  <a:lnTo>
                    <a:pt x="0" y="429550"/>
                  </a:lnTo>
                  <a:cubicBezTo>
                    <a:pt x="0" y="420066"/>
                    <a:pt x="7744" y="412385"/>
                    <a:pt x="17244" y="412385"/>
                  </a:cubicBezTo>
                  <a:close/>
                  <a:moveTo>
                    <a:pt x="196520" y="401870"/>
                  </a:moveTo>
                  <a:cubicBezTo>
                    <a:pt x="248809" y="401870"/>
                    <a:pt x="291859" y="423831"/>
                    <a:pt x="308583" y="433626"/>
                  </a:cubicBezTo>
                  <a:cubicBezTo>
                    <a:pt x="313796" y="436720"/>
                    <a:pt x="319784" y="438318"/>
                    <a:pt x="325823" y="438369"/>
                  </a:cubicBezTo>
                  <a:lnTo>
                    <a:pt x="392669" y="438782"/>
                  </a:lnTo>
                  <a:cubicBezTo>
                    <a:pt x="402218" y="438782"/>
                    <a:pt x="409857" y="446566"/>
                    <a:pt x="409806" y="456052"/>
                  </a:cubicBezTo>
                  <a:lnTo>
                    <a:pt x="409651" y="484096"/>
                  </a:lnTo>
                  <a:lnTo>
                    <a:pt x="409599" y="494252"/>
                  </a:lnTo>
                  <a:cubicBezTo>
                    <a:pt x="409548" y="503737"/>
                    <a:pt x="401805" y="511367"/>
                    <a:pt x="392410" y="511367"/>
                  </a:cubicBezTo>
                  <a:lnTo>
                    <a:pt x="257584" y="511161"/>
                  </a:lnTo>
                  <a:cubicBezTo>
                    <a:pt x="253042" y="511161"/>
                    <a:pt x="249325" y="514821"/>
                    <a:pt x="249325" y="519358"/>
                  </a:cubicBezTo>
                  <a:lnTo>
                    <a:pt x="249325" y="521987"/>
                  </a:lnTo>
                  <a:cubicBezTo>
                    <a:pt x="249325" y="526575"/>
                    <a:pt x="253042" y="530287"/>
                    <a:pt x="257584" y="530287"/>
                  </a:cubicBezTo>
                  <a:lnTo>
                    <a:pt x="407122" y="530493"/>
                  </a:lnTo>
                  <a:lnTo>
                    <a:pt x="407793" y="530493"/>
                  </a:lnTo>
                  <a:cubicBezTo>
                    <a:pt x="416361" y="530493"/>
                    <a:pt x="499002" y="527967"/>
                    <a:pt x="507519" y="429296"/>
                  </a:cubicBezTo>
                  <a:cubicBezTo>
                    <a:pt x="508293" y="420377"/>
                    <a:pt x="515726" y="413573"/>
                    <a:pt x="524656" y="413573"/>
                  </a:cubicBezTo>
                  <a:lnTo>
                    <a:pt x="524811" y="413573"/>
                  </a:lnTo>
                  <a:lnTo>
                    <a:pt x="529921" y="413573"/>
                  </a:lnTo>
                  <a:lnTo>
                    <a:pt x="560066" y="413779"/>
                  </a:lnTo>
                  <a:cubicBezTo>
                    <a:pt x="569976" y="413830"/>
                    <a:pt x="577719" y="422233"/>
                    <a:pt x="576842" y="432131"/>
                  </a:cubicBezTo>
                  <a:cubicBezTo>
                    <a:pt x="565744" y="600346"/>
                    <a:pt x="416258" y="607357"/>
                    <a:pt x="416258" y="607357"/>
                  </a:cubicBezTo>
                  <a:lnTo>
                    <a:pt x="360252" y="606996"/>
                  </a:lnTo>
                  <a:cubicBezTo>
                    <a:pt x="317874" y="606739"/>
                    <a:pt x="275599" y="602666"/>
                    <a:pt x="233943" y="594779"/>
                  </a:cubicBezTo>
                  <a:lnTo>
                    <a:pt x="197191" y="587819"/>
                  </a:lnTo>
                  <a:cubicBezTo>
                    <a:pt x="187848" y="586015"/>
                    <a:pt x="178351" y="585138"/>
                    <a:pt x="168801" y="585138"/>
                  </a:cubicBezTo>
                  <a:lnTo>
                    <a:pt x="94162" y="585138"/>
                  </a:lnTo>
                  <a:cubicBezTo>
                    <a:pt x="94730" y="582612"/>
                    <a:pt x="94988" y="579983"/>
                    <a:pt x="94988" y="577302"/>
                  </a:cubicBezTo>
                  <a:lnTo>
                    <a:pt x="94884" y="429605"/>
                  </a:lnTo>
                  <a:cubicBezTo>
                    <a:pt x="94884" y="426512"/>
                    <a:pt x="94523" y="423522"/>
                    <a:pt x="93852" y="420738"/>
                  </a:cubicBezTo>
                  <a:lnTo>
                    <a:pt x="117028" y="420584"/>
                  </a:lnTo>
                  <a:cubicBezTo>
                    <a:pt x="144438" y="406922"/>
                    <a:pt x="171537" y="401870"/>
                    <a:pt x="196520" y="401870"/>
                  </a:cubicBezTo>
                  <a:close/>
                  <a:moveTo>
                    <a:pt x="468886" y="357273"/>
                  </a:moveTo>
                  <a:lnTo>
                    <a:pt x="512800" y="357273"/>
                  </a:lnTo>
                  <a:cubicBezTo>
                    <a:pt x="522347" y="357273"/>
                    <a:pt x="530087" y="365006"/>
                    <a:pt x="529984" y="374594"/>
                  </a:cubicBezTo>
                  <a:lnTo>
                    <a:pt x="529881" y="392946"/>
                  </a:lnTo>
                  <a:lnTo>
                    <a:pt x="524772" y="392946"/>
                  </a:lnTo>
                  <a:lnTo>
                    <a:pt x="524566" y="392946"/>
                  </a:lnTo>
                  <a:cubicBezTo>
                    <a:pt x="515071" y="392946"/>
                    <a:pt x="505989" y="396451"/>
                    <a:pt x="498971" y="402895"/>
                  </a:cubicBezTo>
                  <a:cubicBezTo>
                    <a:pt x="491953" y="409288"/>
                    <a:pt x="487670" y="418103"/>
                    <a:pt x="486844" y="427485"/>
                  </a:cubicBezTo>
                  <a:cubicBezTo>
                    <a:pt x="483903" y="461714"/>
                    <a:pt x="470641" y="485737"/>
                    <a:pt x="447368" y="498985"/>
                  </a:cubicBezTo>
                  <a:cubicBezTo>
                    <a:pt x="440763" y="502851"/>
                    <a:pt x="434003" y="505326"/>
                    <a:pt x="428120" y="506872"/>
                  </a:cubicBezTo>
                  <a:cubicBezTo>
                    <a:pt x="429565" y="502954"/>
                    <a:pt x="430287" y="498779"/>
                    <a:pt x="430287" y="494449"/>
                  </a:cubicBezTo>
                  <a:lnTo>
                    <a:pt x="430391" y="470478"/>
                  </a:lnTo>
                  <a:cubicBezTo>
                    <a:pt x="443085" y="457899"/>
                    <a:pt x="452064" y="437692"/>
                    <a:pt x="451496" y="405524"/>
                  </a:cubicBezTo>
                  <a:lnTo>
                    <a:pt x="451702" y="374285"/>
                  </a:lnTo>
                  <a:cubicBezTo>
                    <a:pt x="451754" y="364903"/>
                    <a:pt x="459494" y="357273"/>
                    <a:pt x="468886" y="357273"/>
                  </a:cubicBezTo>
                  <a:close/>
                  <a:moveTo>
                    <a:pt x="361457" y="0"/>
                  </a:moveTo>
                  <a:lnTo>
                    <a:pt x="386592" y="0"/>
                  </a:lnTo>
                  <a:cubicBezTo>
                    <a:pt x="397998" y="0"/>
                    <a:pt x="407237" y="9227"/>
                    <a:pt x="407237" y="20619"/>
                  </a:cubicBezTo>
                  <a:lnTo>
                    <a:pt x="407237" y="127010"/>
                  </a:lnTo>
                  <a:lnTo>
                    <a:pt x="455649" y="175463"/>
                  </a:lnTo>
                  <a:cubicBezTo>
                    <a:pt x="464320" y="184123"/>
                    <a:pt x="458230" y="198917"/>
                    <a:pt x="445946" y="198917"/>
                  </a:cubicBezTo>
                  <a:lnTo>
                    <a:pt x="423753" y="198917"/>
                  </a:lnTo>
                  <a:cubicBezTo>
                    <a:pt x="414256" y="198917"/>
                    <a:pt x="406514" y="206597"/>
                    <a:pt x="406514" y="216081"/>
                  </a:cubicBezTo>
                  <a:lnTo>
                    <a:pt x="406514" y="349070"/>
                  </a:lnTo>
                  <a:cubicBezTo>
                    <a:pt x="406514" y="358555"/>
                    <a:pt x="398824" y="366235"/>
                    <a:pt x="389327" y="366235"/>
                  </a:cubicBezTo>
                  <a:lnTo>
                    <a:pt x="352631" y="366235"/>
                  </a:lnTo>
                  <a:cubicBezTo>
                    <a:pt x="343134" y="366235"/>
                    <a:pt x="335444" y="358555"/>
                    <a:pt x="335444" y="349070"/>
                  </a:cubicBezTo>
                  <a:lnTo>
                    <a:pt x="335444" y="289895"/>
                  </a:lnTo>
                  <a:cubicBezTo>
                    <a:pt x="335444" y="280411"/>
                    <a:pt x="327754" y="272731"/>
                    <a:pt x="318257" y="272731"/>
                  </a:cubicBezTo>
                  <a:lnTo>
                    <a:pt x="241871" y="272731"/>
                  </a:lnTo>
                  <a:cubicBezTo>
                    <a:pt x="232375" y="272731"/>
                    <a:pt x="224633" y="280411"/>
                    <a:pt x="224633" y="289895"/>
                  </a:cubicBezTo>
                  <a:lnTo>
                    <a:pt x="224633" y="349019"/>
                  </a:lnTo>
                  <a:cubicBezTo>
                    <a:pt x="224633" y="358503"/>
                    <a:pt x="216943" y="366184"/>
                    <a:pt x="207446" y="366184"/>
                  </a:cubicBezTo>
                  <a:lnTo>
                    <a:pt x="170750" y="366184"/>
                  </a:lnTo>
                  <a:cubicBezTo>
                    <a:pt x="161253" y="366184"/>
                    <a:pt x="153563" y="358503"/>
                    <a:pt x="153563" y="349019"/>
                  </a:cubicBezTo>
                  <a:lnTo>
                    <a:pt x="153563" y="216030"/>
                  </a:lnTo>
                  <a:cubicBezTo>
                    <a:pt x="153563" y="206545"/>
                    <a:pt x="145872" y="198814"/>
                    <a:pt x="136376" y="198814"/>
                  </a:cubicBezTo>
                  <a:lnTo>
                    <a:pt x="114131" y="198814"/>
                  </a:lnTo>
                  <a:cubicBezTo>
                    <a:pt x="101899" y="198814"/>
                    <a:pt x="95757" y="184071"/>
                    <a:pt x="104428" y="175412"/>
                  </a:cubicBezTo>
                  <a:lnTo>
                    <a:pt x="267884" y="12165"/>
                  </a:lnTo>
                  <a:cubicBezTo>
                    <a:pt x="274593" y="5413"/>
                    <a:pt x="285484" y="5413"/>
                    <a:pt x="292245" y="12165"/>
                  </a:cubicBezTo>
                  <a:lnTo>
                    <a:pt x="340812" y="60670"/>
                  </a:lnTo>
                  <a:lnTo>
                    <a:pt x="340812" y="20619"/>
                  </a:lnTo>
                  <a:cubicBezTo>
                    <a:pt x="340812" y="9227"/>
                    <a:pt x="350050" y="0"/>
                    <a:pt x="361457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135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iṣḷíďê"/>
            <p:cNvSpPr txBox="1"/>
            <p:nvPr/>
          </p:nvSpPr>
          <p:spPr bwMode="auto">
            <a:xfrm>
              <a:off x="660400" y="4825938"/>
              <a:ext cx="172208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  <a:endParaRPr lang="en-US" altLang="zh-CN" sz="2000" b="1" dirty="0"/>
            </a:p>
          </p:txBody>
        </p:sp>
        <p:sp>
          <p:nvSpPr>
            <p:cNvPr id="29" name="isļiḋè"/>
            <p:cNvSpPr/>
            <p:nvPr/>
          </p:nvSpPr>
          <p:spPr bwMode="auto">
            <a:xfrm>
              <a:off x="660400" y="5267745"/>
              <a:ext cx="1722087" cy="835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 </a:t>
              </a: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sp>
          <p:nvSpPr>
            <p:cNvPr id="30" name="îŝľïďè"/>
            <p:cNvSpPr txBox="1"/>
            <p:nvPr/>
          </p:nvSpPr>
          <p:spPr bwMode="auto">
            <a:xfrm>
              <a:off x="3091379" y="4264530"/>
              <a:ext cx="172208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  <a:endParaRPr lang="en-US" altLang="zh-CN" sz="2000" b="1" dirty="0"/>
            </a:p>
          </p:txBody>
        </p:sp>
        <p:sp>
          <p:nvSpPr>
            <p:cNvPr id="31" name="îśḷîdê"/>
            <p:cNvSpPr/>
            <p:nvPr/>
          </p:nvSpPr>
          <p:spPr bwMode="auto">
            <a:xfrm>
              <a:off x="3091379" y="4706337"/>
              <a:ext cx="1722087" cy="835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 </a:t>
              </a: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sp>
          <p:nvSpPr>
            <p:cNvPr id="32" name="ïŝľïḓè"/>
            <p:cNvSpPr txBox="1"/>
            <p:nvPr/>
          </p:nvSpPr>
          <p:spPr bwMode="auto">
            <a:xfrm>
              <a:off x="5387725" y="3661112"/>
              <a:ext cx="172208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  <a:endParaRPr lang="en-US" altLang="zh-CN" sz="2000" b="1" dirty="0"/>
            </a:p>
          </p:txBody>
        </p:sp>
        <p:sp>
          <p:nvSpPr>
            <p:cNvPr id="33" name="ïS1iḑe"/>
            <p:cNvSpPr/>
            <p:nvPr/>
          </p:nvSpPr>
          <p:spPr bwMode="auto">
            <a:xfrm>
              <a:off x="5387725" y="4102919"/>
              <a:ext cx="1722087" cy="835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 </a:t>
              </a: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sp>
          <p:nvSpPr>
            <p:cNvPr id="34" name="îṧľíḓe"/>
            <p:cNvSpPr txBox="1"/>
            <p:nvPr/>
          </p:nvSpPr>
          <p:spPr bwMode="auto">
            <a:xfrm>
              <a:off x="7662843" y="3084754"/>
              <a:ext cx="172208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  <a:endParaRPr lang="en-US" altLang="zh-CN" sz="2000" b="1" dirty="0"/>
            </a:p>
          </p:txBody>
        </p:sp>
        <p:sp>
          <p:nvSpPr>
            <p:cNvPr id="35" name="ïṡlîdê"/>
            <p:cNvSpPr/>
            <p:nvPr/>
          </p:nvSpPr>
          <p:spPr bwMode="auto">
            <a:xfrm>
              <a:off x="7662843" y="3526561"/>
              <a:ext cx="1722087" cy="835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 </a:t>
              </a: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sp>
          <p:nvSpPr>
            <p:cNvPr id="36" name="íśľiḍe"/>
            <p:cNvSpPr txBox="1"/>
            <p:nvPr/>
          </p:nvSpPr>
          <p:spPr bwMode="auto">
            <a:xfrm>
              <a:off x="9786889" y="3594217"/>
              <a:ext cx="172208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  <a:endParaRPr lang="en-US" altLang="zh-CN" sz="2000" b="1" dirty="0"/>
            </a:p>
          </p:txBody>
        </p:sp>
        <p:sp>
          <p:nvSpPr>
            <p:cNvPr id="37" name="íṣļïḍe"/>
            <p:cNvSpPr/>
            <p:nvPr/>
          </p:nvSpPr>
          <p:spPr bwMode="auto">
            <a:xfrm>
              <a:off x="9786889" y="4036024"/>
              <a:ext cx="1722087" cy="835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  <a:endParaRPr lang="en-US" altLang="zh-CN" sz="1100" dirty="0"/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19760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879319"/>
            <a:ext cx="10850563" cy="4264306"/>
            <a:chOff x="669925" y="1879319"/>
            <a:chExt cx="10850563" cy="4264306"/>
          </a:xfrm>
        </p:grpSpPr>
        <p:sp>
          <p:nvSpPr>
            <p:cNvPr id="6" name="iślíḋe"/>
            <p:cNvSpPr/>
            <p:nvPr/>
          </p:nvSpPr>
          <p:spPr bwMode="auto">
            <a:xfrm>
              <a:off x="10086627" y="3073524"/>
              <a:ext cx="587847" cy="664522"/>
            </a:xfrm>
            <a:custGeom>
              <a:avLst/>
              <a:gdLst>
                <a:gd name="T0" fmla="*/ 62 w 240"/>
                <a:gd name="T1" fmla="*/ 49 h 272"/>
                <a:gd name="T2" fmla="*/ 35 w 240"/>
                <a:gd name="T3" fmla="*/ 35 h 272"/>
                <a:gd name="T4" fmla="*/ 49 w 240"/>
                <a:gd name="T5" fmla="*/ 62 h 272"/>
                <a:gd name="T6" fmla="*/ 62 w 240"/>
                <a:gd name="T7" fmla="*/ 62 h 272"/>
                <a:gd name="T8" fmla="*/ 9 w 240"/>
                <a:gd name="T9" fmla="*/ 111 h 272"/>
                <a:gd name="T10" fmla="*/ 9 w 240"/>
                <a:gd name="T11" fmla="*/ 130 h 272"/>
                <a:gd name="T12" fmla="*/ 38 w 240"/>
                <a:gd name="T13" fmla="*/ 120 h 272"/>
                <a:gd name="T14" fmla="*/ 120 w 240"/>
                <a:gd name="T15" fmla="*/ 38 h 272"/>
                <a:gd name="T16" fmla="*/ 129 w 240"/>
                <a:gd name="T17" fmla="*/ 10 h 272"/>
                <a:gd name="T18" fmla="*/ 111 w 240"/>
                <a:gd name="T19" fmla="*/ 10 h 272"/>
                <a:gd name="T20" fmla="*/ 120 w 240"/>
                <a:gd name="T21" fmla="*/ 38 h 272"/>
                <a:gd name="T22" fmla="*/ 107 w 240"/>
                <a:gd name="T23" fmla="*/ 272 h 272"/>
                <a:gd name="T24" fmla="*/ 153 w 240"/>
                <a:gd name="T25" fmla="*/ 253 h 272"/>
                <a:gd name="T26" fmla="*/ 87 w 240"/>
                <a:gd name="T27" fmla="*/ 244 h 272"/>
                <a:gd name="T28" fmla="*/ 205 w 240"/>
                <a:gd name="T29" fmla="*/ 35 h 272"/>
                <a:gd name="T30" fmla="*/ 178 w 240"/>
                <a:gd name="T31" fmla="*/ 49 h 272"/>
                <a:gd name="T32" fmla="*/ 185 w 240"/>
                <a:gd name="T33" fmla="*/ 65 h 272"/>
                <a:gd name="T34" fmla="*/ 205 w 240"/>
                <a:gd name="T35" fmla="*/ 49 h 272"/>
                <a:gd name="T36" fmla="*/ 120 w 240"/>
                <a:gd name="T37" fmla="*/ 49 h 272"/>
                <a:gd name="T38" fmla="*/ 61 w 240"/>
                <a:gd name="T39" fmla="*/ 156 h 272"/>
                <a:gd name="T40" fmla="*/ 78 w 240"/>
                <a:gd name="T41" fmla="*/ 186 h 272"/>
                <a:gd name="T42" fmla="*/ 75 w 240"/>
                <a:gd name="T43" fmla="*/ 199 h 272"/>
                <a:gd name="T44" fmla="*/ 69 w 240"/>
                <a:gd name="T45" fmla="*/ 229 h 272"/>
                <a:gd name="T46" fmla="*/ 166 w 240"/>
                <a:gd name="T47" fmla="*/ 235 h 272"/>
                <a:gd name="T48" fmla="*/ 171 w 240"/>
                <a:gd name="T49" fmla="*/ 204 h 272"/>
                <a:gd name="T50" fmla="*/ 162 w 240"/>
                <a:gd name="T51" fmla="*/ 199 h 272"/>
                <a:gd name="T52" fmla="*/ 178 w 240"/>
                <a:gd name="T53" fmla="*/ 158 h 272"/>
                <a:gd name="T54" fmla="*/ 120 w 240"/>
                <a:gd name="T55" fmla="*/ 49 h 272"/>
                <a:gd name="T56" fmla="*/ 117 w 240"/>
                <a:gd name="T57" fmla="*/ 136 h 272"/>
                <a:gd name="T58" fmla="*/ 120 w 240"/>
                <a:gd name="T59" fmla="*/ 170 h 272"/>
                <a:gd name="T60" fmla="*/ 143 w 240"/>
                <a:gd name="T61" fmla="*/ 186 h 272"/>
                <a:gd name="T62" fmla="*/ 127 w 240"/>
                <a:gd name="T63" fmla="*/ 199 h 272"/>
                <a:gd name="T64" fmla="*/ 141 w 240"/>
                <a:gd name="T65" fmla="*/ 136 h 272"/>
                <a:gd name="T66" fmla="*/ 141 w 240"/>
                <a:gd name="T67" fmla="*/ 107 h 272"/>
                <a:gd name="T68" fmla="*/ 125 w 240"/>
                <a:gd name="T69" fmla="*/ 127 h 272"/>
                <a:gd name="T70" fmla="*/ 111 w 240"/>
                <a:gd name="T71" fmla="*/ 111 h 272"/>
                <a:gd name="T72" fmla="*/ 85 w 240"/>
                <a:gd name="T73" fmla="*/ 122 h 272"/>
                <a:gd name="T74" fmla="*/ 107 w 240"/>
                <a:gd name="T75" fmla="*/ 136 h 272"/>
                <a:gd name="T76" fmla="*/ 97 w 240"/>
                <a:gd name="T77" fmla="*/ 199 h 272"/>
                <a:gd name="T78" fmla="*/ 78 w 240"/>
                <a:gd name="T79" fmla="*/ 147 h 272"/>
                <a:gd name="T80" fmla="*/ 77 w 240"/>
                <a:gd name="T81" fmla="*/ 146 h 272"/>
                <a:gd name="T82" fmla="*/ 120 w 240"/>
                <a:gd name="T83" fmla="*/ 68 h 272"/>
                <a:gd name="T84" fmla="*/ 162 w 240"/>
                <a:gd name="T85" fmla="*/ 147 h 272"/>
                <a:gd name="T86" fmla="*/ 138 w 240"/>
                <a:gd name="T87" fmla="*/ 117 h 272"/>
                <a:gd name="T88" fmla="*/ 147 w 240"/>
                <a:gd name="T89" fmla="*/ 122 h 272"/>
                <a:gd name="T90" fmla="*/ 135 w 240"/>
                <a:gd name="T91" fmla="*/ 127 h 272"/>
                <a:gd name="T92" fmla="*/ 100 w 240"/>
                <a:gd name="T93" fmla="*/ 127 h 272"/>
                <a:gd name="T94" fmla="*/ 100 w 240"/>
                <a:gd name="T95" fmla="*/ 116 h 272"/>
                <a:gd name="T96" fmla="*/ 107 w 240"/>
                <a:gd name="T97" fmla="*/ 127 h 272"/>
                <a:gd name="T98" fmla="*/ 212 w 240"/>
                <a:gd name="T99" fmla="*/ 111 h 272"/>
                <a:gd name="T100" fmla="*/ 212 w 240"/>
                <a:gd name="T101" fmla="*/ 130 h 272"/>
                <a:gd name="T102" fmla="*/ 240 w 240"/>
                <a:gd name="T103" fmla="*/ 12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40" h="272">
                  <a:moveTo>
                    <a:pt x="62" y="62"/>
                  </a:moveTo>
                  <a:cubicBezTo>
                    <a:pt x="66" y="58"/>
                    <a:pt x="66" y="52"/>
                    <a:pt x="62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5" y="32"/>
                    <a:pt x="39" y="32"/>
                    <a:pt x="35" y="35"/>
                  </a:cubicBezTo>
                  <a:cubicBezTo>
                    <a:pt x="32" y="39"/>
                    <a:pt x="32" y="45"/>
                    <a:pt x="35" y="49"/>
                  </a:cubicBezTo>
                  <a:cubicBezTo>
                    <a:pt x="49" y="62"/>
                    <a:pt x="49" y="62"/>
                    <a:pt x="49" y="62"/>
                  </a:cubicBezTo>
                  <a:cubicBezTo>
                    <a:pt x="50" y="64"/>
                    <a:pt x="53" y="65"/>
                    <a:pt x="55" y="65"/>
                  </a:cubicBezTo>
                  <a:cubicBezTo>
                    <a:pt x="58" y="65"/>
                    <a:pt x="60" y="64"/>
                    <a:pt x="62" y="62"/>
                  </a:cubicBezTo>
                  <a:moveTo>
                    <a:pt x="28" y="111"/>
                  </a:moveTo>
                  <a:cubicBezTo>
                    <a:pt x="9" y="111"/>
                    <a:pt x="9" y="111"/>
                    <a:pt x="9" y="111"/>
                  </a:cubicBezTo>
                  <a:cubicBezTo>
                    <a:pt x="4" y="111"/>
                    <a:pt x="0" y="115"/>
                    <a:pt x="0" y="120"/>
                  </a:cubicBezTo>
                  <a:cubicBezTo>
                    <a:pt x="0" y="125"/>
                    <a:pt x="4" y="130"/>
                    <a:pt x="9" y="130"/>
                  </a:cubicBezTo>
                  <a:cubicBezTo>
                    <a:pt x="28" y="130"/>
                    <a:pt x="28" y="130"/>
                    <a:pt x="28" y="130"/>
                  </a:cubicBezTo>
                  <a:cubicBezTo>
                    <a:pt x="34" y="130"/>
                    <a:pt x="38" y="125"/>
                    <a:pt x="38" y="120"/>
                  </a:cubicBezTo>
                  <a:cubicBezTo>
                    <a:pt x="38" y="115"/>
                    <a:pt x="34" y="111"/>
                    <a:pt x="28" y="111"/>
                  </a:cubicBezTo>
                  <a:moveTo>
                    <a:pt x="120" y="38"/>
                  </a:moveTo>
                  <a:cubicBezTo>
                    <a:pt x="125" y="38"/>
                    <a:pt x="129" y="34"/>
                    <a:pt x="129" y="29"/>
                  </a:cubicBezTo>
                  <a:cubicBezTo>
                    <a:pt x="129" y="10"/>
                    <a:pt x="129" y="10"/>
                    <a:pt x="129" y="10"/>
                  </a:cubicBezTo>
                  <a:cubicBezTo>
                    <a:pt x="129" y="4"/>
                    <a:pt x="125" y="0"/>
                    <a:pt x="120" y="0"/>
                  </a:cubicBezTo>
                  <a:cubicBezTo>
                    <a:pt x="115" y="0"/>
                    <a:pt x="111" y="4"/>
                    <a:pt x="111" y="10"/>
                  </a:cubicBezTo>
                  <a:cubicBezTo>
                    <a:pt x="111" y="29"/>
                    <a:pt x="111" y="29"/>
                    <a:pt x="111" y="29"/>
                  </a:cubicBezTo>
                  <a:cubicBezTo>
                    <a:pt x="111" y="34"/>
                    <a:pt x="115" y="38"/>
                    <a:pt x="120" y="38"/>
                  </a:cubicBezTo>
                  <a:moveTo>
                    <a:pt x="87" y="253"/>
                  </a:moveTo>
                  <a:cubicBezTo>
                    <a:pt x="87" y="264"/>
                    <a:pt x="96" y="272"/>
                    <a:pt x="107" y="272"/>
                  </a:cubicBezTo>
                  <a:cubicBezTo>
                    <a:pt x="133" y="272"/>
                    <a:pt x="133" y="272"/>
                    <a:pt x="133" y="272"/>
                  </a:cubicBezTo>
                  <a:cubicBezTo>
                    <a:pt x="144" y="272"/>
                    <a:pt x="153" y="264"/>
                    <a:pt x="153" y="253"/>
                  </a:cubicBezTo>
                  <a:cubicBezTo>
                    <a:pt x="153" y="244"/>
                    <a:pt x="153" y="244"/>
                    <a:pt x="153" y="244"/>
                  </a:cubicBezTo>
                  <a:cubicBezTo>
                    <a:pt x="87" y="244"/>
                    <a:pt x="87" y="244"/>
                    <a:pt x="87" y="244"/>
                  </a:cubicBezTo>
                  <a:cubicBezTo>
                    <a:pt x="87" y="253"/>
                    <a:pt x="87" y="253"/>
                    <a:pt x="87" y="253"/>
                  </a:cubicBezTo>
                  <a:close/>
                  <a:moveTo>
                    <a:pt x="205" y="35"/>
                  </a:moveTo>
                  <a:cubicBezTo>
                    <a:pt x="201" y="32"/>
                    <a:pt x="195" y="32"/>
                    <a:pt x="192" y="35"/>
                  </a:cubicBezTo>
                  <a:cubicBezTo>
                    <a:pt x="178" y="49"/>
                    <a:pt x="178" y="49"/>
                    <a:pt x="178" y="49"/>
                  </a:cubicBezTo>
                  <a:cubicBezTo>
                    <a:pt x="174" y="52"/>
                    <a:pt x="174" y="58"/>
                    <a:pt x="178" y="62"/>
                  </a:cubicBezTo>
                  <a:cubicBezTo>
                    <a:pt x="180" y="64"/>
                    <a:pt x="182" y="65"/>
                    <a:pt x="185" y="65"/>
                  </a:cubicBezTo>
                  <a:cubicBezTo>
                    <a:pt x="187" y="65"/>
                    <a:pt x="190" y="64"/>
                    <a:pt x="192" y="62"/>
                  </a:cubicBezTo>
                  <a:cubicBezTo>
                    <a:pt x="205" y="49"/>
                    <a:pt x="205" y="49"/>
                    <a:pt x="205" y="49"/>
                  </a:cubicBezTo>
                  <a:cubicBezTo>
                    <a:pt x="209" y="45"/>
                    <a:pt x="209" y="39"/>
                    <a:pt x="205" y="35"/>
                  </a:cubicBezTo>
                  <a:moveTo>
                    <a:pt x="120" y="49"/>
                  </a:moveTo>
                  <a:cubicBezTo>
                    <a:pt x="81" y="49"/>
                    <a:pt x="50" y="80"/>
                    <a:pt x="50" y="118"/>
                  </a:cubicBezTo>
                  <a:cubicBezTo>
                    <a:pt x="50" y="132"/>
                    <a:pt x="54" y="145"/>
                    <a:pt x="61" y="156"/>
                  </a:cubicBezTo>
                  <a:cubicBezTo>
                    <a:pt x="62" y="157"/>
                    <a:pt x="62" y="158"/>
                    <a:pt x="62" y="158"/>
                  </a:cubicBezTo>
                  <a:cubicBezTo>
                    <a:pt x="75" y="176"/>
                    <a:pt x="78" y="182"/>
                    <a:pt x="78" y="186"/>
                  </a:cubicBezTo>
                  <a:cubicBezTo>
                    <a:pt x="78" y="199"/>
                    <a:pt x="78" y="199"/>
                    <a:pt x="78" y="199"/>
                  </a:cubicBezTo>
                  <a:cubicBezTo>
                    <a:pt x="75" y="199"/>
                    <a:pt x="75" y="199"/>
                    <a:pt x="75" y="199"/>
                  </a:cubicBezTo>
                  <a:cubicBezTo>
                    <a:pt x="71" y="199"/>
                    <a:pt x="69" y="200"/>
                    <a:pt x="69" y="204"/>
                  </a:cubicBezTo>
                  <a:cubicBezTo>
                    <a:pt x="69" y="229"/>
                    <a:pt x="69" y="229"/>
                    <a:pt x="69" y="229"/>
                  </a:cubicBezTo>
                  <a:cubicBezTo>
                    <a:pt x="69" y="233"/>
                    <a:pt x="71" y="235"/>
                    <a:pt x="75" y="235"/>
                  </a:cubicBezTo>
                  <a:cubicBezTo>
                    <a:pt x="166" y="235"/>
                    <a:pt x="166" y="235"/>
                    <a:pt x="166" y="235"/>
                  </a:cubicBezTo>
                  <a:cubicBezTo>
                    <a:pt x="169" y="235"/>
                    <a:pt x="171" y="233"/>
                    <a:pt x="171" y="229"/>
                  </a:cubicBezTo>
                  <a:cubicBezTo>
                    <a:pt x="171" y="204"/>
                    <a:pt x="171" y="204"/>
                    <a:pt x="171" y="204"/>
                  </a:cubicBezTo>
                  <a:cubicBezTo>
                    <a:pt x="171" y="200"/>
                    <a:pt x="169" y="199"/>
                    <a:pt x="166" y="199"/>
                  </a:cubicBezTo>
                  <a:cubicBezTo>
                    <a:pt x="162" y="199"/>
                    <a:pt x="162" y="199"/>
                    <a:pt x="162" y="199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62" y="183"/>
                    <a:pt x="163" y="178"/>
                    <a:pt x="178" y="158"/>
                  </a:cubicBezTo>
                  <a:cubicBezTo>
                    <a:pt x="186" y="146"/>
                    <a:pt x="190" y="133"/>
                    <a:pt x="190" y="118"/>
                  </a:cubicBezTo>
                  <a:cubicBezTo>
                    <a:pt x="190" y="80"/>
                    <a:pt x="159" y="49"/>
                    <a:pt x="120" y="49"/>
                  </a:cubicBezTo>
                  <a:moveTo>
                    <a:pt x="120" y="170"/>
                  </a:moveTo>
                  <a:cubicBezTo>
                    <a:pt x="117" y="136"/>
                    <a:pt x="117" y="136"/>
                    <a:pt x="117" y="136"/>
                  </a:cubicBezTo>
                  <a:cubicBezTo>
                    <a:pt x="124" y="136"/>
                    <a:pt x="124" y="136"/>
                    <a:pt x="124" y="136"/>
                  </a:cubicBezTo>
                  <a:lnTo>
                    <a:pt x="120" y="170"/>
                  </a:lnTo>
                  <a:close/>
                  <a:moveTo>
                    <a:pt x="162" y="147"/>
                  </a:moveTo>
                  <a:cubicBezTo>
                    <a:pt x="147" y="168"/>
                    <a:pt x="143" y="176"/>
                    <a:pt x="143" y="186"/>
                  </a:cubicBezTo>
                  <a:cubicBezTo>
                    <a:pt x="143" y="199"/>
                    <a:pt x="143" y="199"/>
                    <a:pt x="143" y="199"/>
                  </a:cubicBezTo>
                  <a:cubicBezTo>
                    <a:pt x="127" y="199"/>
                    <a:pt x="127" y="199"/>
                    <a:pt x="127" y="199"/>
                  </a:cubicBezTo>
                  <a:cubicBezTo>
                    <a:pt x="134" y="136"/>
                    <a:pt x="134" y="136"/>
                    <a:pt x="134" y="136"/>
                  </a:cubicBezTo>
                  <a:cubicBezTo>
                    <a:pt x="141" y="136"/>
                    <a:pt x="141" y="136"/>
                    <a:pt x="141" y="136"/>
                  </a:cubicBezTo>
                  <a:cubicBezTo>
                    <a:pt x="149" y="136"/>
                    <a:pt x="156" y="130"/>
                    <a:pt x="156" y="122"/>
                  </a:cubicBezTo>
                  <a:cubicBezTo>
                    <a:pt x="156" y="113"/>
                    <a:pt x="149" y="107"/>
                    <a:pt x="141" y="107"/>
                  </a:cubicBezTo>
                  <a:cubicBezTo>
                    <a:pt x="137" y="107"/>
                    <a:pt x="134" y="108"/>
                    <a:pt x="131" y="111"/>
                  </a:cubicBezTo>
                  <a:cubicBezTo>
                    <a:pt x="127" y="115"/>
                    <a:pt x="125" y="122"/>
                    <a:pt x="125" y="127"/>
                  </a:cubicBezTo>
                  <a:cubicBezTo>
                    <a:pt x="116" y="127"/>
                    <a:pt x="116" y="127"/>
                    <a:pt x="116" y="127"/>
                  </a:cubicBezTo>
                  <a:cubicBezTo>
                    <a:pt x="116" y="122"/>
                    <a:pt x="115" y="116"/>
                    <a:pt x="111" y="111"/>
                  </a:cubicBezTo>
                  <a:cubicBezTo>
                    <a:pt x="108" y="108"/>
                    <a:pt x="104" y="107"/>
                    <a:pt x="100" y="107"/>
                  </a:cubicBezTo>
                  <a:cubicBezTo>
                    <a:pt x="92" y="107"/>
                    <a:pt x="85" y="113"/>
                    <a:pt x="85" y="122"/>
                  </a:cubicBezTo>
                  <a:cubicBezTo>
                    <a:pt x="85" y="130"/>
                    <a:pt x="92" y="136"/>
                    <a:pt x="100" y="136"/>
                  </a:cubicBezTo>
                  <a:cubicBezTo>
                    <a:pt x="107" y="136"/>
                    <a:pt x="107" y="136"/>
                    <a:pt x="107" y="136"/>
                  </a:cubicBezTo>
                  <a:cubicBezTo>
                    <a:pt x="114" y="199"/>
                    <a:pt x="114" y="199"/>
                    <a:pt x="114" y="199"/>
                  </a:cubicBezTo>
                  <a:cubicBezTo>
                    <a:pt x="97" y="199"/>
                    <a:pt x="97" y="199"/>
                    <a:pt x="97" y="199"/>
                  </a:cubicBezTo>
                  <a:cubicBezTo>
                    <a:pt x="97" y="186"/>
                    <a:pt x="97" y="186"/>
                    <a:pt x="97" y="186"/>
                  </a:cubicBezTo>
                  <a:cubicBezTo>
                    <a:pt x="97" y="177"/>
                    <a:pt x="93" y="168"/>
                    <a:pt x="78" y="147"/>
                  </a:cubicBezTo>
                  <a:cubicBezTo>
                    <a:pt x="78" y="147"/>
                    <a:pt x="78" y="147"/>
                    <a:pt x="78" y="147"/>
                  </a:cubicBezTo>
                  <a:cubicBezTo>
                    <a:pt x="77" y="146"/>
                    <a:pt x="77" y="146"/>
                    <a:pt x="77" y="146"/>
                  </a:cubicBezTo>
                  <a:cubicBezTo>
                    <a:pt x="71" y="138"/>
                    <a:pt x="68" y="128"/>
                    <a:pt x="68" y="118"/>
                  </a:cubicBezTo>
                  <a:cubicBezTo>
                    <a:pt x="68" y="91"/>
                    <a:pt x="92" y="68"/>
                    <a:pt x="120" y="68"/>
                  </a:cubicBezTo>
                  <a:cubicBezTo>
                    <a:pt x="148" y="68"/>
                    <a:pt x="172" y="91"/>
                    <a:pt x="172" y="118"/>
                  </a:cubicBezTo>
                  <a:cubicBezTo>
                    <a:pt x="172" y="129"/>
                    <a:pt x="168" y="139"/>
                    <a:pt x="162" y="147"/>
                  </a:cubicBezTo>
                  <a:moveTo>
                    <a:pt x="135" y="127"/>
                  </a:moveTo>
                  <a:cubicBezTo>
                    <a:pt x="135" y="124"/>
                    <a:pt x="136" y="119"/>
                    <a:pt x="138" y="117"/>
                  </a:cubicBezTo>
                  <a:cubicBezTo>
                    <a:pt x="139" y="116"/>
                    <a:pt x="140" y="116"/>
                    <a:pt x="141" y="116"/>
                  </a:cubicBezTo>
                  <a:cubicBezTo>
                    <a:pt x="144" y="116"/>
                    <a:pt x="147" y="119"/>
                    <a:pt x="147" y="122"/>
                  </a:cubicBezTo>
                  <a:cubicBezTo>
                    <a:pt x="147" y="125"/>
                    <a:pt x="144" y="127"/>
                    <a:pt x="141" y="127"/>
                  </a:cubicBezTo>
                  <a:cubicBezTo>
                    <a:pt x="135" y="127"/>
                    <a:pt x="135" y="127"/>
                    <a:pt x="135" y="127"/>
                  </a:cubicBezTo>
                  <a:close/>
                  <a:moveTo>
                    <a:pt x="107" y="127"/>
                  </a:moveTo>
                  <a:cubicBezTo>
                    <a:pt x="100" y="127"/>
                    <a:pt x="100" y="127"/>
                    <a:pt x="100" y="127"/>
                  </a:cubicBezTo>
                  <a:cubicBezTo>
                    <a:pt x="97" y="127"/>
                    <a:pt x="94" y="125"/>
                    <a:pt x="94" y="122"/>
                  </a:cubicBezTo>
                  <a:cubicBezTo>
                    <a:pt x="94" y="119"/>
                    <a:pt x="97" y="116"/>
                    <a:pt x="100" y="116"/>
                  </a:cubicBezTo>
                  <a:cubicBezTo>
                    <a:pt x="102" y="116"/>
                    <a:pt x="103" y="117"/>
                    <a:pt x="104" y="118"/>
                  </a:cubicBezTo>
                  <a:cubicBezTo>
                    <a:pt x="106" y="120"/>
                    <a:pt x="107" y="124"/>
                    <a:pt x="107" y="127"/>
                  </a:cubicBezTo>
                  <a:moveTo>
                    <a:pt x="231" y="111"/>
                  </a:moveTo>
                  <a:cubicBezTo>
                    <a:pt x="212" y="111"/>
                    <a:pt x="212" y="111"/>
                    <a:pt x="212" y="111"/>
                  </a:cubicBezTo>
                  <a:cubicBezTo>
                    <a:pt x="206" y="111"/>
                    <a:pt x="202" y="115"/>
                    <a:pt x="202" y="120"/>
                  </a:cubicBezTo>
                  <a:cubicBezTo>
                    <a:pt x="202" y="125"/>
                    <a:pt x="206" y="130"/>
                    <a:pt x="212" y="130"/>
                  </a:cubicBezTo>
                  <a:cubicBezTo>
                    <a:pt x="231" y="130"/>
                    <a:pt x="231" y="130"/>
                    <a:pt x="231" y="130"/>
                  </a:cubicBezTo>
                  <a:cubicBezTo>
                    <a:pt x="236" y="130"/>
                    <a:pt x="240" y="125"/>
                    <a:pt x="240" y="120"/>
                  </a:cubicBezTo>
                  <a:cubicBezTo>
                    <a:pt x="240" y="115"/>
                    <a:pt x="236" y="111"/>
                    <a:pt x="231" y="11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669925" y="2288625"/>
              <a:ext cx="1085056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669925" y="2626401"/>
              <a:ext cx="1085056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iṧļíḓe"/>
            <p:cNvGrpSpPr/>
            <p:nvPr/>
          </p:nvGrpSpPr>
          <p:grpSpPr>
            <a:xfrm>
              <a:off x="2176332" y="1879319"/>
              <a:ext cx="2413261" cy="3799681"/>
              <a:chOff x="669925" y="1879319"/>
              <a:chExt cx="2413261" cy="3799681"/>
            </a:xfrm>
          </p:grpSpPr>
          <p:sp>
            <p:nvSpPr>
              <p:cNvPr id="18" name="iśļîḓé"/>
              <p:cNvSpPr/>
              <p:nvPr/>
            </p:nvSpPr>
            <p:spPr>
              <a:xfrm>
                <a:off x="1381463" y="2844000"/>
                <a:ext cx="1123570" cy="1123570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19" name="îśļîḍè"/>
              <p:cNvSpPr/>
              <p:nvPr/>
            </p:nvSpPr>
            <p:spPr bwMode="auto">
              <a:xfrm>
                <a:off x="1649325" y="3073524"/>
                <a:ext cx="587847" cy="664522"/>
              </a:xfrm>
              <a:custGeom>
                <a:avLst/>
                <a:gdLst>
                  <a:gd name="T0" fmla="*/ 62 w 240"/>
                  <a:gd name="T1" fmla="*/ 49 h 272"/>
                  <a:gd name="T2" fmla="*/ 35 w 240"/>
                  <a:gd name="T3" fmla="*/ 35 h 272"/>
                  <a:gd name="T4" fmla="*/ 49 w 240"/>
                  <a:gd name="T5" fmla="*/ 62 h 272"/>
                  <a:gd name="T6" fmla="*/ 62 w 240"/>
                  <a:gd name="T7" fmla="*/ 62 h 272"/>
                  <a:gd name="T8" fmla="*/ 9 w 240"/>
                  <a:gd name="T9" fmla="*/ 111 h 272"/>
                  <a:gd name="T10" fmla="*/ 9 w 240"/>
                  <a:gd name="T11" fmla="*/ 130 h 272"/>
                  <a:gd name="T12" fmla="*/ 38 w 240"/>
                  <a:gd name="T13" fmla="*/ 120 h 272"/>
                  <a:gd name="T14" fmla="*/ 120 w 240"/>
                  <a:gd name="T15" fmla="*/ 38 h 272"/>
                  <a:gd name="T16" fmla="*/ 129 w 240"/>
                  <a:gd name="T17" fmla="*/ 10 h 272"/>
                  <a:gd name="T18" fmla="*/ 111 w 240"/>
                  <a:gd name="T19" fmla="*/ 10 h 272"/>
                  <a:gd name="T20" fmla="*/ 120 w 240"/>
                  <a:gd name="T21" fmla="*/ 38 h 272"/>
                  <a:gd name="T22" fmla="*/ 107 w 240"/>
                  <a:gd name="T23" fmla="*/ 272 h 272"/>
                  <a:gd name="T24" fmla="*/ 153 w 240"/>
                  <a:gd name="T25" fmla="*/ 253 h 272"/>
                  <a:gd name="T26" fmla="*/ 87 w 240"/>
                  <a:gd name="T27" fmla="*/ 244 h 272"/>
                  <a:gd name="T28" fmla="*/ 205 w 240"/>
                  <a:gd name="T29" fmla="*/ 35 h 272"/>
                  <a:gd name="T30" fmla="*/ 178 w 240"/>
                  <a:gd name="T31" fmla="*/ 49 h 272"/>
                  <a:gd name="T32" fmla="*/ 185 w 240"/>
                  <a:gd name="T33" fmla="*/ 65 h 272"/>
                  <a:gd name="T34" fmla="*/ 205 w 240"/>
                  <a:gd name="T35" fmla="*/ 49 h 272"/>
                  <a:gd name="T36" fmla="*/ 120 w 240"/>
                  <a:gd name="T37" fmla="*/ 49 h 272"/>
                  <a:gd name="T38" fmla="*/ 61 w 240"/>
                  <a:gd name="T39" fmla="*/ 156 h 272"/>
                  <a:gd name="T40" fmla="*/ 78 w 240"/>
                  <a:gd name="T41" fmla="*/ 186 h 272"/>
                  <a:gd name="T42" fmla="*/ 75 w 240"/>
                  <a:gd name="T43" fmla="*/ 199 h 272"/>
                  <a:gd name="T44" fmla="*/ 69 w 240"/>
                  <a:gd name="T45" fmla="*/ 229 h 272"/>
                  <a:gd name="T46" fmla="*/ 166 w 240"/>
                  <a:gd name="T47" fmla="*/ 235 h 272"/>
                  <a:gd name="T48" fmla="*/ 171 w 240"/>
                  <a:gd name="T49" fmla="*/ 204 h 272"/>
                  <a:gd name="T50" fmla="*/ 162 w 240"/>
                  <a:gd name="T51" fmla="*/ 199 h 272"/>
                  <a:gd name="T52" fmla="*/ 178 w 240"/>
                  <a:gd name="T53" fmla="*/ 158 h 272"/>
                  <a:gd name="T54" fmla="*/ 120 w 240"/>
                  <a:gd name="T55" fmla="*/ 49 h 272"/>
                  <a:gd name="T56" fmla="*/ 117 w 240"/>
                  <a:gd name="T57" fmla="*/ 136 h 272"/>
                  <a:gd name="T58" fmla="*/ 120 w 240"/>
                  <a:gd name="T59" fmla="*/ 170 h 272"/>
                  <a:gd name="T60" fmla="*/ 143 w 240"/>
                  <a:gd name="T61" fmla="*/ 186 h 272"/>
                  <a:gd name="T62" fmla="*/ 127 w 240"/>
                  <a:gd name="T63" fmla="*/ 199 h 272"/>
                  <a:gd name="T64" fmla="*/ 141 w 240"/>
                  <a:gd name="T65" fmla="*/ 136 h 272"/>
                  <a:gd name="T66" fmla="*/ 141 w 240"/>
                  <a:gd name="T67" fmla="*/ 107 h 272"/>
                  <a:gd name="T68" fmla="*/ 125 w 240"/>
                  <a:gd name="T69" fmla="*/ 127 h 272"/>
                  <a:gd name="T70" fmla="*/ 111 w 240"/>
                  <a:gd name="T71" fmla="*/ 111 h 272"/>
                  <a:gd name="T72" fmla="*/ 85 w 240"/>
                  <a:gd name="T73" fmla="*/ 122 h 272"/>
                  <a:gd name="T74" fmla="*/ 107 w 240"/>
                  <a:gd name="T75" fmla="*/ 136 h 272"/>
                  <a:gd name="T76" fmla="*/ 97 w 240"/>
                  <a:gd name="T77" fmla="*/ 199 h 272"/>
                  <a:gd name="T78" fmla="*/ 78 w 240"/>
                  <a:gd name="T79" fmla="*/ 147 h 272"/>
                  <a:gd name="T80" fmla="*/ 77 w 240"/>
                  <a:gd name="T81" fmla="*/ 146 h 272"/>
                  <a:gd name="T82" fmla="*/ 120 w 240"/>
                  <a:gd name="T83" fmla="*/ 68 h 272"/>
                  <a:gd name="T84" fmla="*/ 162 w 240"/>
                  <a:gd name="T85" fmla="*/ 147 h 272"/>
                  <a:gd name="T86" fmla="*/ 138 w 240"/>
                  <a:gd name="T87" fmla="*/ 117 h 272"/>
                  <a:gd name="T88" fmla="*/ 147 w 240"/>
                  <a:gd name="T89" fmla="*/ 122 h 272"/>
                  <a:gd name="T90" fmla="*/ 135 w 240"/>
                  <a:gd name="T91" fmla="*/ 127 h 272"/>
                  <a:gd name="T92" fmla="*/ 100 w 240"/>
                  <a:gd name="T93" fmla="*/ 127 h 272"/>
                  <a:gd name="T94" fmla="*/ 100 w 240"/>
                  <a:gd name="T95" fmla="*/ 116 h 272"/>
                  <a:gd name="T96" fmla="*/ 107 w 240"/>
                  <a:gd name="T97" fmla="*/ 127 h 272"/>
                  <a:gd name="T98" fmla="*/ 212 w 240"/>
                  <a:gd name="T99" fmla="*/ 111 h 272"/>
                  <a:gd name="T100" fmla="*/ 212 w 240"/>
                  <a:gd name="T101" fmla="*/ 130 h 272"/>
                  <a:gd name="T102" fmla="*/ 240 w 240"/>
                  <a:gd name="T103" fmla="*/ 12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40" h="272">
                    <a:moveTo>
                      <a:pt x="62" y="62"/>
                    </a:moveTo>
                    <a:cubicBezTo>
                      <a:pt x="66" y="58"/>
                      <a:pt x="66" y="52"/>
                      <a:pt x="62" y="49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5" y="32"/>
                      <a:pt x="39" y="32"/>
                      <a:pt x="35" y="35"/>
                    </a:cubicBezTo>
                    <a:cubicBezTo>
                      <a:pt x="32" y="39"/>
                      <a:pt x="32" y="45"/>
                      <a:pt x="35" y="49"/>
                    </a:cubicBezTo>
                    <a:cubicBezTo>
                      <a:pt x="49" y="62"/>
                      <a:pt x="49" y="62"/>
                      <a:pt x="49" y="62"/>
                    </a:cubicBezTo>
                    <a:cubicBezTo>
                      <a:pt x="50" y="64"/>
                      <a:pt x="53" y="65"/>
                      <a:pt x="55" y="65"/>
                    </a:cubicBezTo>
                    <a:cubicBezTo>
                      <a:pt x="58" y="65"/>
                      <a:pt x="60" y="64"/>
                      <a:pt x="62" y="62"/>
                    </a:cubicBezTo>
                    <a:moveTo>
                      <a:pt x="28" y="111"/>
                    </a:moveTo>
                    <a:cubicBezTo>
                      <a:pt x="9" y="111"/>
                      <a:pt x="9" y="111"/>
                      <a:pt x="9" y="111"/>
                    </a:cubicBezTo>
                    <a:cubicBezTo>
                      <a:pt x="4" y="111"/>
                      <a:pt x="0" y="115"/>
                      <a:pt x="0" y="120"/>
                    </a:cubicBezTo>
                    <a:cubicBezTo>
                      <a:pt x="0" y="125"/>
                      <a:pt x="4" y="130"/>
                      <a:pt x="9" y="130"/>
                    </a:cubicBezTo>
                    <a:cubicBezTo>
                      <a:pt x="28" y="130"/>
                      <a:pt x="28" y="130"/>
                      <a:pt x="28" y="130"/>
                    </a:cubicBezTo>
                    <a:cubicBezTo>
                      <a:pt x="34" y="130"/>
                      <a:pt x="38" y="125"/>
                      <a:pt x="38" y="120"/>
                    </a:cubicBezTo>
                    <a:cubicBezTo>
                      <a:pt x="38" y="115"/>
                      <a:pt x="34" y="111"/>
                      <a:pt x="28" y="111"/>
                    </a:cubicBezTo>
                    <a:moveTo>
                      <a:pt x="120" y="38"/>
                    </a:moveTo>
                    <a:cubicBezTo>
                      <a:pt x="125" y="38"/>
                      <a:pt x="129" y="34"/>
                      <a:pt x="129" y="29"/>
                    </a:cubicBezTo>
                    <a:cubicBezTo>
                      <a:pt x="129" y="10"/>
                      <a:pt x="129" y="10"/>
                      <a:pt x="129" y="10"/>
                    </a:cubicBezTo>
                    <a:cubicBezTo>
                      <a:pt x="129" y="4"/>
                      <a:pt x="125" y="0"/>
                      <a:pt x="120" y="0"/>
                    </a:cubicBezTo>
                    <a:cubicBezTo>
                      <a:pt x="115" y="0"/>
                      <a:pt x="111" y="4"/>
                      <a:pt x="111" y="10"/>
                    </a:cubicBezTo>
                    <a:cubicBezTo>
                      <a:pt x="111" y="29"/>
                      <a:pt x="111" y="29"/>
                      <a:pt x="111" y="29"/>
                    </a:cubicBezTo>
                    <a:cubicBezTo>
                      <a:pt x="111" y="34"/>
                      <a:pt x="115" y="38"/>
                      <a:pt x="120" y="38"/>
                    </a:cubicBezTo>
                    <a:moveTo>
                      <a:pt x="87" y="253"/>
                    </a:moveTo>
                    <a:cubicBezTo>
                      <a:pt x="87" y="264"/>
                      <a:pt x="96" y="272"/>
                      <a:pt x="107" y="272"/>
                    </a:cubicBezTo>
                    <a:cubicBezTo>
                      <a:pt x="133" y="272"/>
                      <a:pt x="133" y="272"/>
                      <a:pt x="133" y="272"/>
                    </a:cubicBezTo>
                    <a:cubicBezTo>
                      <a:pt x="144" y="272"/>
                      <a:pt x="153" y="264"/>
                      <a:pt x="153" y="253"/>
                    </a:cubicBezTo>
                    <a:cubicBezTo>
                      <a:pt x="153" y="244"/>
                      <a:pt x="153" y="244"/>
                      <a:pt x="153" y="244"/>
                    </a:cubicBezTo>
                    <a:cubicBezTo>
                      <a:pt x="87" y="244"/>
                      <a:pt x="87" y="244"/>
                      <a:pt x="87" y="244"/>
                    </a:cubicBezTo>
                    <a:cubicBezTo>
                      <a:pt x="87" y="253"/>
                      <a:pt x="87" y="253"/>
                      <a:pt x="87" y="253"/>
                    </a:cubicBezTo>
                    <a:close/>
                    <a:moveTo>
                      <a:pt x="205" y="35"/>
                    </a:moveTo>
                    <a:cubicBezTo>
                      <a:pt x="201" y="32"/>
                      <a:pt x="195" y="32"/>
                      <a:pt x="192" y="35"/>
                    </a:cubicBezTo>
                    <a:cubicBezTo>
                      <a:pt x="178" y="49"/>
                      <a:pt x="178" y="49"/>
                      <a:pt x="178" y="49"/>
                    </a:cubicBezTo>
                    <a:cubicBezTo>
                      <a:pt x="174" y="52"/>
                      <a:pt x="174" y="58"/>
                      <a:pt x="178" y="62"/>
                    </a:cubicBezTo>
                    <a:cubicBezTo>
                      <a:pt x="180" y="64"/>
                      <a:pt x="182" y="65"/>
                      <a:pt x="185" y="65"/>
                    </a:cubicBezTo>
                    <a:cubicBezTo>
                      <a:pt x="187" y="65"/>
                      <a:pt x="190" y="64"/>
                      <a:pt x="192" y="62"/>
                    </a:cubicBezTo>
                    <a:cubicBezTo>
                      <a:pt x="205" y="49"/>
                      <a:pt x="205" y="49"/>
                      <a:pt x="205" y="49"/>
                    </a:cubicBezTo>
                    <a:cubicBezTo>
                      <a:pt x="209" y="45"/>
                      <a:pt x="209" y="39"/>
                      <a:pt x="205" y="35"/>
                    </a:cubicBezTo>
                    <a:moveTo>
                      <a:pt x="120" y="49"/>
                    </a:moveTo>
                    <a:cubicBezTo>
                      <a:pt x="81" y="49"/>
                      <a:pt x="50" y="80"/>
                      <a:pt x="50" y="118"/>
                    </a:cubicBezTo>
                    <a:cubicBezTo>
                      <a:pt x="50" y="132"/>
                      <a:pt x="54" y="145"/>
                      <a:pt x="61" y="156"/>
                    </a:cubicBezTo>
                    <a:cubicBezTo>
                      <a:pt x="62" y="157"/>
                      <a:pt x="62" y="158"/>
                      <a:pt x="62" y="158"/>
                    </a:cubicBezTo>
                    <a:cubicBezTo>
                      <a:pt x="75" y="176"/>
                      <a:pt x="78" y="182"/>
                      <a:pt x="78" y="186"/>
                    </a:cubicBezTo>
                    <a:cubicBezTo>
                      <a:pt x="78" y="199"/>
                      <a:pt x="78" y="199"/>
                      <a:pt x="78" y="199"/>
                    </a:cubicBezTo>
                    <a:cubicBezTo>
                      <a:pt x="75" y="199"/>
                      <a:pt x="75" y="199"/>
                      <a:pt x="75" y="199"/>
                    </a:cubicBezTo>
                    <a:cubicBezTo>
                      <a:pt x="71" y="199"/>
                      <a:pt x="69" y="200"/>
                      <a:pt x="69" y="204"/>
                    </a:cubicBezTo>
                    <a:cubicBezTo>
                      <a:pt x="69" y="229"/>
                      <a:pt x="69" y="229"/>
                      <a:pt x="69" y="229"/>
                    </a:cubicBezTo>
                    <a:cubicBezTo>
                      <a:pt x="69" y="233"/>
                      <a:pt x="71" y="235"/>
                      <a:pt x="75" y="235"/>
                    </a:cubicBezTo>
                    <a:cubicBezTo>
                      <a:pt x="166" y="235"/>
                      <a:pt x="166" y="235"/>
                      <a:pt x="166" y="235"/>
                    </a:cubicBezTo>
                    <a:cubicBezTo>
                      <a:pt x="169" y="235"/>
                      <a:pt x="171" y="233"/>
                      <a:pt x="171" y="229"/>
                    </a:cubicBezTo>
                    <a:cubicBezTo>
                      <a:pt x="171" y="204"/>
                      <a:pt x="171" y="204"/>
                      <a:pt x="171" y="204"/>
                    </a:cubicBezTo>
                    <a:cubicBezTo>
                      <a:pt x="171" y="200"/>
                      <a:pt x="169" y="199"/>
                      <a:pt x="166" y="199"/>
                    </a:cubicBezTo>
                    <a:cubicBezTo>
                      <a:pt x="162" y="199"/>
                      <a:pt x="162" y="199"/>
                      <a:pt x="162" y="199"/>
                    </a:cubicBezTo>
                    <a:cubicBezTo>
                      <a:pt x="162" y="186"/>
                      <a:pt x="162" y="186"/>
                      <a:pt x="162" y="186"/>
                    </a:cubicBezTo>
                    <a:cubicBezTo>
                      <a:pt x="162" y="183"/>
                      <a:pt x="163" y="178"/>
                      <a:pt x="178" y="158"/>
                    </a:cubicBezTo>
                    <a:cubicBezTo>
                      <a:pt x="186" y="146"/>
                      <a:pt x="190" y="133"/>
                      <a:pt x="190" y="118"/>
                    </a:cubicBezTo>
                    <a:cubicBezTo>
                      <a:pt x="190" y="80"/>
                      <a:pt x="159" y="49"/>
                      <a:pt x="120" y="49"/>
                    </a:cubicBezTo>
                    <a:moveTo>
                      <a:pt x="120" y="170"/>
                    </a:moveTo>
                    <a:cubicBezTo>
                      <a:pt x="117" y="136"/>
                      <a:pt x="117" y="136"/>
                      <a:pt x="117" y="136"/>
                    </a:cubicBezTo>
                    <a:cubicBezTo>
                      <a:pt x="124" y="136"/>
                      <a:pt x="124" y="136"/>
                      <a:pt x="124" y="136"/>
                    </a:cubicBezTo>
                    <a:lnTo>
                      <a:pt x="120" y="170"/>
                    </a:lnTo>
                    <a:close/>
                    <a:moveTo>
                      <a:pt x="162" y="147"/>
                    </a:moveTo>
                    <a:cubicBezTo>
                      <a:pt x="147" y="168"/>
                      <a:pt x="143" y="176"/>
                      <a:pt x="143" y="186"/>
                    </a:cubicBezTo>
                    <a:cubicBezTo>
                      <a:pt x="143" y="199"/>
                      <a:pt x="143" y="199"/>
                      <a:pt x="143" y="199"/>
                    </a:cubicBezTo>
                    <a:cubicBezTo>
                      <a:pt x="127" y="199"/>
                      <a:pt x="127" y="199"/>
                      <a:pt x="127" y="199"/>
                    </a:cubicBezTo>
                    <a:cubicBezTo>
                      <a:pt x="134" y="136"/>
                      <a:pt x="134" y="136"/>
                      <a:pt x="134" y="136"/>
                    </a:cubicBezTo>
                    <a:cubicBezTo>
                      <a:pt x="141" y="136"/>
                      <a:pt x="141" y="136"/>
                      <a:pt x="141" y="136"/>
                    </a:cubicBezTo>
                    <a:cubicBezTo>
                      <a:pt x="149" y="136"/>
                      <a:pt x="156" y="130"/>
                      <a:pt x="156" y="122"/>
                    </a:cubicBezTo>
                    <a:cubicBezTo>
                      <a:pt x="156" y="113"/>
                      <a:pt x="149" y="107"/>
                      <a:pt x="141" y="107"/>
                    </a:cubicBezTo>
                    <a:cubicBezTo>
                      <a:pt x="137" y="107"/>
                      <a:pt x="134" y="108"/>
                      <a:pt x="131" y="111"/>
                    </a:cubicBezTo>
                    <a:cubicBezTo>
                      <a:pt x="127" y="115"/>
                      <a:pt x="125" y="122"/>
                      <a:pt x="125" y="127"/>
                    </a:cubicBezTo>
                    <a:cubicBezTo>
                      <a:pt x="116" y="127"/>
                      <a:pt x="116" y="127"/>
                      <a:pt x="116" y="127"/>
                    </a:cubicBezTo>
                    <a:cubicBezTo>
                      <a:pt x="116" y="122"/>
                      <a:pt x="115" y="116"/>
                      <a:pt x="111" y="111"/>
                    </a:cubicBezTo>
                    <a:cubicBezTo>
                      <a:pt x="108" y="108"/>
                      <a:pt x="104" y="107"/>
                      <a:pt x="100" y="107"/>
                    </a:cubicBezTo>
                    <a:cubicBezTo>
                      <a:pt x="92" y="107"/>
                      <a:pt x="85" y="113"/>
                      <a:pt x="85" y="122"/>
                    </a:cubicBezTo>
                    <a:cubicBezTo>
                      <a:pt x="85" y="130"/>
                      <a:pt x="92" y="136"/>
                      <a:pt x="100" y="136"/>
                    </a:cubicBezTo>
                    <a:cubicBezTo>
                      <a:pt x="107" y="136"/>
                      <a:pt x="107" y="136"/>
                      <a:pt x="107" y="136"/>
                    </a:cubicBezTo>
                    <a:cubicBezTo>
                      <a:pt x="114" y="199"/>
                      <a:pt x="114" y="199"/>
                      <a:pt x="114" y="199"/>
                    </a:cubicBezTo>
                    <a:cubicBezTo>
                      <a:pt x="97" y="199"/>
                      <a:pt x="97" y="199"/>
                      <a:pt x="97" y="199"/>
                    </a:cubicBezTo>
                    <a:cubicBezTo>
                      <a:pt x="97" y="186"/>
                      <a:pt x="97" y="186"/>
                      <a:pt x="97" y="186"/>
                    </a:cubicBezTo>
                    <a:cubicBezTo>
                      <a:pt x="97" y="177"/>
                      <a:pt x="93" y="168"/>
                      <a:pt x="78" y="147"/>
                    </a:cubicBezTo>
                    <a:cubicBezTo>
                      <a:pt x="78" y="147"/>
                      <a:pt x="78" y="147"/>
                      <a:pt x="78" y="147"/>
                    </a:cubicBezTo>
                    <a:cubicBezTo>
                      <a:pt x="77" y="146"/>
                      <a:pt x="77" y="146"/>
                      <a:pt x="77" y="146"/>
                    </a:cubicBezTo>
                    <a:cubicBezTo>
                      <a:pt x="71" y="138"/>
                      <a:pt x="68" y="128"/>
                      <a:pt x="68" y="118"/>
                    </a:cubicBezTo>
                    <a:cubicBezTo>
                      <a:pt x="68" y="91"/>
                      <a:pt x="92" y="68"/>
                      <a:pt x="120" y="68"/>
                    </a:cubicBezTo>
                    <a:cubicBezTo>
                      <a:pt x="148" y="68"/>
                      <a:pt x="172" y="91"/>
                      <a:pt x="172" y="118"/>
                    </a:cubicBezTo>
                    <a:cubicBezTo>
                      <a:pt x="172" y="129"/>
                      <a:pt x="168" y="139"/>
                      <a:pt x="162" y="147"/>
                    </a:cubicBezTo>
                    <a:moveTo>
                      <a:pt x="135" y="127"/>
                    </a:moveTo>
                    <a:cubicBezTo>
                      <a:pt x="135" y="124"/>
                      <a:pt x="136" y="119"/>
                      <a:pt x="138" y="117"/>
                    </a:cubicBezTo>
                    <a:cubicBezTo>
                      <a:pt x="139" y="116"/>
                      <a:pt x="140" y="116"/>
                      <a:pt x="141" y="116"/>
                    </a:cubicBezTo>
                    <a:cubicBezTo>
                      <a:pt x="144" y="116"/>
                      <a:pt x="147" y="119"/>
                      <a:pt x="147" y="122"/>
                    </a:cubicBezTo>
                    <a:cubicBezTo>
                      <a:pt x="147" y="125"/>
                      <a:pt x="144" y="127"/>
                      <a:pt x="141" y="127"/>
                    </a:cubicBezTo>
                    <a:cubicBezTo>
                      <a:pt x="135" y="127"/>
                      <a:pt x="135" y="127"/>
                      <a:pt x="135" y="127"/>
                    </a:cubicBezTo>
                    <a:close/>
                    <a:moveTo>
                      <a:pt x="107" y="127"/>
                    </a:moveTo>
                    <a:cubicBezTo>
                      <a:pt x="100" y="127"/>
                      <a:pt x="100" y="127"/>
                      <a:pt x="100" y="127"/>
                    </a:cubicBezTo>
                    <a:cubicBezTo>
                      <a:pt x="97" y="127"/>
                      <a:pt x="94" y="125"/>
                      <a:pt x="94" y="122"/>
                    </a:cubicBezTo>
                    <a:cubicBezTo>
                      <a:pt x="94" y="119"/>
                      <a:pt x="97" y="116"/>
                      <a:pt x="100" y="116"/>
                    </a:cubicBezTo>
                    <a:cubicBezTo>
                      <a:pt x="102" y="116"/>
                      <a:pt x="103" y="117"/>
                      <a:pt x="104" y="118"/>
                    </a:cubicBezTo>
                    <a:cubicBezTo>
                      <a:pt x="106" y="120"/>
                      <a:pt x="107" y="124"/>
                      <a:pt x="107" y="127"/>
                    </a:cubicBezTo>
                    <a:moveTo>
                      <a:pt x="231" y="111"/>
                    </a:moveTo>
                    <a:cubicBezTo>
                      <a:pt x="212" y="111"/>
                      <a:pt x="212" y="111"/>
                      <a:pt x="212" y="111"/>
                    </a:cubicBezTo>
                    <a:cubicBezTo>
                      <a:pt x="206" y="111"/>
                      <a:pt x="202" y="115"/>
                      <a:pt x="202" y="120"/>
                    </a:cubicBezTo>
                    <a:cubicBezTo>
                      <a:pt x="202" y="125"/>
                      <a:pt x="206" y="130"/>
                      <a:pt x="212" y="130"/>
                    </a:cubicBezTo>
                    <a:cubicBezTo>
                      <a:pt x="231" y="130"/>
                      <a:pt x="231" y="130"/>
                      <a:pt x="231" y="130"/>
                    </a:cubicBezTo>
                    <a:cubicBezTo>
                      <a:pt x="236" y="130"/>
                      <a:pt x="240" y="125"/>
                      <a:pt x="240" y="120"/>
                    </a:cubicBezTo>
                    <a:cubicBezTo>
                      <a:pt x="240" y="115"/>
                      <a:pt x="236" y="111"/>
                      <a:pt x="231" y="111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" name="ïṧļïḓê"/>
              <p:cNvSpPr txBox="1"/>
              <p:nvPr/>
            </p:nvSpPr>
            <p:spPr bwMode="auto">
              <a:xfrm>
                <a:off x="735239" y="4197094"/>
                <a:ext cx="2347947" cy="38745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0000" tIns="46800" rIns="90000" bIns="4680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en-US" altLang="zh-CN" b="1"/>
                  <a:t>Text here</a:t>
                </a:r>
                <a:endParaRPr lang="zh-CN" altLang="en-US" b="1" dirty="0"/>
              </a:p>
            </p:txBody>
          </p:sp>
          <p:sp>
            <p:nvSpPr>
              <p:cNvPr id="21" name="îṧľiďe"/>
              <p:cNvSpPr txBox="1"/>
              <p:nvPr/>
            </p:nvSpPr>
            <p:spPr bwMode="auto">
              <a:xfrm>
                <a:off x="735239" y="4584550"/>
                <a:ext cx="2347947" cy="109445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90000" tIns="46800" rIns="90000" bIns="46800" anchor="t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en-US" altLang="zh-CN" sz="1000"/>
                  <a:t>Copy paste fonts. Choose the only option to retain text.</a:t>
                </a:r>
                <a:br>
                  <a:rPr lang="en-US" altLang="zh-CN" sz="1000"/>
                </a:br>
                <a:br>
                  <a:rPr lang="en-US" altLang="zh-CN" sz="1000"/>
                </a:br>
                <a:r>
                  <a:rPr lang="en-US" altLang="zh-CN" sz="1000"/>
                  <a:t>…… </a:t>
                </a:r>
                <a:br>
                  <a:rPr lang="en-US" altLang="zh-CN" sz="1000"/>
                </a:br>
                <a:endParaRPr lang="zh-CN" altLang="en-US" sz="1000" dirty="0"/>
              </a:p>
            </p:txBody>
          </p:sp>
          <p:sp>
            <p:nvSpPr>
              <p:cNvPr id="22" name="ïṥliḍê"/>
              <p:cNvSpPr/>
              <p:nvPr/>
            </p:nvSpPr>
            <p:spPr>
              <a:xfrm>
                <a:off x="1718697" y="1879319"/>
                <a:ext cx="449102" cy="272872"/>
              </a:xfrm>
              <a:prstGeom prst="rect">
                <a:avLst/>
              </a:prstGeom>
            </p:spPr>
            <p:txBody>
              <a:bodyPr wrap="none">
                <a:prstTxWarp prst="textPlain">
                  <a:avLst/>
                </a:prstTxWarp>
                <a:normAutofit fontScale="77500" lnSpcReduction="20000"/>
              </a:bodyPr>
              <a:lstStyle/>
              <a:p>
                <a:pPr algn="ctr"/>
                <a:r>
                  <a:rPr lang="en-US" altLang="zh-CN" b="1">
                    <a:solidFill>
                      <a:schemeClr val="accent1"/>
                    </a:solidFill>
                  </a:rPr>
                  <a:t>42K</a:t>
                </a:r>
                <a:endParaRPr lang="en-US" altLang="zh-CN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3" name="îS1íde"/>
              <p:cNvSpPr txBox="1"/>
              <p:nvPr/>
            </p:nvSpPr>
            <p:spPr bwMode="auto">
              <a:xfrm>
                <a:off x="669925" y="2288625"/>
                <a:ext cx="2413261" cy="3377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>
                <a:normAutofit/>
              </a:bodyPr>
              <a:lstStyle>
                <a:defPPr>
                  <a:defRPr lang="zh-CN"/>
                </a:defPPr>
                <a:lvl1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  <a:defRPr b="1">
                    <a:solidFill>
                      <a:schemeClr val="accent2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1600">
                    <a:solidFill>
                      <a:schemeClr val="tx1"/>
                    </a:solidFill>
                  </a:rPr>
                  <a:t>20XX Q1</a:t>
                </a:r>
                <a:endParaRPr lang="en-US" altLang="zh-CN" sz="16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iṧlïḓe"/>
            <p:cNvGrpSpPr/>
            <p:nvPr/>
          </p:nvGrpSpPr>
          <p:grpSpPr>
            <a:xfrm>
              <a:off x="7602408" y="1879319"/>
              <a:ext cx="2413261" cy="3799681"/>
              <a:chOff x="3482359" y="1879319"/>
              <a:chExt cx="2413261" cy="3799681"/>
            </a:xfrm>
          </p:grpSpPr>
          <p:sp>
            <p:nvSpPr>
              <p:cNvPr id="12" name="îşḻïḋe"/>
              <p:cNvSpPr/>
              <p:nvPr/>
            </p:nvSpPr>
            <p:spPr>
              <a:xfrm>
                <a:off x="4193897" y="2844000"/>
                <a:ext cx="1123570" cy="1123570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13" name="îṧ1ïḋè"/>
              <p:cNvSpPr/>
              <p:nvPr/>
            </p:nvSpPr>
            <p:spPr bwMode="auto">
              <a:xfrm>
                <a:off x="4461759" y="3073524"/>
                <a:ext cx="587847" cy="664522"/>
              </a:xfrm>
              <a:custGeom>
                <a:avLst/>
                <a:gdLst>
                  <a:gd name="T0" fmla="*/ 62 w 240"/>
                  <a:gd name="T1" fmla="*/ 49 h 272"/>
                  <a:gd name="T2" fmla="*/ 35 w 240"/>
                  <a:gd name="T3" fmla="*/ 35 h 272"/>
                  <a:gd name="T4" fmla="*/ 49 w 240"/>
                  <a:gd name="T5" fmla="*/ 62 h 272"/>
                  <a:gd name="T6" fmla="*/ 62 w 240"/>
                  <a:gd name="T7" fmla="*/ 62 h 272"/>
                  <a:gd name="T8" fmla="*/ 9 w 240"/>
                  <a:gd name="T9" fmla="*/ 111 h 272"/>
                  <a:gd name="T10" fmla="*/ 9 w 240"/>
                  <a:gd name="T11" fmla="*/ 130 h 272"/>
                  <a:gd name="T12" fmla="*/ 38 w 240"/>
                  <a:gd name="T13" fmla="*/ 120 h 272"/>
                  <a:gd name="T14" fmla="*/ 120 w 240"/>
                  <a:gd name="T15" fmla="*/ 38 h 272"/>
                  <a:gd name="T16" fmla="*/ 129 w 240"/>
                  <a:gd name="T17" fmla="*/ 10 h 272"/>
                  <a:gd name="T18" fmla="*/ 111 w 240"/>
                  <a:gd name="T19" fmla="*/ 10 h 272"/>
                  <a:gd name="T20" fmla="*/ 120 w 240"/>
                  <a:gd name="T21" fmla="*/ 38 h 272"/>
                  <a:gd name="T22" fmla="*/ 107 w 240"/>
                  <a:gd name="T23" fmla="*/ 272 h 272"/>
                  <a:gd name="T24" fmla="*/ 153 w 240"/>
                  <a:gd name="T25" fmla="*/ 253 h 272"/>
                  <a:gd name="T26" fmla="*/ 87 w 240"/>
                  <a:gd name="T27" fmla="*/ 244 h 272"/>
                  <a:gd name="T28" fmla="*/ 205 w 240"/>
                  <a:gd name="T29" fmla="*/ 35 h 272"/>
                  <a:gd name="T30" fmla="*/ 178 w 240"/>
                  <a:gd name="T31" fmla="*/ 49 h 272"/>
                  <a:gd name="T32" fmla="*/ 185 w 240"/>
                  <a:gd name="T33" fmla="*/ 65 h 272"/>
                  <a:gd name="T34" fmla="*/ 205 w 240"/>
                  <a:gd name="T35" fmla="*/ 49 h 272"/>
                  <a:gd name="T36" fmla="*/ 120 w 240"/>
                  <a:gd name="T37" fmla="*/ 49 h 272"/>
                  <a:gd name="T38" fmla="*/ 61 w 240"/>
                  <a:gd name="T39" fmla="*/ 156 h 272"/>
                  <a:gd name="T40" fmla="*/ 78 w 240"/>
                  <a:gd name="T41" fmla="*/ 186 h 272"/>
                  <a:gd name="T42" fmla="*/ 75 w 240"/>
                  <a:gd name="T43" fmla="*/ 199 h 272"/>
                  <a:gd name="T44" fmla="*/ 69 w 240"/>
                  <a:gd name="T45" fmla="*/ 229 h 272"/>
                  <a:gd name="T46" fmla="*/ 166 w 240"/>
                  <a:gd name="T47" fmla="*/ 235 h 272"/>
                  <a:gd name="T48" fmla="*/ 171 w 240"/>
                  <a:gd name="T49" fmla="*/ 204 h 272"/>
                  <a:gd name="T50" fmla="*/ 162 w 240"/>
                  <a:gd name="T51" fmla="*/ 199 h 272"/>
                  <a:gd name="T52" fmla="*/ 178 w 240"/>
                  <a:gd name="T53" fmla="*/ 158 h 272"/>
                  <a:gd name="T54" fmla="*/ 120 w 240"/>
                  <a:gd name="T55" fmla="*/ 49 h 272"/>
                  <a:gd name="T56" fmla="*/ 117 w 240"/>
                  <a:gd name="T57" fmla="*/ 136 h 272"/>
                  <a:gd name="T58" fmla="*/ 120 w 240"/>
                  <a:gd name="T59" fmla="*/ 170 h 272"/>
                  <a:gd name="T60" fmla="*/ 143 w 240"/>
                  <a:gd name="T61" fmla="*/ 186 h 272"/>
                  <a:gd name="T62" fmla="*/ 127 w 240"/>
                  <a:gd name="T63" fmla="*/ 199 h 272"/>
                  <a:gd name="T64" fmla="*/ 141 w 240"/>
                  <a:gd name="T65" fmla="*/ 136 h 272"/>
                  <a:gd name="T66" fmla="*/ 141 w 240"/>
                  <a:gd name="T67" fmla="*/ 107 h 272"/>
                  <a:gd name="T68" fmla="*/ 125 w 240"/>
                  <a:gd name="T69" fmla="*/ 127 h 272"/>
                  <a:gd name="T70" fmla="*/ 111 w 240"/>
                  <a:gd name="T71" fmla="*/ 111 h 272"/>
                  <a:gd name="T72" fmla="*/ 85 w 240"/>
                  <a:gd name="T73" fmla="*/ 122 h 272"/>
                  <a:gd name="T74" fmla="*/ 107 w 240"/>
                  <a:gd name="T75" fmla="*/ 136 h 272"/>
                  <a:gd name="T76" fmla="*/ 97 w 240"/>
                  <a:gd name="T77" fmla="*/ 199 h 272"/>
                  <a:gd name="T78" fmla="*/ 78 w 240"/>
                  <a:gd name="T79" fmla="*/ 147 h 272"/>
                  <a:gd name="T80" fmla="*/ 77 w 240"/>
                  <a:gd name="T81" fmla="*/ 146 h 272"/>
                  <a:gd name="T82" fmla="*/ 120 w 240"/>
                  <a:gd name="T83" fmla="*/ 68 h 272"/>
                  <a:gd name="T84" fmla="*/ 162 w 240"/>
                  <a:gd name="T85" fmla="*/ 147 h 272"/>
                  <a:gd name="T86" fmla="*/ 138 w 240"/>
                  <a:gd name="T87" fmla="*/ 117 h 272"/>
                  <a:gd name="T88" fmla="*/ 147 w 240"/>
                  <a:gd name="T89" fmla="*/ 122 h 272"/>
                  <a:gd name="T90" fmla="*/ 135 w 240"/>
                  <a:gd name="T91" fmla="*/ 127 h 272"/>
                  <a:gd name="T92" fmla="*/ 100 w 240"/>
                  <a:gd name="T93" fmla="*/ 127 h 272"/>
                  <a:gd name="T94" fmla="*/ 100 w 240"/>
                  <a:gd name="T95" fmla="*/ 116 h 272"/>
                  <a:gd name="T96" fmla="*/ 107 w 240"/>
                  <a:gd name="T97" fmla="*/ 127 h 272"/>
                  <a:gd name="T98" fmla="*/ 212 w 240"/>
                  <a:gd name="T99" fmla="*/ 111 h 272"/>
                  <a:gd name="T100" fmla="*/ 212 w 240"/>
                  <a:gd name="T101" fmla="*/ 130 h 272"/>
                  <a:gd name="T102" fmla="*/ 240 w 240"/>
                  <a:gd name="T103" fmla="*/ 12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40" h="272">
                    <a:moveTo>
                      <a:pt x="62" y="62"/>
                    </a:moveTo>
                    <a:cubicBezTo>
                      <a:pt x="66" y="58"/>
                      <a:pt x="66" y="52"/>
                      <a:pt x="62" y="49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5" y="32"/>
                      <a:pt x="39" y="32"/>
                      <a:pt x="35" y="35"/>
                    </a:cubicBezTo>
                    <a:cubicBezTo>
                      <a:pt x="32" y="39"/>
                      <a:pt x="32" y="45"/>
                      <a:pt x="35" y="49"/>
                    </a:cubicBezTo>
                    <a:cubicBezTo>
                      <a:pt x="49" y="62"/>
                      <a:pt x="49" y="62"/>
                      <a:pt x="49" y="62"/>
                    </a:cubicBezTo>
                    <a:cubicBezTo>
                      <a:pt x="50" y="64"/>
                      <a:pt x="53" y="65"/>
                      <a:pt x="55" y="65"/>
                    </a:cubicBezTo>
                    <a:cubicBezTo>
                      <a:pt x="58" y="65"/>
                      <a:pt x="60" y="64"/>
                      <a:pt x="62" y="62"/>
                    </a:cubicBezTo>
                    <a:moveTo>
                      <a:pt x="28" y="111"/>
                    </a:moveTo>
                    <a:cubicBezTo>
                      <a:pt x="9" y="111"/>
                      <a:pt x="9" y="111"/>
                      <a:pt x="9" y="111"/>
                    </a:cubicBezTo>
                    <a:cubicBezTo>
                      <a:pt x="4" y="111"/>
                      <a:pt x="0" y="115"/>
                      <a:pt x="0" y="120"/>
                    </a:cubicBezTo>
                    <a:cubicBezTo>
                      <a:pt x="0" y="125"/>
                      <a:pt x="4" y="130"/>
                      <a:pt x="9" y="130"/>
                    </a:cubicBezTo>
                    <a:cubicBezTo>
                      <a:pt x="28" y="130"/>
                      <a:pt x="28" y="130"/>
                      <a:pt x="28" y="130"/>
                    </a:cubicBezTo>
                    <a:cubicBezTo>
                      <a:pt x="34" y="130"/>
                      <a:pt x="38" y="125"/>
                      <a:pt x="38" y="120"/>
                    </a:cubicBezTo>
                    <a:cubicBezTo>
                      <a:pt x="38" y="115"/>
                      <a:pt x="34" y="111"/>
                      <a:pt x="28" y="111"/>
                    </a:cubicBezTo>
                    <a:moveTo>
                      <a:pt x="120" y="38"/>
                    </a:moveTo>
                    <a:cubicBezTo>
                      <a:pt x="125" y="38"/>
                      <a:pt x="129" y="34"/>
                      <a:pt x="129" y="29"/>
                    </a:cubicBezTo>
                    <a:cubicBezTo>
                      <a:pt x="129" y="10"/>
                      <a:pt x="129" y="10"/>
                      <a:pt x="129" y="10"/>
                    </a:cubicBezTo>
                    <a:cubicBezTo>
                      <a:pt x="129" y="4"/>
                      <a:pt x="125" y="0"/>
                      <a:pt x="120" y="0"/>
                    </a:cubicBezTo>
                    <a:cubicBezTo>
                      <a:pt x="115" y="0"/>
                      <a:pt x="111" y="4"/>
                      <a:pt x="111" y="10"/>
                    </a:cubicBezTo>
                    <a:cubicBezTo>
                      <a:pt x="111" y="29"/>
                      <a:pt x="111" y="29"/>
                      <a:pt x="111" y="29"/>
                    </a:cubicBezTo>
                    <a:cubicBezTo>
                      <a:pt x="111" y="34"/>
                      <a:pt x="115" y="38"/>
                      <a:pt x="120" y="38"/>
                    </a:cubicBezTo>
                    <a:moveTo>
                      <a:pt x="87" y="253"/>
                    </a:moveTo>
                    <a:cubicBezTo>
                      <a:pt x="87" y="264"/>
                      <a:pt x="96" y="272"/>
                      <a:pt x="107" y="272"/>
                    </a:cubicBezTo>
                    <a:cubicBezTo>
                      <a:pt x="133" y="272"/>
                      <a:pt x="133" y="272"/>
                      <a:pt x="133" y="272"/>
                    </a:cubicBezTo>
                    <a:cubicBezTo>
                      <a:pt x="144" y="272"/>
                      <a:pt x="153" y="264"/>
                      <a:pt x="153" y="253"/>
                    </a:cubicBezTo>
                    <a:cubicBezTo>
                      <a:pt x="153" y="244"/>
                      <a:pt x="153" y="244"/>
                      <a:pt x="153" y="244"/>
                    </a:cubicBezTo>
                    <a:cubicBezTo>
                      <a:pt x="87" y="244"/>
                      <a:pt x="87" y="244"/>
                      <a:pt x="87" y="244"/>
                    </a:cubicBezTo>
                    <a:cubicBezTo>
                      <a:pt x="87" y="253"/>
                      <a:pt x="87" y="253"/>
                      <a:pt x="87" y="253"/>
                    </a:cubicBezTo>
                    <a:close/>
                    <a:moveTo>
                      <a:pt x="205" y="35"/>
                    </a:moveTo>
                    <a:cubicBezTo>
                      <a:pt x="201" y="32"/>
                      <a:pt x="195" y="32"/>
                      <a:pt x="192" y="35"/>
                    </a:cubicBezTo>
                    <a:cubicBezTo>
                      <a:pt x="178" y="49"/>
                      <a:pt x="178" y="49"/>
                      <a:pt x="178" y="49"/>
                    </a:cubicBezTo>
                    <a:cubicBezTo>
                      <a:pt x="174" y="52"/>
                      <a:pt x="174" y="58"/>
                      <a:pt x="178" y="62"/>
                    </a:cubicBezTo>
                    <a:cubicBezTo>
                      <a:pt x="180" y="64"/>
                      <a:pt x="182" y="65"/>
                      <a:pt x="185" y="65"/>
                    </a:cubicBezTo>
                    <a:cubicBezTo>
                      <a:pt x="187" y="65"/>
                      <a:pt x="190" y="64"/>
                      <a:pt x="192" y="62"/>
                    </a:cubicBezTo>
                    <a:cubicBezTo>
                      <a:pt x="205" y="49"/>
                      <a:pt x="205" y="49"/>
                      <a:pt x="205" y="49"/>
                    </a:cubicBezTo>
                    <a:cubicBezTo>
                      <a:pt x="209" y="45"/>
                      <a:pt x="209" y="39"/>
                      <a:pt x="205" y="35"/>
                    </a:cubicBezTo>
                    <a:moveTo>
                      <a:pt x="120" y="49"/>
                    </a:moveTo>
                    <a:cubicBezTo>
                      <a:pt x="81" y="49"/>
                      <a:pt x="50" y="80"/>
                      <a:pt x="50" y="118"/>
                    </a:cubicBezTo>
                    <a:cubicBezTo>
                      <a:pt x="50" y="132"/>
                      <a:pt x="54" y="145"/>
                      <a:pt x="61" y="156"/>
                    </a:cubicBezTo>
                    <a:cubicBezTo>
                      <a:pt x="62" y="157"/>
                      <a:pt x="62" y="158"/>
                      <a:pt x="62" y="158"/>
                    </a:cubicBezTo>
                    <a:cubicBezTo>
                      <a:pt x="75" y="176"/>
                      <a:pt x="78" y="182"/>
                      <a:pt x="78" y="186"/>
                    </a:cubicBezTo>
                    <a:cubicBezTo>
                      <a:pt x="78" y="199"/>
                      <a:pt x="78" y="199"/>
                      <a:pt x="78" y="199"/>
                    </a:cubicBezTo>
                    <a:cubicBezTo>
                      <a:pt x="75" y="199"/>
                      <a:pt x="75" y="199"/>
                      <a:pt x="75" y="199"/>
                    </a:cubicBezTo>
                    <a:cubicBezTo>
                      <a:pt x="71" y="199"/>
                      <a:pt x="69" y="200"/>
                      <a:pt x="69" y="204"/>
                    </a:cubicBezTo>
                    <a:cubicBezTo>
                      <a:pt x="69" y="229"/>
                      <a:pt x="69" y="229"/>
                      <a:pt x="69" y="229"/>
                    </a:cubicBezTo>
                    <a:cubicBezTo>
                      <a:pt x="69" y="233"/>
                      <a:pt x="71" y="235"/>
                      <a:pt x="75" y="235"/>
                    </a:cubicBezTo>
                    <a:cubicBezTo>
                      <a:pt x="166" y="235"/>
                      <a:pt x="166" y="235"/>
                      <a:pt x="166" y="235"/>
                    </a:cubicBezTo>
                    <a:cubicBezTo>
                      <a:pt x="169" y="235"/>
                      <a:pt x="171" y="233"/>
                      <a:pt x="171" y="229"/>
                    </a:cubicBezTo>
                    <a:cubicBezTo>
                      <a:pt x="171" y="204"/>
                      <a:pt x="171" y="204"/>
                      <a:pt x="171" y="204"/>
                    </a:cubicBezTo>
                    <a:cubicBezTo>
                      <a:pt x="171" y="200"/>
                      <a:pt x="169" y="199"/>
                      <a:pt x="166" y="199"/>
                    </a:cubicBezTo>
                    <a:cubicBezTo>
                      <a:pt x="162" y="199"/>
                      <a:pt x="162" y="199"/>
                      <a:pt x="162" y="199"/>
                    </a:cubicBezTo>
                    <a:cubicBezTo>
                      <a:pt x="162" y="186"/>
                      <a:pt x="162" y="186"/>
                      <a:pt x="162" y="186"/>
                    </a:cubicBezTo>
                    <a:cubicBezTo>
                      <a:pt x="162" y="183"/>
                      <a:pt x="163" y="178"/>
                      <a:pt x="178" y="158"/>
                    </a:cubicBezTo>
                    <a:cubicBezTo>
                      <a:pt x="186" y="146"/>
                      <a:pt x="190" y="133"/>
                      <a:pt x="190" y="118"/>
                    </a:cubicBezTo>
                    <a:cubicBezTo>
                      <a:pt x="190" y="80"/>
                      <a:pt x="159" y="49"/>
                      <a:pt x="120" y="49"/>
                    </a:cubicBezTo>
                    <a:moveTo>
                      <a:pt x="120" y="170"/>
                    </a:moveTo>
                    <a:cubicBezTo>
                      <a:pt x="117" y="136"/>
                      <a:pt x="117" y="136"/>
                      <a:pt x="117" y="136"/>
                    </a:cubicBezTo>
                    <a:cubicBezTo>
                      <a:pt x="124" y="136"/>
                      <a:pt x="124" y="136"/>
                      <a:pt x="124" y="136"/>
                    </a:cubicBezTo>
                    <a:lnTo>
                      <a:pt x="120" y="170"/>
                    </a:lnTo>
                    <a:close/>
                    <a:moveTo>
                      <a:pt x="162" y="147"/>
                    </a:moveTo>
                    <a:cubicBezTo>
                      <a:pt x="147" y="168"/>
                      <a:pt x="143" y="176"/>
                      <a:pt x="143" y="186"/>
                    </a:cubicBezTo>
                    <a:cubicBezTo>
                      <a:pt x="143" y="199"/>
                      <a:pt x="143" y="199"/>
                      <a:pt x="143" y="199"/>
                    </a:cubicBezTo>
                    <a:cubicBezTo>
                      <a:pt x="127" y="199"/>
                      <a:pt x="127" y="199"/>
                      <a:pt x="127" y="199"/>
                    </a:cubicBezTo>
                    <a:cubicBezTo>
                      <a:pt x="134" y="136"/>
                      <a:pt x="134" y="136"/>
                      <a:pt x="134" y="136"/>
                    </a:cubicBezTo>
                    <a:cubicBezTo>
                      <a:pt x="141" y="136"/>
                      <a:pt x="141" y="136"/>
                      <a:pt x="141" y="136"/>
                    </a:cubicBezTo>
                    <a:cubicBezTo>
                      <a:pt x="149" y="136"/>
                      <a:pt x="156" y="130"/>
                      <a:pt x="156" y="122"/>
                    </a:cubicBezTo>
                    <a:cubicBezTo>
                      <a:pt x="156" y="113"/>
                      <a:pt x="149" y="107"/>
                      <a:pt x="141" y="107"/>
                    </a:cubicBezTo>
                    <a:cubicBezTo>
                      <a:pt x="137" y="107"/>
                      <a:pt x="134" y="108"/>
                      <a:pt x="131" y="111"/>
                    </a:cubicBezTo>
                    <a:cubicBezTo>
                      <a:pt x="127" y="115"/>
                      <a:pt x="125" y="122"/>
                      <a:pt x="125" y="127"/>
                    </a:cubicBezTo>
                    <a:cubicBezTo>
                      <a:pt x="116" y="127"/>
                      <a:pt x="116" y="127"/>
                      <a:pt x="116" y="127"/>
                    </a:cubicBezTo>
                    <a:cubicBezTo>
                      <a:pt x="116" y="122"/>
                      <a:pt x="115" y="116"/>
                      <a:pt x="111" y="111"/>
                    </a:cubicBezTo>
                    <a:cubicBezTo>
                      <a:pt x="108" y="108"/>
                      <a:pt x="104" y="107"/>
                      <a:pt x="100" y="107"/>
                    </a:cubicBezTo>
                    <a:cubicBezTo>
                      <a:pt x="92" y="107"/>
                      <a:pt x="85" y="113"/>
                      <a:pt x="85" y="122"/>
                    </a:cubicBezTo>
                    <a:cubicBezTo>
                      <a:pt x="85" y="130"/>
                      <a:pt x="92" y="136"/>
                      <a:pt x="100" y="136"/>
                    </a:cubicBezTo>
                    <a:cubicBezTo>
                      <a:pt x="107" y="136"/>
                      <a:pt x="107" y="136"/>
                      <a:pt x="107" y="136"/>
                    </a:cubicBezTo>
                    <a:cubicBezTo>
                      <a:pt x="114" y="199"/>
                      <a:pt x="114" y="199"/>
                      <a:pt x="114" y="199"/>
                    </a:cubicBezTo>
                    <a:cubicBezTo>
                      <a:pt x="97" y="199"/>
                      <a:pt x="97" y="199"/>
                      <a:pt x="97" y="199"/>
                    </a:cubicBezTo>
                    <a:cubicBezTo>
                      <a:pt x="97" y="186"/>
                      <a:pt x="97" y="186"/>
                      <a:pt x="97" y="186"/>
                    </a:cubicBezTo>
                    <a:cubicBezTo>
                      <a:pt x="97" y="177"/>
                      <a:pt x="93" y="168"/>
                      <a:pt x="78" y="147"/>
                    </a:cubicBezTo>
                    <a:cubicBezTo>
                      <a:pt x="78" y="147"/>
                      <a:pt x="78" y="147"/>
                      <a:pt x="78" y="147"/>
                    </a:cubicBezTo>
                    <a:cubicBezTo>
                      <a:pt x="77" y="146"/>
                      <a:pt x="77" y="146"/>
                      <a:pt x="77" y="146"/>
                    </a:cubicBezTo>
                    <a:cubicBezTo>
                      <a:pt x="71" y="138"/>
                      <a:pt x="68" y="128"/>
                      <a:pt x="68" y="118"/>
                    </a:cubicBezTo>
                    <a:cubicBezTo>
                      <a:pt x="68" y="91"/>
                      <a:pt x="92" y="68"/>
                      <a:pt x="120" y="68"/>
                    </a:cubicBezTo>
                    <a:cubicBezTo>
                      <a:pt x="148" y="68"/>
                      <a:pt x="172" y="91"/>
                      <a:pt x="172" y="118"/>
                    </a:cubicBezTo>
                    <a:cubicBezTo>
                      <a:pt x="172" y="129"/>
                      <a:pt x="168" y="139"/>
                      <a:pt x="162" y="147"/>
                    </a:cubicBezTo>
                    <a:moveTo>
                      <a:pt x="135" y="127"/>
                    </a:moveTo>
                    <a:cubicBezTo>
                      <a:pt x="135" y="124"/>
                      <a:pt x="136" y="119"/>
                      <a:pt x="138" y="117"/>
                    </a:cubicBezTo>
                    <a:cubicBezTo>
                      <a:pt x="139" y="116"/>
                      <a:pt x="140" y="116"/>
                      <a:pt x="141" y="116"/>
                    </a:cubicBezTo>
                    <a:cubicBezTo>
                      <a:pt x="144" y="116"/>
                      <a:pt x="147" y="119"/>
                      <a:pt x="147" y="122"/>
                    </a:cubicBezTo>
                    <a:cubicBezTo>
                      <a:pt x="147" y="125"/>
                      <a:pt x="144" y="127"/>
                      <a:pt x="141" y="127"/>
                    </a:cubicBezTo>
                    <a:cubicBezTo>
                      <a:pt x="135" y="127"/>
                      <a:pt x="135" y="127"/>
                      <a:pt x="135" y="127"/>
                    </a:cubicBezTo>
                    <a:close/>
                    <a:moveTo>
                      <a:pt x="107" y="127"/>
                    </a:moveTo>
                    <a:cubicBezTo>
                      <a:pt x="100" y="127"/>
                      <a:pt x="100" y="127"/>
                      <a:pt x="100" y="127"/>
                    </a:cubicBezTo>
                    <a:cubicBezTo>
                      <a:pt x="97" y="127"/>
                      <a:pt x="94" y="125"/>
                      <a:pt x="94" y="122"/>
                    </a:cubicBezTo>
                    <a:cubicBezTo>
                      <a:pt x="94" y="119"/>
                      <a:pt x="97" y="116"/>
                      <a:pt x="100" y="116"/>
                    </a:cubicBezTo>
                    <a:cubicBezTo>
                      <a:pt x="102" y="116"/>
                      <a:pt x="103" y="117"/>
                      <a:pt x="104" y="118"/>
                    </a:cubicBezTo>
                    <a:cubicBezTo>
                      <a:pt x="106" y="120"/>
                      <a:pt x="107" y="124"/>
                      <a:pt x="107" y="127"/>
                    </a:cubicBezTo>
                    <a:moveTo>
                      <a:pt x="231" y="111"/>
                    </a:moveTo>
                    <a:cubicBezTo>
                      <a:pt x="212" y="111"/>
                      <a:pt x="212" y="111"/>
                      <a:pt x="212" y="111"/>
                    </a:cubicBezTo>
                    <a:cubicBezTo>
                      <a:pt x="206" y="111"/>
                      <a:pt x="202" y="115"/>
                      <a:pt x="202" y="120"/>
                    </a:cubicBezTo>
                    <a:cubicBezTo>
                      <a:pt x="202" y="125"/>
                      <a:pt x="206" y="130"/>
                      <a:pt x="212" y="130"/>
                    </a:cubicBezTo>
                    <a:cubicBezTo>
                      <a:pt x="231" y="130"/>
                      <a:pt x="231" y="130"/>
                      <a:pt x="231" y="130"/>
                    </a:cubicBezTo>
                    <a:cubicBezTo>
                      <a:pt x="236" y="130"/>
                      <a:pt x="240" y="125"/>
                      <a:pt x="240" y="120"/>
                    </a:cubicBezTo>
                    <a:cubicBezTo>
                      <a:pt x="240" y="115"/>
                      <a:pt x="236" y="111"/>
                      <a:pt x="231" y="111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" name="í$ļíḓè"/>
              <p:cNvSpPr txBox="1"/>
              <p:nvPr/>
            </p:nvSpPr>
            <p:spPr bwMode="auto">
              <a:xfrm>
                <a:off x="3547673" y="4197094"/>
                <a:ext cx="2347947" cy="38745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90000" tIns="46800" rIns="90000" bIns="4680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en-US" altLang="zh-CN" b="1"/>
                  <a:t>Text here</a:t>
                </a:r>
                <a:endParaRPr lang="zh-CN" altLang="en-US" b="1" dirty="0"/>
              </a:p>
            </p:txBody>
          </p:sp>
          <p:sp>
            <p:nvSpPr>
              <p:cNvPr id="15" name="ïṧľíḓè"/>
              <p:cNvSpPr txBox="1"/>
              <p:nvPr/>
            </p:nvSpPr>
            <p:spPr bwMode="auto">
              <a:xfrm>
                <a:off x="3547673" y="4584550"/>
                <a:ext cx="2347947" cy="109445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90000" tIns="46800" rIns="90000" bIns="46800" anchor="t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en-US" altLang="zh-CN" sz="1000"/>
                  <a:t>Copy paste fonts. Choose the only option to retain text.</a:t>
                </a:r>
                <a:br>
                  <a:rPr lang="en-US" altLang="zh-CN" sz="1000"/>
                </a:br>
                <a:br>
                  <a:rPr lang="en-US" altLang="zh-CN" sz="1000"/>
                </a:br>
                <a:r>
                  <a:rPr lang="en-US" altLang="zh-CN" sz="1000"/>
                  <a:t>…… </a:t>
                </a:r>
                <a:br>
                  <a:rPr lang="en-US" altLang="zh-CN" sz="1000"/>
                </a:br>
                <a:endParaRPr lang="zh-CN" altLang="en-US" sz="1000" dirty="0"/>
              </a:p>
            </p:txBody>
          </p:sp>
          <p:sp>
            <p:nvSpPr>
              <p:cNvPr id="16" name="íṡḻîďè"/>
              <p:cNvSpPr/>
              <p:nvPr/>
            </p:nvSpPr>
            <p:spPr>
              <a:xfrm>
                <a:off x="4531131" y="1879319"/>
                <a:ext cx="449102" cy="272872"/>
              </a:xfrm>
              <a:prstGeom prst="rect">
                <a:avLst/>
              </a:prstGeom>
            </p:spPr>
            <p:txBody>
              <a:bodyPr wrap="none">
                <a:prstTxWarp prst="textPlain">
                  <a:avLst/>
                </a:prstTxWarp>
                <a:normAutofit fontScale="77500" lnSpcReduction="20000"/>
              </a:bodyPr>
              <a:lstStyle/>
              <a:p>
                <a:pPr algn="ctr"/>
                <a:r>
                  <a:rPr lang="en-US" altLang="zh-CN" b="1">
                    <a:solidFill>
                      <a:schemeClr val="accent1"/>
                    </a:solidFill>
                  </a:rPr>
                  <a:t>52K</a:t>
                </a:r>
                <a:endParaRPr lang="en-US" altLang="zh-CN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7" name="íŝḷîḍê"/>
              <p:cNvSpPr txBox="1"/>
              <p:nvPr/>
            </p:nvSpPr>
            <p:spPr bwMode="auto">
              <a:xfrm>
                <a:off x="3482359" y="2288625"/>
                <a:ext cx="2413261" cy="3377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>
                <a:normAutofit/>
              </a:bodyPr>
              <a:lstStyle>
                <a:defPPr>
                  <a:defRPr lang="zh-CN"/>
                </a:defPPr>
                <a:lvl1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  <a:defRPr b="1">
                    <a:solidFill>
                      <a:schemeClr val="accent2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1600">
                    <a:solidFill>
                      <a:schemeClr val="tx1"/>
                    </a:solidFill>
                  </a:rPr>
                  <a:t>20XX Q2</a:t>
                </a:r>
                <a:endParaRPr lang="en-US" altLang="zh-CN" sz="16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1" name="直接连接符 10"/>
            <p:cNvCxnSpPr/>
            <p:nvPr/>
          </p:nvCxnSpPr>
          <p:spPr>
            <a:xfrm>
              <a:off x="6096000" y="4197094"/>
              <a:ext cx="0" cy="1946531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486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4" y="1326814"/>
            <a:ext cx="10850563" cy="4623472"/>
            <a:chOff x="669924" y="1326814"/>
            <a:chExt cx="10850563" cy="4623472"/>
          </a:xfrm>
        </p:grpSpPr>
        <p:grpSp>
          <p:nvGrpSpPr>
            <p:cNvPr id="6" name="îṩlîḍê"/>
            <p:cNvGrpSpPr/>
            <p:nvPr/>
          </p:nvGrpSpPr>
          <p:grpSpPr>
            <a:xfrm>
              <a:off x="669924" y="1326814"/>
              <a:ext cx="3500182" cy="2201654"/>
              <a:chOff x="1180511" y="1535148"/>
              <a:chExt cx="3151040" cy="1982040"/>
            </a:xfrm>
          </p:grpSpPr>
          <p:sp>
            <p:nvSpPr>
              <p:cNvPr id="37" name="íṥļiḋê"/>
              <p:cNvSpPr/>
              <p:nvPr/>
            </p:nvSpPr>
            <p:spPr>
              <a:xfrm>
                <a:off x="1180512" y="1535148"/>
                <a:ext cx="3151039" cy="1969400"/>
              </a:xfrm>
              <a:prstGeom prst="roundRect">
                <a:avLst>
                  <a:gd name="adj" fmla="val 6195"/>
                </a:avLst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38" name="í$1iḋé"/>
              <p:cNvSpPr/>
              <p:nvPr/>
            </p:nvSpPr>
            <p:spPr>
              <a:xfrm>
                <a:off x="2407163" y="1635398"/>
                <a:ext cx="697736" cy="69773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9" name="íŝḻidè"/>
              <p:cNvSpPr/>
              <p:nvPr/>
            </p:nvSpPr>
            <p:spPr bwMode="auto">
              <a:xfrm>
                <a:off x="2566355" y="1821001"/>
                <a:ext cx="379352" cy="326531"/>
              </a:xfrm>
              <a:custGeom>
                <a:avLst/>
                <a:gdLst/>
                <a:ahLst/>
                <a:cxnLst>
                  <a:cxn ang="0">
                    <a:pos x="73" y="47"/>
                  </a:cxn>
                  <a:cxn ang="0">
                    <a:pos x="67" y="53"/>
                  </a:cxn>
                  <a:cxn ang="0">
                    <a:pos x="46" y="53"/>
                  </a:cxn>
                  <a:cxn ang="0">
                    <a:pos x="48" y="60"/>
                  </a:cxn>
                  <a:cxn ang="0">
                    <a:pos x="46" y="63"/>
                  </a:cxn>
                  <a:cxn ang="0">
                    <a:pos x="26" y="63"/>
                  </a:cxn>
                  <a:cxn ang="0">
                    <a:pos x="24" y="60"/>
                  </a:cxn>
                  <a:cxn ang="0">
                    <a:pos x="26" y="53"/>
                  </a:cxn>
                  <a:cxn ang="0">
                    <a:pos x="6" y="53"/>
                  </a:cxn>
                  <a:cxn ang="0">
                    <a:pos x="0" y="47"/>
                  </a:cxn>
                  <a:cxn ang="0">
                    <a:pos x="0" y="6"/>
                  </a:cxn>
                  <a:cxn ang="0">
                    <a:pos x="6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47"/>
                  </a:cxn>
                  <a:cxn ang="0">
                    <a:pos x="68" y="6"/>
                  </a:cxn>
                  <a:cxn ang="0">
                    <a:pos x="67" y="5"/>
                  </a:cxn>
                  <a:cxn ang="0">
                    <a:pos x="6" y="5"/>
                  </a:cxn>
                  <a:cxn ang="0">
                    <a:pos x="5" y="6"/>
                  </a:cxn>
                  <a:cxn ang="0">
                    <a:pos x="5" y="37"/>
                  </a:cxn>
                  <a:cxn ang="0">
                    <a:pos x="6" y="39"/>
                  </a:cxn>
                  <a:cxn ang="0">
                    <a:pos x="67" y="39"/>
                  </a:cxn>
                  <a:cxn ang="0">
                    <a:pos x="68" y="37"/>
                  </a:cxn>
                  <a:cxn ang="0">
                    <a:pos x="68" y="6"/>
                  </a:cxn>
                </a:cxnLst>
                <a:rect l="0" t="0" r="r" b="b"/>
                <a:pathLst>
                  <a:path w="73" h="63">
                    <a:moveTo>
                      <a:pt x="73" y="47"/>
                    </a:moveTo>
                    <a:cubicBezTo>
                      <a:pt x="73" y="50"/>
                      <a:pt x="70" y="53"/>
                      <a:pt x="67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6"/>
                      <a:pt x="48" y="59"/>
                      <a:pt x="48" y="60"/>
                    </a:cubicBezTo>
                    <a:cubicBezTo>
                      <a:pt x="48" y="62"/>
                      <a:pt x="47" y="63"/>
                      <a:pt x="46" y="63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25" y="63"/>
                      <a:pt x="24" y="62"/>
                      <a:pt x="24" y="60"/>
                    </a:cubicBezTo>
                    <a:cubicBezTo>
                      <a:pt x="24" y="59"/>
                      <a:pt x="26" y="56"/>
                      <a:pt x="26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2" y="53"/>
                      <a:pt x="0" y="50"/>
                      <a:pt x="0" y="4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0" y="0"/>
                      <a:pt x="73" y="2"/>
                      <a:pt x="73" y="6"/>
                    </a:cubicBezTo>
                    <a:lnTo>
                      <a:pt x="73" y="47"/>
                    </a:lnTo>
                    <a:close/>
                    <a:moveTo>
                      <a:pt x="68" y="6"/>
                    </a:moveTo>
                    <a:cubicBezTo>
                      <a:pt x="68" y="5"/>
                      <a:pt x="67" y="5"/>
                      <a:pt x="67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5"/>
                      <a:pt x="5" y="6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8"/>
                      <a:pt x="5" y="39"/>
                      <a:pt x="6" y="39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7" y="39"/>
                      <a:pt x="68" y="38"/>
                      <a:pt x="68" y="37"/>
                    </a:cubicBezTo>
                    <a:lnTo>
                      <a:pt x="68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</a:p>
            </p:txBody>
          </p:sp>
          <p:sp>
            <p:nvSpPr>
              <p:cNvPr id="40" name="íšľíḑè"/>
              <p:cNvSpPr/>
              <p:nvPr/>
            </p:nvSpPr>
            <p:spPr>
              <a:xfrm>
                <a:off x="1180511" y="2518737"/>
                <a:ext cx="3151039" cy="352120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  <p:sp>
            <p:nvSpPr>
              <p:cNvPr id="41" name="îṥḷiḓè"/>
              <p:cNvSpPr/>
              <p:nvPr/>
            </p:nvSpPr>
            <p:spPr>
              <a:xfrm>
                <a:off x="1180512" y="2870857"/>
                <a:ext cx="3151039" cy="646331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algn="ctr" defTabSz="12192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en-US" altLang="zh-CN" sz="1200" dirty="0"/>
                  <a:t>Copy paste fonts. Choose the only option to retain text……</a:t>
                </a:r>
                <a:endParaRPr lang="zh-CN" altLang="en-US" sz="1200" dirty="0"/>
              </a:p>
            </p:txBody>
          </p:sp>
        </p:grpSp>
        <p:grpSp>
          <p:nvGrpSpPr>
            <p:cNvPr id="7" name="îšľïḍê"/>
            <p:cNvGrpSpPr/>
            <p:nvPr/>
          </p:nvGrpSpPr>
          <p:grpSpPr>
            <a:xfrm>
              <a:off x="4345115" y="1326814"/>
              <a:ext cx="3500182" cy="2201654"/>
              <a:chOff x="1180511" y="1535148"/>
              <a:chExt cx="3151040" cy="1982040"/>
            </a:xfrm>
          </p:grpSpPr>
          <p:sp>
            <p:nvSpPr>
              <p:cNvPr id="32" name="îṥ1ïḓè"/>
              <p:cNvSpPr/>
              <p:nvPr/>
            </p:nvSpPr>
            <p:spPr>
              <a:xfrm>
                <a:off x="1180512" y="1535148"/>
                <a:ext cx="3151039" cy="1969400"/>
              </a:xfrm>
              <a:prstGeom prst="roundRect">
                <a:avLst>
                  <a:gd name="adj" fmla="val 6195"/>
                </a:avLst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33" name="îṩḷïďè"/>
              <p:cNvSpPr/>
              <p:nvPr/>
            </p:nvSpPr>
            <p:spPr>
              <a:xfrm>
                <a:off x="2407163" y="1635398"/>
                <a:ext cx="697736" cy="69773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4" name="iṧļîḑê"/>
              <p:cNvSpPr/>
              <p:nvPr/>
            </p:nvSpPr>
            <p:spPr bwMode="auto">
              <a:xfrm>
                <a:off x="2566355" y="1821001"/>
                <a:ext cx="379352" cy="326531"/>
              </a:xfrm>
              <a:custGeom>
                <a:avLst/>
                <a:gdLst/>
                <a:ahLst/>
                <a:cxnLst>
                  <a:cxn ang="0">
                    <a:pos x="73" y="47"/>
                  </a:cxn>
                  <a:cxn ang="0">
                    <a:pos x="67" y="53"/>
                  </a:cxn>
                  <a:cxn ang="0">
                    <a:pos x="46" y="53"/>
                  </a:cxn>
                  <a:cxn ang="0">
                    <a:pos x="48" y="60"/>
                  </a:cxn>
                  <a:cxn ang="0">
                    <a:pos x="46" y="63"/>
                  </a:cxn>
                  <a:cxn ang="0">
                    <a:pos x="26" y="63"/>
                  </a:cxn>
                  <a:cxn ang="0">
                    <a:pos x="24" y="60"/>
                  </a:cxn>
                  <a:cxn ang="0">
                    <a:pos x="26" y="53"/>
                  </a:cxn>
                  <a:cxn ang="0">
                    <a:pos x="6" y="53"/>
                  </a:cxn>
                  <a:cxn ang="0">
                    <a:pos x="0" y="47"/>
                  </a:cxn>
                  <a:cxn ang="0">
                    <a:pos x="0" y="6"/>
                  </a:cxn>
                  <a:cxn ang="0">
                    <a:pos x="6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47"/>
                  </a:cxn>
                  <a:cxn ang="0">
                    <a:pos x="68" y="6"/>
                  </a:cxn>
                  <a:cxn ang="0">
                    <a:pos x="67" y="5"/>
                  </a:cxn>
                  <a:cxn ang="0">
                    <a:pos x="6" y="5"/>
                  </a:cxn>
                  <a:cxn ang="0">
                    <a:pos x="5" y="6"/>
                  </a:cxn>
                  <a:cxn ang="0">
                    <a:pos x="5" y="37"/>
                  </a:cxn>
                  <a:cxn ang="0">
                    <a:pos x="6" y="39"/>
                  </a:cxn>
                  <a:cxn ang="0">
                    <a:pos x="67" y="39"/>
                  </a:cxn>
                  <a:cxn ang="0">
                    <a:pos x="68" y="37"/>
                  </a:cxn>
                  <a:cxn ang="0">
                    <a:pos x="68" y="6"/>
                  </a:cxn>
                </a:cxnLst>
                <a:rect l="0" t="0" r="r" b="b"/>
                <a:pathLst>
                  <a:path w="73" h="63">
                    <a:moveTo>
                      <a:pt x="73" y="47"/>
                    </a:moveTo>
                    <a:cubicBezTo>
                      <a:pt x="73" y="50"/>
                      <a:pt x="70" y="53"/>
                      <a:pt x="67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6"/>
                      <a:pt x="48" y="59"/>
                      <a:pt x="48" y="60"/>
                    </a:cubicBezTo>
                    <a:cubicBezTo>
                      <a:pt x="48" y="62"/>
                      <a:pt x="47" y="63"/>
                      <a:pt x="46" y="63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25" y="63"/>
                      <a:pt x="24" y="62"/>
                      <a:pt x="24" y="60"/>
                    </a:cubicBezTo>
                    <a:cubicBezTo>
                      <a:pt x="24" y="59"/>
                      <a:pt x="26" y="56"/>
                      <a:pt x="26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2" y="53"/>
                      <a:pt x="0" y="50"/>
                      <a:pt x="0" y="4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0" y="0"/>
                      <a:pt x="73" y="2"/>
                      <a:pt x="73" y="6"/>
                    </a:cubicBezTo>
                    <a:lnTo>
                      <a:pt x="73" y="47"/>
                    </a:lnTo>
                    <a:close/>
                    <a:moveTo>
                      <a:pt x="68" y="6"/>
                    </a:moveTo>
                    <a:cubicBezTo>
                      <a:pt x="68" y="5"/>
                      <a:pt x="67" y="5"/>
                      <a:pt x="67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5"/>
                      <a:pt x="5" y="6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8"/>
                      <a:pt x="5" y="39"/>
                      <a:pt x="6" y="39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7" y="39"/>
                      <a:pt x="68" y="38"/>
                      <a:pt x="68" y="37"/>
                    </a:cubicBezTo>
                    <a:lnTo>
                      <a:pt x="68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</a:p>
            </p:txBody>
          </p:sp>
          <p:sp>
            <p:nvSpPr>
              <p:cNvPr id="35" name="iṥḷïḍê"/>
              <p:cNvSpPr/>
              <p:nvPr/>
            </p:nvSpPr>
            <p:spPr>
              <a:xfrm>
                <a:off x="1180511" y="2518737"/>
                <a:ext cx="3151039" cy="352120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  <p:sp>
            <p:nvSpPr>
              <p:cNvPr id="36" name="ïşḻiḑé"/>
              <p:cNvSpPr/>
              <p:nvPr/>
            </p:nvSpPr>
            <p:spPr>
              <a:xfrm>
                <a:off x="1180512" y="2870857"/>
                <a:ext cx="3151039" cy="646331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algn="ctr" defTabSz="12192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en-US" altLang="zh-CN" sz="1200" dirty="0"/>
                  <a:t>Copy paste fonts. Choose the only option to retain text……</a:t>
                </a:r>
                <a:endParaRPr lang="zh-CN" altLang="en-US" sz="1200" dirty="0"/>
              </a:p>
            </p:txBody>
          </p:sp>
        </p:grpSp>
        <p:grpSp>
          <p:nvGrpSpPr>
            <p:cNvPr id="8" name="ïşḷîḋe"/>
            <p:cNvGrpSpPr/>
            <p:nvPr/>
          </p:nvGrpSpPr>
          <p:grpSpPr>
            <a:xfrm>
              <a:off x="8020305" y="1326814"/>
              <a:ext cx="3500182" cy="2201654"/>
              <a:chOff x="1180511" y="1535148"/>
              <a:chExt cx="3151040" cy="1982040"/>
            </a:xfrm>
          </p:grpSpPr>
          <p:sp>
            <p:nvSpPr>
              <p:cNvPr id="27" name="iṡļîḍé"/>
              <p:cNvSpPr/>
              <p:nvPr/>
            </p:nvSpPr>
            <p:spPr>
              <a:xfrm>
                <a:off x="1180512" y="1535148"/>
                <a:ext cx="3151039" cy="1969400"/>
              </a:xfrm>
              <a:prstGeom prst="roundRect">
                <a:avLst>
                  <a:gd name="adj" fmla="val 6195"/>
                </a:avLst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28" name="íṥḻîḑé"/>
              <p:cNvSpPr/>
              <p:nvPr/>
            </p:nvSpPr>
            <p:spPr>
              <a:xfrm>
                <a:off x="2407163" y="1635398"/>
                <a:ext cx="697736" cy="69773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9" name="îṥḻidê"/>
              <p:cNvSpPr/>
              <p:nvPr/>
            </p:nvSpPr>
            <p:spPr bwMode="auto">
              <a:xfrm>
                <a:off x="2566355" y="1821001"/>
                <a:ext cx="379352" cy="326531"/>
              </a:xfrm>
              <a:custGeom>
                <a:avLst/>
                <a:gdLst/>
                <a:ahLst/>
                <a:cxnLst>
                  <a:cxn ang="0">
                    <a:pos x="73" y="47"/>
                  </a:cxn>
                  <a:cxn ang="0">
                    <a:pos x="67" y="53"/>
                  </a:cxn>
                  <a:cxn ang="0">
                    <a:pos x="46" y="53"/>
                  </a:cxn>
                  <a:cxn ang="0">
                    <a:pos x="48" y="60"/>
                  </a:cxn>
                  <a:cxn ang="0">
                    <a:pos x="46" y="63"/>
                  </a:cxn>
                  <a:cxn ang="0">
                    <a:pos x="26" y="63"/>
                  </a:cxn>
                  <a:cxn ang="0">
                    <a:pos x="24" y="60"/>
                  </a:cxn>
                  <a:cxn ang="0">
                    <a:pos x="26" y="53"/>
                  </a:cxn>
                  <a:cxn ang="0">
                    <a:pos x="6" y="53"/>
                  </a:cxn>
                  <a:cxn ang="0">
                    <a:pos x="0" y="47"/>
                  </a:cxn>
                  <a:cxn ang="0">
                    <a:pos x="0" y="6"/>
                  </a:cxn>
                  <a:cxn ang="0">
                    <a:pos x="6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47"/>
                  </a:cxn>
                  <a:cxn ang="0">
                    <a:pos x="68" y="6"/>
                  </a:cxn>
                  <a:cxn ang="0">
                    <a:pos x="67" y="5"/>
                  </a:cxn>
                  <a:cxn ang="0">
                    <a:pos x="6" y="5"/>
                  </a:cxn>
                  <a:cxn ang="0">
                    <a:pos x="5" y="6"/>
                  </a:cxn>
                  <a:cxn ang="0">
                    <a:pos x="5" y="37"/>
                  </a:cxn>
                  <a:cxn ang="0">
                    <a:pos x="6" y="39"/>
                  </a:cxn>
                  <a:cxn ang="0">
                    <a:pos x="67" y="39"/>
                  </a:cxn>
                  <a:cxn ang="0">
                    <a:pos x="68" y="37"/>
                  </a:cxn>
                  <a:cxn ang="0">
                    <a:pos x="68" y="6"/>
                  </a:cxn>
                </a:cxnLst>
                <a:rect l="0" t="0" r="r" b="b"/>
                <a:pathLst>
                  <a:path w="73" h="63">
                    <a:moveTo>
                      <a:pt x="73" y="47"/>
                    </a:moveTo>
                    <a:cubicBezTo>
                      <a:pt x="73" y="50"/>
                      <a:pt x="70" y="53"/>
                      <a:pt x="67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6"/>
                      <a:pt x="48" y="59"/>
                      <a:pt x="48" y="60"/>
                    </a:cubicBezTo>
                    <a:cubicBezTo>
                      <a:pt x="48" y="62"/>
                      <a:pt x="47" y="63"/>
                      <a:pt x="46" y="63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25" y="63"/>
                      <a:pt x="24" y="62"/>
                      <a:pt x="24" y="60"/>
                    </a:cubicBezTo>
                    <a:cubicBezTo>
                      <a:pt x="24" y="59"/>
                      <a:pt x="26" y="56"/>
                      <a:pt x="26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2" y="53"/>
                      <a:pt x="0" y="50"/>
                      <a:pt x="0" y="4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0" y="0"/>
                      <a:pt x="73" y="2"/>
                      <a:pt x="73" y="6"/>
                    </a:cubicBezTo>
                    <a:lnTo>
                      <a:pt x="73" y="47"/>
                    </a:lnTo>
                    <a:close/>
                    <a:moveTo>
                      <a:pt x="68" y="6"/>
                    </a:moveTo>
                    <a:cubicBezTo>
                      <a:pt x="68" y="5"/>
                      <a:pt x="67" y="5"/>
                      <a:pt x="67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5"/>
                      <a:pt x="5" y="6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8"/>
                      <a:pt x="5" y="39"/>
                      <a:pt x="6" y="39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7" y="39"/>
                      <a:pt x="68" y="38"/>
                      <a:pt x="68" y="37"/>
                    </a:cubicBezTo>
                    <a:lnTo>
                      <a:pt x="68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</a:p>
            </p:txBody>
          </p:sp>
          <p:sp>
            <p:nvSpPr>
              <p:cNvPr id="30" name="ïşḻïďe"/>
              <p:cNvSpPr/>
              <p:nvPr/>
            </p:nvSpPr>
            <p:spPr>
              <a:xfrm>
                <a:off x="1180511" y="2518737"/>
                <a:ext cx="3151039" cy="352120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  <p:sp>
            <p:nvSpPr>
              <p:cNvPr id="31" name="îṧ1íďê"/>
              <p:cNvSpPr/>
              <p:nvPr/>
            </p:nvSpPr>
            <p:spPr>
              <a:xfrm>
                <a:off x="1180512" y="2870857"/>
                <a:ext cx="3151039" cy="646331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algn="ctr" defTabSz="12192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en-US" altLang="zh-CN" sz="1200" dirty="0"/>
                  <a:t>Copy paste fonts. Choose the only option to retain text……</a:t>
                </a:r>
                <a:endParaRPr lang="zh-CN" altLang="en-US" sz="1200" dirty="0"/>
              </a:p>
            </p:txBody>
          </p:sp>
        </p:grpSp>
        <p:grpSp>
          <p:nvGrpSpPr>
            <p:cNvPr id="9" name="íşḷïḍè"/>
            <p:cNvGrpSpPr/>
            <p:nvPr/>
          </p:nvGrpSpPr>
          <p:grpSpPr>
            <a:xfrm>
              <a:off x="669924" y="3748632"/>
              <a:ext cx="3500182" cy="2201654"/>
              <a:chOff x="1180511" y="1535148"/>
              <a:chExt cx="3151040" cy="1982040"/>
            </a:xfrm>
          </p:grpSpPr>
          <p:sp>
            <p:nvSpPr>
              <p:cNvPr id="22" name="íṣḻiḑè"/>
              <p:cNvSpPr/>
              <p:nvPr/>
            </p:nvSpPr>
            <p:spPr>
              <a:xfrm>
                <a:off x="1180512" y="1535148"/>
                <a:ext cx="3151039" cy="1969400"/>
              </a:xfrm>
              <a:prstGeom prst="roundRect">
                <a:avLst>
                  <a:gd name="adj" fmla="val 6195"/>
                </a:avLst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23" name="ïṩlïde"/>
              <p:cNvSpPr/>
              <p:nvPr/>
            </p:nvSpPr>
            <p:spPr>
              <a:xfrm>
                <a:off x="2407163" y="1635398"/>
                <a:ext cx="697736" cy="69773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4" name="ïṣ1íḍê"/>
              <p:cNvSpPr/>
              <p:nvPr/>
            </p:nvSpPr>
            <p:spPr bwMode="auto">
              <a:xfrm>
                <a:off x="2566355" y="1821001"/>
                <a:ext cx="379352" cy="326531"/>
              </a:xfrm>
              <a:custGeom>
                <a:avLst/>
                <a:gdLst/>
                <a:ahLst/>
                <a:cxnLst>
                  <a:cxn ang="0">
                    <a:pos x="73" y="47"/>
                  </a:cxn>
                  <a:cxn ang="0">
                    <a:pos x="67" y="53"/>
                  </a:cxn>
                  <a:cxn ang="0">
                    <a:pos x="46" y="53"/>
                  </a:cxn>
                  <a:cxn ang="0">
                    <a:pos x="48" y="60"/>
                  </a:cxn>
                  <a:cxn ang="0">
                    <a:pos x="46" y="63"/>
                  </a:cxn>
                  <a:cxn ang="0">
                    <a:pos x="26" y="63"/>
                  </a:cxn>
                  <a:cxn ang="0">
                    <a:pos x="24" y="60"/>
                  </a:cxn>
                  <a:cxn ang="0">
                    <a:pos x="26" y="53"/>
                  </a:cxn>
                  <a:cxn ang="0">
                    <a:pos x="6" y="53"/>
                  </a:cxn>
                  <a:cxn ang="0">
                    <a:pos x="0" y="47"/>
                  </a:cxn>
                  <a:cxn ang="0">
                    <a:pos x="0" y="6"/>
                  </a:cxn>
                  <a:cxn ang="0">
                    <a:pos x="6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47"/>
                  </a:cxn>
                  <a:cxn ang="0">
                    <a:pos x="68" y="6"/>
                  </a:cxn>
                  <a:cxn ang="0">
                    <a:pos x="67" y="5"/>
                  </a:cxn>
                  <a:cxn ang="0">
                    <a:pos x="6" y="5"/>
                  </a:cxn>
                  <a:cxn ang="0">
                    <a:pos x="5" y="6"/>
                  </a:cxn>
                  <a:cxn ang="0">
                    <a:pos x="5" y="37"/>
                  </a:cxn>
                  <a:cxn ang="0">
                    <a:pos x="6" y="39"/>
                  </a:cxn>
                  <a:cxn ang="0">
                    <a:pos x="67" y="39"/>
                  </a:cxn>
                  <a:cxn ang="0">
                    <a:pos x="68" y="37"/>
                  </a:cxn>
                  <a:cxn ang="0">
                    <a:pos x="68" y="6"/>
                  </a:cxn>
                </a:cxnLst>
                <a:rect l="0" t="0" r="r" b="b"/>
                <a:pathLst>
                  <a:path w="73" h="63">
                    <a:moveTo>
                      <a:pt x="73" y="47"/>
                    </a:moveTo>
                    <a:cubicBezTo>
                      <a:pt x="73" y="50"/>
                      <a:pt x="70" y="53"/>
                      <a:pt x="67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6"/>
                      <a:pt x="48" y="59"/>
                      <a:pt x="48" y="60"/>
                    </a:cubicBezTo>
                    <a:cubicBezTo>
                      <a:pt x="48" y="62"/>
                      <a:pt x="47" y="63"/>
                      <a:pt x="46" y="63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25" y="63"/>
                      <a:pt x="24" y="62"/>
                      <a:pt x="24" y="60"/>
                    </a:cubicBezTo>
                    <a:cubicBezTo>
                      <a:pt x="24" y="59"/>
                      <a:pt x="26" y="56"/>
                      <a:pt x="26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2" y="53"/>
                      <a:pt x="0" y="50"/>
                      <a:pt x="0" y="4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0" y="0"/>
                      <a:pt x="73" y="2"/>
                      <a:pt x="73" y="6"/>
                    </a:cubicBezTo>
                    <a:lnTo>
                      <a:pt x="73" y="47"/>
                    </a:lnTo>
                    <a:close/>
                    <a:moveTo>
                      <a:pt x="68" y="6"/>
                    </a:moveTo>
                    <a:cubicBezTo>
                      <a:pt x="68" y="5"/>
                      <a:pt x="67" y="5"/>
                      <a:pt x="67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5"/>
                      <a:pt x="5" y="6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8"/>
                      <a:pt x="5" y="39"/>
                      <a:pt x="6" y="39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7" y="39"/>
                      <a:pt x="68" y="38"/>
                      <a:pt x="68" y="37"/>
                    </a:cubicBezTo>
                    <a:lnTo>
                      <a:pt x="68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</a:p>
            </p:txBody>
          </p:sp>
          <p:sp>
            <p:nvSpPr>
              <p:cNvPr id="25" name="ïšḷiḋé"/>
              <p:cNvSpPr/>
              <p:nvPr/>
            </p:nvSpPr>
            <p:spPr>
              <a:xfrm>
                <a:off x="1180511" y="2518737"/>
                <a:ext cx="3151039" cy="352120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  <p:sp>
            <p:nvSpPr>
              <p:cNvPr id="26" name="ïṡľíḋé"/>
              <p:cNvSpPr/>
              <p:nvPr/>
            </p:nvSpPr>
            <p:spPr>
              <a:xfrm>
                <a:off x="1180512" y="2870857"/>
                <a:ext cx="3151039" cy="646331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algn="ctr" defTabSz="12192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en-US" altLang="zh-CN" sz="1200" dirty="0"/>
                  <a:t>Copy paste fonts. Choose the only option to retain text……</a:t>
                </a:r>
                <a:endParaRPr lang="zh-CN" altLang="en-US" sz="1200" dirty="0"/>
              </a:p>
            </p:txBody>
          </p:sp>
        </p:grpSp>
        <p:grpSp>
          <p:nvGrpSpPr>
            <p:cNvPr id="10" name="ïşlíḍe"/>
            <p:cNvGrpSpPr/>
            <p:nvPr/>
          </p:nvGrpSpPr>
          <p:grpSpPr>
            <a:xfrm>
              <a:off x="4345115" y="3748632"/>
              <a:ext cx="3500182" cy="2201654"/>
              <a:chOff x="1180511" y="1535148"/>
              <a:chExt cx="3151040" cy="1982040"/>
            </a:xfrm>
          </p:grpSpPr>
          <p:sp>
            <p:nvSpPr>
              <p:cNvPr id="17" name="îsļidê"/>
              <p:cNvSpPr/>
              <p:nvPr/>
            </p:nvSpPr>
            <p:spPr>
              <a:xfrm>
                <a:off x="1180512" y="1535148"/>
                <a:ext cx="3151039" cy="1969400"/>
              </a:xfrm>
              <a:prstGeom prst="roundRect">
                <a:avLst>
                  <a:gd name="adj" fmla="val 6195"/>
                </a:avLst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8" name="îṥḻîḋé"/>
              <p:cNvSpPr/>
              <p:nvPr/>
            </p:nvSpPr>
            <p:spPr>
              <a:xfrm>
                <a:off x="2407163" y="1635398"/>
                <a:ext cx="697736" cy="69773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9" name="îšḻïḓè"/>
              <p:cNvSpPr/>
              <p:nvPr/>
            </p:nvSpPr>
            <p:spPr bwMode="auto">
              <a:xfrm>
                <a:off x="2566355" y="1821001"/>
                <a:ext cx="379352" cy="326531"/>
              </a:xfrm>
              <a:custGeom>
                <a:avLst/>
                <a:gdLst/>
                <a:ahLst/>
                <a:cxnLst>
                  <a:cxn ang="0">
                    <a:pos x="73" y="47"/>
                  </a:cxn>
                  <a:cxn ang="0">
                    <a:pos x="67" y="53"/>
                  </a:cxn>
                  <a:cxn ang="0">
                    <a:pos x="46" y="53"/>
                  </a:cxn>
                  <a:cxn ang="0">
                    <a:pos x="48" y="60"/>
                  </a:cxn>
                  <a:cxn ang="0">
                    <a:pos x="46" y="63"/>
                  </a:cxn>
                  <a:cxn ang="0">
                    <a:pos x="26" y="63"/>
                  </a:cxn>
                  <a:cxn ang="0">
                    <a:pos x="24" y="60"/>
                  </a:cxn>
                  <a:cxn ang="0">
                    <a:pos x="26" y="53"/>
                  </a:cxn>
                  <a:cxn ang="0">
                    <a:pos x="6" y="53"/>
                  </a:cxn>
                  <a:cxn ang="0">
                    <a:pos x="0" y="47"/>
                  </a:cxn>
                  <a:cxn ang="0">
                    <a:pos x="0" y="6"/>
                  </a:cxn>
                  <a:cxn ang="0">
                    <a:pos x="6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47"/>
                  </a:cxn>
                  <a:cxn ang="0">
                    <a:pos x="68" y="6"/>
                  </a:cxn>
                  <a:cxn ang="0">
                    <a:pos x="67" y="5"/>
                  </a:cxn>
                  <a:cxn ang="0">
                    <a:pos x="6" y="5"/>
                  </a:cxn>
                  <a:cxn ang="0">
                    <a:pos x="5" y="6"/>
                  </a:cxn>
                  <a:cxn ang="0">
                    <a:pos x="5" y="37"/>
                  </a:cxn>
                  <a:cxn ang="0">
                    <a:pos x="6" y="39"/>
                  </a:cxn>
                  <a:cxn ang="0">
                    <a:pos x="67" y="39"/>
                  </a:cxn>
                  <a:cxn ang="0">
                    <a:pos x="68" y="37"/>
                  </a:cxn>
                  <a:cxn ang="0">
                    <a:pos x="68" y="6"/>
                  </a:cxn>
                </a:cxnLst>
                <a:rect l="0" t="0" r="r" b="b"/>
                <a:pathLst>
                  <a:path w="73" h="63">
                    <a:moveTo>
                      <a:pt x="73" y="47"/>
                    </a:moveTo>
                    <a:cubicBezTo>
                      <a:pt x="73" y="50"/>
                      <a:pt x="70" y="53"/>
                      <a:pt x="67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6"/>
                      <a:pt x="48" y="59"/>
                      <a:pt x="48" y="60"/>
                    </a:cubicBezTo>
                    <a:cubicBezTo>
                      <a:pt x="48" y="62"/>
                      <a:pt x="47" y="63"/>
                      <a:pt x="46" y="63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25" y="63"/>
                      <a:pt x="24" y="62"/>
                      <a:pt x="24" y="60"/>
                    </a:cubicBezTo>
                    <a:cubicBezTo>
                      <a:pt x="24" y="59"/>
                      <a:pt x="26" y="56"/>
                      <a:pt x="26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2" y="53"/>
                      <a:pt x="0" y="50"/>
                      <a:pt x="0" y="4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0" y="0"/>
                      <a:pt x="73" y="2"/>
                      <a:pt x="73" y="6"/>
                    </a:cubicBezTo>
                    <a:lnTo>
                      <a:pt x="73" y="47"/>
                    </a:lnTo>
                    <a:close/>
                    <a:moveTo>
                      <a:pt x="68" y="6"/>
                    </a:moveTo>
                    <a:cubicBezTo>
                      <a:pt x="68" y="5"/>
                      <a:pt x="67" y="5"/>
                      <a:pt x="67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5"/>
                      <a:pt x="5" y="6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8"/>
                      <a:pt x="5" y="39"/>
                      <a:pt x="6" y="39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7" y="39"/>
                      <a:pt x="68" y="38"/>
                      <a:pt x="68" y="37"/>
                    </a:cubicBezTo>
                    <a:lnTo>
                      <a:pt x="68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</a:p>
            </p:txBody>
          </p:sp>
          <p:sp>
            <p:nvSpPr>
              <p:cNvPr id="20" name="iśľiḑe"/>
              <p:cNvSpPr/>
              <p:nvPr/>
            </p:nvSpPr>
            <p:spPr>
              <a:xfrm>
                <a:off x="1180511" y="2518737"/>
                <a:ext cx="3151039" cy="352120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  <p:sp>
            <p:nvSpPr>
              <p:cNvPr id="21" name="iṡľiḋè"/>
              <p:cNvSpPr/>
              <p:nvPr/>
            </p:nvSpPr>
            <p:spPr>
              <a:xfrm>
                <a:off x="1180512" y="2870857"/>
                <a:ext cx="3151039" cy="646331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algn="ctr" defTabSz="12192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en-US" altLang="zh-CN" sz="1200" dirty="0"/>
                  <a:t>Copy paste fonts. Choose the only option to retain text……</a:t>
                </a:r>
                <a:endParaRPr lang="zh-CN" altLang="en-US" sz="1200" dirty="0"/>
              </a:p>
            </p:txBody>
          </p:sp>
        </p:grpSp>
        <p:grpSp>
          <p:nvGrpSpPr>
            <p:cNvPr id="11" name="íṧḻïḑe"/>
            <p:cNvGrpSpPr/>
            <p:nvPr/>
          </p:nvGrpSpPr>
          <p:grpSpPr>
            <a:xfrm>
              <a:off x="8020305" y="3748632"/>
              <a:ext cx="3500182" cy="2201654"/>
              <a:chOff x="1180511" y="1535148"/>
              <a:chExt cx="3151040" cy="1982040"/>
            </a:xfrm>
          </p:grpSpPr>
          <p:sp>
            <p:nvSpPr>
              <p:cNvPr id="12" name="iṩlîḍê"/>
              <p:cNvSpPr/>
              <p:nvPr/>
            </p:nvSpPr>
            <p:spPr>
              <a:xfrm>
                <a:off x="1180512" y="1535148"/>
                <a:ext cx="3151039" cy="1969400"/>
              </a:xfrm>
              <a:prstGeom prst="roundRect">
                <a:avLst>
                  <a:gd name="adj" fmla="val 6195"/>
                </a:avLst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3" name="íşļiḑê"/>
              <p:cNvSpPr/>
              <p:nvPr/>
            </p:nvSpPr>
            <p:spPr>
              <a:xfrm>
                <a:off x="2407163" y="1635398"/>
                <a:ext cx="697736" cy="69773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4" name="iśļiḑè"/>
              <p:cNvSpPr/>
              <p:nvPr/>
            </p:nvSpPr>
            <p:spPr bwMode="auto">
              <a:xfrm>
                <a:off x="2566355" y="1821001"/>
                <a:ext cx="379352" cy="326531"/>
              </a:xfrm>
              <a:custGeom>
                <a:avLst/>
                <a:gdLst/>
                <a:ahLst/>
                <a:cxnLst>
                  <a:cxn ang="0">
                    <a:pos x="73" y="47"/>
                  </a:cxn>
                  <a:cxn ang="0">
                    <a:pos x="67" y="53"/>
                  </a:cxn>
                  <a:cxn ang="0">
                    <a:pos x="46" y="53"/>
                  </a:cxn>
                  <a:cxn ang="0">
                    <a:pos x="48" y="60"/>
                  </a:cxn>
                  <a:cxn ang="0">
                    <a:pos x="46" y="63"/>
                  </a:cxn>
                  <a:cxn ang="0">
                    <a:pos x="26" y="63"/>
                  </a:cxn>
                  <a:cxn ang="0">
                    <a:pos x="24" y="60"/>
                  </a:cxn>
                  <a:cxn ang="0">
                    <a:pos x="26" y="53"/>
                  </a:cxn>
                  <a:cxn ang="0">
                    <a:pos x="6" y="53"/>
                  </a:cxn>
                  <a:cxn ang="0">
                    <a:pos x="0" y="47"/>
                  </a:cxn>
                  <a:cxn ang="0">
                    <a:pos x="0" y="6"/>
                  </a:cxn>
                  <a:cxn ang="0">
                    <a:pos x="6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47"/>
                  </a:cxn>
                  <a:cxn ang="0">
                    <a:pos x="68" y="6"/>
                  </a:cxn>
                  <a:cxn ang="0">
                    <a:pos x="67" y="5"/>
                  </a:cxn>
                  <a:cxn ang="0">
                    <a:pos x="6" y="5"/>
                  </a:cxn>
                  <a:cxn ang="0">
                    <a:pos x="5" y="6"/>
                  </a:cxn>
                  <a:cxn ang="0">
                    <a:pos x="5" y="37"/>
                  </a:cxn>
                  <a:cxn ang="0">
                    <a:pos x="6" y="39"/>
                  </a:cxn>
                  <a:cxn ang="0">
                    <a:pos x="67" y="39"/>
                  </a:cxn>
                  <a:cxn ang="0">
                    <a:pos x="68" y="37"/>
                  </a:cxn>
                  <a:cxn ang="0">
                    <a:pos x="68" y="6"/>
                  </a:cxn>
                </a:cxnLst>
                <a:rect l="0" t="0" r="r" b="b"/>
                <a:pathLst>
                  <a:path w="73" h="63">
                    <a:moveTo>
                      <a:pt x="73" y="47"/>
                    </a:moveTo>
                    <a:cubicBezTo>
                      <a:pt x="73" y="50"/>
                      <a:pt x="70" y="53"/>
                      <a:pt x="67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6"/>
                      <a:pt x="48" y="59"/>
                      <a:pt x="48" y="60"/>
                    </a:cubicBezTo>
                    <a:cubicBezTo>
                      <a:pt x="48" y="62"/>
                      <a:pt x="47" y="63"/>
                      <a:pt x="46" y="63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25" y="63"/>
                      <a:pt x="24" y="62"/>
                      <a:pt x="24" y="60"/>
                    </a:cubicBezTo>
                    <a:cubicBezTo>
                      <a:pt x="24" y="59"/>
                      <a:pt x="26" y="56"/>
                      <a:pt x="26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2" y="53"/>
                      <a:pt x="0" y="50"/>
                      <a:pt x="0" y="4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0" y="0"/>
                      <a:pt x="73" y="2"/>
                      <a:pt x="73" y="6"/>
                    </a:cubicBezTo>
                    <a:lnTo>
                      <a:pt x="73" y="47"/>
                    </a:lnTo>
                    <a:close/>
                    <a:moveTo>
                      <a:pt x="68" y="6"/>
                    </a:moveTo>
                    <a:cubicBezTo>
                      <a:pt x="68" y="5"/>
                      <a:pt x="67" y="5"/>
                      <a:pt x="67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5"/>
                      <a:pt x="5" y="6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8"/>
                      <a:pt x="5" y="39"/>
                      <a:pt x="6" y="39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7" y="39"/>
                      <a:pt x="68" y="38"/>
                      <a:pt x="68" y="37"/>
                    </a:cubicBezTo>
                    <a:lnTo>
                      <a:pt x="68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</a:p>
            </p:txBody>
          </p:sp>
          <p:sp>
            <p:nvSpPr>
              <p:cNvPr id="15" name="ïšļiḋê"/>
              <p:cNvSpPr/>
              <p:nvPr/>
            </p:nvSpPr>
            <p:spPr>
              <a:xfrm>
                <a:off x="1180511" y="2518737"/>
                <a:ext cx="3151039" cy="352120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  <p:sp>
            <p:nvSpPr>
              <p:cNvPr id="16" name="íṡļîďê"/>
              <p:cNvSpPr/>
              <p:nvPr/>
            </p:nvSpPr>
            <p:spPr>
              <a:xfrm>
                <a:off x="1180512" y="2870857"/>
                <a:ext cx="3151039" cy="646331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algn="ctr" defTabSz="12192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en-US" altLang="zh-CN" sz="1200" dirty="0"/>
                  <a:t>Copy paste fonts. Choose the only option to retain text……</a:t>
                </a:r>
                <a:endParaRPr lang="zh-CN" altLang="en-US" sz="1200" dirty="0"/>
              </a:p>
            </p:txBody>
          </p:sp>
        </p:grp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 userDrawn="1">
            <p:ph type="body" idx="1"/>
          </p:nvPr>
        </p:nvSpPr>
        <p:spPr/>
        <p:txBody>
          <a:bodyPr/>
          <a:lstStyle/>
          <a:p>
            <a:pPr lvl="0"/>
            <a:r>
              <a:rPr lang="en-US" altLang="zh-CN"/>
              <a:t>Supporting text here.</a:t>
            </a:r>
            <a:endParaRPr lang="en-US" altLang="zh-CN"/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9906743" y="2132852"/>
            <a:ext cx="1613745" cy="2048434"/>
          </a:xfrm>
          <a:prstGeom prst="rect">
            <a:avLst/>
          </a:prstGeom>
          <a:noFill/>
          <a:effectLst>
            <a:reflection blurRad="6350" stA="50000" endA="300" endPos="48000" dir="5400000" sy="-100000" algn="bl" rotWithShape="0"/>
          </a:effectLst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dirty="0">
                <a:ln w="44450" cap="rnd">
                  <a:noFill/>
                </a:ln>
                <a:solidFill>
                  <a:schemeClr val="bg1"/>
                </a:solidFill>
                <a:effectLst/>
                <a:latin typeface="Impact" panose="020B0806030902050204" pitchFamily="34" charset="0"/>
                <a:cs typeface="Arial" panose="020B0604020202020204" pitchFamily="34" charset="0"/>
              </a:rPr>
              <a:t>05</a:t>
            </a:r>
            <a:endParaRPr lang="zh-CN" altLang="en-US" dirty="0">
              <a:ln w="44450" cap="rnd">
                <a:noFill/>
              </a:ln>
              <a:solidFill>
                <a:schemeClr val="bg1"/>
              </a:solidFill>
              <a:effectLst/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303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314000"/>
            <a:ext cx="10845800" cy="4670146"/>
            <a:chOff x="673100" y="1314000"/>
            <a:chExt cx="10845800" cy="4670146"/>
          </a:xfrm>
        </p:grpSpPr>
        <p:grpSp>
          <p:nvGrpSpPr>
            <p:cNvPr id="6" name="ïSḷïďè"/>
            <p:cNvGrpSpPr/>
            <p:nvPr/>
          </p:nvGrpSpPr>
          <p:grpSpPr>
            <a:xfrm>
              <a:off x="5575300" y="1873810"/>
              <a:ext cx="5943600" cy="3506679"/>
              <a:chOff x="6090823" y="1772817"/>
              <a:chExt cx="5126060" cy="3024336"/>
            </a:xfrm>
          </p:grpSpPr>
          <p:grpSp>
            <p:nvGrpSpPr>
              <p:cNvPr id="38" name="ïsľíḓê"/>
              <p:cNvGrpSpPr/>
              <p:nvPr/>
            </p:nvGrpSpPr>
            <p:grpSpPr>
              <a:xfrm>
                <a:off x="6090823" y="1772817"/>
                <a:ext cx="5126060" cy="3024336"/>
                <a:chOff x="1660525" y="3814763"/>
                <a:chExt cx="10310812" cy="6083300"/>
              </a:xfrm>
              <a:solidFill>
                <a:schemeClr val="tx1">
                  <a:lumMod val="20000"/>
                  <a:lumOff val="80000"/>
                </a:schemeClr>
              </a:solidFill>
            </p:grpSpPr>
            <p:sp>
              <p:nvSpPr>
                <p:cNvPr id="40" name="ïšlîdê"/>
                <p:cNvSpPr/>
                <p:nvPr/>
              </p:nvSpPr>
              <p:spPr bwMode="auto">
                <a:xfrm>
                  <a:off x="2898775" y="4237039"/>
                  <a:ext cx="7829550" cy="4830762"/>
                </a:xfrm>
                <a:custGeom>
                  <a:avLst/>
                  <a:gdLst>
                    <a:gd name="T0" fmla="*/ 0 w 4932"/>
                    <a:gd name="T1" fmla="*/ 3043 h 3043"/>
                    <a:gd name="T2" fmla="*/ 4932 w 4932"/>
                    <a:gd name="T3" fmla="*/ 3043 h 3043"/>
                    <a:gd name="T4" fmla="*/ 4932 w 4932"/>
                    <a:gd name="T5" fmla="*/ 0 h 3043"/>
                    <a:gd name="T6" fmla="*/ 0 w 4932"/>
                    <a:gd name="T7" fmla="*/ 0 h 3043"/>
                    <a:gd name="T8" fmla="*/ 0 w 4932"/>
                    <a:gd name="T9" fmla="*/ 3043 h 3043"/>
                    <a:gd name="T10" fmla="*/ 41 w 4932"/>
                    <a:gd name="T11" fmla="*/ 40 h 3043"/>
                    <a:gd name="T12" fmla="*/ 4891 w 4932"/>
                    <a:gd name="T13" fmla="*/ 40 h 3043"/>
                    <a:gd name="T14" fmla="*/ 4891 w 4932"/>
                    <a:gd name="T15" fmla="*/ 3003 h 3043"/>
                    <a:gd name="T16" fmla="*/ 41 w 4932"/>
                    <a:gd name="T17" fmla="*/ 3003 h 3043"/>
                    <a:gd name="T18" fmla="*/ 41 w 4932"/>
                    <a:gd name="T19" fmla="*/ 40 h 3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932" h="3043">
                      <a:moveTo>
                        <a:pt x="0" y="3043"/>
                      </a:moveTo>
                      <a:lnTo>
                        <a:pt x="4932" y="3043"/>
                      </a:lnTo>
                      <a:lnTo>
                        <a:pt x="4932" y="0"/>
                      </a:lnTo>
                      <a:lnTo>
                        <a:pt x="0" y="0"/>
                      </a:lnTo>
                      <a:lnTo>
                        <a:pt x="0" y="3043"/>
                      </a:lnTo>
                      <a:close/>
                      <a:moveTo>
                        <a:pt x="41" y="40"/>
                      </a:moveTo>
                      <a:lnTo>
                        <a:pt x="4891" y="40"/>
                      </a:lnTo>
                      <a:lnTo>
                        <a:pt x="4891" y="3003"/>
                      </a:lnTo>
                      <a:lnTo>
                        <a:pt x="41" y="3003"/>
                      </a:lnTo>
                      <a:lnTo>
                        <a:pt x="41" y="4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41" name="íṥlïďè"/>
                <p:cNvSpPr/>
                <p:nvPr/>
              </p:nvSpPr>
              <p:spPr bwMode="auto">
                <a:xfrm>
                  <a:off x="6777038" y="4057652"/>
                  <a:ext cx="76200" cy="7143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42" name="íš1ïďé"/>
                <p:cNvSpPr/>
                <p:nvPr/>
              </p:nvSpPr>
              <p:spPr bwMode="auto">
                <a:xfrm>
                  <a:off x="1660525" y="3814763"/>
                  <a:ext cx="10310812" cy="6083300"/>
                </a:xfrm>
                <a:custGeom>
                  <a:avLst/>
                  <a:gdLst>
                    <a:gd name="T0" fmla="*/ 2333 w 2547"/>
                    <a:gd name="T1" fmla="*/ 1380 h 1525"/>
                    <a:gd name="T2" fmla="*/ 2333 w 2547"/>
                    <a:gd name="T3" fmla="*/ 115 h 1525"/>
                    <a:gd name="T4" fmla="*/ 2218 w 2547"/>
                    <a:gd name="T5" fmla="*/ 0 h 1525"/>
                    <a:gd name="T6" fmla="*/ 329 w 2547"/>
                    <a:gd name="T7" fmla="*/ 0 h 1525"/>
                    <a:gd name="T8" fmla="*/ 214 w 2547"/>
                    <a:gd name="T9" fmla="*/ 115 h 1525"/>
                    <a:gd name="T10" fmla="*/ 214 w 2547"/>
                    <a:gd name="T11" fmla="*/ 1380 h 1525"/>
                    <a:gd name="T12" fmla="*/ 0 w 2547"/>
                    <a:gd name="T13" fmla="*/ 1380 h 1525"/>
                    <a:gd name="T14" fmla="*/ 0 w 2547"/>
                    <a:gd name="T15" fmla="*/ 1418 h 1525"/>
                    <a:gd name="T16" fmla="*/ 107 w 2547"/>
                    <a:gd name="T17" fmla="*/ 1525 h 1525"/>
                    <a:gd name="T18" fmla="*/ 2440 w 2547"/>
                    <a:gd name="T19" fmla="*/ 1525 h 1525"/>
                    <a:gd name="T20" fmla="*/ 2547 w 2547"/>
                    <a:gd name="T21" fmla="*/ 1418 h 1525"/>
                    <a:gd name="T22" fmla="*/ 2547 w 2547"/>
                    <a:gd name="T23" fmla="*/ 1380 h 1525"/>
                    <a:gd name="T24" fmla="*/ 2333 w 2547"/>
                    <a:gd name="T25" fmla="*/ 1380 h 1525"/>
                    <a:gd name="T26" fmla="*/ 246 w 2547"/>
                    <a:gd name="T27" fmla="*/ 115 h 1525"/>
                    <a:gd name="T28" fmla="*/ 329 w 2547"/>
                    <a:gd name="T29" fmla="*/ 32 h 1525"/>
                    <a:gd name="T30" fmla="*/ 2218 w 2547"/>
                    <a:gd name="T31" fmla="*/ 32 h 1525"/>
                    <a:gd name="T32" fmla="*/ 2301 w 2547"/>
                    <a:gd name="T33" fmla="*/ 115 h 1525"/>
                    <a:gd name="T34" fmla="*/ 2301 w 2547"/>
                    <a:gd name="T35" fmla="*/ 1380 h 1525"/>
                    <a:gd name="T36" fmla="*/ 246 w 2547"/>
                    <a:gd name="T37" fmla="*/ 1380 h 1525"/>
                    <a:gd name="T38" fmla="*/ 246 w 2547"/>
                    <a:gd name="T39" fmla="*/ 115 h 1525"/>
                    <a:gd name="T40" fmla="*/ 1486 w 2547"/>
                    <a:gd name="T41" fmla="*/ 1412 h 1525"/>
                    <a:gd name="T42" fmla="*/ 1446 w 2547"/>
                    <a:gd name="T43" fmla="*/ 1448 h 1525"/>
                    <a:gd name="T44" fmla="*/ 1100 w 2547"/>
                    <a:gd name="T45" fmla="*/ 1448 h 1525"/>
                    <a:gd name="T46" fmla="*/ 1061 w 2547"/>
                    <a:gd name="T47" fmla="*/ 1412 h 1525"/>
                    <a:gd name="T48" fmla="*/ 1486 w 2547"/>
                    <a:gd name="T49" fmla="*/ 1412 h 1525"/>
                    <a:gd name="T50" fmla="*/ 2515 w 2547"/>
                    <a:gd name="T51" fmla="*/ 1418 h 1525"/>
                    <a:gd name="T52" fmla="*/ 2440 w 2547"/>
                    <a:gd name="T53" fmla="*/ 1493 h 1525"/>
                    <a:gd name="T54" fmla="*/ 107 w 2547"/>
                    <a:gd name="T55" fmla="*/ 1493 h 1525"/>
                    <a:gd name="T56" fmla="*/ 32 w 2547"/>
                    <a:gd name="T57" fmla="*/ 1418 h 1525"/>
                    <a:gd name="T58" fmla="*/ 32 w 2547"/>
                    <a:gd name="T59" fmla="*/ 1412 h 1525"/>
                    <a:gd name="T60" fmla="*/ 1045 w 2547"/>
                    <a:gd name="T61" fmla="*/ 1412 h 1525"/>
                    <a:gd name="T62" fmla="*/ 1100 w 2547"/>
                    <a:gd name="T63" fmla="*/ 1464 h 1525"/>
                    <a:gd name="T64" fmla="*/ 1446 w 2547"/>
                    <a:gd name="T65" fmla="*/ 1464 h 1525"/>
                    <a:gd name="T66" fmla="*/ 1502 w 2547"/>
                    <a:gd name="T67" fmla="*/ 1412 h 1525"/>
                    <a:gd name="T68" fmla="*/ 2515 w 2547"/>
                    <a:gd name="T69" fmla="*/ 1412 h 1525"/>
                    <a:gd name="T70" fmla="*/ 2515 w 2547"/>
                    <a:gd name="T71" fmla="*/ 1418 h 15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547" h="1525">
                      <a:moveTo>
                        <a:pt x="2333" y="1380"/>
                      </a:moveTo>
                      <a:cubicBezTo>
                        <a:pt x="2333" y="115"/>
                        <a:pt x="2333" y="115"/>
                        <a:pt x="2333" y="115"/>
                      </a:cubicBezTo>
                      <a:cubicBezTo>
                        <a:pt x="2333" y="51"/>
                        <a:pt x="2281" y="0"/>
                        <a:pt x="2218" y="0"/>
                      </a:cubicBezTo>
                      <a:cubicBezTo>
                        <a:pt x="329" y="0"/>
                        <a:pt x="329" y="0"/>
                        <a:pt x="329" y="0"/>
                      </a:cubicBezTo>
                      <a:cubicBezTo>
                        <a:pt x="265" y="0"/>
                        <a:pt x="214" y="51"/>
                        <a:pt x="214" y="115"/>
                      </a:cubicBezTo>
                      <a:cubicBezTo>
                        <a:pt x="214" y="1380"/>
                        <a:pt x="214" y="1380"/>
                        <a:pt x="214" y="1380"/>
                      </a:cubicBezTo>
                      <a:cubicBezTo>
                        <a:pt x="0" y="1380"/>
                        <a:pt x="0" y="1380"/>
                        <a:pt x="0" y="1380"/>
                      </a:cubicBezTo>
                      <a:cubicBezTo>
                        <a:pt x="0" y="1418"/>
                        <a:pt x="0" y="1418"/>
                        <a:pt x="0" y="1418"/>
                      </a:cubicBezTo>
                      <a:cubicBezTo>
                        <a:pt x="0" y="1477"/>
                        <a:pt x="48" y="1525"/>
                        <a:pt x="107" y="1525"/>
                      </a:cubicBezTo>
                      <a:cubicBezTo>
                        <a:pt x="2440" y="1525"/>
                        <a:pt x="2440" y="1525"/>
                        <a:pt x="2440" y="1525"/>
                      </a:cubicBezTo>
                      <a:cubicBezTo>
                        <a:pt x="2499" y="1525"/>
                        <a:pt x="2547" y="1477"/>
                        <a:pt x="2547" y="1418"/>
                      </a:cubicBezTo>
                      <a:cubicBezTo>
                        <a:pt x="2547" y="1380"/>
                        <a:pt x="2547" y="1380"/>
                        <a:pt x="2547" y="1380"/>
                      </a:cubicBezTo>
                      <a:lnTo>
                        <a:pt x="2333" y="1380"/>
                      </a:lnTo>
                      <a:close/>
                      <a:moveTo>
                        <a:pt x="246" y="115"/>
                      </a:moveTo>
                      <a:cubicBezTo>
                        <a:pt x="246" y="69"/>
                        <a:pt x="283" y="32"/>
                        <a:pt x="329" y="32"/>
                      </a:cubicBezTo>
                      <a:cubicBezTo>
                        <a:pt x="2218" y="32"/>
                        <a:pt x="2218" y="32"/>
                        <a:pt x="2218" y="32"/>
                      </a:cubicBezTo>
                      <a:cubicBezTo>
                        <a:pt x="2264" y="32"/>
                        <a:pt x="2301" y="69"/>
                        <a:pt x="2301" y="115"/>
                      </a:cubicBezTo>
                      <a:cubicBezTo>
                        <a:pt x="2301" y="1380"/>
                        <a:pt x="2301" y="1380"/>
                        <a:pt x="2301" y="1380"/>
                      </a:cubicBezTo>
                      <a:cubicBezTo>
                        <a:pt x="246" y="1380"/>
                        <a:pt x="246" y="1380"/>
                        <a:pt x="246" y="1380"/>
                      </a:cubicBezTo>
                      <a:lnTo>
                        <a:pt x="246" y="115"/>
                      </a:lnTo>
                      <a:close/>
                      <a:moveTo>
                        <a:pt x="1486" y="1412"/>
                      </a:moveTo>
                      <a:cubicBezTo>
                        <a:pt x="1485" y="1432"/>
                        <a:pt x="1467" y="1448"/>
                        <a:pt x="1446" y="1448"/>
                      </a:cubicBezTo>
                      <a:cubicBezTo>
                        <a:pt x="1100" y="1448"/>
                        <a:pt x="1100" y="1448"/>
                        <a:pt x="1100" y="1448"/>
                      </a:cubicBezTo>
                      <a:cubicBezTo>
                        <a:pt x="1080" y="1448"/>
                        <a:pt x="1062" y="1432"/>
                        <a:pt x="1061" y="1412"/>
                      </a:cubicBezTo>
                      <a:lnTo>
                        <a:pt x="1486" y="1412"/>
                      </a:lnTo>
                      <a:close/>
                      <a:moveTo>
                        <a:pt x="2515" y="1418"/>
                      </a:moveTo>
                      <a:cubicBezTo>
                        <a:pt x="2515" y="1460"/>
                        <a:pt x="2481" y="1493"/>
                        <a:pt x="2440" y="1493"/>
                      </a:cubicBezTo>
                      <a:cubicBezTo>
                        <a:pt x="107" y="1493"/>
                        <a:pt x="107" y="1493"/>
                        <a:pt x="107" y="1493"/>
                      </a:cubicBezTo>
                      <a:cubicBezTo>
                        <a:pt x="66" y="1493"/>
                        <a:pt x="32" y="1460"/>
                        <a:pt x="32" y="1418"/>
                      </a:cubicBezTo>
                      <a:cubicBezTo>
                        <a:pt x="32" y="1412"/>
                        <a:pt x="32" y="1412"/>
                        <a:pt x="32" y="1412"/>
                      </a:cubicBezTo>
                      <a:cubicBezTo>
                        <a:pt x="1045" y="1412"/>
                        <a:pt x="1045" y="1412"/>
                        <a:pt x="1045" y="1412"/>
                      </a:cubicBezTo>
                      <a:cubicBezTo>
                        <a:pt x="1046" y="1441"/>
                        <a:pt x="1071" y="1464"/>
                        <a:pt x="1100" y="1464"/>
                      </a:cubicBezTo>
                      <a:cubicBezTo>
                        <a:pt x="1446" y="1464"/>
                        <a:pt x="1446" y="1464"/>
                        <a:pt x="1446" y="1464"/>
                      </a:cubicBezTo>
                      <a:cubicBezTo>
                        <a:pt x="1476" y="1464"/>
                        <a:pt x="1501" y="1441"/>
                        <a:pt x="1502" y="1412"/>
                      </a:cubicBezTo>
                      <a:cubicBezTo>
                        <a:pt x="2515" y="1412"/>
                        <a:pt x="2515" y="1412"/>
                        <a:pt x="2515" y="1412"/>
                      </a:cubicBezTo>
                      <a:lnTo>
                        <a:pt x="2515" y="14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</p:grpSp>
          <p:sp>
            <p:nvSpPr>
              <p:cNvPr id="39" name="îṩliḓé"/>
              <p:cNvSpPr/>
              <p:nvPr/>
            </p:nvSpPr>
            <p:spPr>
              <a:xfrm>
                <a:off x="6767453" y="2041798"/>
                <a:ext cx="3776722" cy="2279931"/>
              </a:xfrm>
              <a:prstGeom prst="rect">
                <a:avLst/>
              </a:prstGeom>
              <a:blipFill>
                <a:blip r:embed="rId2"/>
                <a:stretch>
                  <a:fillRect t="-10617" b="-10515"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grpSp>
          <p:nvGrpSpPr>
            <p:cNvPr id="7" name="isľídê"/>
            <p:cNvGrpSpPr/>
            <p:nvPr/>
          </p:nvGrpSpPr>
          <p:grpSpPr>
            <a:xfrm>
              <a:off x="673100" y="1314000"/>
              <a:ext cx="4136650" cy="944997"/>
              <a:chOff x="966000" y="2263718"/>
              <a:chExt cx="4136650" cy="944997"/>
            </a:xfrm>
          </p:grpSpPr>
          <p:grpSp>
            <p:nvGrpSpPr>
              <p:cNvPr id="32" name="islîḓê"/>
              <p:cNvGrpSpPr/>
              <p:nvPr/>
            </p:nvGrpSpPr>
            <p:grpSpPr>
              <a:xfrm>
                <a:off x="966000" y="2346805"/>
                <a:ext cx="476600" cy="476722"/>
                <a:chOff x="937191" y="1923652"/>
                <a:chExt cx="476600" cy="476722"/>
              </a:xfrm>
            </p:grpSpPr>
            <p:sp>
              <p:nvSpPr>
                <p:cNvPr id="36" name="íSliḑè"/>
                <p:cNvSpPr/>
                <p:nvPr/>
              </p:nvSpPr>
              <p:spPr>
                <a:xfrm>
                  <a:off x="937191" y="1923652"/>
                  <a:ext cx="476600" cy="476722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37" name="ïś1íḍé"/>
                <p:cNvSpPr/>
                <p:nvPr/>
              </p:nvSpPr>
              <p:spPr>
                <a:xfrm>
                  <a:off x="1031522" y="2010963"/>
                  <a:ext cx="287939" cy="3021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 fontScale="92500" lnSpcReduction="20000"/>
                </a:bodyPr>
                <a:lstStyle/>
                <a:p>
                  <a:pPr algn="ctr"/>
                </a:p>
              </p:txBody>
            </p:sp>
          </p:grpSp>
          <p:grpSp>
            <p:nvGrpSpPr>
              <p:cNvPr id="33" name="işḻïḓê"/>
              <p:cNvGrpSpPr/>
              <p:nvPr/>
            </p:nvGrpSpPr>
            <p:grpSpPr>
              <a:xfrm>
                <a:off x="1442600" y="2263718"/>
                <a:ext cx="3660050" cy="944997"/>
                <a:chOff x="1466269" y="1944000"/>
                <a:chExt cx="1895269" cy="944997"/>
              </a:xfrm>
            </p:grpSpPr>
            <p:sp>
              <p:nvSpPr>
                <p:cNvPr id="34" name="iŝlïḑe"/>
                <p:cNvSpPr/>
                <p:nvPr/>
              </p:nvSpPr>
              <p:spPr bwMode="auto">
                <a:xfrm>
                  <a:off x="1466269" y="2331598"/>
                  <a:ext cx="1895269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  <a:endParaRPr lang="en-US" altLang="zh-CN" sz="1100" dirty="0"/>
                </a:p>
              </p:txBody>
            </p:sp>
            <p:sp>
              <p:nvSpPr>
                <p:cNvPr id="35" name="îṡļîḋê"/>
                <p:cNvSpPr txBox="1"/>
                <p:nvPr/>
              </p:nvSpPr>
              <p:spPr bwMode="auto">
                <a:xfrm>
                  <a:off x="1466269" y="1944000"/>
                  <a:ext cx="1895269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/>
                    <a:t>Text here</a:t>
                  </a:r>
                  <a:endParaRPr lang="en-US" altLang="zh-CN" sz="2000" b="1" dirty="0"/>
                </a:p>
              </p:txBody>
            </p:sp>
          </p:grpSp>
        </p:grpSp>
        <p:grpSp>
          <p:nvGrpSpPr>
            <p:cNvPr id="8" name="íṧ1ïďè"/>
            <p:cNvGrpSpPr/>
            <p:nvPr/>
          </p:nvGrpSpPr>
          <p:grpSpPr>
            <a:xfrm>
              <a:off x="673100" y="3797432"/>
              <a:ext cx="4136650" cy="944997"/>
              <a:chOff x="966000" y="3735550"/>
              <a:chExt cx="4136650" cy="944997"/>
            </a:xfrm>
          </p:grpSpPr>
          <p:grpSp>
            <p:nvGrpSpPr>
              <p:cNvPr id="26" name="îṩľiḑe"/>
              <p:cNvGrpSpPr/>
              <p:nvPr/>
            </p:nvGrpSpPr>
            <p:grpSpPr>
              <a:xfrm>
                <a:off x="966000" y="3818637"/>
                <a:ext cx="476600" cy="476722"/>
                <a:chOff x="937191" y="3395484"/>
                <a:chExt cx="476600" cy="476722"/>
              </a:xfrm>
            </p:grpSpPr>
            <p:sp>
              <p:nvSpPr>
                <p:cNvPr id="30" name="ïSḷîḓe"/>
                <p:cNvSpPr/>
                <p:nvPr/>
              </p:nvSpPr>
              <p:spPr>
                <a:xfrm>
                  <a:off x="937191" y="3395484"/>
                  <a:ext cx="476600" cy="476722"/>
                </a:xfrm>
                <a:prstGeom prst="rect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31" name="iš1îḋe"/>
                <p:cNvSpPr/>
                <p:nvPr/>
              </p:nvSpPr>
              <p:spPr>
                <a:xfrm>
                  <a:off x="1031522" y="3482795"/>
                  <a:ext cx="287939" cy="3021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 fontScale="92500" lnSpcReduction="20000"/>
                </a:bodyPr>
                <a:lstStyle/>
                <a:p>
                  <a:pPr algn="ctr"/>
                </a:p>
              </p:txBody>
            </p:sp>
          </p:grpSp>
          <p:grpSp>
            <p:nvGrpSpPr>
              <p:cNvPr id="27" name="îšļîḑè"/>
              <p:cNvGrpSpPr/>
              <p:nvPr/>
            </p:nvGrpSpPr>
            <p:grpSpPr>
              <a:xfrm>
                <a:off x="1442600" y="3735550"/>
                <a:ext cx="3660050" cy="944997"/>
                <a:chOff x="1461000" y="3429003"/>
                <a:chExt cx="1895269" cy="944997"/>
              </a:xfrm>
            </p:grpSpPr>
            <p:sp>
              <p:nvSpPr>
                <p:cNvPr id="28" name="ï$ḻiďé"/>
                <p:cNvSpPr/>
                <p:nvPr/>
              </p:nvSpPr>
              <p:spPr bwMode="auto">
                <a:xfrm>
                  <a:off x="1461000" y="3816601"/>
                  <a:ext cx="1895269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  <a:endParaRPr lang="en-US" altLang="zh-CN" sz="1100" dirty="0"/>
                </a:p>
              </p:txBody>
            </p:sp>
            <p:sp>
              <p:nvSpPr>
                <p:cNvPr id="29" name="işľîḓè"/>
                <p:cNvSpPr txBox="1"/>
                <p:nvPr/>
              </p:nvSpPr>
              <p:spPr bwMode="auto">
                <a:xfrm>
                  <a:off x="1461000" y="3429003"/>
                  <a:ext cx="1895269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/>
                    <a:t>Text here</a:t>
                  </a:r>
                  <a:endParaRPr lang="en-US" altLang="zh-CN" sz="2000" b="1" dirty="0"/>
                </a:p>
              </p:txBody>
            </p:sp>
          </p:grpSp>
        </p:grpSp>
        <p:grpSp>
          <p:nvGrpSpPr>
            <p:cNvPr id="9" name="islíḋè"/>
            <p:cNvGrpSpPr/>
            <p:nvPr/>
          </p:nvGrpSpPr>
          <p:grpSpPr>
            <a:xfrm>
              <a:off x="673100" y="2555716"/>
              <a:ext cx="4136648" cy="944997"/>
              <a:chOff x="3759352" y="2263718"/>
              <a:chExt cx="4136648" cy="944997"/>
            </a:xfrm>
          </p:grpSpPr>
          <p:grpSp>
            <p:nvGrpSpPr>
              <p:cNvPr id="20" name="íṡlïḓe"/>
              <p:cNvGrpSpPr/>
              <p:nvPr/>
            </p:nvGrpSpPr>
            <p:grpSpPr>
              <a:xfrm>
                <a:off x="3759352" y="2346805"/>
                <a:ext cx="476598" cy="476722"/>
                <a:chOff x="3730543" y="1923652"/>
                <a:chExt cx="476598" cy="476722"/>
              </a:xfrm>
            </p:grpSpPr>
            <p:sp>
              <p:nvSpPr>
                <p:cNvPr id="24" name="íṣḷïḍè"/>
                <p:cNvSpPr/>
                <p:nvPr/>
              </p:nvSpPr>
              <p:spPr>
                <a:xfrm>
                  <a:off x="3730543" y="1923652"/>
                  <a:ext cx="476598" cy="476722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25" name="iṧḷíḋè"/>
                <p:cNvSpPr/>
                <p:nvPr/>
              </p:nvSpPr>
              <p:spPr>
                <a:xfrm>
                  <a:off x="3824874" y="2010963"/>
                  <a:ext cx="287937" cy="3021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 fontScale="92500" lnSpcReduction="20000"/>
                </a:bodyPr>
                <a:lstStyle/>
                <a:p>
                  <a:pPr algn="ctr"/>
                </a:p>
              </p:txBody>
            </p:sp>
          </p:grpSp>
          <p:grpSp>
            <p:nvGrpSpPr>
              <p:cNvPr id="21" name="íšľîdê"/>
              <p:cNvGrpSpPr/>
              <p:nvPr/>
            </p:nvGrpSpPr>
            <p:grpSpPr>
              <a:xfrm>
                <a:off x="4235950" y="2263718"/>
                <a:ext cx="3660050" cy="944997"/>
                <a:chOff x="4261538" y="1944000"/>
                <a:chExt cx="1895269" cy="944997"/>
              </a:xfrm>
            </p:grpSpPr>
            <p:sp>
              <p:nvSpPr>
                <p:cNvPr id="22" name="îṡļiḋé"/>
                <p:cNvSpPr/>
                <p:nvPr/>
              </p:nvSpPr>
              <p:spPr bwMode="auto">
                <a:xfrm>
                  <a:off x="4261538" y="2331598"/>
                  <a:ext cx="1895269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  <a:endParaRPr lang="en-US" altLang="zh-CN" sz="1100" dirty="0"/>
                </a:p>
              </p:txBody>
            </p:sp>
            <p:sp>
              <p:nvSpPr>
                <p:cNvPr id="23" name="îṩľiḋè"/>
                <p:cNvSpPr txBox="1"/>
                <p:nvPr/>
              </p:nvSpPr>
              <p:spPr bwMode="auto">
                <a:xfrm>
                  <a:off x="4261538" y="1944000"/>
                  <a:ext cx="1895269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/>
                    <a:t>Text here</a:t>
                  </a:r>
                  <a:endParaRPr lang="en-US" altLang="zh-CN" sz="2000" b="1" dirty="0"/>
                </a:p>
              </p:txBody>
            </p:sp>
          </p:grpSp>
        </p:grpSp>
        <p:grpSp>
          <p:nvGrpSpPr>
            <p:cNvPr id="10" name="ïślïḓé"/>
            <p:cNvGrpSpPr/>
            <p:nvPr/>
          </p:nvGrpSpPr>
          <p:grpSpPr>
            <a:xfrm>
              <a:off x="673100" y="5039149"/>
              <a:ext cx="4136648" cy="944997"/>
              <a:chOff x="3759352" y="3735548"/>
              <a:chExt cx="4136648" cy="944997"/>
            </a:xfrm>
          </p:grpSpPr>
          <p:grpSp>
            <p:nvGrpSpPr>
              <p:cNvPr id="14" name="ísļiďê"/>
              <p:cNvGrpSpPr/>
              <p:nvPr/>
            </p:nvGrpSpPr>
            <p:grpSpPr>
              <a:xfrm>
                <a:off x="3759352" y="3818635"/>
                <a:ext cx="476598" cy="476722"/>
                <a:chOff x="3730543" y="3395482"/>
                <a:chExt cx="476598" cy="476722"/>
              </a:xfrm>
            </p:grpSpPr>
            <p:sp>
              <p:nvSpPr>
                <p:cNvPr id="18" name="iṥľïḍè"/>
                <p:cNvSpPr/>
                <p:nvPr/>
              </p:nvSpPr>
              <p:spPr>
                <a:xfrm>
                  <a:off x="3730543" y="3395482"/>
                  <a:ext cx="476598" cy="476722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19" name="íṡlíḋe"/>
                <p:cNvSpPr/>
                <p:nvPr/>
              </p:nvSpPr>
              <p:spPr>
                <a:xfrm>
                  <a:off x="3824874" y="3482793"/>
                  <a:ext cx="287937" cy="3021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 fontScale="92500" lnSpcReduction="20000"/>
                </a:bodyPr>
                <a:lstStyle/>
                <a:p>
                  <a:pPr algn="ctr"/>
                </a:p>
              </p:txBody>
            </p:sp>
          </p:grpSp>
          <p:grpSp>
            <p:nvGrpSpPr>
              <p:cNvPr id="15" name="íṩľîďé"/>
              <p:cNvGrpSpPr/>
              <p:nvPr/>
            </p:nvGrpSpPr>
            <p:grpSpPr>
              <a:xfrm>
                <a:off x="4235950" y="3735548"/>
                <a:ext cx="3660050" cy="944997"/>
                <a:chOff x="4256269" y="3429003"/>
                <a:chExt cx="1895269" cy="944997"/>
              </a:xfrm>
            </p:grpSpPr>
            <p:sp>
              <p:nvSpPr>
                <p:cNvPr id="16" name="íśľîḑè"/>
                <p:cNvSpPr/>
                <p:nvPr/>
              </p:nvSpPr>
              <p:spPr bwMode="auto">
                <a:xfrm>
                  <a:off x="4256269" y="3816601"/>
                  <a:ext cx="1895269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  <a:endParaRPr lang="en-US" altLang="zh-CN" sz="1100" dirty="0"/>
                </a:p>
              </p:txBody>
            </p:sp>
            <p:sp>
              <p:nvSpPr>
                <p:cNvPr id="17" name="íṡ1íḍé"/>
                <p:cNvSpPr txBox="1"/>
                <p:nvPr/>
              </p:nvSpPr>
              <p:spPr bwMode="auto">
                <a:xfrm>
                  <a:off x="4256269" y="3429003"/>
                  <a:ext cx="1895269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/>
                    <a:t>Text here</a:t>
                  </a:r>
                  <a:endParaRPr lang="en-US" altLang="zh-CN" sz="2000" b="1" dirty="0"/>
                </a:p>
              </p:txBody>
            </p:sp>
          </p:grpSp>
        </p:grpSp>
        <p:cxnSp>
          <p:nvCxnSpPr>
            <p:cNvPr id="11" name="直接连接符 10"/>
            <p:cNvCxnSpPr/>
            <p:nvPr/>
          </p:nvCxnSpPr>
          <p:spPr>
            <a:xfrm>
              <a:off x="1258100" y="2258997"/>
              <a:ext cx="3375000" cy="0"/>
            </a:xfrm>
            <a:prstGeom prst="line">
              <a:avLst/>
            </a:prstGeom>
            <a:ln w="3175" cap="rnd">
              <a:solidFill>
                <a:schemeClr val="bg1">
                  <a:lumMod val="6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258100" y="3501702"/>
              <a:ext cx="3375000" cy="0"/>
            </a:xfrm>
            <a:prstGeom prst="line">
              <a:avLst/>
            </a:prstGeom>
            <a:ln w="3175" cap="rnd">
              <a:solidFill>
                <a:schemeClr val="bg1">
                  <a:lumMod val="6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1258100" y="4744407"/>
              <a:ext cx="3375000" cy="0"/>
            </a:xfrm>
            <a:prstGeom prst="line">
              <a:avLst/>
            </a:prstGeom>
            <a:ln w="3175" cap="rnd">
              <a:solidFill>
                <a:schemeClr val="bg1">
                  <a:lumMod val="6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0417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269013"/>
            <a:ext cx="10850563" cy="4750097"/>
            <a:chOff x="669925" y="1269013"/>
            <a:chExt cx="10850563" cy="4750097"/>
          </a:xfrm>
        </p:grpSpPr>
        <p:sp>
          <p:nvSpPr>
            <p:cNvPr id="6" name="iSļiḍé"/>
            <p:cNvSpPr/>
            <p:nvPr/>
          </p:nvSpPr>
          <p:spPr>
            <a:xfrm>
              <a:off x="7046765" y="3496026"/>
              <a:ext cx="119995" cy="3215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04" h="21600" extrusionOk="0">
                  <a:moveTo>
                    <a:pt x="196" y="0"/>
                  </a:moveTo>
                  <a:cubicBezTo>
                    <a:pt x="-994" y="2421"/>
                    <a:pt x="3376" y="4705"/>
                    <a:pt x="9380" y="4799"/>
                  </a:cubicBezTo>
                  <a:cubicBezTo>
                    <a:pt x="15701" y="4897"/>
                    <a:pt x="20606" y="2555"/>
                    <a:pt x="19428" y="0"/>
                  </a:cubicBezTo>
                  <a:lnTo>
                    <a:pt x="19428" y="21600"/>
                  </a:lnTo>
                  <a:cubicBezTo>
                    <a:pt x="20156" y="19289"/>
                    <a:pt x="15900" y="17219"/>
                    <a:pt x="10235" y="17130"/>
                  </a:cubicBezTo>
                  <a:cubicBezTo>
                    <a:pt x="4260" y="17036"/>
                    <a:pt x="-507" y="19159"/>
                    <a:pt x="196" y="21600"/>
                  </a:cubicBezTo>
                  <a:lnTo>
                    <a:pt x="196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 fontScale="55000" lnSpcReduction="20000"/>
            </a:bodyPr>
            <a:lstStyle/>
            <a:p>
              <a:pPr algn="ctr">
                <a:defRPr sz="3200" cap="none">
                  <a:solidFill>
                    <a:srgbClr val="FFFFFF"/>
                  </a:solidFill>
                </a:defRPr>
              </a:pPr>
            </a:p>
          </p:txBody>
        </p:sp>
        <p:grpSp>
          <p:nvGrpSpPr>
            <p:cNvPr id="7" name="îŝḷíḍè"/>
            <p:cNvGrpSpPr/>
            <p:nvPr/>
          </p:nvGrpSpPr>
          <p:grpSpPr>
            <a:xfrm>
              <a:off x="5800513" y="2951222"/>
              <a:ext cx="1248504" cy="1411195"/>
              <a:chOff x="5800513" y="3019053"/>
              <a:chExt cx="1248504" cy="1411195"/>
            </a:xfrm>
          </p:grpSpPr>
          <p:sp>
            <p:nvSpPr>
              <p:cNvPr id="26" name="í$líḋe"/>
              <p:cNvSpPr/>
              <p:nvPr/>
            </p:nvSpPr>
            <p:spPr>
              <a:xfrm>
                <a:off x="5800513" y="3019053"/>
                <a:ext cx="1248504" cy="14111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85" extrusionOk="0">
                    <a:moveTo>
                      <a:pt x="9959" y="21394"/>
                    </a:moveTo>
                    <a:lnTo>
                      <a:pt x="894" y="16867"/>
                    </a:lnTo>
                    <a:cubicBezTo>
                      <a:pt x="639" y="16746"/>
                      <a:pt x="423" y="16570"/>
                      <a:pt x="267" y="16355"/>
                    </a:cubicBezTo>
                    <a:cubicBezTo>
                      <a:pt x="112" y="16144"/>
                      <a:pt x="21" y="15901"/>
                      <a:pt x="0" y="15650"/>
                    </a:cubicBezTo>
                    <a:lnTo>
                      <a:pt x="0" y="15204"/>
                    </a:lnTo>
                    <a:lnTo>
                      <a:pt x="27" y="6397"/>
                    </a:lnTo>
                    <a:lnTo>
                      <a:pt x="27" y="5923"/>
                    </a:lnTo>
                    <a:cubicBezTo>
                      <a:pt x="85" y="5665"/>
                      <a:pt x="211" y="5422"/>
                      <a:pt x="397" y="5217"/>
                    </a:cubicBezTo>
                    <a:cubicBezTo>
                      <a:pt x="575" y="5018"/>
                      <a:pt x="804" y="4859"/>
                      <a:pt x="1063" y="4752"/>
                    </a:cubicBezTo>
                    <a:lnTo>
                      <a:pt x="10162" y="171"/>
                    </a:lnTo>
                    <a:cubicBezTo>
                      <a:pt x="10359" y="70"/>
                      <a:pt x="10581" y="12"/>
                      <a:pt x="10809" y="2"/>
                    </a:cubicBezTo>
                    <a:cubicBezTo>
                      <a:pt x="11087" y="-11"/>
                      <a:pt x="11364" y="48"/>
                      <a:pt x="11606" y="171"/>
                    </a:cubicBezTo>
                    <a:lnTo>
                      <a:pt x="20633" y="4823"/>
                    </a:lnTo>
                    <a:cubicBezTo>
                      <a:pt x="20937" y="4962"/>
                      <a:pt x="21189" y="5176"/>
                      <a:pt x="21361" y="5438"/>
                    </a:cubicBezTo>
                    <a:cubicBezTo>
                      <a:pt x="21505" y="5658"/>
                      <a:pt x="21587" y="5906"/>
                      <a:pt x="21600" y="6161"/>
                    </a:cubicBezTo>
                    <a:lnTo>
                      <a:pt x="21600" y="15566"/>
                    </a:lnTo>
                    <a:cubicBezTo>
                      <a:pt x="21586" y="15801"/>
                      <a:pt x="21504" y="16029"/>
                      <a:pt x="21364" y="16228"/>
                    </a:cubicBezTo>
                    <a:cubicBezTo>
                      <a:pt x="21201" y="16460"/>
                      <a:pt x="20966" y="16645"/>
                      <a:pt x="20686" y="16760"/>
                    </a:cubicBezTo>
                    <a:lnTo>
                      <a:pt x="11713" y="21383"/>
                    </a:lnTo>
                    <a:cubicBezTo>
                      <a:pt x="11433" y="21519"/>
                      <a:pt x="11119" y="21589"/>
                      <a:pt x="10800" y="21585"/>
                    </a:cubicBezTo>
                    <a:cubicBezTo>
                      <a:pt x="10506" y="21582"/>
                      <a:pt x="10218" y="21516"/>
                      <a:pt x="9959" y="2139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/>
              <a:p>
                <a:pPr algn="ctr">
                  <a:defRPr sz="3200" cap="none"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27" name="iSľíďe"/>
              <p:cNvSpPr/>
              <p:nvPr/>
            </p:nvSpPr>
            <p:spPr bwMode="auto">
              <a:xfrm>
                <a:off x="6174410" y="3483804"/>
                <a:ext cx="500710" cy="481692"/>
              </a:xfrm>
              <a:custGeom>
                <a:avLst/>
                <a:gdLst>
                  <a:gd name="connsiteX0" fmla="*/ 195114 w 608814"/>
                  <a:gd name="connsiteY0" fmla="*/ 351627 h 585693"/>
                  <a:gd name="connsiteX1" fmla="*/ 258290 w 608814"/>
                  <a:gd name="connsiteY1" fmla="*/ 351627 h 585693"/>
                  <a:gd name="connsiteX2" fmla="*/ 282731 w 608814"/>
                  <a:gd name="connsiteY2" fmla="*/ 376018 h 585693"/>
                  <a:gd name="connsiteX3" fmla="*/ 282731 w 608814"/>
                  <a:gd name="connsiteY3" fmla="*/ 561210 h 585693"/>
                  <a:gd name="connsiteX4" fmla="*/ 258290 w 608814"/>
                  <a:gd name="connsiteY4" fmla="*/ 585693 h 585693"/>
                  <a:gd name="connsiteX5" fmla="*/ 195114 w 608814"/>
                  <a:gd name="connsiteY5" fmla="*/ 585693 h 585693"/>
                  <a:gd name="connsiteX6" fmla="*/ 170673 w 608814"/>
                  <a:gd name="connsiteY6" fmla="*/ 561210 h 585693"/>
                  <a:gd name="connsiteX7" fmla="*/ 170673 w 608814"/>
                  <a:gd name="connsiteY7" fmla="*/ 376018 h 585693"/>
                  <a:gd name="connsiteX8" fmla="*/ 195114 w 608814"/>
                  <a:gd name="connsiteY8" fmla="*/ 351627 h 585693"/>
                  <a:gd name="connsiteX9" fmla="*/ 358100 w 608814"/>
                  <a:gd name="connsiteY9" fmla="*/ 249872 h 585693"/>
                  <a:gd name="connsiteX10" fmla="*/ 421316 w 608814"/>
                  <a:gd name="connsiteY10" fmla="*/ 249872 h 585693"/>
                  <a:gd name="connsiteX11" fmla="*/ 445737 w 608814"/>
                  <a:gd name="connsiteY11" fmla="*/ 274267 h 585693"/>
                  <a:gd name="connsiteX12" fmla="*/ 445737 w 608814"/>
                  <a:gd name="connsiteY12" fmla="*/ 561206 h 585693"/>
                  <a:gd name="connsiteX13" fmla="*/ 421316 w 608814"/>
                  <a:gd name="connsiteY13" fmla="*/ 585693 h 585693"/>
                  <a:gd name="connsiteX14" fmla="*/ 358100 w 608814"/>
                  <a:gd name="connsiteY14" fmla="*/ 585693 h 585693"/>
                  <a:gd name="connsiteX15" fmla="*/ 333679 w 608814"/>
                  <a:gd name="connsiteY15" fmla="*/ 561206 h 585693"/>
                  <a:gd name="connsiteX16" fmla="*/ 333679 w 608814"/>
                  <a:gd name="connsiteY16" fmla="*/ 274267 h 585693"/>
                  <a:gd name="connsiteX17" fmla="*/ 358100 w 608814"/>
                  <a:gd name="connsiteY17" fmla="*/ 249872 h 585693"/>
                  <a:gd name="connsiteX18" fmla="*/ 140260 w 608814"/>
                  <a:gd name="connsiteY18" fmla="*/ 224680 h 585693"/>
                  <a:gd name="connsiteX19" fmla="*/ 191844 w 608814"/>
                  <a:gd name="connsiteY19" fmla="*/ 276122 h 585693"/>
                  <a:gd name="connsiteX20" fmla="*/ 140260 w 608814"/>
                  <a:gd name="connsiteY20" fmla="*/ 327564 h 585693"/>
                  <a:gd name="connsiteX21" fmla="*/ 88676 w 608814"/>
                  <a:gd name="connsiteY21" fmla="*/ 276122 h 585693"/>
                  <a:gd name="connsiteX22" fmla="*/ 140260 w 608814"/>
                  <a:gd name="connsiteY22" fmla="*/ 224680 h 585693"/>
                  <a:gd name="connsiteX23" fmla="*/ 521177 w 608814"/>
                  <a:gd name="connsiteY23" fmla="*/ 148117 h 585693"/>
                  <a:gd name="connsiteX24" fmla="*/ 584301 w 608814"/>
                  <a:gd name="connsiteY24" fmla="*/ 148117 h 585693"/>
                  <a:gd name="connsiteX25" fmla="*/ 608814 w 608814"/>
                  <a:gd name="connsiteY25" fmla="*/ 172601 h 585693"/>
                  <a:gd name="connsiteX26" fmla="*/ 608814 w 608814"/>
                  <a:gd name="connsiteY26" fmla="*/ 561209 h 585693"/>
                  <a:gd name="connsiteX27" fmla="*/ 584301 w 608814"/>
                  <a:gd name="connsiteY27" fmla="*/ 585693 h 585693"/>
                  <a:gd name="connsiteX28" fmla="*/ 521177 w 608814"/>
                  <a:gd name="connsiteY28" fmla="*/ 585693 h 585693"/>
                  <a:gd name="connsiteX29" fmla="*/ 496756 w 608814"/>
                  <a:gd name="connsiteY29" fmla="*/ 561209 h 585693"/>
                  <a:gd name="connsiteX30" fmla="*/ 496756 w 608814"/>
                  <a:gd name="connsiteY30" fmla="*/ 172601 h 585693"/>
                  <a:gd name="connsiteX31" fmla="*/ 521177 w 608814"/>
                  <a:gd name="connsiteY31" fmla="*/ 148117 h 585693"/>
                  <a:gd name="connsiteX32" fmla="*/ 116229 w 608814"/>
                  <a:gd name="connsiteY32" fmla="*/ 131322 h 585693"/>
                  <a:gd name="connsiteX33" fmla="*/ 164246 w 608814"/>
                  <a:gd name="connsiteY33" fmla="*/ 131322 h 585693"/>
                  <a:gd name="connsiteX34" fmla="*/ 184061 w 608814"/>
                  <a:gd name="connsiteY34" fmla="*/ 151113 h 585693"/>
                  <a:gd name="connsiteX35" fmla="*/ 184061 w 608814"/>
                  <a:gd name="connsiteY35" fmla="*/ 171457 h 585693"/>
                  <a:gd name="connsiteX36" fmla="*/ 208669 w 608814"/>
                  <a:gd name="connsiteY36" fmla="*/ 186094 h 585693"/>
                  <a:gd name="connsiteX37" fmla="*/ 226641 w 608814"/>
                  <a:gd name="connsiteY37" fmla="*/ 175692 h 585693"/>
                  <a:gd name="connsiteX38" fmla="*/ 253737 w 608814"/>
                  <a:gd name="connsiteY38" fmla="*/ 182964 h 585693"/>
                  <a:gd name="connsiteX39" fmla="*/ 277792 w 608814"/>
                  <a:gd name="connsiteY39" fmla="*/ 224572 h 585693"/>
                  <a:gd name="connsiteX40" fmla="*/ 279727 w 608814"/>
                  <a:gd name="connsiteY40" fmla="*/ 239577 h 585693"/>
                  <a:gd name="connsiteX41" fmla="*/ 270511 w 608814"/>
                  <a:gd name="connsiteY41" fmla="*/ 251544 h 585693"/>
                  <a:gd name="connsiteX42" fmla="*/ 252355 w 608814"/>
                  <a:gd name="connsiteY42" fmla="*/ 262038 h 585693"/>
                  <a:gd name="connsiteX43" fmla="*/ 253829 w 608814"/>
                  <a:gd name="connsiteY43" fmla="*/ 276122 h 585693"/>
                  <a:gd name="connsiteX44" fmla="*/ 252355 w 608814"/>
                  <a:gd name="connsiteY44" fmla="*/ 290206 h 585693"/>
                  <a:gd name="connsiteX45" fmla="*/ 270511 w 608814"/>
                  <a:gd name="connsiteY45" fmla="*/ 300700 h 585693"/>
                  <a:gd name="connsiteX46" fmla="*/ 278714 w 608814"/>
                  <a:gd name="connsiteY46" fmla="*/ 325094 h 585693"/>
                  <a:gd name="connsiteX47" fmla="*/ 258253 w 608814"/>
                  <a:gd name="connsiteY47" fmla="*/ 321136 h 585693"/>
                  <a:gd name="connsiteX48" fmla="*/ 195858 w 608814"/>
                  <a:gd name="connsiteY48" fmla="*/ 321136 h 585693"/>
                  <a:gd name="connsiteX49" fmla="*/ 212171 w 608814"/>
                  <a:gd name="connsiteY49" fmla="*/ 276122 h 585693"/>
                  <a:gd name="connsiteX50" fmla="*/ 140191 w 608814"/>
                  <a:gd name="connsiteY50" fmla="*/ 204320 h 585693"/>
                  <a:gd name="connsiteX51" fmla="*/ 68304 w 608814"/>
                  <a:gd name="connsiteY51" fmla="*/ 276122 h 585693"/>
                  <a:gd name="connsiteX52" fmla="*/ 140191 w 608814"/>
                  <a:gd name="connsiteY52" fmla="*/ 348016 h 585693"/>
                  <a:gd name="connsiteX53" fmla="*/ 148486 w 608814"/>
                  <a:gd name="connsiteY53" fmla="*/ 347095 h 585693"/>
                  <a:gd name="connsiteX54" fmla="*/ 140099 w 608814"/>
                  <a:gd name="connsiteY54" fmla="*/ 376000 h 585693"/>
                  <a:gd name="connsiteX55" fmla="*/ 140099 w 608814"/>
                  <a:gd name="connsiteY55" fmla="*/ 420922 h 585693"/>
                  <a:gd name="connsiteX56" fmla="*/ 116229 w 608814"/>
                  <a:gd name="connsiteY56" fmla="*/ 420922 h 585693"/>
                  <a:gd name="connsiteX57" fmla="*/ 96413 w 608814"/>
                  <a:gd name="connsiteY57" fmla="*/ 401131 h 585693"/>
                  <a:gd name="connsiteX58" fmla="*/ 96413 w 608814"/>
                  <a:gd name="connsiteY58" fmla="*/ 380787 h 585693"/>
                  <a:gd name="connsiteX59" fmla="*/ 71806 w 608814"/>
                  <a:gd name="connsiteY59" fmla="*/ 366150 h 585693"/>
                  <a:gd name="connsiteX60" fmla="*/ 53742 w 608814"/>
                  <a:gd name="connsiteY60" fmla="*/ 376552 h 585693"/>
                  <a:gd name="connsiteX61" fmla="*/ 38719 w 608814"/>
                  <a:gd name="connsiteY61" fmla="*/ 378577 h 585693"/>
                  <a:gd name="connsiteX62" fmla="*/ 26738 w 608814"/>
                  <a:gd name="connsiteY62" fmla="*/ 369372 h 585693"/>
                  <a:gd name="connsiteX63" fmla="*/ 2683 w 608814"/>
                  <a:gd name="connsiteY63" fmla="*/ 327764 h 585693"/>
                  <a:gd name="connsiteX64" fmla="*/ 9872 w 608814"/>
                  <a:gd name="connsiteY64" fmla="*/ 300700 h 585693"/>
                  <a:gd name="connsiteX65" fmla="*/ 28120 w 608814"/>
                  <a:gd name="connsiteY65" fmla="*/ 290206 h 585693"/>
                  <a:gd name="connsiteX66" fmla="*/ 26645 w 608814"/>
                  <a:gd name="connsiteY66" fmla="*/ 276122 h 585693"/>
                  <a:gd name="connsiteX67" fmla="*/ 28120 w 608814"/>
                  <a:gd name="connsiteY67" fmla="*/ 262038 h 585693"/>
                  <a:gd name="connsiteX68" fmla="*/ 9872 w 608814"/>
                  <a:gd name="connsiteY68" fmla="*/ 251544 h 585693"/>
                  <a:gd name="connsiteX69" fmla="*/ 2683 w 608814"/>
                  <a:gd name="connsiteY69" fmla="*/ 224572 h 585693"/>
                  <a:gd name="connsiteX70" fmla="*/ 26738 w 608814"/>
                  <a:gd name="connsiteY70" fmla="*/ 182964 h 585693"/>
                  <a:gd name="connsiteX71" fmla="*/ 38719 w 608814"/>
                  <a:gd name="connsiteY71" fmla="*/ 173759 h 585693"/>
                  <a:gd name="connsiteX72" fmla="*/ 53742 w 608814"/>
                  <a:gd name="connsiteY72" fmla="*/ 175692 h 585693"/>
                  <a:gd name="connsiteX73" fmla="*/ 71806 w 608814"/>
                  <a:gd name="connsiteY73" fmla="*/ 186094 h 585693"/>
                  <a:gd name="connsiteX74" fmla="*/ 96413 w 608814"/>
                  <a:gd name="connsiteY74" fmla="*/ 171457 h 585693"/>
                  <a:gd name="connsiteX75" fmla="*/ 96413 w 608814"/>
                  <a:gd name="connsiteY75" fmla="*/ 151113 h 585693"/>
                  <a:gd name="connsiteX76" fmla="*/ 116229 w 608814"/>
                  <a:gd name="connsiteY76" fmla="*/ 131322 h 585693"/>
                  <a:gd name="connsiteX77" fmla="*/ 445756 w 608814"/>
                  <a:gd name="connsiteY77" fmla="*/ 83476 h 585693"/>
                  <a:gd name="connsiteX78" fmla="*/ 414140 w 608814"/>
                  <a:gd name="connsiteY78" fmla="*/ 115044 h 585693"/>
                  <a:gd name="connsiteX79" fmla="*/ 445756 w 608814"/>
                  <a:gd name="connsiteY79" fmla="*/ 146520 h 585693"/>
                  <a:gd name="connsiteX80" fmla="*/ 477371 w 608814"/>
                  <a:gd name="connsiteY80" fmla="*/ 115044 h 585693"/>
                  <a:gd name="connsiteX81" fmla="*/ 445756 w 608814"/>
                  <a:gd name="connsiteY81" fmla="*/ 83476 h 585693"/>
                  <a:gd name="connsiteX82" fmla="*/ 426676 w 608814"/>
                  <a:gd name="connsiteY82" fmla="*/ 0 h 585693"/>
                  <a:gd name="connsiteX83" fmla="*/ 464835 w 608814"/>
                  <a:gd name="connsiteY83" fmla="*/ 0 h 585693"/>
                  <a:gd name="connsiteX84" fmla="*/ 480597 w 608814"/>
                  <a:gd name="connsiteY84" fmla="*/ 15738 h 585693"/>
                  <a:gd name="connsiteX85" fmla="*/ 480597 w 608814"/>
                  <a:gd name="connsiteY85" fmla="*/ 31936 h 585693"/>
                  <a:gd name="connsiteX86" fmla="*/ 500138 w 608814"/>
                  <a:gd name="connsiteY86" fmla="*/ 43533 h 585693"/>
                  <a:gd name="connsiteX87" fmla="*/ 514425 w 608814"/>
                  <a:gd name="connsiteY87" fmla="*/ 35249 h 585693"/>
                  <a:gd name="connsiteX88" fmla="*/ 535901 w 608814"/>
                  <a:gd name="connsiteY88" fmla="*/ 40956 h 585693"/>
                  <a:gd name="connsiteX89" fmla="*/ 554981 w 608814"/>
                  <a:gd name="connsiteY89" fmla="*/ 73996 h 585693"/>
                  <a:gd name="connsiteX90" fmla="*/ 556640 w 608814"/>
                  <a:gd name="connsiteY90" fmla="*/ 85961 h 585693"/>
                  <a:gd name="connsiteX91" fmla="*/ 549266 w 608814"/>
                  <a:gd name="connsiteY91" fmla="*/ 95440 h 585693"/>
                  <a:gd name="connsiteX92" fmla="*/ 534887 w 608814"/>
                  <a:gd name="connsiteY92" fmla="*/ 103815 h 585693"/>
                  <a:gd name="connsiteX93" fmla="*/ 535993 w 608814"/>
                  <a:gd name="connsiteY93" fmla="*/ 115044 h 585693"/>
                  <a:gd name="connsiteX94" fmla="*/ 535717 w 608814"/>
                  <a:gd name="connsiteY94" fmla="*/ 117621 h 585693"/>
                  <a:gd name="connsiteX95" fmla="*/ 521153 w 608814"/>
                  <a:gd name="connsiteY95" fmla="*/ 117621 h 585693"/>
                  <a:gd name="connsiteX96" fmla="*/ 466126 w 608814"/>
                  <a:gd name="connsiteY96" fmla="*/ 172565 h 585693"/>
                  <a:gd name="connsiteX97" fmla="*/ 466126 w 608814"/>
                  <a:gd name="connsiteY97" fmla="*/ 229719 h 585693"/>
                  <a:gd name="connsiteX98" fmla="*/ 466126 w 608814"/>
                  <a:gd name="connsiteY98" fmla="*/ 242604 h 585693"/>
                  <a:gd name="connsiteX99" fmla="*/ 453590 w 608814"/>
                  <a:gd name="connsiteY99" fmla="*/ 229995 h 585693"/>
                  <a:gd name="connsiteX100" fmla="*/ 421330 w 608814"/>
                  <a:gd name="connsiteY100" fmla="*/ 219319 h 585693"/>
                  <a:gd name="connsiteX101" fmla="*/ 411928 w 608814"/>
                  <a:gd name="connsiteY101" fmla="*/ 219319 h 585693"/>
                  <a:gd name="connsiteX102" fmla="*/ 410914 w 608814"/>
                  <a:gd name="connsiteY102" fmla="*/ 214257 h 585693"/>
                  <a:gd name="connsiteX103" fmla="*/ 410914 w 608814"/>
                  <a:gd name="connsiteY103" fmla="*/ 198059 h 585693"/>
                  <a:gd name="connsiteX104" fmla="*/ 391373 w 608814"/>
                  <a:gd name="connsiteY104" fmla="*/ 186463 h 585693"/>
                  <a:gd name="connsiteX105" fmla="*/ 377086 w 608814"/>
                  <a:gd name="connsiteY105" fmla="*/ 194746 h 585693"/>
                  <a:gd name="connsiteX106" fmla="*/ 365104 w 608814"/>
                  <a:gd name="connsiteY106" fmla="*/ 196310 h 585693"/>
                  <a:gd name="connsiteX107" fmla="*/ 355610 w 608814"/>
                  <a:gd name="connsiteY107" fmla="*/ 189040 h 585693"/>
                  <a:gd name="connsiteX108" fmla="*/ 336530 w 608814"/>
                  <a:gd name="connsiteY108" fmla="*/ 155999 h 585693"/>
                  <a:gd name="connsiteX109" fmla="*/ 342245 w 608814"/>
                  <a:gd name="connsiteY109" fmla="*/ 134463 h 585693"/>
                  <a:gd name="connsiteX110" fmla="*/ 356716 w 608814"/>
                  <a:gd name="connsiteY110" fmla="*/ 126180 h 585693"/>
                  <a:gd name="connsiteX111" fmla="*/ 355518 w 608814"/>
                  <a:gd name="connsiteY111" fmla="*/ 115044 h 585693"/>
                  <a:gd name="connsiteX112" fmla="*/ 356716 w 608814"/>
                  <a:gd name="connsiteY112" fmla="*/ 103815 h 585693"/>
                  <a:gd name="connsiteX113" fmla="*/ 342245 w 608814"/>
                  <a:gd name="connsiteY113" fmla="*/ 95440 h 585693"/>
                  <a:gd name="connsiteX114" fmla="*/ 336530 w 608814"/>
                  <a:gd name="connsiteY114" fmla="*/ 73996 h 585693"/>
                  <a:gd name="connsiteX115" fmla="*/ 355610 w 608814"/>
                  <a:gd name="connsiteY115" fmla="*/ 40956 h 585693"/>
                  <a:gd name="connsiteX116" fmla="*/ 365104 w 608814"/>
                  <a:gd name="connsiteY116" fmla="*/ 33685 h 585693"/>
                  <a:gd name="connsiteX117" fmla="*/ 377086 w 608814"/>
                  <a:gd name="connsiteY117" fmla="*/ 35249 h 585693"/>
                  <a:gd name="connsiteX118" fmla="*/ 391373 w 608814"/>
                  <a:gd name="connsiteY118" fmla="*/ 43533 h 585693"/>
                  <a:gd name="connsiteX119" fmla="*/ 410914 w 608814"/>
                  <a:gd name="connsiteY119" fmla="*/ 31936 h 585693"/>
                  <a:gd name="connsiteX120" fmla="*/ 410914 w 608814"/>
                  <a:gd name="connsiteY120" fmla="*/ 15738 h 585693"/>
                  <a:gd name="connsiteX121" fmla="*/ 426676 w 608814"/>
                  <a:gd name="connsiteY121" fmla="*/ 0 h 585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</a:cxnLst>
                <a:rect l="l" t="t" r="r" b="b"/>
                <a:pathLst>
                  <a:path w="608814" h="585693">
                    <a:moveTo>
                      <a:pt x="195114" y="351627"/>
                    </a:moveTo>
                    <a:lnTo>
                      <a:pt x="258290" y="351627"/>
                    </a:lnTo>
                    <a:cubicBezTo>
                      <a:pt x="271848" y="351627"/>
                      <a:pt x="282731" y="362580"/>
                      <a:pt x="282731" y="376018"/>
                    </a:cubicBezTo>
                    <a:lnTo>
                      <a:pt x="282731" y="561210"/>
                    </a:lnTo>
                    <a:cubicBezTo>
                      <a:pt x="282731" y="574740"/>
                      <a:pt x="271848" y="585693"/>
                      <a:pt x="258290" y="585693"/>
                    </a:cubicBezTo>
                    <a:lnTo>
                      <a:pt x="195114" y="585693"/>
                    </a:lnTo>
                    <a:cubicBezTo>
                      <a:pt x="181556" y="585693"/>
                      <a:pt x="170673" y="574740"/>
                      <a:pt x="170673" y="561210"/>
                    </a:cubicBezTo>
                    <a:lnTo>
                      <a:pt x="170673" y="376018"/>
                    </a:lnTo>
                    <a:cubicBezTo>
                      <a:pt x="170673" y="362580"/>
                      <a:pt x="181556" y="351627"/>
                      <a:pt x="195114" y="351627"/>
                    </a:cubicBezTo>
                    <a:close/>
                    <a:moveTo>
                      <a:pt x="358100" y="249872"/>
                    </a:moveTo>
                    <a:lnTo>
                      <a:pt x="421316" y="249872"/>
                    </a:lnTo>
                    <a:cubicBezTo>
                      <a:pt x="434771" y="249872"/>
                      <a:pt x="445737" y="260735"/>
                      <a:pt x="445737" y="274267"/>
                    </a:cubicBezTo>
                    <a:lnTo>
                      <a:pt x="445737" y="561206"/>
                    </a:lnTo>
                    <a:cubicBezTo>
                      <a:pt x="445737" y="574738"/>
                      <a:pt x="434771" y="585693"/>
                      <a:pt x="421316" y="585693"/>
                    </a:cubicBezTo>
                    <a:lnTo>
                      <a:pt x="358100" y="585693"/>
                    </a:lnTo>
                    <a:cubicBezTo>
                      <a:pt x="344645" y="585693"/>
                      <a:pt x="333679" y="574738"/>
                      <a:pt x="333679" y="561206"/>
                    </a:cubicBezTo>
                    <a:lnTo>
                      <a:pt x="333679" y="274267"/>
                    </a:lnTo>
                    <a:cubicBezTo>
                      <a:pt x="333679" y="260735"/>
                      <a:pt x="344645" y="249872"/>
                      <a:pt x="358100" y="249872"/>
                    </a:cubicBezTo>
                    <a:close/>
                    <a:moveTo>
                      <a:pt x="140260" y="224680"/>
                    </a:moveTo>
                    <a:cubicBezTo>
                      <a:pt x="168749" y="224680"/>
                      <a:pt x="191844" y="247711"/>
                      <a:pt x="191844" y="276122"/>
                    </a:cubicBezTo>
                    <a:cubicBezTo>
                      <a:pt x="191844" y="304533"/>
                      <a:pt x="168749" y="327564"/>
                      <a:pt x="140260" y="327564"/>
                    </a:cubicBezTo>
                    <a:cubicBezTo>
                      <a:pt x="111771" y="327564"/>
                      <a:pt x="88676" y="304533"/>
                      <a:pt x="88676" y="276122"/>
                    </a:cubicBezTo>
                    <a:cubicBezTo>
                      <a:pt x="88676" y="247711"/>
                      <a:pt x="111771" y="224680"/>
                      <a:pt x="140260" y="224680"/>
                    </a:cubicBezTo>
                    <a:close/>
                    <a:moveTo>
                      <a:pt x="521177" y="148117"/>
                    </a:moveTo>
                    <a:lnTo>
                      <a:pt x="584301" y="148117"/>
                    </a:lnTo>
                    <a:cubicBezTo>
                      <a:pt x="597848" y="148117"/>
                      <a:pt x="608814" y="159070"/>
                      <a:pt x="608814" y="172601"/>
                    </a:cubicBezTo>
                    <a:lnTo>
                      <a:pt x="608814" y="561209"/>
                    </a:lnTo>
                    <a:cubicBezTo>
                      <a:pt x="608814" y="574740"/>
                      <a:pt x="597848" y="585693"/>
                      <a:pt x="584301" y="585693"/>
                    </a:cubicBezTo>
                    <a:lnTo>
                      <a:pt x="521177" y="585693"/>
                    </a:lnTo>
                    <a:cubicBezTo>
                      <a:pt x="507722" y="585693"/>
                      <a:pt x="496756" y="574740"/>
                      <a:pt x="496756" y="561209"/>
                    </a:cubicBezTo>
                    <a:lnTo>
                      <a:pt x="496756" y="172601"/>
                    </a:lnTo>
                    <a:cubicBezTo>
                      <a:pt x="496756" y="159070"/>
                      <a:pt x="507722" y="148117"/>
                      <a:pt x="521177" y="148117"/>
                    </a:cubicBezTo>
                    <a:close/>
                    <a:moveTo>
                      <a:pt x="116229" y="131322"/>
                    </a:moveTo>
                    <a:lnTo>
                      <a:pt x="164246" y="131322"/>
                    </a:lnTo>
                    <a:cubicBezTo>
                      <a:pt x="175214" y="131322"/>
                      <a:pt x="184061" y="140159"/>
                      <a:pt x="184061" y="151113"/>
                    </a:cubicBezTo>
                    <a:lnTo>
                      <a:pt x="184061" y="171457"/>
                    </a:lnTo>
                    <a:cubicBezTo>
                      <a:pt x="193001" y="175231"/>
                      <a:pt x="201019" y="180386"/>
                      <a:pt x="208669" y="186094"/>
                    </a:cubicBezTo>
                    <a:lnTo>
                      <a:pt x="226641" y="175692"/>
                    </a:lnTo>
                    <a:cubicBezTo>
                      <a:pt x="236134" y="170261"/>
                      <a:pt x="248300" y="173482"/>
                      <a:pt x="253737" y="182964"/>
                    </a:cubicBezTo>
                    <a:lnTo>
                      <a:pt x="277792" y="224572"/>
                    </a:lnTo>
                    <a:cubicBezTo>
                      <a:pt x="280465" y="229083"/>
                      <a:pt x="281110" y="234514"/>
                      <a:pt x="279727" y="239577"/>
                    </a:cubicBezTo>
                    <a:cubicBezTo>
                      <a:pt x="278437" y="244640"/>
                      <a:pt x="275119" y="248966"/>
                      <a:pt x="270511" y="251544"/>
                    </a:cubicBezTo>
                    <a:lnTo>
                      <a:pt x="252355" y="262038"/>
                    </a:lnTo>
                    <a:cubicBezTo>
                      <a:pt x="253000" y="266733"/>
                      <a:pt x="253829" y="271335"/>
                      <a:pt x="253829" y="276122"/>
                    </a:cubicBezTo>
                    <a:cubicBezTo>
                      <a:pt x="253829" y="281001"/>
                      <a:pt x="253000" y="285604"/>
                      <a:pt x="252355" y="290206"/>
                    </a:cubicBezTo>
                    <a:lnTo>
                      <a:pt x="270511" y="300700"/>
                    </a:lnTo>
                    <a:cubicBezTo>
                      <a:pt x="279174" y="305671"/>
                      <a:pt x="282308" y="316165"/>
                      <a:pt x="278714" y="325094"/>
                    </a:cubicBezTo>
                    <a:cubicBezTo>
                      <a:pt x="272354" y="322609"/>
                      <a:pt x="265442" y="321136"/>
                      <a:pt x="258253" y="321136"/>
                    </a:cubicBezTo>
                    <a:lnTo>
                      <a:pt x="195858" y="321136"/>
                    </a:lnTo>
                    <a:cubicBezTo>
                      <a:pt x="205904" y="308709"/>
                      <a:pt x="212171" y="293244"/>
                      <a:pt x="212171" y="276122"/>
                    </a:cubicBezTo>
                    <a:cubicBezTo>
                      <a:pt x="212171" y="236539"/>
                      <a:pt x="179914" y="204320"/>
                      <a:pt x="140191" y="204320"/>
                    </a:cubicBezTo>
                    <a:cubicBezTo>
                      <a:pt x="100561" y="204320"/>
                      <a:pt x="68304" y="236539"/>
                      <a:pt x="68304" y="276122"/>
                    </a:cubicBezTo>
                    <a:cubicBezTo>
                      <a:pt x="68304" y="315797"/>
                      <a:pt x="100561" y="348016"/>
                      <a:pt x="140191" y="348016"/>
                    </a:cubicBezTo>
                    <a:cubicBezTo>
                      <a:pt x="143048" y="348016"/>
                      <a:pt x="145721" y="347463"/>
                      <a:pt x="148486" y="347095"/>
                    </a:cubicBezTo>
                    <a:cubicBezTo>
                      <a:pt x="143233" y="355564"/>
                      <a:pt x="140099" y="365414"/>
                      <a:pt x="140099" y="376000"/>
                    </a:cubicBezTo>
                    <a:lnTo>
                      <a:pt x="140099" y="420922"/>
                    </a:lnTo>
                    <a:lnTo>
                      <a:pt x="116229" y="420922"/>
                    </a:lnTo>
                    <a:cubicBezTo>
                      <a:pt x="105261" y="420922"/>
                      <a:pt x="96413" y="412085"/>
                      <a:pt x="96413" y="401131"/>
                    </a:cubicBezTo>
                    <a:lnTo>
                      <a:pt x="96413" y="380787"/>
                    </a:lnTo>
                    <a:cubicBezTo>
                      <a:pt x="87474" y="377013"/>
                      <a:pt x="79455" y="371950"/>
                      <a:pt x="71806" y="366150"/>
                    </a:cubicBezTo>
                    <a:lnTo>
                      <a:pt x="53742" y="376552"/>
                    </a:lnTo>
                    <a:cubicBezTo>
                      <a:pt x="49226" y="379222"/>
                      <a:pt x="43788" y="379866"/>
                      <a:pt x="38719" y="378577"/>
                    </a:cubicBezTo>
                    <a:cubicBezTo>
                      <a:pt x="33650" y="377197"/>
                      <a:pt x="29318" y="373883"/>
                      <a:pt x="26738" y="369372"/>
                    </a:cubicBezTo>
                    <a:lnTo>
                      <a:pt x="2683" y="327764"/>
                    </a:lnTo>
                    <a:cubicBezTo>
                      <a:pt x="-2847" y="318282"/>
                      <a:pt x="471" y="306131"/>
                      <a:pt x="9872" y="300700"/>
                    </a:cubicBezTo>
                    <a:lnTo>
                      <a:pt x="28120" y="290206"/>
                    </a:lnTo>
                    <a:cubicBezTo>
                      <a:pt x="27475" y="285604"/>
                      <a:pt x="26645" y="281001"/>
                      <a:pt x="26645" y="276122"/>
                    </a:cubicBezTo>
                    <a:cubicBezTo>
                      <a:pt x="26645" y="271335"/>
                      <a:pt x="27475" y="266733"/>
                      <a:pt x="28120" y="262038"/>
                    </a:cubicBezTo>
                    <a:lnTo>
                      <a:pt x="9872" y="251544"/>
                    </a:lnTo>
                    <a:cubicBezTo>
                      <a:pt x="471" y="246113"/>
                      <a:pt x="-2847" y="233962"/>
                      <a:pt x="2683" y="224572"/>
                    </a:cubicBezTo>
                    <a:lnTo>
                      <a:pt x="26738" y="182964"/>
                    </a:lnTo>
                    <a:cubicBezTo>
                      <a:pt x="29318" y="178361"/>
                      <a:pt x="33650" y="175139"/>
                      <a:pt x="38719" y="173759"/>
                    </a:cubicBezTo>
                    <a:cubicBezTo>
                      <a:pt x="43788" y="172378"/>
                      <a:pt x="49226" y="173114"/>
                      <a:pt x="53742" y="175692"/>
                    </a:cubicBezTo>
                    <a:lnTo>
                      <a:pt x="71806" y="186094"/>
                    </a:lnTo>
                    <a:cubicBezTo>
                      <a:pt x="79455" y="180386"/>
                      <a:pt x="87474" y="175231"/>
                      <a:pt x="96413" y="171457"/>
                    </a:cubicBezTo>
                    <a:lnTo>
                      <a:pt x="96413" y="151113"/>
                    </a:lnTo>
                    <a:cubicBezTo>
                      <a:pt x="96413" y="140159"/>
                      <a:pt x="105261" y="131322"/>
                      <a:pt x="116229" y="131322"/>
                    </a:cubicBezTo>
                    <a:close/>
                    <a:moveTo>
                      <a:pt x="445756" y="83476"/>
                    </a:moveTo>
                    <a:cubicBezTo>
                      <a:pt x="428335" y="83476"/>
                      <a:pt x="414140" y="97557"/>
                      <a:pt x="414140" y="115044"/>
                    </a:cubicBezTo>
                    <a:cubicBezTo>
                      <a:pt x="414140" y="132438"/>
                      <a:pt x="428335" y="146520"/>
                      <a:pt x="445756" y="146520"/>
                    </a:cubicBezTo>
                    <a:cubicBezTo>
                      <a:pt x="463176" y="146520"/>
                      <a:pt x="477371" y="132438"/>
                      <a:pt x="477371" y="115044"/>
                    </a:cubicBezTo>
                    <a:cubicBezTo>
                      <a:pt x="477371" y="97557"/>
                      <a:pt x="463176" y="83476"/>
                      <a:pt x="445756" y="83476"/>
                    </a:cubicBezTo>
                    <a:close/>
                    <a:moveTo>
                      <a:pt x="426676" y="0"/>
                    </a:moveTo>
                    <a:lnTo>
                      <a:pt x="464835" y="0"/>
                    </a:lnTo>
                    <a:cubicBezTo>
                      <a:pt x="473500" y="0"/>
                      <a:pt x="480597" y="7087"/>
                      <a:pt x="480597" y="15738"/>
                    </a:cubicBezTo>
                    <a:lnTo>
                      <a:pt x="480597" y="31936"/>
                    </a:lnTo>
                    <a:cubicBezTo>
                      <a:pt x="487694" y="34881"/>
                      <a:pt x="494054" y="38931"/>
                      <a:pt x="500138" y="43533"/>
                    </a:cubicBezTo>
                    <a:lnTo>
                      <a:pt x="514425" y="35249"/>
                    </a:lnTo>
                    <a:cubicBezTo>
                      <a:pt x="521983" y="30924"/>
                      <a:pt x="531569" y="33501"/>
                      <a:pt x="535901" y="40956"/>
                    </a:cubicBezTo>
                    <a:lnTo>
                      <a:pt x="554981" y="73996"/>
                    </a:lnTo>
                    <a:cubicBezTo>
                      <a:pt x="557101" y="77585"/>
                      <a:pt x="557654" y="81911"/>
                      <a:pt x="556640" y="85961"/>
                    </a:cubicBezTo>
                    <a:cubicBezTo>
                      <a:pt x="555534" y="89918"/>
                      <a:pt x="552861" y="93415"/>
                      <a:pt x="549266" y="95440"/>
                    </a:cubicBezTo>
                    <a:lnTo>
                      <a:pt x="534887" y="103815"/>
                    </a:lnTo>
                    <a:cubicBezTo>
                      <a:pt x="535348" y="107497"/>
                      <a:pt x="535993" y="111178"/>
                      <a:pt x="535993" y="115044"/>
                    </a:cubicBezTo>
                    <a:cubicBezTo>
                      <a:pt x="535993" y="115872"/>
                      <a:pt x="535809" y="116700"/>
                      <a:pt x="535717" y="117621"/>
                    </a:cubicBezTo>
                    <a:lnTo>
                      <a:pt x="521153" y="117621"/>
                    </a:lnTo>
                    <a:cubicBezTo>
                      <a:pt x="490828" y="117621"/>
                      <a:pt x="466126" y="142286"/>
                      <a:pt x="466126" y="172565"/>
                    </a:cubicBezTo>
                    <a:lnTo>
                      <a:pt x="466126" y="229719"/>
                    </a:lnTo>
                    <a:lnTo>
                      <a:pt x="466126" y="242604"/>
                    </a:lnTo>
                    <a:cubicBezTo>
                      <a:pt x="462715" y="237726"/>
                      <a:pt x="458383" y="233493"/>
                      <a:pt x="453590" y="229995"/>
                    </a:cubicBezTo>
                    <a:cubicBezTo>
                      <a:pt x="444465" y="223369"/>
                      <a:pt x="433404" y="219319"/>
                      <a:pt x="421330" y="219319"/>
                    </a:cubicBezTo>
                    <a:lnTo>
                      <a:pt x="411928" y="219319"/>
                    </a:lnTo>
                    <a:cubicBezTo>
                      <a:pt x="411375" y="217755"/>
                      <a:pt x="410914" y="216098"/>
                      <a:pt x="410914" y="214257"/>
                    </a:cubicBezTo>
                    <a:lnTo>
                      <a:pt x="410914" y="198059"/>
                    </a:lnTo>
                    <a:cubicBezTo>
                      <a:pt x="403817" y="195114"/>
                      <a:pt x="397457" y="191064"/>
                      <a:pt x="391373" y="186463"/>
                    </a:cubicBezTo>
                    <a:lnTo>
                      <a:pt x="377086" y="194746"/>
                    </a:lnTo>
                    <a:cubicBezTo>
                      <a:pt x="373492" y="196863"/>
                      <a:pt x="369160" y="197415"/>
                      <a:pt x="365104" y="196310"/>
                    </a:cubicBezTo>
                    <a:cubicBezTo>
                      <a:pt x="361140" y="195206"/>
                      <a:pt x="357638" y="192629"/>
                      <a:pt x="355610" y="189040"/>
                    </a:cubicBezTo>
                    <a:lnTo>
                      <a:pt x="336530" y="155999"/>
                    </a:lnTo>
                    <a:cubicBezTo>
                      <a:pt x="332198" y="148452"/>
                      <a:pt x="334687" y="138881"/>
                      <a:pt x="342245" y="134463"/>
                    </a:cubicBezTo>
                    <a:lnTo>
                      <a:pt x="356716" y="126180"/>
                    </a:lnTo>
                    <a:cubicBezTo>
                      <a:pt x="356163" y="122498"/>
                      <a:pt x="355518" y="118817"/>
                      <a:pt x="355518" y="115044"/>
                    </a:cubicBezTo>
                    <a:cubicBezTo>
                      <a:pt x="355518" y="111178"/>
                      <a:pt x="356163" y="107497"/>
                      <a:pt x="356716" y="103815"/>
                    </a:cubicBezTo>
                    <a:lnTo>
                      <a:pt x="342245" y="95440"/>
                    </a:lnTo>
                    <a:cubicBezTo>
                      <a:pt x="334687" y="91115"/>
                      <a:pt x="332198" y="81543"/>
                      <a:pt x="336530" y="73996"/>
                    </a:cubicBezTo>
                    <a:lnTo>
                      <a:pt x="355610" y="40956"/>
                    </a:lnTo>
                    <a:cubicBezTo>
                      <a:pt x="357638" y="37366"/>
                      <a:pt x="361140" y="34789"/>
                      <a:pt x="365104" y="33685"/>
                    </a:cubicBezTo>
                    <a:cubicBezTo>
                      <a:pt x="369160" y="32580"/>
                      <a:pt x="373492" y="33133"/>
                      <a:pt x="377086" y="35249"/>
                    </a:cubicBezTo>
                    <a:lnTo>
                      <a:pt x="391373" y="43533"/>
                    </a:lnTo>
                    <a:cubicBezTo>
                      <a:pt x="397457" y="38931"/>
                      <a:pt x="403817" y="34881"/>
                      <a:pt x="410914" y="31936"/>
                    </a:cubicBezTo>
                    <a:lnTo>
                      <a:pt x="410914" y="15738"/>
                    </a:lnTo>
                    <a:cubicBezTo>
                      <a:pt x="410914" y="7087"/>
                      <a:pt x="418011" y="0"/>
                      <a:pt x="42667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 dirty="0"/>
              </a:p>
            </p:txBody>
          </p:sp>
        </p:grpSp>
        <p:sp>
          <p:nvSpPr>
            <p:cNvPr id="8" name="ísļiďe"/>
            <p:cNvSpPr/>
            <p:nvPr/>
          </p:nvSpPr>
          <p:spPr>
            <a:xfrm>
              <a:off x="7163510" y="2951222"/>
              <a:ext cx="1248504" cy="1411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5" extrusionOk="0">
                  <a:moveTo>
                    <a:pt x="9959" y="21394"/>
                  </a:moveTo>
                  <a:lnTo>
                    <a:pt x="894" y="16867"/>
                  </a:lnTo>
                  <a:cubicBezTo>
                    <a:pt x="639" y="16746"/>
                    <a:pt x="423" y="16570"/>
                    <a:pt x="267" y="16355"/>
                  </a:cubicBezTo>
                  <a:cubicBezTo>
                    <a:pt x="112" y="16144"/>
                    <a:pt x="21" y="15901"/>
                    <a:pt x="0" y="15650"/>
                  </a:cubicBezTo>
                  <a:lnTo>
                    <a:pt x="0" y="15204"/>
                  </a:lnTo>
                  <a:lnTo>
                    <a:pt x="27" y="6397"/>
                  </a:lnTo>
                  <a:lnTo>
                    <a:pt x="27" y="5923"/>
                  </a:lnTo>
                  <a:cubicBezTo>
                    <a:pt x="85" y="5665"/>
                    <a:pt x="211" y="5422"/>
                    <a:pt x="397" y="5217"/>
                  </a:cubicBezTo>
                  <a:cubicBezTo>
                    <a:pt x="575" y="5018"/>
                    <a:pt x="804" y="4859"/>
                    <a:pt x="1063" y="4752"/>
                  </a:cubicBezTo>
                  <a:lnTo>
                    <a:pt x="10162" y="171"/>
                  </a:lnTo>
                  <a:cubicBezTo>
                    <a:pt x="10359" y="70"/>
                    <a:pt x="10581" y="12"/>
                    <a:pt x="10809" y="2"/>
                  </a:cubicBezTo>
                  <a:cubicBezTo>
                    <a:pt x="11087" y="-11"/>
                    <a:pt x="11364" y="48"/>
                    <a:pt x="11606" y="171"/>
                  </a:cubicBezTo>
                  <a:lnTo>
                    <a:pt x="20633" y="4823"/>
                  </a:lnTo>
                  <a:cubicBezTo>
                    <a:pt x="20937" y="4962"/>
                    <a:pt x="21189" y="5176"/>
                    <a:pt x="21361" y="5438"/>
                  </a:cubicBezTo>
                  <a:cubicBezTo>
                    <a:pt x="21505" y="5658"/>
                    <a:pt x="21587" y="5906"/>
                    <a:pt x="21600" y="6161"/>
                  </a:cubicBezTo>
                  <a:lnTo>
                    <a:pt x="21600" y="15566"/>
                  </a:lnTo>
                  <a:cubicBezTo>
                    <a:pt x="21586" y="15801"/>
                    <a:pt x="21504" y="16029"/>
                    <a:pt x="21364" y="16228"/>
                  </a:cubicBezTo>
                  <a:cubicBezTo>
                    <a:pt x="21201" y="16460"/>
                    <a:pt x="20966" y="16645"/>
                    <a:pt x="20686" y="16760"/>
                  </a:cubicBezTo>
                  <a:lnTo>
                    <a:pt x="11713" y="21383"/>
                  </a:lnTo>
                  <a:cubicBezTo>
                    <a:pt x="11433" y="21519"/>
                    <a:pt x="11119" y="21589"/>
                    <a:pt x="10800" y="21585"/>
                  </a:cubicBezTo>
                  <a:cubicBezTo>
                    <a:pt x="10506" y="21582"/>
                    <a:pt x="10218" y="21516"/>
                    <a:pt x="9959" y="21394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/>
            <a:p>
              <a:pPr algn="ctr">
                <a:defRPr sz="3200" cap="none">
                  <a:solidFill>
                    <a:srgbClr val="000000"/>
                  </a:solidFill>
                </a:defRPr>
              </a:pPr>
              <a:r>
                <a:rPr lang="en-US" altLang="zh-CN" sz="2000" b="1" dirty="0">
                  <a:solidFill>
                    <a:schemeClr val="bg1"/>
                  </a:solidFill>
                </a:rPr>
                <a:t>Text</a:t>
              </a:r>
              <a:endParaRPr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íṩlîďé"/>
            <p:cNvSpPr/>
            <p:nvPr/>
          </p:nvSpPr>
          <p:spPr>
            <a:xfrm>
              <a:off x="5026237" y="4622291"/>
              <a:ext cx="119995" cy="3215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04" h="21600" extrusionOk="0">
                  <a:moveTo>
                    <a:pt x="196" y="0"/>
                  </a:moveTo>
                  <a:cubicBezTo>
                    <a:pt x="-994" y="2421"/>
                    <a:pt x="3376" y="4705"/>
                    <a:pt x="9380" y="4799"/>
                  </a:cubicBezTo>
                  <a:cubicBezTo>
                    <a:pt x="15701" y="4897"/>
                    <a:pt x="20606" y="2555"/>
                    <a:pt x="19428" y="0"/>
                  </a:cubicBezTo>
                  <a:lnTo>
                    <a:pt x="19428" y="21600"/>
                  </a:lnTo>
                  <a:cubicBezTo>
                    <a:pt x="20156" y="19289"/>
                    <a:pt x="15900" y="17219"/>
                    <a:pt x="10235" y="17130"/>
                  </a:cubicBezTo>
                  <a:cubicBezTo>
                    <a:pt x="4260" y="17036"/>
                    <a:pt x="-507" y="19159"/>
                    <a:pt x="196" y="21600"/>
                  </a:cubicBezTo>
                  <a:lnTo>
                    <a:pt x="19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 fontScale="55000" lnSpcReduction="20000"/>
            </a:bodyPr>
            <a:lstStyle/>
            <a:p>
              <a:pPr algn="ctr">
                <a:defRPr sz="3200" cap="none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0" name="iS1îḋè"/>
            <p:cNvSpPr/>
            <p:nvPr/>
          </p:nvSpPr>
          <p:spPr>
            <a:xfrm>
              <a:off x="5142982" y="4077486"/>
              <a:ext cx="1248504" cy="1411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5" extrusionOk="0">
                  <a:moveTo>
                    <a:pt x="9959" y="21394"/>
                  </a:moveTo>
                  <a:lnTo>
                    <a:pt x="894" y="16867"/>
                  </a:lnTo>
                  <a:cubicBezTo>
                    <a:pt x="639" y="16746"/>
                    <a:pt x="423" y="16570"/>
                    <a:pt x="267" y="16355"/>
                  </a:cubicBezTo>
                  <a:cubicBezTo>
                    <a:pt x="112" y="16144"/>
                    <a:pt x="21" y="15901"/>
                    <a:pt x="0" y="15650"/>
                  </a:cubicBezTo>
                  <a:lnTo>
                    <a:pt x="0" y="15204"/>
                  </a:lnTo>
                  <a:lnTo>
                    <a:pt x="27" y="6397"/>
                  </a:lnTo>
                  <a:lnTo>
                    <a:pt x="27" y="5923"/>
                  </a:lnTo>
                  <a:cubicBezTo>
                    <a:pt x="85" y="5665"/>
                    <a:pt x="211" y="5422"/>
                    <a:pt x="397" y="5217"/>
                  </a:cubicBezTo>
                  <a:cubicBezTo>
                    <a:pt x="575" y="5018"/>
                    <a:pt x="804" y="4859"/>
                    <a:pt x="1063" y="4752"/>
                  </a:cubicBezTo>
                  <a:lnTo>
                    <a:pt x="10162" y="171"/>
                  </a:lnTo>
                  <a:cubicBezTo>
                    <a:pt x="10359" y="70"/>
                    <a:pt x="10581" y="12"/>
                    <a:pt x="10809" y="2"/>
                  </a:cubicBezTo>
                  <a:cubicBezTo>
                    <a:pt x="11087" y="-11"/>
                    <a:pt x="11364" y="48"/>
                    <a:pt x="11606" y="171"/>
                  </a:cubicBezTo>
                  <a:lnTo>
                    <a:pt x="20633" y="4823"/>
                  </a:lnTo>
                  <a:cubicBezTo>
                    <a:pt x="20937" y="4962"/>
                    <a:pt x="21189" y="5176"/>
                    <a:pt x="21361" y="5438"/>
                  </a:cubicBezTo>
                  <a:cubicBezTo>
                    <a:pt x="21505" y="5658"/>
                    <a:pt x="21587" y="5906"/>
                    <a:pt x="21600" y="6161"/>
                  </a:cubicBezTo>
                  <a:lnTo>
                    <a:pt x="21600" y="15566"/>
                  </a:lnTo>
                  <a:cubicBezTo>
                    <a:pt x="21586" y="15801"/>
                    <a:pt x="21504" y="16029"/>
                    <a:pt x="21364" y="16228"/>
                  </a:cubicBezTo>
                  <a:cubicBezTo>
                    <a:pt x="21201" y="16460"/>
                    <a:pt x="20966" y="16645"/>
                    <a:pt x="20686" y="16760"/>
                  </a:cubicBezTo>
                  <a:lnTo>
                    <a:pt x="11713" y="21383"/>
                  </a:lnTo>
                  <a:cubicBezTo>
                    <a:pt x="11433" y="21519"/>
                    <a:pt x="11119" y="21589"/>
                    <a:pt x="10800" y="21585"/>
                  </a:cubicBezTo>
                  <a:cubicBezTo>
                    <a:pt x="10506" y="21582"/>
                    <a:pt x="10218" y="21516"/>
                    <a:pt x="9959" y="2139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/>
            <a:p>
              <a:pPr algn="ctr">
                <a:defRPr sz="3200" cap="none"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1" name="ïš1íḋé"/>
            <p:cNvSpPr/>
            <p:nvPr/>
          </p:nvSpPr>
          <p:spPr bwMode="auto">
            <a:xfrm>
              <a:off x="5484509" y="4554243"/>
              <a:ext cx="565450" cy="457680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2" name="îsliḓè"/>
            <p:cNvSpPr/>
            <p:nvPr/>
          </p:nvSpPr>
          <p:spPr>
            <a:xfrm>
              <a:off x="3779986" y="4077486"/>
              <a:ext cx="1248504" cy="1411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5" extrusionOk="0">
                  <a:moveTo>
                    <a:pt x="9959" y="21394"/>
                  </a:moveTo>
                  <a:lnTo>
                    <a:pt x="894" y="16867"/>
                  </a:lnTo>
                  <a:cubicBezTo>
                    <a:pt x="639" y="16746"/>
                    <a:pt x="423" y="16570"/>
                    <a:pt x="267" y="16355"/>
                  </a:cubicBezTo>
                  <a:cubicBezTo>
                    <a:pt x="112" y="16144"/>
                    <a:pt x="21" y="15901"/>
                    <a:pt x="0" y="15650"/>
                  </a:cubicBezTo>
                  <a:lnTo>
                    <a:pt x="0" y="15204"/>
                  </a:lnTo>
                  <a:lnTo>
                    <a:pt x="27" y="6397"/>
                  </a:lnTo>
                  <a:lnTo>
                    <a:pt x="27" y="5923"/>
                  </a:lnTo>
                  <a:cubicBezTo>
                    <a:pt x="85" y="5665"/>
                    <a:pt x="211" y="5422"/>
                    <a:pt x="397" y="5217"/>
                  </a:cubicBezTo>
                  <a:cubicBezTo>
                    <a:pt x="575" y="5018"/>
                    <a:pt x="804" y="4859"/>
                    <a:pt x="1063" y="4752"/>
                  </a:cubicBezTo>
                  <a:lnTo>
                    <a:pt x="10162" y="171"/>
                  </a:lnTo>
                  <a:cubicBezTo>
                    <a:pt x="10359" y="70"/>
                    <a:pt x="10581" y="12"/>
                    <a:pt x="10809" y="2"/>
                  </a:cubicBezTo>
                  <a:cubicBezTo>
                    <a:pt x="11087" y="-11"/>
                    <a:pt x="11364" y="48"/>
                    <a:pt x="11606" y="171"/>
                  </a:cubicBezTo>
                  <a:lnTo>
                    <a:pt x="20633" y="4823"/>
                  </a:lnTo>
                  <a:cubicBezTo>
                    <a:pt x="20937" y="4962"/>
                    <a:pt x="21189" y="5176"/>
                    <a:pt x="21361" y="5438"/>
                  </a:cubicBezTo>
                  <a:cubicBezTo>
                    <a:pt x="21505" y="5658"/>
                    <a:pt x="21587" y="5906"/>
                    <a:pt x="21600" y="6161"/>
                  </a:cubicBezTo>
                  <a:lnTo>
                    <a:pt x="21600" y="15566"/>
                  </a:lnTo>
                  <a:cubicBezTo>
                    <a:pt x="21586" y="15801"/>
                    <a:pt x="21504" y="16029"/>
                    <a:pt x="21364" y="16228"/>
                  </a:cubicBezTo>
                  <a:cubicBezTo>
                    <a:pt x="21201" y="16460"/>
                    <a:pt x="20966" y="16645"/>
                    <a:pt x="20686" y="16760"/>
                  </a:cubicBezTo>
                  <a:lnTo>
                    <a:pt x="11713" y="21383"/>
                  </a:lnTo>
                  <a:cubicBezTo>
                    <a:pt x="11433" y="21519"/>
                    <a:pt x="11119" y="21589"/>
                    <a:pt x="10800" y="21585"/>
                  </a:cubicBezTo>
                  <a:cubicBezTo>
                    <a:pt x="10506" y="21582"/>
                    <a:pt x="10218" y="21516"/>
                    <a:pt x="9959" y="2139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/>
            <a:p>
              <a:pPr algn="ctr">
                <a:defRPr sz="3200" cap="none">
                  <a:solidFill>
                    <a:srgbClr val="000000"/>
                  </a:solidFill>
                </a:defRPr>
              </a:pPr>
              <a:r>
                <a:rPr lang="en-US" altLang="zh-CN" sz="2000" b="1" dirty="0">
                  <a:solidFill>
                    <a:srgbClr val="000000"/>
                  </a:solidFill>
                </a:rPr>
                <a:t>Text</a:t>
              </a:r>
              <a:endParaRPr lang="en-US" altLang="zh-CN" sz="2000" b="1" dirty="0">
                <a:solidFill>
                  <a:srgbClr val="000000"/>
                </a:solidFill>
              </a:endParaRPr>
            </a:p>
          </p:txBody>
        </p:sp>
        <p:sp>
          <p:nvSpPr>
            <p:cNvPr id="13" name="ïṥļïdè"/>
            <p:cNvSpPr/>
            <p:nvPr/>
          </p:nvSpPr>
          <p:spPr>
            <a:xfrm>
              <a:off x="5026239" y="2369763"/>
              <a:ext cx="119995" cy="3215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04" h="21600" extrusionOk="0">
                  <a:moveTo>
                    <a:pt x="196" y="0"/>
                  </a:moveTo>
                  <a:cubicBezTo>
                    <a:pt x="-994" y="2421"/>
                    <a:pt x="3376" y="4705"/>
                    <a:pt x="9380" y="4799"/>
                  </a:cubicBezTo>
                  <a:cubicBezTo>
                    <a:pt x="15701" y="4897"/>
                    <a:pt x="20606" y="2555"/>
                    <a:pt x="19428" y="0"/>
                  </a:cubicBezTo>
                  <a:lnTo>
                    <a:pt x="19428" y="21600"/>
                  </a:lnTo>
                  <a:cubicBezTo>
                    <a:pt x="20156" y="19289"/>
                    <a:pt x="15900" y="17219"/>
                    <a:pt x="10235" y="17130"/>
                  </a:cubicBezTo>
                  <a:cubicBezTo>
                    <a:pt x="4260" y="17036"/>
                    <a:pt x="-507" y="19159"/>
                    <a:pt x="196" y="21600"/>
                  </a:cubicBezTo>
                  <a:lnTo>
                    <a:pt x="19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 fontScale="55000" lnSpcReduction="20000"/>
            </a:bodyPr>
            <a:lstStyle/>
            <a:p>
              <a:pPr algn="ctr">
                <a:defRPr sz="3200" cap="none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4" name="îs1íḑê"/>
            <p:cNvSpPr/>
            <p:nvPr/>
          </p:nvSpPr>
          <p:spPr>
            <a:xfrm>
              <a:off x="3779986" y="1824958"/>
              <a:ext cx="1248505" cy="1411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5" extrusionOk="0">
                  <a:moveTo>
                    <a:pt x="9959" y="21394"/>
                  </a:moveTo>
                  <a:lnTo>
                    <a:pt x="894" y="16867"/>
                  </a:lnTo>
                  <a:cubicBezTo>
                    <a:pt x="639" y="16746"/>
                    <a:pt x="423" y="16570"/>
                    <a:pt x="267" y="16355"/>
                  </a:cubicBezTo>
                  <a:cubicBezTo>
                    <a:pt x="112" y="16144"/>
                    <a:pt x="21" y="15901"/>
                    <a:pt x="0" y="15650"/>
                  </a:cubicBezTo>
                  <a:lnTo>
                    <a:pt x="0" y="15204"/>
                  </a:lnTo>
                  <a:lnTo>
                    <a:pt x="27" y="6397"/>
                  </a:lnTo>
                  <a:lnTo>
                    <a:pt x="27" y="5923"/>
                  </a:lnTo>
                  <a:cubicBezTo>
                    <a:pt x="85" y="5665"/>
                    <a:pt x="211" y="5422"/>
                    <a:pt x="397" y="5217"/>
                  </a:cubicBezTo>
                  <a:cubicBezTo>
                    <a:pt x="575" y="5018"/>
                    <a:pt x="804" y="4859"/>
                    <a:pt x="1063" y="4752"/>
                  </a:cubicBezTo>
                  <a:lnTo>
                    <a:pt x="10162" y="171"/>
                  </a:lnTo>
                  <a:cubicBezTo>
                    <a:pt x="10359" y="70"/>
                    <a:pt x="10581" y="12"/>
                    <a:pt x="10809" y="2"/>
                  </a:cubicBezTo>
                  <a:cubicBezTo>
                    <a:pt x="11087" y="-11"/>
                    <a:pt x="11364" y="48"/>
                    <a:pt x="11606" y="171"/>
                  </a:cubicBezTo>
                  <a:lnTo>
                    <a:pt x="20633" y="4823"/>
                  </a:lnTo>
                  <a:cubicBezTo>
                    <a:pt x="20937" y="4962"/>
                    <a:pt x="21189" y="5176"/>
                    <a:pt x="21361" y="5438"/>
                  </a:cubicBezTo>
                  <a:cubicBezTo>
                    <a:pt x="21505" y="5658"/>
                    <a:pt x="21587" y="5906"/>
                    <a:pt x="21600" y="6161"/>
                  </a:cubicBezTo>
                  <a:lnTo>
                    <a:pt x="21600" y="15566"/>
                  </a:lnTo>
                  <a:cubicBezTo>
                    <a:pt x="21586" y="15801"/>
                    <a:pt x="21504" y="16029"/>
                    <a:pt x="21364" y="16228"/>
                  </a:cubicBezTo>
                  <a:cubicBezTo>
                    <a:pt x="21201" y="16460"/>
                    <a:pt x="20966" y="16645"/>
                    <a:pt x="20686" y="16760"/>
                  </a:cubicBezTo>
                  <a:lnTo>
                    <a:pt x="11713" y="21383"/>
                  </a:lnTo>
                  <a:cubicBezTo>
                    <a:pt x="11433" y="21519"/>
                    <a:pt x="11119" y="21589"/>
                    <a:pt x="10800" y="21585"/>
                  </a:cubicBezTo>
                  <a:cubicBezTo>
                    <a:pt x="10506" y="21582"/>
                    <a:pt x="10218" y="21516"/>
                    <a:pt x="9959" y="2139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/>
            <a:p>
              <a:pPr algn="ctr">
                <a:defRPr sz="3200" cap="none">
                  <a:solidFill>
                    <a:srgbClr val="000000"/>
                  </a:solidFill>
                </a:defRPr>
              </a:pPr>
              <a:r>
                <a:rPr lang="en-US" altLang="zh-CN" sz="2000" b="1" dirty="0"/>
                <a:t>Text</a:t>
              </a:r>
              <a:endParaRPr lang="en-US" altLang="zh-CN" sz="2000" b="1" dirty="0"/>
            </a:p>
          </p:txBody>
        </p:sp>
        <p:sp>
          <p:nvSpPr>
            <p:cNvPr id="15" name="íŝlîḋe"/>
            <p:cNvSpPr/>
            <p:nvPr/>
          </p:nvSpPr>
          <p:spPr>
            <a:xfrm>
              <a:off x="5142983" y="1824958"/>
              <a:ext cx="1248505" cy="1411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5" extrusionOk="0">
                  <a:moveTo>
                    <a:pt x="9959" y="21394"/>
                  </a:moveTo>
                  <a:lnTo>
                    <a:pt x="894" y="16867"/>
                  </a:lnTo>
                  <a:cubicBezTo>
                    <a:pt x="639" y="16746"/>
                    <a:pt x="423" y="16570"/>
                    <a:pt x="267" y="16355"/>
                  </a:cubicBezTo>
                  <a:cubicBezTo>
                    <a:pt x="112" y="16144"/>
                    <a:pt x="21" y="15901"/>
                    <a:pt x="0" y="15650"/>
                  </a:cubicBezTo>
                  <a:lnTo>
                    <a:pt x="0" y="15204"/>
                  </a:lnTo>
                  <a:lnTo>
                    <a:pt x="27" y="6397"/>
                  </a:lnTo>
                  <a:lnTo>
                    <a:pt x="27" y="5923"/>
                  </a:lnTo>
                  <a:cubicBezTo>
                    <a:pt x="85" y="5665"/>
                    <a:pt x="211" y="5422"/>
                    <a:pt x="397" y="5217"/>
                  </a:cubicBezTo>
                  <a:cubicBezTo>
                    <a:pt x="575" y="5018"/>
                    <a:pt x="804" y="4859"/>
                    <a:pt x="1063" y="4752"/>
                  </a:cubicBezTo>
                  <a:lnTo>
                    <a:pt x="10162" y="171"/>
                  </a:lnTo>
                  <a:cubicBezTo>
                    <a:pt x="10359" y="70"/>
                    <a:pt x="10581" y="12"/>
                    <a:pt x="10809" y="2"/>
                  </a:cubicBezTo>
                  <a:cubicBezTo>
                    <a:pt x="11087" y="-11"/>
                    <a:pt x="11364" y="48"/>
                    <a:pt x="11606" y="171"/>
                  </a:cubicBezTo>
                  <a:lnTo>
                    <a:pt x="20633" y="4823"/>
                  </a:lnTo>
                  <a:cubicBezTo>
                    <a:pt x="20937" y="4962"/>
                    <a:pt x="21189" y="5176"/>
                    <a:pt x="21361" y="5438"/>
                  </a:cubicBezTo>
                  <a:cubicBezTo>
                    <a:pt x="21505" y="5658"/>
                    <a:pt x="21587" y="5906"/>
                    <a:pt x="21600" y="6161"/>
                  </a:cubicBezTo>
                  <a:lnTo>
                    <a:pt x="21600" y="15566"/>
                  </a:lnTo>
                  <a:cubicBezTo>
                    <a:pt x="21586" y="15801"/>
                    <a:pt x="21504" y="16029"/>
                    <a:pt x="21364" y="16228"/>
                  </a:cubicBezTo>
                  <a:cubicBezTo>
                    <a:pt x="21201" y="16460"/>
                    <a:pt x="20966" y="16645"/>
                    <a:pt x="20686" y="16760"/>
                  </a:cubicBezTo>
                  <a:lnTo>
                    <a:pt x="11713" y="21383"/>
                  </a:lnTo>
                  <a:cubicBezTo>
                    <a:pt x="11433" y="21519"/>
                    <a:pt x="11119" y="21589"/>
                    <a:pt x="10800" y="21585"/>
                  </a:cubicBezTo>
                  <a:cubicBezTo>
                    <a:pt x="10506" y="21582"/>
                    <a:pt x="10218" y="21516"/>
                    <a:pt x="9959" y="2139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/>
            <a:p>
              <a:pPr algn="ctr">
                <a:defRPr sz="3200" cap="none"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16" name="iŝḷïḑe"/>
            <p:cNvSpPr/>
            <p:nvPr/>
          </p:nvSpPr>
          <p:spPr bwMode="auto">
            <a:xfrm>
              <a:off x="5509656" y="2339997"/>
              <a:ext cx="515158" cy="381116"/>
            </a:xfrm>
            <a:custGeom>
              <a:avLst/>
              <a:gdLst>
                <a:gd name="T0" fmla="*/ 278945 h 440259"/>
                <a:gd name="T1" fmla="*/ 278945 h 440259"/>
                <a:gd name="T2" fmla="*/ 278945 h 440259"/>
                <a:gd name="T3" fmla="*/ 278945 h 440259"/>
                <a:gd name="T4" fmla="*/ 278945 h 440259"/>
                <a:gd name="T5" fmla="*/ 278945 h 440259"/>
                <a:gd name="T6" fmla="*/ 278945 h 440259"/>
                <a:gd name="T7" fmla="*/ 278945 h 440259"/>
                <a:gd name="T8" fmla="*/ 278945 h 440259"/>
                <a:gd name="T9" fmla="*/ 278945 h 440259"/>
                <a:gd name="T10" fmla="*/ 278945 h 440259"/>
                <a:gd name="T11" fmla="*/ 278945 h 440259"/>
                <a:gd name="T12" fmla="*/ 278945 h 440259"/>
                <a:gd name="T13" fmla="*/ 278945 h 440259"/>
                <a:gd name="T14" fmla="*/ 278945 h 440259"/>
                <a:gd name="T15" fmla="*/ 278945 h 440259"/>
                <a:gd name="T16" fmla="*/ 278945 h 440259"/>
                <a:gd name="T17" fmla="*/ 278945 h 440259"/>
                <a:gd name="T18" fmla="*/ 278945 h 440259"/>
                <a:gd name="T19" fmla="*/ 278945 h 440259"/>
                <a:gd name="T20" fmla="*/ 278945 h 440259"/>
                <a:gd name="T21" fmla="*/ 278945 h 440259"/>
                <a:gd name="T22" fmla="*/ 278945 h 440259"/>
                <a:gd name="T23" fmla="*/ 278945 h 440259"/>
                <a:gd name="T24" fmla="*/ 278945 h 440259"/>
                <a:gd name="T25" fmla="*/ 278945 h 440259"/>
                <a:gd name="T26" fmla="*/ 278945 h 440259"/>
                <a:gd name="T27" fmla="*/ 278945 h 440259"/>
                <a:gd name="T28" fmla="*/ 278945 h 440259"/>
                <a:gd name="T29" fmla="*/ 278945 h 440259"/>
                <a:gd name="T30" fmla="*/ 88862 h 440259"/>
                <a:gd name="T31" fmla="*/ 88862 h 440259"/>
                <a:gd name="T32" fmla="*/ 278945 h 440259"/>
                <a:gd name="T33" fmla="*/ 278945 h 440259"/>
                <a:gd name="T34" fmla="*/ 278945 h 440259"/>
                <a:gd name="T35" fmla="*/ 278945 h 440259"/>
                <a:gd name="T36" fmla="*/ 278945 h 440259"/>
                <a:gd name="T37" fmla="*/ 278945 h 440259"/>
                <a:gd name="T38" fmla="*/ 278945 h 440259"/>
                <a:gd name="T39" fmla="*/ 278945 h 440259"/>
                <a:gd name="T40" fmla="*/ 278945 h 440259"/>
                <a:gd name="T41" fmla="*/ 278945 h 440259"/>
                <a:gd name="T42" fmla="*/ 278945 h 440259"/>
                <a:gd name="T43" fmla="*/ 278945 h 440259"/>
                <a:gd name="T44" fmla="*/ 278945 h 440259"/>
                <a:gd name="T45" fmla="*/ 278945 h 440259"/>
                <a:gd name="T46" fmla="*/ 278945 h 440259"/>
                <a:gd name="T47" fmla="*/ 278945 h 440259"/>
                <a:gd name="T48" fmla="*/ 278945 h 440259"/>
                <a:gd name="T49" fmla="*/ 278945 h 440259"/>
                <a:gd name="T50" fmla="*/ 278945 h 440259"/>
                <a:gd name="T51" fmla="*/ 278945 h 440259"/>
                <a:gd name="T52" fmla="*/ 278945 h 440259"/>
                <a:gd name="T53" fmla="*/ 278945 h 440259"/>
                <a:gd name="T54" fmla="*/ 278945 h 440259"/>
                <a:gd name="T55" fmla="*/ 278945 h 440259"/>
                <a:gd name="T56" fmla="*/ 278945 h 440259"/>
                <a:gd name="T57" fmla="*/ 278945 h 440259"/>
                <a:gd name="T58" fmla="*/ 278945 h 440259"/>
                <a:gd name="T59" fmla="*/ 278945 h 440259"/>
                <a:gd name="T60" fmla="*/ 278945 h 440259"/>
                <a:gd name="T61" fmla="*/ 278945 h 440259"/>
                <a:gd name="T62" fmla="*/ 278945 h 440259"/>
                <a:gd name="T63" fmla="*/ 278945 h 440259"/>
                <a:gd name="T64" fmla="*/ 278945 h 440259"/>
                <a:gd name="T65" fmla="*/ 278945 h 440259"/>
                <a:gd name="T66" fmla="*/ 278945 h 440259"/>
                <a:gd name="T67" fmla="*/ 278945 h 440259"/>
                <a:gd name="T68" fmla="*/ 278945 h 440259"/>
                <a:gd name="T69" fmla="*/ 278945 h 440259"/>
                <a:gd name="T70" fmla="*/ 278945 h 440259"/>
                <a:gd name="T71" fmla="*/ 278945 h 440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608" h="4896">
                  <a:moveTo>
                    <a:pt x="6608" y="638"/>
                  </a:moveTo>
                  <a:lnTo>
                    <a:pt x="6608" y="2638"/>
                  </a:lnTo>
                  <a:cubicBezTo>
                    <a:pt x="6608" y="2638"/>
                    <a:pt x="6180" y="2723"/>
                    <a:pt x="6092" y="2734"/>
                  </a:cubicBezTo>
                  <a:cubicBezTo>
                    <a:pt x="6004" y="2745"/>
                    <a:pt x="5728" y="2834"/>
                    <a:pt x="5528" y="2642"/>
                  </a:cubicBezTo>
                  <a:cubicBezTo>
                    <a:pt x="5219" y="2346"/>
                    <a:pt x="4122" y="1254"/>
                    <a:pt x="4122" y="1254"/>
                  </a:cubicBezTo>
                  <a:cubicBezTo>
                    <a:pt x="4122" y="1254"/>
                    <a:pt x="3932" y="1069"/>
                    <a:pt x="3629" y="1229"/>
                  </a:cubicBezTo>
                  <a:cubicBezTo>
                    <a:pt x="3350" y="1376"/>
                    <a:pt x="2936" y="1592"/>
                    <a:pt x="2764" y="1675"/>
                  </a:cubicBezTo>
                  <a:cubicBezTo>
                    <a:pt x="2437" y="1849"/>
                    <a:pt x="2167" y="1574"/>
                    <a:pt x="2167" y="1364"/>
                  </a:cubicBezTo>
                  <a:cubicBezTo>
                    <a:pt x="2167" y="1201"/>
                    <a:pt x="2269" y="1090"/>
                    <a:pt x="2414" y="1009"/>
                  </a:cubicBezTo>
                  <a:cubicBezTo>
                    <a:pt x="2808" y="770"/>
                    <a:pt x="3637" y="305"/>
                    <a:pt x="3983" y="121"/>
                  </a:cubicBezTo>
                  <a:cubicBezTo>
                    <a:pt x="4193" y="9"/>
                    <a:pt x="4344" y="0"/>
                    <a:pt x="4633" y="243"/>
                  </a:cubicBezTo>
                  <a:cubicBezTo>
                    <a:pt x="4988" y="541"/>
                    <a:pt x="5304" y="814"/>
                    <a:pt x="5304" y="814"/>
                  </a:cubicBezTo>
                  <a:cubicBezTo>
                    <a:pt x="5304" y="814"/>
                    <a:pt x="5407" y="900"/>
                    <a:pt x="5571" y="865"/>
                  </a:cubicBezTo>
                  <a:cubicBezTo>
                    <a:pt x="5975" y="780"/>
                    <a:pt x="6608" y="638"/>
                    <a:pt x="6608" y="638"/>
                  </a:cubicBezTo>
                  <a:close/>
                  <a:moveTo>
                    <a:pt x="2241" y="4027"/>
                  </a:moveTo>
                  <a:cubicBezTo>
                    <a:pt x="2294" y="3891"/>
                    <a:pt x="2277" y="3738"/>
                    <a:pt x="2175" y="3633"/>
                  </a:cubicBezTo>
                  <a:cubicBezTo>
                    <a:pt x="2083" y="3540"/>
                    <a:pt x="1950" y="3515"/>
                    <a:pt x="1822" y="3544"/>
                  </a:cubicBezTo>
                  <a:cubicBezTo>
                    <a:pt x="1858" y="3418"/>
                    <a:pt x="1838" y="3283"/>
                    <a:pt x="1746" y="3188"/>
                  </a:cubicBezTo>
                  <a:cubicBezTo>
                    <a:pt x="1654" y="3095"/>
                    <a:pt x="1521" y="3070"/>
                    <a:pt x="1394" y="3099"/>
                  </a:cubicBezTo>
                  <a:cubicBezTo>
                    <a:pt x="1429" y="2973"/>
                    <a:pt x="1409" y="2838"/>
                    <a:pt x="1317" y="2744"/>
                  </a:cubicBezTo>
                  <a:cubicBezTo>
                    <a:pt x="1173" y="2596"/>
                    <a:pt x="924" y="2602"/>
                    <a:pt x="760" y="2758"/>
                  </a:cubicBezTo>
                  <a:cubicBezTo>
                    <a:pt x="597" y="2915"/>
                    <a:pt x="492" y="3198"/>
                    <a:pt x="638" y="3365"/>
                  </a:cubicBezTo>
                  <a:cubicBezTo>
                    <a:pt x="783" y="3531"/>
                    <a:pt x="950" y="3430"/>
                    <a:pt x="1077" y="3401"/>
                  </a:cubicBezTo>
                  <a:cubicBezTo>
                    <a:pt x="1042" y="3527"/>
                    <a:pt x="936" y="3645"/>
                    <a:pt x="1066" y="3810"/>
                  </a:cubicBezTo>
                  <a:cubicBezTo>
                    <a:pt x="1197" y="3975"/>
                    <a:pt x="1378" y="3875"/>
                    <a:pt x="1506" y="3846"/>
                  </a:cubicBezTo>
                  <a:cubicBezTo>
                    <a:pt x="1470" y="3972"/>
                    <a:pt x="1369" y="4101"/>
                    <a:pt x="1494" y="4254"/>
                  </a:cubicBezTo>
                  <a:cubicBezTo>
                    <a:pt x="1621" y="4408"/>
                    <a:pt x="1829" y="4326"/>
                    <a:pt x="1966" y="4283"/>
                  </a:cubicBezTo>
                  <a:cubicBezTo>
                    <a:pt x="1913" y="4419"/>
                    <a:pt x="1799" y="4566"/>
                    <a:pt x="1945" y="4730"/>
                  </a:cubicBezTo>
                  <a:cubicBezTo>
                    <a:pt x="2090" y="4896"/>
                    <a:pt x="2426" y="4819"/>
                    <a:pt x="2590" y="4663"/>
                  </a:cubicBezTo>
                  <a:cubicBezTo>
                    <a:pt x="2753" y="4506"/>
                    <a:pt x="2769" y="4258"/>
                    <a:pt x="2625" y="4110"/>
                  </a:cubicBezTo>
                  <a:cubicBezTo>
                    <a:pt x="2526" y="4008"/>
                    <a:pt x="2378" y="3985"/>
                    <a:pt x="2241" y="4027"/>
                  </a:cubicBezTo>
                  <a:close/>
                  <a:moveTo>
                    <a:pt x="5233" y="2987"/>
                  </a:moveTo>
                  <a:cubicBezTo>
                    <a:pt x="4047" y="1802"/>
                    <a:pt x="4605" y="2359"/>
                    <a:pt x="3967" y="1720"/>
                  </a:cubicBezTo>
                  <a:cubicBezTo>
                    <a:pt x="3967" y="1720"/>
                    <a:pt x="3775" y="1529"/>
                    <a:pt x="3523" y="1640"/>
                  </a:cubicBezTo>
                  <a:cubicBezTo>
                    <a:pt x="3346" y="1718"/>
                    <a:pt x="3117" y="1824"/>
                    <a:pt x="2945" y="1905"/>
                  </a:cubicBezTo>
                  <a:cubicBezTo>
                    <a:pt x="2757" y="2004"/>
                    <a:pt x="2621" y="2034"/>
                    <a:pt x="2557" y="2034"/>
                  </a:cubicBezTo>
                  <a:cubicBezTo>
                    <a:pt x="2192" y="2031"/>
                    <a:pt x="1896" y="1738"/>
                    <a:pt x="1896" y="1373"/>
                  </a:cubicBezTo>
                  <a:cubicBezTo>
                    <a:pt x="1896" y="1137"/>
                    <a:pt x="2022" y="931"/>
                    <a:pt x="2209" y="814"/>
                  </a:cubicBezTo>
                  <a:cubicBezTo>
                    <a:pt x="2472" y="632"/>
                    <a:pt x="3078" y="310"/>
                    <a:pt x="3078" y="310"/>
                  </a:cubicBezTo>
                  <a:cubicBezTo>
                    <a:pt x="3078" y="310"/>
                    <a:pt x="2894" y="76"/>
                    <a:pt x="2489" y="76"/>
                  </a:cubicBezTo>
                  <a:cubicBezTo>
                    <a:pt x="2085" y="76"/>
                    <a:pt x="1240" y="629"/>
                    <a:pt x="1240" y="629"/>
                  </a:cubicBezTo>
                  <a:cubicBezTo>
                    <a:pt x="1240" y="629"/>
                    <a:pt x="1000" y="783"/>
                    <a:pt x="659" y="644"/>
                  </a:cubicBezTo>
                  <a:lnTo>
                    <a:pt x="0" y="415"/>
                  </a:lnTo>
                  <a:lnTo>
                    <a:pt x="0" y="2704"/>
                  </a:lnTo>
                  <a:cubicBezTo>
                    <a:pt x="0" y="2704"/>
                    <a:pt x="188" y="2758"/>
                    <a:pt x="357" y="2827"/>
                  </a:cubicBezTo>
                  <a:cubicBezTo>
                    <a:pt x="395" y="2719"/>
                    <a:pt x="457" y="2618"/>
                    <a:pt x="542" y="2535"/>
                  </a:cubicBezTo>
                  <a:cubicBezTo>
                    <a:pt x="822" y="2268"/>
                    <a:pt x="1287" y="2265"/>
                    <a:pt x="1542" y="2528"/>
                  </a:cubicBezTo>
                  <a:cubicBezTo>
                    <a:pt x="1619" y="2608"/>
                    <a:pt x="1673" y="2703"/>
                    <a:pt x="1700" y="2808"/>
                  </a:cubicBezTo>
                  <a:cubicBezTo>
                    <a:pt x="1803" y="2840"/>
                    <a:pt x="1896" y="2896"/>
                    <a:pt x="1971" y="2973"/>
                  </a:cubicBezTo>
                  <a:cubicBezTo>
                    <a:pt x="2048" y="3053"/>
                    <a:pt x="2101" y="3148"/>
                    <a:pt x="2129" y="3253"/>
                  </a:cubicBezTo>
                  <a:cubicBezTo>
                    <a:pt x="2231" y="3285"/>
                    <a:pt x="2324" y="3341"/>
                    <a:pt x="2399" y="3418"/>
                  </a:cubicBezTo>
                  <a:cubicBezTo>
                    <a:pt x="2484" y="3505"/>
                    <a:pt x="2540" y="3611"/>
                    <a:pt x="2566" y="3725"/>
                  </a:cubicBezTo>
                  <a:cubicBezTo>
                    <a:pt x="2674" y="3756"/>
                    <a:pt x="2771" y="3814"/>
                    <a:pt x="2849" y="3894"/>
                  </a:cubicBezTo>
                  <a:cubicBezTo>
                    <a:pt x="3002" y="4051"/>
                    <a:pt x="3056" y="4265"/>
                    <a:pt x="3023" y="4471"/>
                  </a:cubicBezTo>
                  <a:cubicBezTo>
                    <a:pt x="3024" y="4471"/>
                    <a:pt x="3024" y="4471"/>
                    <a:pt x="3024" y="4472"/>
                  </a:cubicBezTo>
                  <a:cubicBezTo>
                    <a:pt x="3027" y="4475"/>
                    <a:pt x="3119" y="4578"/>
                    <a:pt x="3177" y="4636"/>
                  </a:cubicBezTo>
                  <a:cubicBezTo>
                    <a:pt x="3290" y="4749"/>
                    <a:pt x="3475" y="4749"/>
                    <a:pt x="3588" y="4636"/>
                  </a:cubicBezTo>
                  <a:cubicBezTo>
                    <a:pt x="3700" y="4523"/>
                    <a:pt x="3701" y="4339"/>
                    <a:pt x="3588" y="4225"/>
                  </a:cubicBezTo>
                  <a:cubicBezTo>
                    <a:pt x="3584" y="4221"/>
                    <a:pt x="3180" y="3799"/>
                    <a:pt x="3213" y="3766"/>
                  </a:cubicBezTo>
                  <a:cubicBezTo>
                    <a:pt x="3245" y="3734"/>
                    <a:pt x="3759" y="4269"/>
                    <a:pt x="3769" y="4279"/>
                  </a:cubicBezTo>
                  <a:cubicBezTo>
                    <a:pt x="3882" y="4391"/>
                    <a:pt x="4066" y="4391"/>
                    <a:pt x="4179" y="4279"/>
                  </a:cubicBezTo>
                  <a:cubicBezTo>
                    <a:pt x="4292" y="4166"/>
                    <a:pt x="4292" y="3981"/>
                    <a:pt x="4179" y="3868"/>
                  </a:cubicBezTo>
                  <a:cubicBezTo>
                    <a:pt x="4174" y="3863"/>
                    <a:pt x="4151" y="3841"/>
                    <a:pt x="4142" y="3832"/>
                  </a:cubicBezTo>
                  <a:cubicBezTo>
                    <a:pt x="4142" y="3832"/>
                    <a:pt x="3632" y="3378"/>
                    <a:pt x="3671" y="3339"/>
                  </a:cubicBezTo>
                  <a:cubicBezTo>
                    <a:pt x="3710" y="3300"/>
                    <a:pt x="4343" y="3891"/>
                    <a:pt x="4345" y="3891"/>
                  </a:cubicBezTo>
                  <a:cubicBezTo>
                    <a:pt x="4458" y="3993"/>
                    <a:pt x="4634" y="3992"/>
                    <a:pt x="4743" y="3883"/>
                  </a:cubicBezTo>
                  <a:cubicBezTo>
                    <a:pt x="4850" y="3776"/>
                    <a:pt x="4852" y="3608"/>
                    <a:pt x="4758" y="3494"/>
                  </a:cubicBezTo>
                  <a:cubicBezTo>
                    <a:pt x="4756" y="3488"/>
                    <a:pt x="4275" y="2986"/>
                    <a:pt x="4312" y="2948"/>
                  </a:cubicBezTo>
                  <a:cubicBezTo>
                    <a:pt x="4351" y="2910"/>
                    <a:pt x="4826" y="3400"/>
                    <a:pt x="4827" y="3401"/>
                  </a:cubicBezTo>
                  <a:cubicBezTo>
                    <a:pt x="4940" y="3513"/>
                    <a:pt x="5124" y="3513"/>
                    <a:pt x="5238" y="3401"/>
                  </a:cubicBezTo>
                  <a:cubicBezTo>
                    <a:pt x="5350" y="3288"/>
                    <a:pt x="5350" y="3103"/>
                    <a:pt x="5238" y="2990"/>
                  </a:cubicBezTo>
                  <a:cubicBezTo>
                    <a:pt x="5236" y="2989"/>
                    <a:pt x="5234" y="2988"/>
                    <a:pt x="5233" y="298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grpSp>
          <p:nvGrpSpPr>
            <p:cNvPr id="17" name="íṩḻïḓê"/>
            <p:cNvGrpSpPr/>
            <p:nvPr/>
          </p:nvGrpSpPr>
          <p:grpSpPr>
            <a:xfrm>
              <a:off x="6675122" y="1269013"/>
              <a:ext cx="4845366" cy="1111889"/>
              <a:chOff x="672473" y="1385980"/>
              <a:chExt cx="3228944" cy="1111889"/>
            </a:xfrm>
          </p:grpSpPr>
          <p:sp>
            <p:nvSpPr>
              <p:cNvPr id="24" name="ïsḻïḍê"/>
              <p:cNvSpPr/>
              <p:nvPr/>
            </p:nvSpPr>
            <p:spPr bwMode="auto">
              <a:xfrm>
                <a:off x="672473" y="1773578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25" name="ïśļïḓè"/>
              <p:cNvSpPr txBox="1"/>
              <p:nvPr/>
            </p:nvSpPr>
            <p:spPr bwMode="auto">
              <a:xfrm>
                <a:off x="672473" y="1385980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grpSp>
          <p:nvGrpSpPr>
            <p:cNvPr id="18" name="íṩḷîḓê"/>
            <p:cNvGrpSpPr/>
            <p:nvPr/>
          </p:nvGrpSpPr>
          <p:grpSpPr>
            <a:xfrm>
              <a:off x="6675120" y="4907221"/>
              <a:ext cx="4845366" cy="1111889"/>
              <a:chOff x="672473" y="1385980"/>
              <a:chExt cx="3228944" cy="1111889"/>
            </a:xfrm>
          </p:grpSpPr>
          <p:sp>
            <p:nvSpPr>
              <p:cNvPr id="22" name="ïśḻîďe"/>
              <p:cNvSpPr/>
              <p:nvPr/>
            </p:nvSpPr>
            <p:spPr bwMode="auto">
              <a:xfrm>
                <a:off x="672473" y="1773578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23" name="íṥlidé"/>
              <p:cNvSpPr txBox="1"/>
              <p:nvPr/>
            </p:nvSpPr>
            <p:spPr bwMode="auto">
              <a:xfrm>
                <a:off x="672473" y="1385980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grpSp>
          <p:nvGrpSpPr>
            <p:cNvPr id="19" name="ïŝ1íḑè"/>
            <p:cNvGrpSpPr/>
            <p:nvPr/>
          </p:nvGrpSpPr>
          <p:grpSpPr>
            <a:xfrm>
              <a:off x="669925" y="3097586"/>
              <a:ext cx="3228944" cy="1111889"/>
              <a:chOff x="669925" y="3164398"/>
              <a:chExt cx="3228944" cy="1111889"/>
            </a:xfrm>
          </p:grpSpPr>
          <p:sp>
            <p:nvSpPr>
              <p:cNvPr id="20" name="íşḻide"/>
              <p:cNvSpPr/>
              <p:nvPr/>
            </p:nvSpPr>
            <p:spPr bwMode="auto">
              <a:xfrm>
                <a:off x="669925" y="3551996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21" name="îš1íďe"/>
              <p:cNvSpPr txBox="1"/>
              <p:nvPr/>
            </p:nvSpPr>
            <p:spPr bwMode="auto">
              <a:xfrm>
                <a:off x="669925" y="3164398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0424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459341"/>
            <a:ext cx="10858500" cy="4519001"/>
            <a:chOff x="660400" y="1459341"/>
            <a:chExt cx="10858500" cy="4519001"/>
          </a:xfrm>
        </p:grpSpPr>
        <p:sp>
          <p:nvSpPr>
            <p:cNvPr id="6" name="îšḷîḍe"/>
            <p:cNvSpPr/>
            <p:nvPr/>
          </p:nvSpPr>
          <p:spPr>
            <a:xfrm>
              <a:off x="6074064" y="1459341"/>
              <a:ext cx="5444836" cy="2210079"/>
            </a:xfrm>
            <a:prstGeom prst="bentArrow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isļïḓé"/>
            <p:cNvSpPr/>
            <p:nvPr/>
          </p:nvSpPr>
          <p:spPr>
            <a:xfrm flipH="1">
              <a:off x="660400" y="1459341"/>
              <a:ext cx="5444836" cy="2210079"/>
            </a:xfrm>
            <a:prstGeom prst="bentArrow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b="1"/>
                <a:t>Text here</a:t>
              </a:r>
              <a:endParaRPr lang="en-US" altLang="zh-CN" b="1" dirty="0"/>
            </a:p>
          </p:txBody>
        </p:sp>
        <p:grpSp>
          <p:nvGrpSpPr>
            <p:cNvPr id="8" name="íṩliḍe"/>
            <p:cNvGrpSpPr/>
            <p:nvPr/>
          </p:nvGrpSpPr>
          <p:grpSpPr>
            <a:xfrm>
              <a:off x="5518246" y="3258200"/>
              <a:ext cx="1142812" cy="1142811"/>
              <a:chOff x="8261919" y="5145811"/>
              <a:chExt cx="988290" cy="988291"/>
            </a:xfrm>
          </p:grpSpPr>
          <p:sp>
            <p:nvSpPr>
              <p:cNvPr id="18" name="íşḷïḍé"/>
              <p:cNvSpPr/>
              <p:nvPr/>
            </p:nvSpPr>
            <p:spPr>
              <a:xfrm>
                <a:off x="8261919" y="5145811"/>
                <a:ext cx="988290" cy="988291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işḻïdê"/>
              <p:cNvSpPr/>
              <p:nvPr/>
            </p:nvSpPr>
            <p:spPr bwMode="auto">
              <a:xfrm>
                <a:off x="8521342" y="5405581"/>
                <a:ext cx="469458" cy="468746"/>
              </a:xfrm>
              <a:custGeom>
                <a:avLst/>
                <a:gdLst>
                  <a:gd name="connsiteX0" fmla="*/ 377627 w 607991"/>
                  <a:gd name="connsiteY0" fmla="*/ 294539 h 607074"/>
                  <a:gd name="connsiteX1" fmla="*/ 294976 w 607991"/>
                  <a:gd name="connsiteY1" fmla="*/ 377063 h 607074"/>
                  <a:gd name="connsiteX2" fmla="*/ 377627 w 607991"/>
                  <a:gd name="connsiteY2" fmla="*/ 459588 h 607074"/>
                  <a:gd name="connsiteX3" fmla="*/ 460355 w 607991"/>
                  <a:gd name="connsiteY3" fmla="*/ 377063 h 607074"/>
                  <a:gd name="connsiteX4" fmla="*/ 377627 w 607991"/>
                  <a:gd name="connsiteY4" fmla="*/ 294539 h 607074"/>
                  <a:gd name="connsiteX5" fmla="*/ 359653 w 607991"/>
                  <a:gd name="connsiteY5" fmla="*/ 147129 h 607074"/>
                  <a:gd name="connsiteX6" fmla="*/ 395678 w 607991"/>
                  <a:gd name="connsiteY6" fmla="*/ 147129 h 607074"/>
                  <a:gd name="connsiteX7" fmla="*/ 423869 w 607991"/>
                  <a:gd name="connsiteY7" fmla="*/ 175277 h 607074"/>
                  <a:gd name="connsiteX8" fmla="*/ 423869 w 607991"/>
                  <a:gd name="connsiteY8" fmla="*/ 197288 h 607074"/>
                  <a:gd name="connsiteX9" fmla="*/ 435698 w 607991"/>
                  <a:gd name="connsiteY9" fmla="*/ 212474 h 607074"/>
                  <a:gd name="connsiteX10" fmla="*/ 453212 w 607991"/>
                  <a:gd name="connsiteY10" fmla="*/ 219760 h 607074"/>
                  <a:gd name="connsiteX11" fmla="*/ 460970 w 607991"/>
                  <a:gd name="connsiteY11" fmla="*/ 221447 h 607074"/>
                  <a:gd name="connsiteX12" fmla="*/ 472185 w 607991"/>
                  <a:gd name="connsiteY12" fmla="*/ 217459 h 607074"/>
                  <a:gd name="connsiteX13" fmla="*/ 487931 w 607991"/>
                  <a:gd name="connsiteY13" fmla="*/ 201737 h 607074"/>
                  <a:gd name="connsiteX14" fmla="*/ 507826 w 607991"/>
                  <a:gd name="connsiteY14" fmla="*/ 193530 h 607074"/>
                  <a:gd name="connsiteX15" fmla="*/ 527798 w 607991"/>
                  <a:gd name="connsiteY15" fmla="*/ 201737 h 607074"/>
                  <a:gd name="connsiteX16" fmla="*/ 553300 w 607991"/>
                  <a:gd name="connsiteY16" fmla="*/ 227200 h 607074"/>
                  <a:gd name="connsiteX17" fmla="*/ 553300 w 607991"/>
                  <a:gd name="connsiteY17" fmla="*/ 267005 h 607074"/>
                  <a:gd name="connsiteX18" fmla="*/ 537553 w 607991"/>
                  <a:gd name="connsiteY18" fmla="*/ 282727 h 607074"/>
                  <a:gd name="connsiteX19" fmla="*/ 535249 w 607991"/>
                  <a:gd name="connsiteY19" fmla="*/ 301671 h 607074"/>
                  <a:gd name="connsiteX20" fmla="*/ 542546 w 607991"/>
                  <a:gd name="connsiteY20" fmla="*/ 319158 h 607074"/>
                  <a:gd name="connsiteX21" fmla="*/ 557755 w 607991"/>
                  <a:gd name="connsiteY21" fmla="*/ 330969 h 607074"/>
                  <a:gd name="connsiteX22" fmla="*/ 579800 w 607991"/>
                  <a:gd name="connsiteY22" fmla="*/ 330969 h 607074"/>
                  <a:gd name="connsiteX23" fmla="*/ 607991 w 607991"/>
                  <a:gd name="connsiteY23" fmla="*/ 359116 h 607074"/>
                  <a:gd name="connsiteX24" fmla="*/ 607991 w 607991"/>
                  <a:gd name="connsiteY24" fmla="*/ 395087 h 607074"/>
                  <a:gd name="connsiteX25" fmla="*/ 579800 w 607991"/>
                  <a:gd name="connsiteY25" fmla="*/ 423234 h 607074"/>
                  <a:gd name="connsiteX26" fmla="*/ 557755 w 607991"/>
                  <a:gd name="connsiteY26" fmla="*/ 423234 h 607074"/>
                  <a:gd name="connsiteX27" fmla="*/ 542546 w 607991"/>
                  <a:gd name="connsiteY27" fmla="*/ 435045 h 607074"/>
                  <a:gd name="connsiteX28" fmla="*/ 535249 w 607991"/>
                  <a:gd name="connsiteY28" fmla="*/ 452532 h 607074"/>
                  <a:gd name="connsiteX29" fmla="*/ 537630 w 607991"/>
                  <a:gd name="connsiteY29" fmla="*/ 471476 h 607074"/>
                  <a:gd name="connsiteX30" fmla="*/ 553300 w 607991"/>
                  <a:gd name="connsiteY30" fmla="*/ 487199 h 607074"/>
                  <a:gd name="connsiteX31" fmla="*/ 553300 w 607991"/>
                  <a:gd name="connsiteY31" fmla="*/ 527004 h 607074"/>
                  <a:gd name="connsiteX32" fmla="*/ 527798 w 607991"/>
                  <a:gd name="connsiteY32" fmla="*/ 552467 h 607074"/>
                  <a:gd name="connsiteX33" fmla="*/ 507826 w 607991"/>
                  <a:gd name="connsiteY33" fmla="*/ 560750 h 607074"/>
                  <a:gd name="connsiteX34" fmla="*/ 487931 w 607991"/>
                  <a:gd name="connsiteY34" fmla="*/ 552467 h 607074"/>
                  <a:gd name="connsiteX35" fmla="*/ 472261 w 607991"/>
                  <a:gd name="connsiteY35" fmla="*/ 536821 h 607074"/>
                  <a:gd name="connsiteX36" fmla="*/ 460970 w 607991"/>
                  <a:gd name="connsiteY36" fmla="*/ 532756 h 607074"/>
                  <a:gd name="connsiteX37" fmla="*/ 453212 w 607991"/>
                  <a:gd name="connsiteY37" fmla="*/ 534443 h 607074"/>
                  <a:gd name="connsiteX38" fmla="*/ 435698 w 607991"/>
                  <a:gd name="connsiteY38" fmla="*/ 541729 h 607074"/>
                  <a:gd name="connsiteX39" fmla="*/ 423869 w 607991"/>
                  <a:gd name="connsiteY39" fmla="*/ 556915 h 607074"/>
                  <a:gd name="connsiteX40" fmla="*/ 423869 w 607991"/>
                  <a:gd name="connsiteY40" fmla="*/ 578927 h 607074"/>
                  <a:gd name="connsiteX41" fmla="*/ 395678 w 607991"/>
                  <a:gd name="connsiteY41" fmla="*/ 607074 h 607074"/>
                  <a:gd name="connsiteX42" fmla="*/ 359653 w 607991"/>
                  <a:gd name="connsiteY42" fmla="*/ 607074 h 607074"/>
                  <a:gd name="connsiteX43" fmla="*/ 331462 w 607991"/>
                  <a:gd name="connsiteY43" fmla="*/ 578927 h 607074"/>
                  <a:gd name="connsiteX44" fmla="*/ 331462 w 607991"/>
                  <a:gd name="connsiteY44" fmla="*/ 556915 h 607074"/>
                  <a:gd name="connsiteX45" fmla="*/ 319633 w 607991"/>
                  <a:gd name="connsiteY45" fmla="*/ 541729 h 607074"/>
                  <a:gd name="connsiteX46" fmla="*/ 302119 w 607991"/>
                  <a:gd name="connsiteY46" fmla="*/ 534443 h 607074"/>
                  <a:gd name="connsiteX47" fmla="*/ 294361 w 607991"/>
                  <a:gd name="connsiteY47" fmla="*/ 532756 h 607074"/>
                  <a:gd name="connsiteX48" fmla="*/ 283146 w 607991"/>
                  <a:gd name="connsiteY48" fmla="*/ 536821 h 607074"/>
                  <a:gd name="connsiteX49" fmla="*/ 267400 w 607991"/>
                  <a:gd name="connsiteY49" fmla="*/ 552467 h 607074"/>
                  <a:gd name="connsiteX50" fmla="*/ 247505 w 607991"/>
                  <a:gd name="connsiteY50" fmla="*/ 560750 h 607074"/>
                  <a:gd name="connsiteX51" fmla="*/ 227533 w 607991"/>
                  <a:gd name="connsiteY51" fmla="*/ 552467 h 607074"/>
                  <a:gd name="connsiteX52" fmla="*/ 202031 w 607991"/>
                  <a:gd name="connsiteY52" fmla="*/ 527004 h 607074"/>
                  <a:gd name="connsiteX53" fmla="*/ 202031 w 607991"/>
                  <a:gd name="connsiteY53" fmla="*/ 487199 h 607074"/>
                  <a:gd name="connsiteX54" fmla="*/ 217701 w 607991"/>
                  <a:gd name="connsiteY54" fmla="*/ 471476 h 607074"/>
                  <a:gd name="connsiteX55" fmla="*/ 220082 w 607991"/>
                  <a:gd name="connsiteY55" fmla="*/ 452532 h 607074"/>
                  <a:gd name="connsiteX56" fmla="*/ 212785 w 607991"/>
                  <a:gd name="connsiteY56" fmla="*/ 435045 h 607074"/>
                  <a:gd name="connsiteX57" fmla="*/ 197576 w 607991"/>
                  <a:gd name="connsiteY57" fmla="*/ 423234 h 607074"/>
                  <a:gd name="connsiteX58" fmla="*/ 175531 w 607991"/>
                  <a:gd name="connsiteY58" fmla="*/ 423234 h 607074"/>
                  <a:gd name="connsiteX59" fmla="*/ 147340 w 607991"/>
                  <a:gd name="connsiteY59" fmla="*/ 395087 h 607074"/>
                  <a:gd name="connsiteX60" fmla="*/ 147340 w 607991"/>
                  <a:gd name="connsiteY60" fmla="*/ 359116 h 607074"/>
                  <a:gd name="connsiteX61" fmla="*/ 175531 w 607991"/>
                  <a:gd name="connsiteY61" fmla="*/ 330969 h 607074"/>
                  <a:gd name="connsiteX62" fmla="*/ 197576 w 607991"/>
                  <a:gd name="connsiteY62" fmla="*/ 330969 h 607074"/>
                  <a:gd name="connsiteX63" fmla="*/ 212785 w 607991"/>
                  <a:gd name="connsiteY63" fmla="*/ 319158 h 607074"/>
                  <a:gd name="connsiteX64" fmla="*/ 220082 w 607991"/>
                  <a:gd name="connsiteY64" fmla="*/ 301671 h 607074"/>
                  <a:gd name="connsiteX65" fmla="*/ 217701 w 607991"/>
                  <a:gd name="connsiteY65" fmla="*/ 282727 h 607074"/>
                  <a:gd name="connsiteX66" fmla="*/ 202031 w 607991"/>
                  <a:gd name="connsiteY66" fmla="*/ 267005 h 607074"/>
                  <a:gd name="connsiteX67" fmla="*/ 193735 w 607991"/>
                  <a:gd name="connsiteY67" fmla="*/ 247141 h 607074"/>
                  <a:gd name="connsiteX68" fmla="*/ 202031 w 607991"/>
                  <a:gd name="connsiteY68" fmla="*/ 227200 h 607074"/>
                  <a:gd name="connsiteX69" fmla="*/ 227533 w 607991"/>
                  <a:gd name="connsiteY69" fmla="*/ 201737 h 607074"/>
                  <a:gd name="connsiteX70" fmla="*/ 247505 w 607991"/>
                  <a:gd name="connsiteY70" fmla="*/ 193530 h 607074"/>
                  <a:gd name="connsiteX71" fmla="*/ 267400 w 607991"/>
                  <a:gd name="connsiteY71" fmla="*/ 201737 h 607074"/>
                  <a:gd name="connsiteX72" fmla="*/ 283070 w 607991"/>
                  <a:gd name="connsiteY72" fmla="*/ 217383 h 607074"/>
                  <a:gd name="connsiteX73" fmla="*/ 294361 w 607991"/>
                  <a:gd name="connsiteY73" fmla="*/ 221447 h 607074"/>
                  <a:gd name="connsiteX74" fmla="*/ 302119 w 607991"/>
                  <a:gd name="connsiteY74" fmla="*/ 219760 h 607074"/>
                  <a:gd name="connsiteX75" fmla="*/ 319633 w 607991"/>
                  <a:gd name="connsiteY75" fmla="*/ 212474 h 607074"/>
                  <a:gd name="connsiteX76" fmla="*/ 331462 w 607991"/>
                  <a:gd name="connsiteY76" fmla="*/ 197288 h 607074"/>
                  <a:gd name="connsiteX77" fmla="*/ 331462 w 607991"/>
                  <a:gd name="connsiteY77" fmla="*/ 175277 h 607074"/>
                  <a:gd name="connsiteX78" fmla="*/ 359653 w 607991"/>
                  <a:gd name="connsiteY78" fmla="*/ 147129 h 607074"/>
                  <a:gd name="connsiteX79" fmla="*/ 119929 w 607991"/>
                  <a:gd name="connsiteY79" fmla="*/ 83135 h 607074"/>
                  <a:gd name="connsiteX80" fmla="*/ 83282 w 607991"/>
                  <a:gd name="connsiteY80" fmla="*/ 119717 h 607074"/>
                  <a:gd name="connsiteX81" fmla="*/ 119929 w 607991"/>
                  <a:gd name="connsiteY81" fmla="*/ 156223 h 607074"/>
                  <a:gd name="connsiteX82" fmla="*/ 156499 w 607991"/>
                  <a:gd name="connsiteY82" fmla="*/ 119717 h 607074"/>
                  <a:gd name="connsiteX83" fmla="*/ 119929 w 607991"/>
                  <a:gd name="connsiteY83" fmla="*/ 83135 h 607074"/>
                  <a:gd name="connsiteX84" fmla="*/ 110863 w 607991"/>
                  <a:gd name="connsiteY84" fmla="*/ 0 h 607074"/>
                  <a:gd name="connsiteX85" fmla="*/ 128918 w 607991"/>
                  <a:gd name="connsiteY85" fmla="*/ 0 h 607074"/>
                  <a:gd name="connsiteX86" fmla="*/ 147741 w 607991"/>
                  <a:gd name="connsiteY86" fmla="*/ 18790 h 607074"/>
                  <a:gd name="connsiteX87" fmla="*/ 147741 w 607991"/>
                  <a:gd name="connsiteY87" fmla="*/ 29834 h 607074"/>
                  <a:gd name="connsiteX88" fmla="*/ 150507 w 607991"/>
                  <a:gd name="connsiteY88" fmla="*/ 32978 h 607074"/>
                  <a:gd name="connsiteX89" fmla="*/ 159726 w 607991"/>
                  <a:gd name="connsiteY89" fmla="*/ 36813 h 607074"/>
                  <a:gd name="connsiteX90" fmla="*/ 161570 w 607991"/>
                  <a:gd name="connsiteY90" fmla="*/ 37196 h 607074"/>
                  <a:gd name="connsiteX91" fmla="*/ 163875 w 607991"/>
                  <a:gd name="connsiteY91" fmla="*/ 36583 h 607074"/>
                  <a:gd name="connsiteX92" fmla="*/ 171711 w 607991"/>
                  <a:gd name="connsiteY92" fmla="*/ 28683 h 607074"/>
                  <a:gd name="connsiteX93" fmla="*/ 185002 w 607991"/>
                  <a:gd name="connsiteY93" fmla="*/ 23238 h 607074"/>
                  <a:gd name="connsiteX94" fmla="*/ 198294 w 607991"/>
                  <a:gd name="connsiteY94" fmla="*/ 28683 h 607074"/>
                  <a:gd name="connsiteX95" fmla="*/ 211047 w 607991"/>
                  <a:gd name="connsiteY95" fmla="*/ 41414 h 607074"/>
                  <a:gd name="connsiteX96" fmla="*/ 211047 w 607991"/>
                  <a:gd name="connsiteY96" fmla="*/ 67950 h 607074"/>
                  <a:gd name="connsiteX97" fmla="*/ 203211 w 607991"/>
                  <a:gd name="connsiteY97" fmla="*/ 75849 h 607074"/>
                  <a:gd name="connsiteX98" fmla="*/ 202903 w 607991"/>
                  <a:gd name="connsiteY98" fmla="*/ 79914 h 607074"/>
                  <a:gd name="connsiteX99" fmla="*/ 206822 w 607991"/>
                  <a:gd name="connsiteY99" fmla="*/ 89117 h 607074"/>
                  <a:gd name="connsiteX100" fmla="*/ 209972 w 607991"/>
                  <a:gd name="connsiteY100" fmla="*/ 91878 h 607074"/>
                  <a:gd name="connsiteX101" fmla="*/ 220958 w 607991"/>
                  <a:gd name="connsiteY101" fmla="*/ 91878 h 607074"/>
                  <a:gd name="connsiteX102" fmla="*/ 239781 w 607991"/>
                  <a:gd name="connsiteY102" fmla="*/ 110668 h 607074"/>
                  <a:gd name="connsiteX103" fmla="*/ 239781 w 607991"/>
                  <a:gd name="connsiteY103" fmla="*/ 128691 h 607074"/>
                  <a:gd name="connsiteX104" fmla="*/ 220958 w 607991"/>
                  <a:gd name="connsiteY104" fmla="*/ 147480 h 607074"/>
                  <a:gd name="connsiteX105" fmla="*/ 209972 w 607991"/>
                  <a:gd name="connsiteY105" fmla="*/ 147480 h 607074"/>
                  <a:gd name="connsiteX106" fmla="*/ 206822 w 607991"/>
                  <a:gd name="connsiteY106" fmla="*/ 150241 h 607074"/>
                  <a:gd name="connsiteX107" fmla="*/ 202903 w 607991"/>
                  <a:gd name="connsiteY107" fmla="*/ 159444 h 607074"/>
                  <a:gd name="connsiteX108" fmla="*/ 203211 w 607991"/>
                  <a:gd name="connsiteY108" fmla="*/ 163586 h 607074"/>
                  <a:gd name="connsiteX109" fmla="*/ 211047 w 607991"/>
                  <a:gd name="connsiteY109" fmla="*/ 171408 h 607074"/>
                  <a:gd name="connsiteX110" fmla="*/ 211047 w 607991"/>
                  <a:gd name="connsiteY110" fmla="*/ 197944 h 607074"/>
                  <a:gd name="connsiteX111" fmla="*/ 198294 w 607991"/>
                  <a:gd name="connsiteY111" fmla="*/ 210675 h 607074"/>
                  <a:gd name="connsiteX112" fmla="*/ 185002 w 607991"/>
                  <a:gd name="connsiteY112" fmla="*/ 216197 h 607074"/>
                  <a:gd name="connsiteX113" fmla="*/ 171711 w 607991"/>
                  <a:gd name="connsiteY113" fmla="*/ 210675 h 607074"/>
                  <a:gd name="connsiteX114" fmla="*/ 163875 w 607991"/>
                  <a:gd name="connsiteY114" fmla="*/ 202852 h 607074"/>
                  <a:gd name="connsiteX115" fmla="*/ 161570 w 607991"/>
                  <a:gd name="connsiteY115" fmla="*/ 202239 h 607074"/>
                  <a:gd name="connsiteX116" fmla="*/ 159726 w 607991"/>
                  <a:gd name="connsiteY116" fmla="*/ 202546 h 607074"/>
                  <a:gd name="connsiteX117" fmla="*/ 150507 w 607991"/>
                  <a:gd name="connsiteY117" fmla="*/ 206457 h 607074"/>
                  <a:gd name="connsiteX118" fmla="*/ 147741 w 607991"/>
                  <a:gd name="connsiteY118" fmla="*/ 209601 h 607074"/>
                  <a:gd name="connsiteX119" fmla="*/ 147741 w 607991"/>
                  <a:gd name="connsiteY119" fmla="*/ 220568 h 607074"/>
                  <a:gd name="connsiteX120" fmla="*/ 128918 w 607991"/>
                  <a:gd name="connsiteY120" fmla="*/ 239358 h 607074"/>
                  <a:gd name="connsiteX121" fmla="*/ 110863 w 607991"/>
                  <a:gd name="connsiteY121" fmla="*/ 239358 h 607074"/>
                  <a:gd name="connsiteX122" fmla="*/ 92117 w 607991"/>
                  <a:gd name="connsiteY122" fmla="*/ 220568 h 607074"/>
                  <a:gd name="connsiteX123" fmla="*/ 92117 w 607991"/>
                  <a:gd name="connsiteY123" fmla="*/ 209601 h 607074"/>
                  <a:gd name="connsiteX124" fmla="*/ 89274 w 607991"/>
                  <a:gd name="connsiteY124" fmla="*/ 206457 h 607074"/>
                  <a:gd name="connsiteX125" fmla="*/ 80055 w 607991"/>
                  <a:gd name="connsiteY125" fmla="*/ 202546 h 607074"/>
                  <a:gd name="connsiteX126" fmla="*/ 78211 w 607991"/>
                  <a:gd name="connsiteY126" fmla="*/ 202239 h 607074"/>
                  <a:gd name="connsiteX127" fmla="*/ 75983 w 607991"/>
                  <a:gd name="connsiteY127" fmla="*/ 202852 h 607074"/>
                  <a:gd name="connsiteX128" fmla="*/ 68070 w 607991"/>
                  <a:gd name="connsiteY128" fmla="*/ 210675 h 607074"/>
                  <a:gd name="connsiteX129" fmla="*/ 54779 w 607991"/>
                  <a:gd name="connsiteY129" fmla="*/ 216197 h 607074"/>
                  <a:gd name="connsiteX130" fmla="*/ 41487 w 607991"/>
                  <a:gd name="connsiteY130" fmla="*/ 210675 h 607074"/>
                  <a:gd name="connsiteX131" fmla="*/ 28734 w 607991"/>
                  <a:gd name="connsiteY131" fmla="*/ 197944 h 607074"/>
                  <a:gd name="connsiteX132" fmla="*/ 23279 w 607991"/>
                  <a:gd name="connsiteY132" fmla="*/ 184676 h 607074"/>
                  <a:gd name="connsiteX133" fmla="*/ 28734 w 607991"/>
                  <a:gd name="connsiteY133" fmla="*/ 171408 h 607074"/>
                  <a:gd name="connsiteX134" fmla="*/ 36570 w 607991"/>
                  <a:gd name="connsiteY134" fmla="*/ 163586 h 607074"/>
                  <a:gd name="connsiteX135" fmla="*/ 36878 w 607991"/>
                  <a:gd name="connsiteY135" fmla="*/ 159444 h 607074"/>
                  <a:gd name="connsiteX136" fmla="*/ 33036 w 607991"/>
                  <a:gd name="connsiteY136" fmla="*/ 150241 h 607074"/>
                  <a:gd name="connsiteX137" fmla="*/ 29886 w 607991"/>
                  <a:gd name="connsiteY137" fmla="*/ 147480 h 607074"/>
                  <a:gd name="connsiteX138" fmla="*/ 18823 w 607991"/>
                  <a:gd name="connsiteY138" fmla="*/ 147480 h 607074"/>
                  <a:gd name="connsiteX139" fmla="*/ 0 w 607991"/>
                  <a:gd name="connsiteY139" fmla="*/ 128691 h 607074"/>
                  <a:gd name="connsiteX140" fmla="*/ 0 w 607991"/>
                  <a:gd name="connsiteY140" fmla="*/ 110668 h 607074"/>
                  <a:gd name="connsiteX141" fmla="*/ 18823 w 607991"/>
                  <a:gd name="connsiteY141" fmla="*/ 91955 h 607074"/>
                  <a:gd name="connsiteX142" fmla="*/ 29886 w 607991"/>
                  <a:gd name="connsiteY142" fmla="*/ 91955 h 607074"/>
                  <a:gd name="connsiteX143" fmla="*/ 33036 w 607991"/>
                  <a:gd name="connsiteY143" fmla="*/ 89194 h 607074"/>
                  <a:gd name="connsiteX144" fmla="*/ 36878 w 607991"/>
                  <a:gd name="connsiteY144" fmla="*/ 79914 h 607074"/>
                  <a:gd name="connsiteX145" fmla="*/ 36570 w 607991"/>
                  <a:gd name="connsiteY145" fmla="*/ 75849 h 607074"/>
                  <a:gd name="connsiteX146" fmla="*/ 28734 w 607991"/>
                  <a:gd name="connsiteY146" fmla="*/ 67950 h 607074"/>
                  <a:gd name="connsiteX147" fmla="*/ 28734 w 607991"/>
                  <a:gd name="connsiteY147" fmla="*/ 41414 h 607074"/>
                  <a:gd name="connsiteX148" fmla="*/ 41487 w 607991"/>
                  <a:gd name="connsiteY148" fmla="*/ 28683 h 607074"/>
                  <a:gd name="connsiteX149" fmla="*/ 54779 w 607991"/>
                  <a:gd name="connsiteY149" fmla="*/ 23238 h 607074"/>
                  <a:gd name="connsiteX150" fmla="*/ 68070 w 607991"/>
                  <a:gd name="connsiteY150" fmla="*/ 28683 h 607074"/>
                  <a:gd name="connsiteX151" fmla="*/ 75983 w 607991"/>
                  <a:gd name="connsiteY151" fmla="*/ 36583 h 607074"/>
                  <a:gd name="connsiteX152" fmla="*/ 78211 w 607991"/>
                  <a:gd name="connsiteY152" fmla="*/ 37196 h 607074"/>
                  <a:gd name="connsiteX153" fmla="*/ 80055 w 607991"/>
                  <a:gd name="connsiteY153" fmla="*/ 36813 h 607074"/>
                  <a:gd name="connsiteX154" fmla="*/ 89351 w 607991"/>
                  <a:gd name="connsiteY154" fmla="*/ 32978 h 607074"/>
                  <a:gd name="connsiteX155" fmla="*/ 92117 w 607991"/>
                  <a:gd name="connsiteY155" fmla="*/ 29834 h 607074"/>
                  <a:gd name="connsiteX156" fmla="*/ 92117 w 607991"/>
                  <a:gd name="connsiteY156" fmla="*/ 18790 h 607074"/>
                  <a:gd name="connsiteX157" fmla="*/ 110863 w 607991"/>
                  <a:gd name="connsiteY157" fmla="*/ 0 h 607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</a:cxnLst>
                <a:rect l="l" t="t" r="r" b="b"/>
                <a:pathLst>
                  <a:path w="607991" h="607074">
                    <a:moveTo>
                      <a:pt x="377627" y="294539"/>
                    </a:moveTo>
                    <a:cubicBezTo>
                      <a:pt x="332077" y="294539"/>
                      <a:pt x="294976" y="331583"/>
                      <a:pt x="294976" y="377063"/>
                    </a:cubicBezTo>
                    <a:cubicBezTo>
                      <a:pt x="294976" y="422621"/>
                      <a:pt x="332077" y="459588"/>
                      <a:pt x="377627" y="459588"/>
                    </a:cubicBezTo>
                    <a:cubicBezTo>
                      <a:pt x="423254" y="459588"/>
                      <a:pt x="460355" y="422621"/>
                      <a:pt x="460355" y="377063"/>
                    </a:cubicBezTo>
                    <a:cubicBezTo>
                      <a:pt x="460355" y="331583"/>
                      <a:pt x="423254" y="294539"/>
                      <a:pt x="377627" y="294539"/>
                    </a:cubicBezTo>
                    <a:close/>
                    <a:moveTo>
                      <a:pt x="359653" y="147129"/>
                    </a:moveTo>
                    <a:lnTo>
                      <a:pt x="395678" y="147129"/>
                    </a:lnTo>
                    <a:cubicBezTo>
                      <a:pt x="411271" y="147129"/>
                      <a:pt x="423869" y="159707"/>
                      <a:pt x="423869" y="175277"/>
                    </a:cubicBezTo>
                    <a:lnTo>
                      <a:pt x="423869" y="197288"/>
                    </a:lnTo>
                    <a:cubicBezTo>
                      <a:pt x="423869" y="203270"/>
                      <a:pt x="429323" y="210173"/>
                      <a:pt x="435698" y="212474"/>
                    </a:cubicBezTo>
                    <a:cubicBezTo>
                      <a:pt x="441613" y="214545"/>
                      <a:pt x="447527" y="216999"/>
                      <a:pt x="453212" y="219760"/>
                    </a:cubicBezTo>
                    <a:cubicBezTo>
                      <a:pt x="455516" y="220834"/>
                      <a:pt x="458205" y="221447"/>
                      <a:pt x="460970" y="221447"/>
                    </a:cubicBezTo>
                    <a:cubicBezTo>
                      <a:pt x="465502" y="221447"/>
                      <a:pt x="469727" y="219913"/>
                      <a:pt x="472185" y="217459"/>
                    </a:cubicBezTo>
                    <a:lnTo>
                      <a:pt x="487931" y="201737"/>
                    </a:lnTo>
                    <a:cubicBezTo>
                      <a:pt x="493232" y="196445"/>
                      <a:pt x="500298" y="193530"/>
                      <a:pt x="507826" y="193530"/>
                    </a:cubicBezTo>
                    <a:cubicBezTo>
                      <a:pt x="515431" y="193530"/>
                      <a:pt x="522498" y="196445"/>
                      <a:pt x="527798" y="201737"/>
                    </a:cubicBezTo>
                    <a:lnTo>
                      <a:pt x="553300" y="227200"/>
                    </a:lnTo>
                    <a:cubicBezTo>
                      <a:pt x="564284" y="238167"/>
                      <a:pt x="564284" y="256037"/>
                      <a:pt x="553300" y="267005"/>
                    </a:cubicBezTo>
                    <a:lnTo>
                      <a:pt x="537553" y="282727"/>
                    </a:lnTo>
                    <a:cubicBezTo>
                      <a:pt x="533405" y="286946"/>
                      <a:pt x="532253" y="295612"/>
                      <a:pt x="535249" y="301671"/>
                    </a:cubicBezTo>
                    <a:cubicBezTo>
                      <a:pt x="538014" y="307347"/>
                      <a:pt x="540472" y="313252"/>
                      <a:pt x="542546" y="319158"/>
                    </a:cubicBezTo>
                    <a:cubicBezTo>
                      <a:pt x="544850" y="325524"/>
                      <a:pt x="551764" y="330969"/>
                      <a:pt x="557755" y="330969"/>
                    </a:cubicBezTo>
                    <a:lnTo>
                      <a:pt x="579800" y="330969"/>
                    </a:lnTo>
                    <a:cubicBezTo>
                      <a:pt x="595317" y="330969"/>
                      <a:pt x="607991" y="343547"/>
                      <a:pt x="607991" y="359116"/>
                    </a:cubicBezTo>
                    <a:lnTo>
                      <a:pt x="607991" y="395087"/>
                    </a:lnTo>
                    <a:cubicBezTo>
                      <a:pt x="607991" y="410656"/>
                      <a:pt x="595394" y="423234"/>
                      <a:pt x="579800" y="423234"/>
                    </a:cubicBezTo>
                    <a:lnTo>
                      <a:pt x="557755" y="423234"/>
                    </a:lnTo>
                    <a:cubicBezTo>
                      <a:pt x="551764" y="423234"/>
                      <a:pt x="544850" y="428680"/>
                      <a:pt x="542546" y="435045"/>
                    </a:cubicBezTo>
                    <a:cubicBezTo>
                      <a:pt x="540472" y="440951"/>
                      <a:pt x="538014" y="446857"/>
                      <a:pt x="535249" y="452532"/>
                    </a:cubicBezTo>
                    <a:cubicBezTo>
                      <a:pt x="532330" y="458591"/>
                      <a:pt x="533405" y="467258"/>
                      <a:pt x="537630" y="471476"/>
                    </a:cubicBezTo>
                    <a:lnTo>
                      <a:pt x="553300" y="487199"/>
                    </a:lnTo>
                    <a:cubicBezTo>
                      <a:pt x="564284" y="498166"/>
                      <a:pt x="564284" y="516036"/>
                      <a:pt x="553300" y="527004"/>
                    </a:cubicBezTo>
                    <a:lnTo>
                      <a:pt x="527798" y="552467"/>
                    </a:lnTo>
                    <a:cubicBezTo>
                      <a:pt x="522498" y="557759"/>
                      <a:pt x="515431" y="560750"/>
                      <a:pt x="507826" y="560750"/>
                    </a:cubicBezTo>
                    <a:cubicBezTo>
                      <a:pt x="500298" y="560750"/>
                      <a:pt x="493232" y="557759"/>
                      <a:pt x="487931" y="552467"/>
                    </a:cubicBezTo>
                    <a:lnTo>
                      <a:pt x="472261" y="536821"/>
                    </a:lnTo>
                    <a:cubicBezTo>
                      <a:pt x="469727" y="534290"/>
                      <a:pt x="465502" y="532756"/>
                      <a:pt x="460970" y="532756"/>
                    </a:cubicBezTo>
                    <a:cubicBezTo>
                      <a:pt x="458205" y="532756"/>
                      <a:pt x="455439" y="533369"/>
                      <a:pt x="453212" y="534443"/>
                    </a:cubicBezTo>
                    <a:cubicBezTo>
                      <a:pt x="447527" y="537204"/>
                      <a:pt x="441613" y="539658"/>
                      <a:pt x="435698" y="541729"/>
                    </a:cubicBezTo>
                    <a:cubicBezTo>
                      <a:pt x="429323" y="544030"/>
                      <a:pt x="423869" y="550933"/>
                      <a:pt x="423869" y="556915"/>
                    </a:cubicBezTo>
                    <a:lnTo>
                      <a:pt x="423869" y="578927"/>
                    </a:lnTo>
                    <a:cubicBezTo>
                      <a:pt x="423869" y="594496"/>
                      <a:pt x="411271" y="607074"/>
                      <a:pt x="395678" y="607074"/>
                    </a:cubicBezTo>
                    <a:lnTo>
                      <a:pt x="359653" y="607074"/>
                    </a:lnTo>
                    <a:cubicBezTo>
                      <a:pt x="344060" y="607074"/>
                      <a:pt x="331462" y="594496"/>
                      <a:pt x="331462" y="578927"/>
                    </a:cubicBezTo>
                    <a:lnTo>
                      <a:pt x="331462" y="556915"/>
                    </a:lnTo>
                    <a:cubicBezTo>
                      <a:pt x="331462" y="550933"/>
                      <a:pt x="326008" y="544030"/>
                      <a:pt x="319633" y="541729"/>
                    </a:cubicBezTo>
                    <a:cubicBezTo>
                      <a:pt x="313718" y="539658"/>
                      <a:pt x="307804" y="537204"/>
                      <a:pt x="302119" y="534443"/>
                    </a:cubicBezTo>
                    <a:cubicBezTo>
                      <a:pt x="299892" y="533369"/>
                      <a:pt x="297203" y="532756"/>
                      <a:pt x="294361" y="532756"/>
                    </a:cubicBezTo>
                    <a:cubicBezTo>
                      <a:pt x="289829" y="532756"/>
                      <a:pt x="285681" y="534290"/>
                      <a:pt x="283146" y="536821"/>
                    </a:cubicBezTo>
                    <a:lnTo>
                      <a:pt x="267400" y="552467"/>
                    </a:lnTo>
                    <a:cubicBezTo>
                      <a:pt x="262099" y="557759"/>
                      <a:pt x="255033" y="560750"/>
                      <a:pt x="247505" y="560750"/>
                    </a:cubicBezTo>
                    <a:cubicBezTo>
                      <a:pt x="239977" y="560750"/>
                      <a:pt x="232834" y="557759"/>
                      <a:pt x="227533" y="552467"/>
                    </a:cubicBezTo>
                    <a:lnTo>
                      <a:pt x="202031" y="527004"/>
                    </a:lnTo>
                    <a:cubicBezTo>
                      <a:pt x="191047" y="516036"/>
                      <a:pt x="191047" y="498166"/>
                      <a:pt x="202031" y="487199"/>
                    </a:cubicBezTo>
                    <a:lnTo>
                      <a:pt x="217701" y="471476"/>
                    </a:lnTo>
                    <a:cubicBezTo>
                      <a:pt x="221926" y="467258"/>
                      <a:pt x="223001" y="458591"/>
                      <a:pt x="220082" y="452532"/>
                    </a:cubicBezTo>
                    <a:cubicBezTo>
                      <a:pt x="217317" y="446780"/>
                      <a:pt x="214859" y="440951"/>
                      <a:pt x="212785" y="435045"/>
                    </a:cubicBezTo>
                    <a:cubicBezTo>
                      <a:pt x="210481" y="428603"/>
                      <a:pt x="203568" y="423234"/>
                      <a:pt x="197576" y="423234"/>
                    </a:cubicBezTo>
                    <a:lnTo>
                      <a:pt x="175531" y="423234"/>
                    </a:lnTo>
                    <a:cubicBezTo>
                      <a:pt x="159937" y="423234"/>
                      <a:pt x="147340" y="410579"/>
                      <a:pt x="147340" y="395087"/>
                    </a:cubicBezTo>
                    <a:lnTo>
                      <a:pt x="147340" y="359116"/>
                    </a:lnTo>
                    <a:cubicBezTo>
                      <a:pt x="147340" y="343547"/>
                      <a:pt x="159937" y="330969"/>
                      <a:pt x="175531" y="330969"/>
                    </a:cubicBezTo>
                    <a:lnTo>
                      <a:pt x="197576" y="330969"/>
                    </a:lnTo>
                    <a:cubicBezTo>
                      <a:pt x="203568" y="330969"/>
                      <a:pt x="210481" y="325524"/>
                      <a:pt x="212785" y="319158"/>
                    </a:cubicBezTo>
                    <a:cubicBezTo>
                      <a:pt x="214859" y="313252"/>
                      <a:pt x="217317" y="307347"/>
                      <a:pt x="220082" y="301671"/>
                    </a:cubicBezTo>
                    <a:cubicBezTo>
                      <a:pt x="223001" y="295612"/>
                      <a:pt x="221926" y="286946"/>
                      <a:pt x="217701" y="282727"/>
                    </a:cubicBezTo>
                    <a:lnTo>
                      <a:pt x="202031" y="267005"/>
                    </a:lnTo>
                    <a:cubicBezTo>
                      <a:pt x="196731" y="261713"/>
                      <a:pt x="193735" y="254657"/>
                      <a:pt x="193735" y="247141"/>
                    </a:cubicBezTo>
                    <a:cubicBezTo>
                      <a:pt x="193735" y="239624"/>
                      <a:pt x="196731" y="232492"/>
                      <a:pt x="202031" y="227200"/>
                    </a:cubicBezTo>
                    <a:lnTo>
                      <a:pt x="227533" y="201737"/>
                    </a:lnTo>
                    <a:cubicBezTo>
                      <a:pt x="232834" y="196445"/>
                      <a:pt x="239977" y="193530"/>
                      <a:pt x="247505" y="193530"/>
                    </a:cubicBezTo>
                    <a:cubicBezTo>
                      <a:pt x="255033" y="193530"/>
                      <a:pt x="262099" y="196445"/>
                      <a:pt x="267400" y="201737"/>
                    </a:cubicBezTo>
                    <a:lnTo>
                      <a:pt x="283070" y="217383"/>
                    </a:lnTo>
                    <a:cubicBezTo>
                      <a:pt x="285604" y="219913"/>
                      <a:pt x="289829" y="221447"/>
                      <a:pt x="294361" y="221447"/>
                    </a:cubicBezTo>
                    <a:cubicBezTo>
                      <a:pt x="297126" y="221447"/>
                      <a:pt x="299892" y="220834"/>
                      <a:pt x="302119" y="219760"/>
                    </a:cubicBezTo>
                    <a:cubicBezTo>
                      <a:pt x="307804" y="216999"/>
                      <a:pt x="313718" y="214545"/>
                      <a:pt x="319633" y="212474"/>
                    </a:cubicBezTo>
                    <a:cubicBezTo>
                      <a:pt x="326008" y="210173"/>
                      <a:pt x="331462" y="203270"/>
                      <a:pt x="331462" y="197288"/>
                    </a:cubicBezTo>
                    <a:lnTo>
                      <a:pt x="331462" y="175277"/>
                    </a:lnTo>
                    <a:cubicBezTo>
                      <a:pt x="331462" y="159707"/>
                      <a:pt x="344060" y="147129"/>
                      <a:pt x="359653" y="147129"/>
                    </a:cubicBezTo>
                    <a:close/>
                    <a:moveTo>
                      <a:pt x="119929" y="83135"/>
                    </a:moveTo>
                    <a:cubicBezTo>
                      <a:pt x="99723" y="83135"/>
                      <a:pt x="83282" y="99547"/>
                      <a:pt x="83282" y="119717"/>
                    </a:cubicBezTo>
                    <a:cubicBezTo>
                      <a:pt x="83282" y="139888"/>
                      <a:pt x="99723" y="156223"/>
                      <a:pt x="119929" y="156223"/>
                    </a:cubicBezTo>
                    <a:cubicBezTo>
                      <a:pt x="140135" y="156223"/>
                      <a:pt x="156499" y="139888"/>
                      <a:pt x="156499" y="119717"/>
                    </a:cubicBezTo>
                    <a:cubicBezTo>
                      <a:pt x="156499" y="99547"/>
                      <a:pt x="140135" y="83135"/>
                      <a:pt x="119929" y="83135"/>
                    </a:cubicBezTo>
                    <a:close/>
                    <a:moveTo>
                      <a:pt x="110863" y="0"/>
                    </a:moveTo>
                    <a:lnTo>
                      <a:pt x="128918" y="0"/>
                    </a:lnTo>
                    <a:cubicBezTo>
                      <a:pt x="139290" y="0"/>
                      <a:pt x="147741" y="8436"/>
                      <a:pt x="147741" y="18790"/>
                    </a:cubicBezTo>
                    <a:lnTo>
                      <a:pt x="147741" y="29834"/>
                    </a:lnTo>
                    <a:cubicBezTo>
                      <a:pt x="147741" y="30677"/>
                      <a:pt x="148970" y="32441"/>
                      <a:pt x="150507" y="32978"/>
                    </a:cubicBezTo>
                    <a:cubicBezTo>
                      <a:pt x="153580" y="34052"/>
                      <a:pt x="156730" y="35355"/>
                      <a:pt x="159726" y="36813"/>
                    </a:cubicBezTo>
                    <a:cubicBezTo>
                      <a:pt x="160187" y="37043"/>
                      <a:pt x="160878" y="37196"/>
                      <a:pt x="161570" y="37196"/>
                    </a:cubicBezTo>
                    <a:cubicBezTo>
                      <a:pt x="162799" y="37196"/>
                      <a:pt x="163644" y="36813"/>
                      <a:pt x="163875" y="36583"/>
                    </a:cubicBezTo>
                    <a:lnTo>
                      <a:pt x="171711" y="28683"/>
                    </a:lnTo>
                    <a:cubicBezTo>
                      <a:pt x="175245" y="25155"/>
                      <a:pt x="180009" y="23238"/>
                      <a:pt x="185002" y="23238"/>
                    </a:cubicBezTo>
                    <a:cubicBezTo>
                      <a:pt x="189996" y="23238"/>
                      <a:pt x="194760" y="25155"/>
                      <a:pt x="198294" y="28683"/>
                    </a:cubicBezTo>
                    <a:lnTo>
                      <a:pt x="211047" y="41414"/>
                    </a:lnTo>
                    <a:cubicBezTo>
                      <a:pt x="218346" y="48777"/>
                      <a:pt x="218346" y="60664"/>
                      <a:pt x="211047" y="67950"/>
                    </a:cubicBezTo>
                    <a:lnTo>
                      <a:pt x="203211" y="75849"/>
                    </a:lnTo>
                    <a:cubicBezTo>
                      <a:pt x="202596" y="76386"/>
                      <a:pt x="202212" y="78533"/>
                      <a:pt x="202903" y="79914"/>
                    </a:cubicBezTo>
                    <a:cubicBezTo>
                      <a:pt x="204363" y="82905"/>
                      <a:pt x="205669" y="86049"/>
                      <a:pt x="206822" y="89117"/>
                    </a:cubicBezTo>
                    <a:cubicBezTo>
                      <a:pt x="207359" y="90651"/>
                      <a:pt x="209127" y="91878"/>
                      <a:pt x="209972" y="91878"/>
                    </a:cubicBezTo>
                    <a:lnTo>
                      <a:pt x="220958" y="91878"/>
                    </a:lnTo>
                    <a:cubicBezTo>
                      <a:pt x="231330" y="91878"/>
                      <a:pt x="239781" y="100314"/>
                      <a:pt x="239781" y="110668"/>
                    </a:cubicBezTo>
                    <a:lnTo>
                      <a:pt x="239781" y="128691"/>
                    </a:lnTo>
                    <a:cubicBezTo>
                      <a:pt x="239781" y="139044"/>
                      <a:pt x="231330" y="147480"/>
                      <a:pt x="220958" y="147480"/>
                    </a:cubicBezTo>
                    <a:lnTo>
                      <a:pt x="209972" y="147480"/>
                    </a:lnTo>
                    <a:cubicBezTo>
                      <a:pt x="209127" y="147480"/>
                      <a:pt x="207359" y="148707"/>
                      <a:pt x="206822" y="150241"/>
                    </a:cubicBezTo>
                    <a:cubicBezTo>
                      <a:pt x="205669" y="153309"/>
                      <a:pt x="204363" y="156453"/>
                      <a:pt x="202903" y="159444"/>
                    </a:cubicBezTo>
                    <a:cubicBezTo>
                      <a:pt x="202212" y="160825"/>
                      <a:pt x="202596" y="162972"/>
                      <a:pt x="203211" y="163586"/>
                    </a:cubicBezTo>
                    <a:lnTo>
                      <a:pt x="211047" y="171408"/>
                    </a:lnTo>
                    <a:cubicBezTo>
                      <a:pt x="218346" y="178694"/>
                      <a:pt x="218346" y="190658"/>
                      <a:pt x="211047" y="197944"/>
                    </a:cubicBezTo>
                    <a:lnTo>
                      <a:pt x="198294" y="210675"/>
                    </a:lnTo>
                    <a:cubicBezTo>
                      <a:pt x="194760" y="214203"/>
                      <a:pt x="189996" y="216197"/>
                      <a:pt x="185002" y="216197"/>
                    </a:cubicBezTo>
                    <a:cubicBezTo>
                      <a:pt x="180009" y="216197"/>
                      <a:pt x="175245" y="214203"/>
                      <a:pt x="171711" y="210675"/>
                    </a:cubicBezTo>
                    <a:lnTo>
                      <a:pt x="163875" y="202852"/>
                    </a:lnTo>
                    <a:cubicBezTo>
                      <a:pt x="163644" y="202622"/>
                      <a:pt x="162799" y="202239"/>
                      <a:pt x="161570" y="202239"/>
                    </a:cubicBezTo>
                    <a:cubicBezTo>
                      <a:pt x="160878" y="202239"/>
                      <a:pt x="160187" y="202316"/>
                      <a:pt x="159726" y="202546"/>
                    </a:cubicBezTo>
                    <a:cubicBezTo>
                      <a:pt x="156730" y="204003"/>
                      <a:pt x="153580" y="205307"/>
                      <a:pt x="150507" y="206457"/>
                    </a:cubicBezTo>
                    <a:cubicBezTo>
                      <a:pt x="148970" y="206994"/>
                      <a:pt x="147741" y="208758"/>
                      <a:pt x="147741" y="209601"/>
                    </a:cubicBezTo>
                    <a:lnTo>
                      <a:pt x="147741" y="220568"/>
                    </a:lnTo>
                    <a:cubicBezTo>
                      <a:pt x="147741" y="230922"/>
                      <a:pt x="139290" y="239358"/>
                      <a:pt x="128918" y="239358"/>
                    </a:cubicBezTo>
                    <a:lnTo>
                      <a:pt x="110863" y="239358"/>
                    </a:lnTo>
                    <a:cubicBezTo>
                      <a:pt x="100491" y="239358"/>
                      <a:pt x="92117" y="230922"/>
                      <a:pt x="92117" y="220568"/>
                    </a:cubicBezTo>
                    <a:lnTo>
                      <a:pt x="92117" y="209601"/>
                    </a:lnTo>
                    <a:cubicBezTo>
                      <a:pt x="92117" y="208758"/>
                      <a:pt x="90811" y="206917"/>
                      <a:pt x="89274" y="206457"/>
                    </a:cubicBezTo>
                    <a:cubicBezTo>
                      <a:pt x="86201" y="205307"/>
                      <a:pt x="83051" y="204003"/>
                      <a:pt x="80055" y="202546"/>
                    </a:cubicBezTo>
                    <a:cubicBezTo>
                      <a:pt x="79594" y="202316"/>
                      <a:pt x="78903" y="202239"/>
                      <a:pt x="78211" y="202239"/>
                    </a:cubicBezTo>
                    <a:cubicBezTo>
                      <a:pt x="77059" y="202239"/>
                      <a:pt x="76214" y="202622"/>
                      <a:pt x="75983" y="202852"/>
                    </a:cubicBezTo>
                    <a:lnTo>
                      <a:pt x="68070" y="210675"/>
                    </a:lnTo>
                    <a:cubicBezTo>
                      <a:pt x="64536" y="214203"/>
                      <a:pt x="59849" y="216197"/>
                      <a:pt x="54779" y="216197"/>
                    </a:cubicBezTo>
                    <a:cubicBezTo>
                      <a:pt x="49785" y="216197"/>
                      <a:pt x="45021" y="214203"/>
                      <a:pt x="41487" y="210675"/>
                    </a:cubicBezTo>
                    <a:lnTo>
                      <a:pt x="28734" y="197944"/>
                    </a:lnTo>
                    <a:cubicBezTo>
                      <a:pt x="25200" y="194416"/>
                      <a:pt x="23279" y="189661"/>
                      <a:pt x="23279" y="184676"/>
                    </a:cubicBezTo>
                    <a:cubicBezTo>
                      <a:pt x="23279" y="179691"/>
                      <a:pt x="25200" y="174936"/>
                      <a:pt x="28734" y="171408"/>
                    </a:cubicBezTo>
                    <a:lnTo>
                      <a:pt x="36570" y="163586"/>
                    </a:lnTo>
                    <a:cubicBezTo>
                      <a:pt x="37185" y="162972"/>
                      <a:pt x="37569" y="160825"/>
                      <a:pt x="36878" y="159444"/>
                    </a:cubicBezTo>
                    <a:cubicBezTo>
                      <a:pt x="35418" y="156453"/>
                      <a:pt x="34112" y="153386"/>
                      <a:pt x="33036" y="150241"/>
                    </a:cubicBezTo>
                    <a:cubicBezTo>
                      <a:pt x="32498" y="148707"/>
                      <a:pt x="30654" y="147480"/>
                      <a:pt x="29886" y="147480"/>
                    </a:cubicBezTo>
                    <a:lnTo>
                      <a:pt x="18823" y="147480"/>
                    </a:lnTo>
                    <a:cubicBezTo>
                      <a:pt x="8451" y="147480"/>
                      <a:pt x="0" y="139044"/>
                      <a:pt x="0" y="128691"/>
                    </a:cubicBezTo>
                    <a:lnTo>
                      <a:pt x="0" y="110668"/>
                    </a:lnTo>
                    <a:cubicBezTo>
                      <a:pt x="0" y="100314"/>
                      <a:pt x="8451" y="91955"/>
                      <a:pt x="18823" y="91955"/>
                    </a:cubicBezTo>
                    <a:lnTo>
                      <a:pt x="29886" y="91955"/>
                    </a:lnTo>
                    <a:cubicBezTo>
                      <a:pt x="30654" y="91955"/>
                      <a:pt x="32498" y="90651"/>
                      <a:pt x="33036" y="89194"/>
                    </a:cubicBezTo>
                    <a:cubicBezTo>
                      <a:pt x="34112" y="86049"/>
                      <a:pt x="35418" y="82905"/>
                      <a:pt x="36878" y="79914"/>
                    </a:cubicBezTo>
                    <a:cubicBezTo>
                      <a:pt x="37569" y="78533"/>
                      <a:pt x="37185" y="76386"/>
                      <a:pt x="36570" y="75849"/>
                    </a:cubicBezTo>
                    <a:lnTo>
                      <a:pt x="28734" y="67950"/>
                    </a:lnTo>
                    <a:cubicBezTo>
                      <a:pt x="21435" y="60664"/>
                      <a:pt x="21435" y="48777"/>
                      <a:pt x="28734" y="41414"/>
                    </a:cubicBezTo>
                    <a:lnTo>
                      <a:pt x="41487" y="28683"/>
                    </a:lnTo>
                    <a:cubicBezTo>
                      <a:pt x="45021" y="25155"/>
                      <a:pt x="49785" y="23238"/>
                      <a:pt x="54779" y="23238"/>
                    </a:cubicBezTo>
                    <a:cubicBezTo>
                      <a:pt x="59849" y="23238"/>
                      <a:pt x="64536" y="25155"/>
                      <a:pt x="68070" y="28683"/>
                    </a:cubicBezTo>
                    <a:lnTo>
                      <a:pt x="75983" y="36583"/>
                    </a:lnTo>
                    <a:cubicBezTo>
                      <a:pt x="76214" y="36813"/>
                      <a:pt x="77059" y="37196"/>
                      <a:pt x="78211" y="37196"/>
                    </a:cubicBezTo>
                    <a:cubicBezTo>
                      <a:pt x="78903" y="37196"/>
                      <a:pt x="79594" y="37043"/>
                      <a:pt x="80055" y="36813"/>
                    </a:cubicBezTo>
                    <a:cubicBezTo>
                      <a:pt x="83051" y="35355"/>
                      <a:pt x="86201" y="34052"/>
                      <a:pt x="89351" y="32978"/>
                    </a:cubicBezTo>
                    <a:cubicBezTo>
                      <a:pt x="90811" y="32441"/>
                      <a:pt x="92117" y="30677"/>
                      <a:pt x="92117" y="29834"/>
                    </a:cubicBezTo>
                    <a:lnTo>
                      <a:pt x="92117" y="18790"/>
                    </a:lnTo>
                    <a:cubicBezTo>
                      <a:pt x="92117" y="8436"/>
                      <a:pt x="100491" y="0"/>
                      <a:pt x="11086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9" name="ïṥḻîḑe"/>
            <p:cNvGrpSpPr/>
            <p:nvPr/>
          </p:nvGrpSpPr>
          <p:grpSpPr>
            <a:xfrm>
              <a:off x="4918310" y="4701397"/>
              <a:ext cx="2342681" cy="1276945"/>
              <a:chOff x="668570" y="3210331"/>
              <a:chExt cx="2342681" cy="1276945"/>
            </a:xfrm>
          </p:grpSpPr>
          <p:sp>
            <p:nvSpPr>
              <p:cNvPr id="16" name="íṩļíḍe"/>
              <p:cNvSpPr/>
              <p:nvPr/>
            </p:nvSpPr>
            <p:spPr bwMode="auto">
              <a:xfrm>
                <a:off x="668571" y="3652135"/>
                <a:ext cx="2342679" cy="8351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17" name="íśḷïḋe"/>
              <p:cNvSpPr txBox="1"/>
              <p:nvPr/>
            </p:nvSpPr>
            <p:spPr bwMode="auto">
              <a:xfrm>
                <a:off x="668570" y="3210331"/>
                <a:ext cx="2342681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</p:grpSp>
        <p:sp>
          <p:nvSpPr>
            <p:cNvPr id="10" name="iṡlîḓê"/>
            <p:cNvSpPr/>
            <p:nvPr/>
          </p:nvSpPr>
          <p:spPr bwMode="auto">
            <a:xfrm>
              <a:off x="1163871" y="2346318"/>
              <a:ext cx="3074754" cy="835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sp>
          <p:nvSpPr>
            <p:cNvPr id="11" name="íšḻïḑe"/>
            <p:cNvSpPr txBox="1"/>
            <p:nvPr/>
          </p:nvSpPr>
          <p:spPr bwMode="auto">
            <a:xfrm>
              <a:off x="1163870" y="1743075"/>
              <a:ext cx="3074757" cy="50482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  <a:endParaRPr lang="en-US" altLang="zh-CN" sz="2000" b="1" dirty="0"/>
            </a:p>
          </p:txBody>
        </p:sp>
        <p:sp>
          <p:nvSpPr>
            <p:cNvPr id="12" name="îṡḻíḓé"/>
            <p:cNvSpPr/>
            <p:nvPr/>
          </p:nvSpPr>
          <p:spPr bwMode="auto">
            <a:xfrm>
              <a:off x="1163871" y="3525055"/>
              <a:ext cx="3074754" cy="835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sp>
          <p:nvSpPr>
            <p:cNvPr id="13" name="îŝḷïdê"/>
            <p:cNvSpPr/>
            <p:nvPr/>
          </p:nvSpPr>
          <p:spPr bwMode="auto">
            <a:xfrm>
              <a:off x="7907571" y="2346318"/>
              <a:ext cx="3074754" cy="835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 algn="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sp>
          <p:nvSpPr>
            <p:cNvPr id="14" name="îṣļíḍè"/>
            <p:cNvSpPr txBox="1"/>
            <p:nvPr/>
          </p:nvSpPr>
          <p:spPr bwMode="auto">
            <a:xfrm>
              <a:off x="7907570" y="1743075"/>
              <a:ext cx="3074757" cy="50482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  <a:endParaRPr lang="en-US" altLang="zh-CN" sz="2000" b="1" dirty="0"/>
            </a:p>
          </p:txBody>
        </p:sp>
        <p:sp>
          <p:nvSpPr>
            <p:cNvPr id="15" name="ïṥḷîďê"/>
            <p:cNvSpPr/>
            <p:nvPr/>
          </p:nvSpPr>
          <p:spPr bwMode="auto">
            <a:xfrm>
              <a:off x="7907571" y="3525055"/>
              <a:ext cx="3074754" cy="835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 algn="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 userDrawn="1">
            <p:ph type="body" idx="1"/>
          </p:nvPr>
        </p:nvSpPr>
        <p:spPr/>
        <p:txBody>
          <a:bodyPr/>
          <a:lstStyle/>
          <a:p>
            <a:pPr lvl="0"/>
            <a:r>
              <a:rPr lang="en-US" altLang="zh-CN"/>
              <a:t>Supporting text here.</a:t>
            </a:r>
            <a:endParaRPr lang="en-US" altLang="zh-CN"/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9906743" y="2132852"/>
            <a:ext cx="1613745" cy="2048434"/>
          </a:xfrm>
          <a:prstGeom prst="rect">
            <a:avLst/>
          </a:prstGeom>
          <a:noFill/>
          <a:effectLst>
            <a:reflection blurRad="6350" stA="50000" endA="300" endPos="48000" dir="5400000" sy="-100000" algn="bl" rotWithShape="0"/>
          </a:effectLst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dirty="0">
                <a:ln w="44450" cap="rnd">
                  <a:noFill/>
                </a:ln>
                <a:solidFill>
                  <a:schemeClr val="bg1"/>
                </a:solidFill>
                <a:effectLst/>
                <a:latin typeface="Impact" panose="020B0806030902050204" pitchFamily="34" charset="0"/>
                <a:cs typeface="Arial" panose="020B0604020202020204" pitchFamily="34" charset="0"/>
              </a:rPr>
              <a:t>01</a:t>
            </a:r>
            <a:endParaRPr lang="zh-CN" altLang="en-US" dirty="0">
              <a:ln w="44450" cap="rnd">
                <a:noFill/>
              </a:ln>
              <a:solidFill>
                <a:schemeClr val="bg1"/>
              </a:solidFill>
              <a:effectLst/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17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411992"/>
            <a:ext cx="10845800" cy="4453115"/>
            <a:chOff x="673100" y="1411992"/>
            <a:chExt cx="10845800" cy="4453115"/>
          </a:xfrm>
        </p:grpSpPr>
        <p:sp>
          <p:nvSpPr>
            <p:cNvPr id="6" name="ïŝľíḑe"/>
            <p:cNvSpPr/>
            <p:nvPr/>
          </p:nvSpPr>
          <p:spPr bwMode="auto">
            <a:xfrm>
              <a:off x="5738286" y="4589323"/>
              <a:ext cx="1038187" cy="1275784"/>
            </a:xfrm>
            <a:custGeom>
              <a:avLst/>
              <a:gdLst>
                <a:gd name="T0" fmla="*/ 586 w 586"/>
                <a:gd name="T1" fmla="*/ 155 h 966"/>
                <a:gd name="T2" fmla="*/ 0 w 586"/>
                <a:gd name="T3" fmla="*/ 0 h 966"/>
                <a:gd name="T4" fmla="*/ 586 w 586"/>
                <a:gd name="T5" fmla="*/ 966 h 966"/>
                <a:gd name="T6" fmla="*/ 586 w 586"/>
                <a:gd name="T7" fmla="*/ 155 h 966"/>
                <a:gd name="connsiteX0" fmla="*/ 19010 w 19010"/>
                <a:gd name="connsiteY0" fmla="*/ 3054 h 11449"/>
                <a:gd name="connsiteX1" fmla="*/ 0 w 19010"/>
                <a:gd name="connsiteY1" fmla="*/ 0 h 11449"/>
                <a:gd name="connsiteX2" fmla="*/ 19010 w 19010"/>
                <a:gd name="connsiteY2" fmla="*/ 11449 h 11449"/>
                <a:gd name="connsiteX3" fmla="*/ 19010 w 19010"/>
                <a:gd name="connsiteY3" fmla="*/ 3054 h 11449"/>
                <a:gd name="connsiteX0-1" fmla="*/ 11160 w 11160"/>
                <a:gd name="connsiteY0-2" fmla="*/ 2433 h 10828"/>
                <a:gd name="connsiteX1-3" fmla="*/ 0 w 11160"/>
                <a:gd name="connsiteY1-4" fmla="*/ 0 h 10828"/>
                <a:gd name="connsiteX2-5" fmla="*/ 11160 w 11160"/>
                <a:gd name="connsiteY2-6" fmla="*/ 10828 h 10828"/>
                <a:gd name="connsiteX3-7" fmla="*/ 11160 w 11160"/>
                <a:gd name="connsiteY3-8" fmla="*/ 2433 h 10828"/>
                <a:gd name="connsiteX0-9" fmla="*/ 11160 w 11160"/>
                <a:gd name="connsiteY0-10" fmla="*/ 2433 h 7226"/>
                <a:gd name="connsiteX1-11" fmla="*/ 0 w 11160"/>
                <a:gd name="connsiteY1-12" fmla="*/ 0 h 7226"/>
                <a:gd name="connsiteX2-13" fmla="*/ 11160 w 11160"/>
                <a:gd name="connsiteY2-14" fmla="*/ 7226 h 7226"/>
                <a:gd name="connsiteX3-15" fmla="*/ 11160 w 11160"/>
                <a:gd name="connsiteY3-16" fmla="*/ 2433 h 7226"/>
                <a:gd name="connsiteX0-17" fmla="*/ 10000 w 10000"/>
                <a:gd name="connsiteY0-18" fmla="*/ 3367 h 11513"/>
                <a:gd name="connsiteX1-19" fmla="*/ 0 w 10000"/>
                <a:gd name="connsiteY1-20" fmla="*/ 0 h 11513"/>
                <a:gd name="connsiteX2-21" fmla="*/ 9927 w 10000"/>
                <a:gd name="connsiteY2-22" fmla="*/ 11513 h 11513"/>
                <a:gd name="connsiteX3-23" fmla="*/ 10000 w 10000"/>
                <a:gd name="connsiteY3-24" fmla="*/ 3367 h 1151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0000" h="11513">
                  <a:moveTo>
                    <a:pt x="10000" y="3367"/>
                  </a:moveTo>
                  <a:lnTo>
                    <a:pt x="0" y="0"/>
                  </a:lnTo>
                  <a:lnTo>
                    <a:pt x="9927" y="11513"/>
                  </a:lnTo>
                  <a:cubicBezTo>
                    <a:pt x="9951" y="8798"/>
                    <a:pt x="9976" y="6082"/>
                    <a:pt x="10000" y="336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7150">
              <a:solidFill>
                <a:schemeClr val="bg1"/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7" name="ïs1ïḑê"/>
            <p:cNvSpPr/>
            <p:nvPr/>
          </p:nvSpPr>
          <p:spPr bwMode="auto">
            <a:xfrm>
              <a:off x="6167438" y="1411992"/>
              <a:ext cx="1387475" cy="1828800"/>
            </a:xfrm>
            <a:custGeom>
              <a:avLst/>
              <a:gdLst>
                <a:gd name="T0" fmla="*/ 0 w 874"/>
                <a:gd name="T1" fmla="*/ 0 h 1152"/>
                <a:gd name="T2" fmla="*/ 874 w 874"/>
                <a:gd name="T3" fmla="*/ 507 h 1152"/>
                <a:gd name="T4" fmla="*/ 0 w 874"/>
                <a:gd name="T5" fmla="*/ 1152 h 1152"/>
                <a:gd name="T6" fmla="*/ 0 w 874"/>
                <a:gd name="T7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4" h="1152">
                  <a:moveTo>
                    <a:pt x="0" y="0"/>
                  </a:moveTo>
                  <a:lnTo>
                    <a:pt x="874" y="507"/>
                  </a:lnTo>
                  <a:lnTo>
                    <a:pt x="0" y="11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7150">
              <a:solidFill>
                <a:schemeClr val="bg1"/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8" name="îŝļídè"/>
            <p:cNvSpPr/>
            <p:nvPr/>
          </p:nvSpPr>
          <p:spPr bwMode="auto">
            <a:xfrm>
              <a:off x="4706938" y="2216854"/>
              <a:ext cx="2847975" cy="1574800"/>
            </a:xfrm>
            <a:custGeom>
              <a:avLst/>
              <a:gdLst>
                <a:gd name="T0" fmla="*/ 1500 w 1794"/>
                <a:gd name="T1" fmla="*/ 992 h 992"/>
                <a:gd name="T2" fmla="*/ 1794 w 1794"/>
                <a:gd name="T3" fmla="*/ 0 h 992"/>
                <a:gd name="T4" fmla="*/ 0 w 1794"/>
                <a:gd name="T5" fmla="*/ 493 h 992"/>
                <a:gd name="T6" fmla="*/ 1500 w 1794"/>
                <a:gd name="T7" fmla="*/ 992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4" h="992">
                  <a:moveTo>
                    <a:pt x="1500" y="992"/>
                  </a:moveTo>
                  <a:lnTo>
                    <a:pt x="1794" y="0"/>
                  </a:lnTo>
                  <a:lnTo>
                    <a:pt x="0" y="493"/>
                  </a:lnTo>
                  <a:lnTo>
                    <a:pt x="1500" y="992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57150">
              <a:solidFill>
                <a:schemeClr val="bg1"/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9" name="ïṣḷïḑê"/>
            <p:cNvSpPr/>
            <p:nvPr/>
          </p:nvSpPr>
          <p:spPr bwMode="auto">
            <a:xfrm>
              <a:off x="4440238" y="3520192"/>
              <a:ext cx="3433763" cy="1455241"/>
            </a:xfrm>
            <a:custGeom>
              <a:avLst/>
              <a:gdLst>
                <a:gd name="T0" fmla="*/ 1628 w 2163"/>
                <a:gd name="T1" fmla="*/ 858 h 858"/>
                <a:gd name="T2" fmla="*/ 2163 w 2163"/>
                <a:gd name="T3" fmla="*/ 0 h 858"/>
                <a:gd name="T4" fmla="*/ 0 w 2163"/>
                <a:gd name="T5" fmla="*/ 426 h 858"/>
                <a:gd name="T6" fmla="*/ 1628 w 2163"/>
                <a:gd name="T7" fmla="*/ 858 h 858"/>
                <a:gd name="connsiteX0" fmla="*/ 6787 w 10000"/>
                <a:gd name="connsiteY0" fmla="*/ 10684 h 10684"/>
                <a:gd name="connsiteX1" fmla="*/ 10000 w 10000"/>
                <a:gd name="connsiteY1" fmla="*/ 0 h 10684"/>
                <a:gd name="connsiteX2" fmla="*/ 0 w 10000"/>
                <a:gd name="connsiteY2" fmla="*/ 4965 h 10684"/>
                <a:gd name="connsiteX3" fmla="*/ 6787 w 10000"/>
                <a:gd name="connsiteY3" fmla="*/ 10684 h 10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684">
                  <a:moveTo>
                    <a:pt x="6787" y="10684"/>
                  </a:moveTo>
                  <a:lnTo>
                    <a:pt x="10000" y="0"/>
                  </a:lnTo>
                  <a:lnTo>
                    <a:pt x="0" y="4965"/>
                  </a:lnTo>
                  <a:lnTo>
                    <a:pt x="6787" y="1068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57150">
              <a:solidFill>
                <a:schemeClr val="bg1"/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0" name="iŝlíḑê"/>
            <p:cNvSpPr/>
            <p:nvPr/>
          </p:nvSpPr>
          <p:spPr bwMode="auto">
            <a:xfrm>
              <a:off x="4318000" y="2999492"/>
              <a:ext cx="3556000" cy="1746250"/>
            </a:xfrm>
            <a:custGeom>
              <a:avLst/>
              <a:gdLst>
                <a:gd name="T0" fmla="*/ 2240 w 2240"/>
                <a:gd name="T1" fmla="*/ 328 h 1100"/>
                <a:gd name="T2" fmla="*/ 0 w 2240"/>
                <a:gd name="T3" fmla="*/ 1100 h 1100"/>
                <a:gd name="T4" fmla="*/ 245 w 2240"/>
                <a:gd name="T5" fmla="*/ 0 h 1100"/>
                <a:gd name="T6" fmla="*/ 2240 w 2240"/>
                <a:gd name="T7" fmla="*/ 328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40" h="1100">
                  <a:moveTo>
                    <a:pt x="2240" y="328"/>
                  </a:moveTo>
                  <a:lnTo>
                    <a:pt x="0" y="1100"/>
                  </a:lnTo>
                  <a:lnTo>
                    <a:pt x="245" y="0"/>
                  </a:lnTo>
                  <a:lnTo>
                    <a:pt x="2240" y="328"/>
                  </a:lnTo>
                  <a:close/>
                </a:path>
              </a:pathLst>
            </a:custGeom>
            <a:solidFill>
              <a:schemeClr val="accent1"/>
            </a:solidFill>
            <a:ln w="57150">
              <a:solidFill>
                <a:schemeClr val="bg1"/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1" name="ïṥḻîḍê"/>
            <p:cNvSpPr/>
            <p:nvPr/>
          </p:nvSpPr>
          <p:spPr bwMode="auto">
            <a:xfrm>
              <a:off x="4963145" y="3431976"/>
              <a:ext cx="549635" cy="549635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2" name="îṡľïḓê"/>
            <p:cNvSpPr/>
            <p:nvPr/>
          </p:nvSpPr>
          <p:spPr bwMode="auto">
            <a:xfrm>
              <a:off x="6327118" y="1814765"/>
              <a:ext cx="549635" cy="549635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3" name="îṥ1îďê"/>
            <p:cNvSpPr/>
            <p:nvPr/>
          </p:nvSpPr>
          <p:spPr bwMode="auto">
            <a:xfrm>
              <a:off x="6501655" y="2605120"/>
              <a:ext cx="549635" cy="549635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4" name="iśḷîḓè"/>
            <p:cNvSpPr/>
            <p:nvPr/>
          </p:nvSpPr>
          <p:spPr bwMode="auto">
            <a:xfrm>
              <a:off x="6320753" y="4148746"/>
              <a:ext cx="556000" cy="556000"/>
            </a:xfrm>
            <a:custGeom>
              <a:avLst/>
              <a:gdLst>
                <a:gd name="T0" fmla="*/ 119 w 236"/>
                <a:gd name="T1" fmla="*/ 123 h 236"/>
                <a:gd name="T2" fmla="*/ 111 w 236"/>
                <a:gd name="T3" fmla="*/ 131 h 236"/>
                <a:gd name="T4" fmla="*/ 115 w 236"/>
                <a:gd name="T5" fmla="*/ 138 h 236"/>
                <a:gd name="T6" fmla="*/ 115 w 236"/>
                <a:gd name="T7" fmla="*/ 150 h 236"/>
                <a:gd name="T8" fmla="*/ 118 w 236"/>
                <a:gd name="T9" fmla="*/ 154 h 236"/>
                <a:gd name="T10" fmla="*/ 119 w 236"/>
                <a:gd name="T11" fmla="*/ 154 h 236"/>
                <a:gd name="T12" fmla="*/ 122 w 236"/>
                <a:gd name="T13" fmla="*/ 150 h 236"/>
                <a:gd name="T14" fmla="*/ 122 w 236"/>
                <a:gd name="T15" fmla="*/ 138 h 236"/>
                <a:gd name="T16" fmla="*/ 126 w 236"/>
                <a:gd name="T17" fmla="*/ 131 h 236"/>
                <a:gd name="T18" fmla="*/ 119 w 236"/>
                <a:gd name="T19" fmla="*/ 123 h 236"/>
                <a:gd name="T20" fmla="*/ 119 w 236"/>
                <a:gd name="T21" fmla="*/ 66 h 236"/>
                <a:gd name="T22" fmla="*/ 100 w 236"/>
                <a:gd name="T23" fmla="*/ 84 h 236"/>
                <a:gd name="T24" fmla="*/ 100 w 236"/>
                <a:gd name="T25" fmla="*/ 102 h 236"/>
                <a:gd name="T26" fmla="*/ 137 w 236"/>
                <a:gd name="T27" fmla="*/ 102 h 236"/>
                <a:gd name="T28" fmla="*/ 137 w 236"/>
                <a:gd name="T29" fmla="*/ 84 h 236"/>
                <a:gd name="T30" fmla="*/ 119 w 236"/>
                <a:gd name="T31" fmla="*/ 66 h 236"/>
                <a:gd name="T32" fmla="*/ 118 w 236"/>
                <a:gd name="T33" fmla="*/ 0 h 236"/>
                <a:gd name="T34" fmla="*/ 0 w 236"/>
                <a:gd name="T35" fmla="*/ 118 h 236"/>
                <a:gd name="T36" fmla="*/ 118 w 236"/>
                <a:gd name="T37" fmla="*/ 236 h 236"/>
                <a:gd name="T38" fmla="*/ 236 w 236"/>
                <a:gd name="T39" fmla="*/ 118 h 236"/>
                <a:gd name="T40" fmla="*/ 118 w 236"/>
                <a:gd name="T41" fmla="*/ 0 h 236"/>
                <a:gd name="T42" fmla="*/ 164 w 236"/>
                <a:gd name="T43" fmla="*/ 161 h 236"/>
                <a:gd name="T44" fmla="*/ 149 w 236"/>
                <a:gd name="T45" fmla="*/ 176 h 236"/>
                <a:gd name="T46" fmla="*/ 88 w 236"/>
                <a:gd name="T47" fmla="*/ 176 h 236"/>
                <a:gd name="T48" fmla="*/ 73 w 236"/>
                <a:gd name="T49" fmla="*/ 161 h 236"/>
                <a:gd name="T50" fmla="*/ 73 w 236"/>
                <a:gd name="T51" fmla="*/ 105 h 236"/>
                <a:gd name="T52" fmla="*/ 76 w 236"/>
                <a:gd name="T53" fmla="*/ 102 h 236"/>
                <a:gd name="T54" fmla="*/ 86 w 236"/>
                <a:gd name="T55" fmla="*/ 102 h 236"/>
                <a:gd name="T56" fmla="*/ 86 w 236"/>
                <a:gd name="T57" fmla="*/ 84 h 236"/>
                <a:gd name="T58" fmla="*/ 118 w 236"/>
                <a:gd name="T59" fmla="*/ 51 h 236"/>
                <a:gd name="T60" fmla="*/ 119 w 236"/>
                <a:gd name="T61" fmla="*/ 51 h 236"/>
                <a:gd name="T62" fmla="*/ 152 w 236"/>
                <a:gd name="T63" fmla="*/ 84 h 236"/>
                <a:gd name="T64" fmla="*/ 152 w 236"/>
                <a:gd name="T65" fmla="*/ 102 h 236"/>
                <a:gd name="T66" fmla="*/ 161 w 236"/>
                <a:gd name="T67" fmla="*/ 102 h 236"/>
                <a:gd name="T68" fmla="*/ 164 w 236"/>
                <a:gd name="T69" fmla="*/ 105 h 236"/>
                <a:gd name="T70" fmla="*/ 164 w 236"/>
                <a:gd name="T71" fmla="*/ 16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6" h="236">
                  <a:moveTo>
                    <a:pt x="119" y="123"/>
                  </a:moveTo>
                  <a:cubicBezTo>
                    <a:pt x="114" y="123"/>
                    <a:pt x="111" y="127"/>
                    <a:pt x="111" y="131"/>
                  </a:cubicBezTo>
                  <a:cubicBezTo>
                    <a:pt x="111" y="134"/>
                    <a:pt x="112" y="136"/>
                    <a:pt x="115" y="138"/>
                  </a:cubicBezTo>
                  <a:cubicBezTo>
                    <a:pt x="115" y="150"/>
                    <a:pt x="115" y="150"/>
                    <a:pt x="115" y="150"/>
                  </a:cubicBezTo>
                  <a:cubicBezTo>
                    <a:pt x="115" y="152"/>
                    <a:pt x="116" y="154"/>
                    <a:pt x="118" y="154"/>
                  </a:cubicBezTo>
                  <a:cubicBezTo>
                    <a:pt x="119" y="154"/>
                    <a:pt x="119" y="154"/>
                    <a:pt x="119" y="154"/>
                  </a:cubicBezTo>
                  <a:cubicBezTo>
                    <a:pt x="121" y="154"/>
                    <a:pt x="122" y="152"/>
                    <a:pt x="122" y="150"/>
                  </a:cubicBezTo>
                  <a:cubicBezTo>
                    <a:pt x="122" y="138"/>
                    <a:pt x="122" y="138"/>
                    <a:pt x="122" y="138"/>
                  </a:cubicBezTo>
                  <a:cubicBezTo>
                    <a:pt x="125" y="136"/>
                    <a:pt x="126" y="134"/>
                    <a:pt x="126" y="131"/>
                  </a:cubicBezTo>
                  <a:cubicBezTo>
                    <a:pt x="126" y="126"/>
                    <a:pt x="123" y="123"/>
                    <a:pt x="119" y="123"/>
                  </a:cubicBezTo>
                  <a:close/>
                  <a:moveTo>
                    <a:pt x="119" y="66"/>
                  </a:moveTo>
                  <a:cubicBezTo>
                    <a:pt x="108" y="66"/>
                    <a:pt x="100" y="74"/>
                    <a:pt x="100" y="84"/>
                  </a:cubicBezTo>
                  <a:cubicBezTo>
                    <a:pt x="100" y="102"/>
                    <a:pt x="100" y="102"/>
                    <a:pt x="100" y="102"/>
                  </a:cubicBezTo>
                  <a:cubicBezTo>
                    <a:pt x="137" y="102"/>
                    <a:pt x="137" y="102"/>
                    <a:pt x="137" y="102"/>
                  </a:cubicBezTo>
                  <a:cubicBezTo>
                    <a:pt x="137" y="84"/>
                    <a:pt x="137" y="84"/>
                    <a:pt x="137" y="84"/>
                  </a:cubicBezTo>
                  <a:cubicBezTo>
                    <a:pt x="137" y="74"/>
                    <a:pt x="129" y="66"/>
                    <a:pt x="119" y="66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64" y="161"/>
                  </a:moveTo>
                  <a:cubicBezTo>
                    <a:pt x="164" y="169"/>
                    <a:pt x="157" y="176"/>
                    <a:pt x="149" y="176"/>
                  </a:cubicBezTo>
                  <a:cubicBezTo>
                    <a:pt x="88" y="176"/>
                    <a:pt x="88" y="176"/>
                    <a:pt x="88" y="176"/>
                  </a:cubicBezTo>
                  <a:cubicBezTo>
                    <a:pt x="80" y="176"/>
                    <a:pt x="73" y="169"/>
                    <a:pt x="73" y="161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3" y="103"/>
                    <a:pt x="74" y="102"/>
                    <a:pt x="76" y="102"/>
                  </a:cubicBezTo>
                  <a:cubicBezTo>
                    <a:pt x="86" y="102"/>
                    <a:pt x="86" y="102"/>
                    <a:pt x="86" y="102"/>
                  </a:cubicBezTo>
                  <a:cubicBezTo>
                    <a:pt x="86" y="84"/>
                    <a:pt x="86" y="84"/>
                    <a:pt x="86" y="84"/>
                  </a:cubicBezTo>
                  <a:cubicBezTo>
                    <a:pt x="86" y="66"/>
                    <a:pt x="100" y="52"/>
                    <a:pt x="118" y="51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37" y="52"/>
                    <a:pt x="152" y="66"/>
                    <a:pt x="152" y="84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63" y="102"/>
                    <a:pt x="164" y="103"/>
                    <a:pt x="164" y="105"/>
                  </a:cubicBezTo>
                  <a:lnTo>
                    <a:pt x="164" y="1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grpSp>
          <p:nvGrpSpPr>
            <p:cNvPr id="15" name="îṣľiḓé"/>
            <p:cNvGrpSpPr/>
            <p:nvPr/>
          </p:nvGrpSpPr>
          <p:grpSpPr>
            <a:xfrm>
              <a:off x="8256900" y="2253795"/>
              <a:ext cx="3262000" cy="1216841"/>
              <a:chOff x="7874000" y="2120966"/>
              <a:chExt cx="3262000" cy="1216841"/>
            </a:xfrm>
          </p:grpSpPr>
          <p:sp>
            <p:nvSpPr>
              <p:cNvPr id="27" name="ïS1îḋê"/>
              <p:cNvSpPr/>
              <p:nvPr/>
            </p:nvSpPr>
            <p:spPr bwMode="auto">
              <a:xfrm>
                <a:off x="7874000" y="2533846"/>
                <a:ext cx="3262000" cy="8039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 algn="r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28" name="iṩļiďê"/>
              <p:cNvSpPr txBox="1"/>
              <p:nvPr/>
            </p:nvSpPr>
            <p:spPr bwMode="auto">
              <a:xfrm>
                <a:off x="7874000" y="2120966"/>
                <a:ext cx="3262000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  <a:endParaRPr lang="en-US" altLang="zh-CN" sz="1800" b="1" dirty="0"/>
              </a:p>
            </p:txBody>
          </p:sp>
        </p:grpSp>
        <p:grpSp>
          <p:nvGrpSpPr>
            <p:cNvPr id="16" name="îsḻïḓé"/>
            <p:cNvGrpSpPr/>
            <p:nvPr/>
          </p:nvGrpSpPr>
          <p:grpSpPr>
            <a:xfrm>
              <a:off x="8256900" y="3899098"/>
              <a:ext cx="3262000" cy="1216841"/>
              <a:chOff x="7874000" y="2120966"/>
              <a:chExt cx="3262000" cy="1216841"/>
            </a:xfrm>
          </p:grpSpPr>
          <p:sp>
            <p:nvSpPr>
              <p:cNvPr id="25" name="işlîďê"/>
              <p:cNvSpPr/>
              <p:nvPr/>
            </p:nvSpPr>
            <p:spPr bwMode="auto">
              <a:xfrm>
                <a:off x="7874000" y="2533846"/>
                <a:ext cx="3262000" cy="8039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 algn="r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26" name="ïşḻïde"/>
              <p:cNvSpPr txBox="1"/>
              <p:nvPr/>
            </p:nvSpPr>
            <p:spPr bwMode="auto">
              <a:xfrm>
                <a:off x="7874000" y="2120966"/>
                <a:ext cx="3262000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  <a:endParaRPr lang="en-US" altLang="zh-CN" sz="1800" b="1" dirty="0"/>
              </a:p>
            </p:txBody>
          </p:sp>
        </p:grpSp>
        <p:grpSp>
          <p:nvGrpSpPr>
            <p:cNvPr id="17" name="ïṧliďé"/>
            <p:cNvGrpSpPr/>
            <p:nvPr/>
          </p:nvGrpSpPr>
          <p:grpSpPr>
            <a:xfrm>
              <a:off x="673100" y="1608433"/>
              <a:ext cx="3262000" cy="1216841"/>
              <a:chOff x="7874000" y="2120966"/>
              <a:chExt cx="3262000" cy="1216841"/>
            </a:xfrm>
          </p:grpSpPr>
          <p:sp>
            <p:nvSpPr>
              <p:cNvPr id="23" name="ïṣḻíḋè"/>
              <p:cNvSpPr/>
              <p:nvPr/>
            </p:nvSpPr>
            <p:spPr bwMode="auto">
              <a:xfrm>
                <a:off x="7874000" y="2533846"/>
                <a:ext cx="3262000" cy="8039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24" name="iṡḷíḓè"/>
              <p:cNvSpPr txBox="1"/>
              <p:nvPr/>
            </p:nvSpPr>
            <p:spPr bwMode="auto">
              <a:xfrm>
                <a:off x="7874000" y="2120966"/>
                <a:ext cx="3262000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  <a:endParaRPr lang="en-US" altLang="zh-CN" sz="1800" b="1" dirty="0"/>
              </a:p>
            </p:txBody>
          </p:sp>
        </p:grpSp>
        <p:grpSp>
          <p:nvGrpSpPr>
            <p:cNvPr id="18" name="iṣ1ïďê"/>
            <p:cNvGrpSpPr/>
            <p:nvPr/>
          </p:nvGrpSpPr>
          <p:grpSpPr>
            <a:xfrm>
              <a:off x="673100" y="3264196"/>
              <a:ext cx="3262000" cy="1216841"/>
              <a:chOff x="7874000" y="2120966"/>
              <a:chExt cx="3262000" cy="1216841"/>
            </a:xfrm>
          </p:grpSpPr>
          <p:sp>
            <p:nvSpPr>
              <p:cNvPr id="21" name="ïşlîďe"/>
              <p:cNvSpPr/>
              <p:nvPr/>
            </p:nvSpPr>
            <p:spPr bwMode="auto">
              <a:xfrm>
                <a:off x="7874000" y="2533846"/>
                <a:ext cx="3262000" cy="8039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22" name="íṥļiḍê"/>
              <p:cNvSpPr txBox="1"/>
              <p:nvPr/>
            </p:nvSpPr>
            <p:spPr bwMode="auto">
              <a:xfrm>
                <a:off x="7874000" y="2120966"/>
                <a:ext cx="3262000" cy="41288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>
                    <a:solidFill>
                      <a:schemeClr val="bg1"/>
                    </a:solidFill>
                  </a:rPr>
                  <a:t>Text here</a:t>
                </a:r>
                <a:endParaRPr lang="en-US" altLang="zh-CN" sz="1800" b="1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19" name="直接连接符 18"/>
            <p:cNvCxnSpPr/>
            <p:nvPr/>
          </p:nvCxnSpPr>
          <p:spPr>
            <a:xfrm>
              <a:off x="673100" y="3044735"/>
              <a:ext cx="2947900" cy="0"/>
            </a:xfrm>
            <a:prstGeom prst="line">
              <a:avLst/>
            </a:prstGeom>
            <a:ln w="3175" cap="rnd">
              <a:solidFill>
                <a:schemeClr val="bg1">
                  <a:lumMod val="6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8571000" y="3684867"/>
              <a:ext cx="2947900" cy="0"/>
            </a:xfrm>
            <a:prstGeom prst="line">
              <a:avLst/>
            </a:prstGeom>
            <a:ln w="3175" cap="rnd">
              <a:solidFill>
                <a:schemeClr val="bg1">
                  <a:lumMod val="6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400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897439" y="1130299"/>
            <a:ext cx="8397123" cy="5012834"/>
            <a:chOff x="1897439" y="1130299"/>
            <a:chExt cx="8397123" cy="5012834"/>
          </a:xfrm>
        </p:grpSpPr>
        <p:grpSp>
          <p:nvGrpSpPr>
            <p:cNvPr id="6" name="îş1îdê"/>
            <p:cNvGrpSpPr/>
            <p:nvPr/>
          </p:nvGrpSpPr>
          <p:grpSpPr>
            <a:xfrm>
              <a:off x="2230871" y="2343150"/>
              <a:ext cx="1994884" cy="2435386"/>
              <a:chOff x="884823" y="2680315"/>
              <a:chExt cx="1442523" cy="1761056"/>
            </a:xfrm>
          </p:grpSpPr>
          <p:sp>
            <p:nvSpPr>
              <p:cNvPr id="17" name="îSľîḍé"/>
              <p:cNvSpPr/>
              <p:nvPr/>
            </p:nvSpPr>
            <p:spPr>
              <a:xfrm>
                <a:off x="884823" y="2680315"/>
                <a:ext cx="1442523" cy="176105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8" name="iṧļíḓé"/>
              <p:cNvSpPr txBox="1"/>
              <p:nvPr/>
            </p:nvSpPr>
            <p:spPr>
              <a:xfrm>
                <a:off x="888182" y="4019700"/>
                <a:ext cx="1435805" cy="24750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1">
                <a:normAutofit fontScale="92500" lnSpcReduction="20000"/>
              </a:bodyPr>
              <a:lstStyle/>
              <a:p>
                <a:pPr lvl="0" algn="ctr" defTabSz="913765">
                  <a:buSzPct val="25000"/>
                  <a:defRPr/>
                </a:pPr>
                <a:r>
                  <a:rPr lang="de-DE" altLang="zh-CN" sz="2000" b="1" dirty="0">
                    <a:solidFill>
                      <a:schemeClr val="accent1"/>
                    </a:solidFill>
                  </a:rPr>
                  <a:t>... ￥ | 27 %</a:t>
                </a:r>
                <a:endParaRPr lang="de-DE" altLang="zh-CN" sz="20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9" name="îSḷîďè"/>
              <p:cNvSpPr/>
              <p:nvPr/>
            </p:nvSpPr>
            <p:spPr bwMode="auto">
              <a:xfrm flipH="1">
                <a:off x="1363084" y="3221833"/>
                <a:ext cx="486000" cy="399016"/>
              </a:xfrm>
              <a:custGeom>
                <a:avLst/>
                <a:gdLst>
                  <a:gd name="T0" fmla="*/ 100 w 176"/>
                  <a:gd name="T1" fmla="*/ 120 h 144"/>
                  <a:gd name="T2" fmla="*/ 116 w 176"/>
                  <a:gd name="T3" fmla="*/ 120 h 144"/>
                  <a:gd name="T4" fmla="*/ 120 w 176"/>
                  <a:gd name="T5" fmla="*/ 116 h 144"/>
                  <a:gd name="T6" fmla="*/ 120 w 176"/>
                  <a:gd name="T7" fmla="*/ 100 h 144"/>
                  <a:gd name="T8" fmla="*/ 116 w 176"/>
                  <a:gd name="T9" fmla="*/ 96 h 144"/>
                  <a:gd name="T10" fmla="*/ 100 w 176"/>
                  <a:gd name="T11" fmla="*/ 96 h 144"/>
                  <a:gd name="T12" fmla="*/ 96 w 176"/>
                  <a:gd name="T13" fmla="*/ 100 h 144"/>
                  <a:gd name="T14" fmla="*/ 96 w 176"/>
                  <a:gd name="T15" fmla="*/ 116 h 144"/>
                  <a:gd name="T16" fmla="*/ 100 w 176"/>
                  <a:gd name="T17" fmla="*/ 120 h 144"/>
                  <a:gd name="T18" fmla="*/ 28 w 176"/>
                  <a:gd name="T19" fmla="*/ 104 h 144"/>
                  <a:gd name="T20" fmla="*/ 76 w 176"/>
                  <a:gd name="T21" fmla="*/ 104 h 144"/>
                  <a:gd name="T22" fmla="*/ 80 w 176"/>
                  <a:gd name="T23" fmla="*/ 100 h 144"/>
                  <a:gd name="T24" fmla="*/ 76 w 176"/>
                  <a:gd name="T25" fmla="*/ 96 h 144"/>
                  <a:gd name="T26" fmla="*/ 28 w 176"/>
                  <a:gd name="T27" fmla="*/ 96 h 144"/>
                  <a:gd name="T28" fmla="*/ 24 w 176"/>
                  <a:gd name="T29" fmla="*/ 100 h 144"/>
                  <a:gd name="T30" fmla="*/ 28 w 176"/>
                  <a:gd name="T31" fmla="*/ 104 h 144"/>
                  <a:gd name="T32" fmla="*/ 28 w 176"/>
                  <a:gd name="T33" fmla="*/ 120 h 144"/>
                  <a:gd name="T34" fmla="*/ 60 w 176"/>
                  <a:gd name="T35" fmla="*/ 120 h 144"/>
                  <a:gd name="T36" fmla="*/ 64 w 176"/>
                  <a:gd name="T37" fmla="*/ 116 h 144"/>
                  <a:gd name="T38" fmla="*/ 60 w 176"/>
                  <a:gd name="T39" fmla="*/ 112 h 144"/>
                  <a:gd name="T40" fmla="*/ 28 w 176"/>
                  <a:gd name="T41" fmla="*/ 112 h 144"/>
                  <a:gd name="T42" fmla="*/ 24 w 176"/>
                  <a:gd name="T43" fmla="*/ 116 h 144"/>
                  <a:gd name="T44" fmla="*/ 28 w 176"/>
                  <a:gd name="T45" fmla="*/ 120 h 144"/>
                  <a:gd name="T46" fmla="*/ 136 w 176"/>
                  <a:gd name="T47" fmla="*/ 32 h 144"/>
                  <a:gd name="T48" fmla="*/ 8 w 176"/>
                  <a:gd name="T49" fmla="*/ 32 h 144"/>
                  <a:gd name="T50" fmla="*/ 0 w 176"/>
                  <a:gd name="T51" fmla="*/ 40 h 144"/>
                  <a:gd name="T52" fmla="*/ 0 w 176"/>
                  <a:gd name="T53" fmla="*/ 136 h 144"/>
                  <a:gd name="T54" fmla="*/ 8 w 176"/>
                  <a:gd name="T55" fmla="*/ 144 h 144"/>
                  <a:gd name="T56" fmla="*/ 136 w 176"/>
                  <a:gd name="T57" fmla="*/ 144 h 144"/>
                  <a:gd name="T58" fmla="*/ 144 w 176"/>
                  <a:gd name="T59" fmla="*/ 136 h 144"/>
                  <a:gd name="T60" fmla="*/ 144 w 176"/>
                  <a:gd name="T61" fmla="*/ 40 h 144"/>
                  <a:gd name="T62" fmla="*/ 136 w 176"/>
                  <a:gd name="T63" fmla="*/ 32 h 144"/>
                  <a:gd name="T64" fmla="*/ 136 w 176"/>
                  <a:gd name="T65" fmla="*/ 136 h 144"/>
                  <a:gd name="T66" fmla="*/ 8 w 176"/>
                  <a:gd name="T67" fmla="*/ 136 h 144"/>
                  <a:gd name="T68" fmla="*/ 8 w 176"/>
                  <a:gd name="T69" fmla="*/ 80 h 144"/>
                  <a:gd name="T70" fmla="*/ 136 w 176"/>
                  <a:gd name="T71" fmla="*/ 80 h 144"/>
                  <a:gd name="T72" fmla="*/ 136 w 176"/>
                  <a:gd name="T73" fmla="*/ 136 h 144"/>
                  <a:gd name="T74" fmla="*/ 136 w 176"/>
                  <a:gd name="T75" fmla="*/ 56 h 144"/>
                  <a:gd name="T76" fmla="*/ 8 w 176"/>
                  <a:gd name="T77" fmla="*/ 56 h 144"/>
                  <a:gd name="T78" fmla="*/ 8 w 176"/>
                  <a:gd name="T79" fmla="*/ 40 h 144"/>
                  <a:gd name="T80" fmla="*/ 136 w 176"/>
                  <a:gd name="T81" fmla="*/ 40 h 144"/>
                  <a:gd name="T82" fmla="*/ 136 w 176"/>
                  <a:gd name="T83" fmla="*/ 56 h 144"/>
                  <a:gd name="T84" fmla="*/ 168 w 176"/>
                  <a:gd name="T85" fmla="*/ 0 h 144"/>
                  <a:gd name="T86" fmla="*/ 40 w 176"/>
                  <a:gd name="T87" fmla="*/ 0 h 144"/>
                  <a:gd name="T88" fmla="*/ 32 w 176"/>
                  <a:gd name="T89" fmla="*/ 8 h 144"/>
                  <a:gd name="T90" fmla="*/ 32 w 176"/>
                  <a:gd name="T91" fmla="*/ 20 h 144"/>
                  <a:gd name="T92" fmla="*/ 36 w 176"/>
                  <a:gd name="T93" fmla="*/ 24 h 144"/>
                  <a:gd name="T94" fmla="*/ 40 w 176"/>
                  <a:gd name="T95" fmla="*/ 20 h 144"/>
                  <a:gd name="T96" fmla="*/ 40 w 176"/>
                  <a:gd name="T97" fmla="*/ 8 h 144"/>
                  <a:gd name="T98" fmla="*/ 168 w 176"/>
                  <a:gd name="T99" fmla="*/ 8 h 144"/>
                  <a:gd name="T100" fmla="*/ 168 w 176"/>
                  <a:gd name="T101" fmla="*/ 104 h 144"/>
                  <a:gd name="T102" fmla="*/ 156 w 176"/>
                  <a:gd name="T103" fmla="*/ 104 h 144"/>
                  <a:gd name="T104" fmla="*/ 152 w 176"/>
                  <a:gd name="T105" fmla="*/ 108 h 144"/>
                  <a:gd name="T106" fmla="*/ 156 w 176"/>
                  <a:gd name="T107" fmla="*/ 112 h 144"/>
                  <a:gd name="T108" fmla="*/ 168 w 176"/>
                  <a:gd name="T109" fmla="*/ 112 h 144"/>
                  <a:gd name="T110" fmla="*/ 176 w 176"/>
                  <a:gd name="T111" fmla="*/ 104 h 144"/>
                  <a:gd name="T112" fmla="*/ 176 w 176"/>
                  <a:gd name="T113" fmla="*/ 8 h 144"/>
                  <a:gd name="T114" fmla="*/ 168 w 176"/>
                  <a:gd name="T115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6" h="144">
                    <a:moveTo>
                      <a:pt x="100" y="120"/>
                    </a:moveTo>
                    <a:cubicBezTo>
                      <a:pt x="116" y="120"/>
                      <a:pt x="116" y="120"/>
                      <a:pt x="116" y="120"/>
                    </a:cubicBezTo>
                    <a:cubicBezTo>
                      <a:pt x="118" y="120"/>
                      <a:pt x="120" y="118"/>
                      <a:pt x="120" y="116"/>
                    </a:cubicBezTo>
                    <a:cubicBezTo>
                      <a:pt x="120" y="100"/>
                      <a:pt x="120" y="100"/>
                      <a:pt x="120" y="100"/>
                    </a:cubicBezTo>
                    <a:cubicBezTo>
                      <a:pt x="120" y="98"/>
                      <a:pt x="118" y="96"/>
                      <a:pt x="116" y="96"/>
                    </a:cubicBezTo>
                    <a:cubicBezTo>
                      <a:pt x="100" y="96"/>
                      <a:pt x="100" y="96"/>
                      <a:pt x="100" y="96"/>
                    </a:cubicBezTo>
                    <a:cubicBezTo>
                      <a:pt x="98" y="96"/>
                      <a:pt x="96" y="98"/>
                      <a:pt x="96" y="100"/>
                    </a:cubicBezTo>
                    <a:cubicBezTo>
                      <a:pt x="96" y="116"/>
                      <a:pt x="96" y="116"/>
                      <a:pt x="96" y="116"/>
                    </a:cubicBezTo>
                    <a:cubicBezTo>
                      <a:pt x="96" y="118"/>
                      <a:pt x="98" y="120"/>
                      <a:pt x="100" y="120"/>
                    </a:cubicBezTo>
                    <a:moveTo>
                      <a:pt x="28" y="104"/>
                    </a:moveTo>
                    <a:cubicBezTo>
                      <a:pt x="76" y="104"/>
                      <a:pt x="76" y="104"/>
                      <a:pt x="76" y="104"/>
                    </a:cubicBezTo>
                    <a:cubicBezTo>
                      <a:pt x="78" y="104"/>
                      <a:pt x="80" y="102"/>
                      <a:pt x="80" y="100"/>
                    </a:cubicBezTo>
                    <a:cubicBezTo>
                      <a:pt x="80" y="98"/>
                      <a:pt x="78" y="96"/>
                      <a:pt x="76" y="96"/>
                    </a:cubicBezTo>
                    <a:cubicBezTo>
                      <a:pt x="28" y="96"/>
                      <a:pt x="28" y="96"/>
                      <a:pt x="28" y="96"/>
                    </a:cubicBezTo>
                    <a:cubicBezTo>
                      <a:pt x="26" y="96"/>
                      <a:pt x="24" y="98"/>
                      <a:pt x="24" y="100"/>
                    </a:cubicBezTo>
                    <a:cubicBezTo>
                      <a:pt x="24" y="102"/>
                      <a:pt x="26" y="104"/>
                      <a:pt x="28" y="104"/>
                    </a:cubicBezTo>
                    <a:moveTo>
                      <a:pt x="28" y="120"/>
                    </a:moveTo>
                    <a:cubicBezTo>
                      <a:pt x="60" y="120"/>
                      <a:pt x="60" y="120"/>
                      <a:pt x="60" y="120"/>
                    </a:cubicBezTo>
                    <a:cubicBezTo>
                      <a:pt x="62" y="120"/>
                      <a:pt x="64" y="118"/>
                      <a:pt x="64" y="116"/>
                    </a:cubicBezTo>
                    <a:cubicBezTo>
                      <a:pt x="64" y="114"/>
                      <a:pt x="62" y="112"/>
                      <a:pt x="60" y="112"/>
                    </a:cubicBezTo>
                    <a:cubicBezTo>
                      <a:pt x="28" y="112"/>
                      <a:pt x="28" y="112"/>
                      <a:pt x="28" y="112"/>
                    </a:cubicBezTo>
                    <a:cubicBezTo>
                      <a:pt x="26" y="112"/>
                      <a:pt x="24" y="114"/>
                      <a:pt x="24" y="116"/>
                    </a:cubicBezTo>
                    <a:cubicBezTo>
                      <a:pt x="24" y="118"/>
                      <a:pt x="26" y="120"/>
                      <a:pt x="28" y="120"/>
                    </a:cubicBezTo>
                    <a:moveTo>
                      <a:pt x="136" y="32"/>
                    </a:moveTo>
                    <a:cubicBezTo>
                      <a:pt x="8" y="32"/>
                      <a:pt x="8" y="32"/>
                      <a:pt x="8" y="32"/>
                    </a:cubicBezTo>
                    <a:cubicBezTo>
                      <a:pt x="4" y="32"/>
                      <a:pt x="0" y="36"/>
                      <a:pt x="0" y="4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0" y="140"/>
                      <a:pt x="4" y="144"/>
                      <a:pt x="8" y="144"/>
                    </a:cubicBezTo>
                    <a:cubicBezTo>
                      <a:pt x="136" y="144"/>
                      <a:pt x="136" y="144"/>
                      <a:pt x="136" y="144"/>
                    </a:cubicBezTo>
                    <a:cubicBezTo>
                      <a:pt x="140" y="144"/>
                      <a:pt x="144" y="140"/>
                      <a:pt x="144" y="136"/>
                    </a:cubicBezTo>
                    <a:cubicBezTo>
                      <a:pt x="144" y="40"/>
                      <a:pt x="144" y="40"/>
                      <a:pt x="144" y="40"/>
                    </a:cubicBezTo>
                    <a:cubicBezTo>
                      <a:pt x="144" y="36"/>
                      <a:pt x="140" y="32"/>
                      <a:pt x="136" y="32"/>
                    </a:cubicBezTo>
                    <a:moveTo>
                      <a:pt x="136" y="136"/>
                    </a:moveTo>
                    <a:cubicBezTo>
                      <a:pt x="8" y="136"/>
                      <a:pt x="8" y="136"/>
                      <a:pt x="8" y="136"/>
                    </a:cubicBezTo>
                    <a:cubicBezTo>
                      <a:pt x="8" y="80"/>
                      <a:pt x="8" y="80"/>
                      <a:pt x="8" y="80"/>
                    </a:cubicBezTo>
                    <a:cubicBezTo>
                      <a:pt x="136" y="80"/>
                      <a:pt x="136" y="80"/>
                      <a:pt x="136" y="80"/>
                    </a:cubicBezTo>
                    <a:lnTo>
                      <a:pt x="136" y="136"/>
                    </a:lnTo>
                    <a:close/>
                    <a:moveTo>
                      <a:pt x="136" y="56"/>
                    </a:moveTo>
                    <a:cubicBezTo>
                      <a:pt x="8" y="56"/>
                      <a:pt x="8" y="56"/>
                      <a:pt x="8" y="56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136" y="40"/>
                      <a:pt x="136" y="40"/>
                      <a:pt x="136" y="40"/>
                    </a:cubicBezTo>
                    <a:lnTo>
                      <a:pt x="136" y="56"/>
                    </a:lnTo>
                    <a:close/>
                    <a:moveTo>
                      <a:pt x="168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36" y="0"/>
                      <a:pt x="32" y="4"/>
                      <a:pt x="32" y="8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2"/>
                      <a:pt x="34" y="24"/>
                      <a:pt x="36" y="24"/>
                    </a:cubicBezTo>
                    <a:cubicBezTo>
                      <a:pt x="38" y="24"/>
                      <a:pt x="40" y="22"/>
                      <a:pt x="40" y="20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168" y="8"/>
                      <a:pt x="168" y="8"/>
                      <a:pt x="168" y="8"/>
                    </a:cubicBezTo>
                    <a:cubicBezTo>
                      <a:pt x="168" y="104"/>
                      <a:pt x="168" y="104"/>
                      <a:pt x="168" y="104"/>
                    </a:cubicBezTo>
                    <a:cubicBezTo>
                      <a:pt x="156" y="104"/>
                      <a:pt x="156" y="104"/>
                      <a:pt x="156" y="104"/>
                    </a:cubicBezTo>
                    <a:cubicBezTo>
                      <a:pt x="154" y="104"/>
                      <a:pt x="152" y="106"/>
                      <a:pt x="152" y="108"/>
                    </a:cubicBezTo>
                    <a:cubicBezTo>
                      <a:pt x="152" y="110"/>
                      <a:pt x="154" y="112"/>
                      <a:pt x="156" y="112"/>
                    </a:cubicBezTo>
                    <a:cubicBezTo>
                      <a:pt x="168" y="112"/>
                      <a:pt x="168" y="112"/>
                      <a:pt x="168" y="112"/>
                    </a:cubicBezTo>
                    <a:cubicBezTo>
                      <a:pt x="172" y="112"/>
                      <a:pt x="176" y="108"/>
                      <a:pt x="176" y="104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6" y="4"/>
                      <a:pt x="172" y="0"/>
                      <a:pt x="168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grpSp>
          <p:nvGrpSpPr>
            <p:cNvPr id="7" name="íṥľíḓê"/>
            <p:cNvGrpSpPr/>
            <p:nvPr/>
          </p:nvGrpSpPr>
          <p:grpSpPr>
            <a:xfrm>
              <a:off x="4863649" y="2056369"/>
              <a:ext cx="2464701" cy="3008948"/>
              <a:chOff x="3620403" y="2680315"/>
              <a:chExt cx="1442523" cy="1761056"/>
            </a:xfrm>
          </p:grpSpPr>
          <p:sp>
            <p:nvSpPr>
              <p:cNvPr id="14" name="i$ľîďe"/>
              <p:cNvSpPr/>
              <p:nvPr/>
            </p:nvSpPr>
            <p:spPr>
              <a:xfrm>
                <a:off x="3620403" y="2680315"/>
                <a:ext cx="1442523" cy="1761056"/>
              </a:xfrm>
              <a:prstGeom prst="rect">
                <a:avLst/>
              </a:prstGeom>
              <a:solidFill>
                <a:schemeClr val="accent1"/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5" name="ïṡľíḍè"/>
              <p:cNvSpPr txBox="1"/>
              <p:nvPr/>
            </p:nvSpPr>
            <p:spPr>
              <a:xfrm>
                <a:off x="3636034" y="4019700"/>
                <a:ext cx="1411261" cy="24750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algn="ctr" defTabSz="913765">
                  <a:buSzPct val="25000"/>
                  <a:defRPr/>
                </a:pPr>
                <a:r>
                  <a:rPr lang="de-DE" altLang="zh-CN" sz="2000" b="1" dirty="0">
                    <a:solidFill>
                      <a:schemeClr val="bg1"/>
                    </a:solidFill>
                  </a:rPr>
                  <a:t>... ￥ | 46 %</a:t>
                </a:r>
                <a:endParaRPr lang="de-DE" altLang="zh-CN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îṧ1îde"/>
              <p:cNvSpPr/>
              <p:nvPr/>
            </p:nvSpPr>
            <p:spPr bwMode="auto">
              <a:xfrm flipH="1">
                <a:off x="4098664" y="3221833"/>
                <a:ext cx="486000" cy="354845"/>
              </a:xfrm>
              <a:custGeom>
                <a:avLst/>
                <a:gdLst>
                  <a:gd name="T0" fmla="*/ 156 w 176"/>
                  <a:gd name="T1" fmla="*/ 24 h 128"/>
                  <a:gd name="T2" fmla="*/ 156 w 176"/>
                  <a:gd name="T3" fmla="*/ 16 h 128"/>
                  <a:gd name="T4" fmla="*/ 16 w 176"/>
                  <a:gd name="T5" fmla="*/ 20 h 128"/>
                  <a:gd name="T6" fmla="*/ 36 w 176"/>
                  <a:gd name="T7" fmla="*/ 8 h 128"/>
                  <a:gd name="T8" fmla="*/ 144 w 176"/>
                  <a:gd name="T9" fmla="*/ 4 h 128"/>
                  <a:gd name="T10" fmla="*/ 36 w 176"/>
                  <a:gd name="T11" fmla="*/ 0 h 128"/>
                  <a:gd name="T12" fmla="*/ 36 w 176"/>
                  <a:gd name="T13" fmla="*/ 8 h 128"/>
                  <a:gd name="T14" fmla="*/ 132 w 176"/>
                  <a:gd name="T15" fmla="*/ 104 h 128"/>
                  <a:gd name="T16" fmla="*/ 132 w 176"/>
                  <a:gd name="T17" fmla="*/ 112 h 128"/>
                  <a:gd name="T18" fmla="*/ 144 w 176"/>
                  <a:gd name="T19" fmla="*/ 108 h 128"/>
                  <a:gd name="T20" fmla="*/ 168 w 176"/>
                  <a:gd name="T21" fmla="*/ 32 h 128"/>
                  <a:gd name="T22" fmla="*/ 0 w 176"/>
                  <a:gd name="T23" fmla="*/ 40 h 128"/>
                  <a:gd name="T24" fmla="*/ 8 w 176"/>
                  <a:gd name="T25" fmla="*/ 128 h 128"/>
                  <a:gd name="T26" fmla="*/ 176 w 176"/>
                  <a:gd name="T27" fmla="*/ 120 h 128"/>
                  <a:gd name="T28" fmla="*/ 168 w 176"/>
                  <a:gd name="T29" fmla="*/ 32 h 128"/>
                  <a:gd name="T30" fmla="*/ 16 w 176"/>
                  <a:gd name="T31" fmla="*/ 44 h 128"/>
                  <a:gd name="T32" fmla="*/ 8 w 176"/>
                  <a:gd name="T33" fmla="*/ 44 h 128"/>
                  <a:gd name="T34" fmla="*/ 12 w 176"/>
                  <a:gd name="T35" fmla="*/ 120 h 128"/>
                  <a:gd name="T36" fmla="*/ 12 w 176"/>
                  <a:gd name="T37" fmla="*/ 112 h 128"/>
                  <a:gd name="T38" fmla="*/ 12 w 176"/>
                  <a:gd name="T39" fmla="*/ 120 h 128"/>
                  <a:gd name="T40" fmla="*/ 160 w 176"/>
                  <a:gd name="T41" fmla="*/ 116 h 128"/>
                  <a:gd name="T42" fmla="*/ 168 w 176"/>
                  <a:gd name="T43" fmla="*/ 116 h 128"/>
                  <a:gd name="T44" fmla="*/ 168 w 176"/>
                  <a:gd name="T45" fmla="*/ 105 h 128"/>
                  <a:gd name="T46" fmla="*/ 152 w 176"/>
                  <a:gd name="T47" fmla="*/ 116 h 128"/>
                  <a:gd name="T48" fmla="*/ 23 w 176"/>
                  <a:gd name="T49" fmla="*/ 120 h 128"/>
                  <a:gd name="T50" fmla="*/ 12 w 176"/>
                  <a:gd name="T51" fmla="*/ 104 h 128"/>
                  <a:gd name="T52" fmla="*/ 8 w 176"/>
                  <a:gd name="T53" fmla="*/ 55 h 128"/>
                  <a:gd name="T54" fmla="*/ 24 w 176"/>
                  <a:gd name="T55" fmla="*/ 44 h 128"/>
                  <a:gd name="T56" fmla="*/ 153 w 176"/>
                  <a:gd name="T57" fmla="*/ 40 h 128"/>
                  <a:gd name="T58" fmla="*/ 164 w 176"/>
                  <a:gd name="T59" fmla="*/ 56 h 128"/>
                  <a:gd name="T60" fmla="*/ 168 w 176"/>
                  <a:gd name="T61" fmla="*/ 105 h 128"/>
                  <a:gd name="T62" fmla="*/ 160 w 176"/>
                  <a:gd name="T63" fmla="*/ 44 h 128"/>
                  <a:gd name="T64" fmla="*/ 168 w 176"/>
                  <a:gd name="T65" fmla="*/ 44 h 128"/>
                  <a:gd name="T66" fmla="*/ 88 w 176"/>
                  <a:gd name="T67" fmla="*/ 48 h 128"/>
                  <a:gd name="T68" fmla="*/ 88 w 176"/>
                  <a:gd name="T69" fmla="*/ 112 h 128"/>
                  <a:gd name="T70" fmla="*/ 88 w 176"/>
                  <a:gd name="T71" fmla="*/ 48 h 128"/>
                  <a:gd name="T72" fmla="*/ 95 w 176"/>
                  <a:gd name="T73" fmla="*/ 78 h 128"/>
                  <a:gd name="T74" fmla="*/ 81 w 176"/>
                  <a:gd name="T75" fmla="*/ 79 h 128"/>
                  <a:gd name="T76" fmla="*/ 81 w 176"/>
                  <a:gd name="T77" fmla="*/ 82 h 128"/>
                  <a:gd name="T78" fmla="*/ 93 w 176"/>
                  <a:gd name="T79" fmla="*/ 85 h 128"/>
                  <a:gd name="T80" fmla="*/ 84 w 176"/>
                  <a:gd name="T81" fmla="*/ 92 h 128"/>
                  <a:gd name="T82" fmla="*/ 96 w 176"/>
                  <a:gd name="T83" fmla="*/ 94 h 128"/>
                  <a:gd name="T84" fmla="*/ 100 w 176"/>
                  <a:gd name="T85" fmla="*/ 98 h 128"/>
                  <a:gd name="T86" fmla="*/ 79 w 176"/>
                  <a:gd name="T87" fmla="*/ 95 h 128"/>
                  <a:gd name="T88" fmla="*/ 70 w 176"/>
                  <a:gd name="T89" fmla="*/ 85 h 128"/>
                  <a:gd name="T90" fmla="*/ 74 w 176"/>
                  <a:gd name="T91" fmla="*/ 82 h 128"/>
                  <a:gd name="T92" fmla="*/ 74 w 176"/>
                  <a:gd name="T93" fmla="*/ 80 h 128"/>
                  <a:gd name="T94" fmla="*/ 74 w 176"/>
                  <a:gd name="T95" fmla="*/ 78 h 128"/>
                  <a:gd name="T96" fmla="*/ 71 w 176"/>
                  <a:gd name="T97" fmla="*/ 74 h 128"/>
                  <a:gd name="T98" fmla="*/ 80 w 176"/>
                  <a:gd name="T99" fmla="*/ 64 h 128"/>
                  <a:gd name="T100" fmla="*/ 102 w 176"/>
                  <a:gd name="T101" fmla="*/ 63 h 128"/>
                  <a:gd name="T102" fmla="*/ 91 w 176"/>
                  <a:gd name="T103" fmla="*/ 65 h 128"/>
                  <a:gd name="T104" fmla="*/ 81 w 176"/>
                  <a:gd name="T105" fmla="*/ 74 h 128"/>
                  <a:gd name="T106" fmla="*/ 44 w 176"/>
                  <a:gd name="T107" fmla="*/ 48 h 128"/>
                  <a:gd name="T108" fmla="*/ 32 w 176"/>
                  <a:gd name="T109" fmla="*/ 52 h 128"/>
                  <a:gd name="T110" fmla="*/ 44 w 176"/>
                  <a:gd name="T111" fmla="*/ 56 h 128"/>
                  <a:gd name="T112" fmla="*/ 44 w 176"/>
                  <a:gd name="T113" fmla="*/ 4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6" h="128">
                    <a:moveTo>
                      <a:pt x="20" y="24"/>
                    </a:moveTo>
                    <a:cubicBezTo>
                      <a:pt x="156" y="24"/>
                      <a:pt x="156" y="24"/>
                      <a:pt x="156" y="24"/>
                    </a:cubicBezTo>
                    <a:cubicBezTo>
                      <a:pt x="158" y="24"/>
                      <a:pt x="160" y="22"/>
                      <a:pt x="160" y="20"/>
                    </a:cubicBezTo>
                    <a:cubicBezTo>
                      <a:pt x="160" y="18"/>
                      <a:pt x="158" y="16"/>
                      <a:pt x="156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8" y="16"/>
                      <a:pt x="16" y="18"/>
                      <a:pt x="16" y="20"/>
                    </a:cubicBezTo>
                    <a:cubicBezTo>
                      <a:pt x="16" y="22"/>
                      <a:pt x="18" y="24"/>
                      <a:pt x="20" y="24"/>
                    </a:cubicBezTo>
                    <a:moveTo>
                      <a:pt x="36" y="8"/>
                    </a:moveTo>
                    <a:cubicBezTo>
                      <a:pt x="140" y="8"/>
                      <a:pt x="140" y="8"/>
                      <a:pt x="140" y="8"/>
                    </a:cubicBezTo>
                    <a:cubicBezTo>
                      <a:pt x="142" y="8"/>
                      <a:pt x="144" y="6"/>
                      <a:pt x="144" y="4"/>
                    </a:cubicBezTo>
                    <a:cubicBezTo>
                      <a:pt x="144" y="2"/>
                      <a:pt x="142" y="0"/>
                      <a:pt x="140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4" y="0"/>
                      <a:pt x="32" y="2"/>
                      <a:pt x="32" y="4"/>
                    </a:cubicBezTo>
                    <a:cubicBezTo>
                      <a:pt x="32" y="6"/>
                      <a:pt x="34" y="8"/>
                      <a:pt x="36" y="8"/>
                    </a:cubicBezTo>
                    <a:moveTo>
                      <a:pt x="140" y="104"/>
                    </a:moveTo>
                    <a:cubicBezTo>
                      <a:pt x="132" y="104"/>
                      <a:pt x="132" y="104"/>
                      <a:pt x="132" y="104"/>
                    </a:cubicBezTo>
                    <a:cubicBezTo>
                      <a:pt x="130" y="104"/>
                      <a:pt x="128" y="106"/>
                      <a:pt x="128" y="108"/>
                    </a:cubicBezTo>
                    <a:cubicBezTo>
                      <a:pt x="128" y="110"/>
                      <a:pt x="130" y="112"/>
                      <a:pt x="132" y="112"/>
                    </a:cubicBezTo>
                    <a:cubicBezTo>
                      <a:pt x="140" y="112"/>
                      <a:pt x="140" y="112"/>
                      <a:pt x="140" y="112"/>
                    </a:cubicBezTo>
                    <a:cubicBezTo>
                      <a:pt x="142" y="112"/>
                      <a:pt x="144" y="110"/>
                      <a:pt x="144" y="108"/>
                    </a:cubicBezTo>
                    <a:cubicBezTo>
                      <a:pt x="144" y="106"/>
                      <a:pt x="142" y="104"/>
                      <a:pt x="140" y="104"/>
                    </a:cubicBezTo>
                    <a:moveTo>
                      <a:pt x="168" y="32"/>
                    </a:moveTo>
                    <a:cubicBezTo>
                      <a:pt x="8" y="32"/>
                      <a:pt x="8" y="32"/>
                      <a:pt x="8" y="32"/>
                    </a:cubicBezTo>
                    <a:cubicBezTo>
                      <a:pt x="4" y="32"/>
                      <a:pt x="0" y="36"/>
                      <a:pt x="0" y="40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0" y="124"/>
                      <a:pt x="4" y="128"/>
                      <a:pt x="8" y="128"/>
                    </a:cubicBezTo>
                    <a:cubicBezTo>
                      <a:pt x="168" y="128"/>
                      <a:pt x="168" y="128"/>
                      <a:pt x="168" y="128"/>
                    </a:cubicBezTo>
                    <a:cubicBezTo>
                      <a:pt x="172" y="128"/>
                      <a:pt x="176" y="124"/>
                      <a:pt x="176" y="120"/>
                    </a:cubicBezTo>
                    <a:cubicBezTo>
                      <a:pt x="176" y="40"/>
                      <a:pt x="176" y="40"/>
                      <a:pt x="176" y="40"/>
                    </a:cubicBezTo>
                    <a:cubicBezTo>
                      <a:pt x="176" y="36"/>
                      <a:pt x="172" y="32"/>
                      <a:pt x="168" y="32"/>
                    </a:cubicBezTo>
                    <a:moveTo>
                      <a:pt x="12" y="40"/>
                    </a:moveTo>
                    <a:cubicBezTo>
                      <a:pt x="14" y="40"/>
                      <a:pt x="16" y="42"/>
                      <a:pt x="16" y="44"/>
                    </a:cubicBezTo>
                    <a:cubicBezTo>
                      <a:pt x="16" y="46"/>
                      <a:pt x="14" y="48"/>
                      <a:pt x="12" y="48"/>
                    </a:cubicBezTo>
                    <a:cubicBezTo>
                      <a:pt x="10" y="48"/>
                      <a:pt x="8" y="46"/>
                      <a:pt x="8" y="44"/>
                    </a:cubicBezTo>
                    <a:cubicBezTo>
                      <a:pt x="8" y="42"/>
                      <a:pt x="10" y="40"/>
                      <a:pt x="12" y="40"/>
                    </a:cubicBezTo>
                    <a:moveTo>
                      <a:pt x="12" y="120"/>
                    </a:moveTo>
                    <a:cubicBezTo>
                      <a:pt x="10" y="120"/>
                      <a:pt x="8" y="118"/>
                      <a:pt x="8" y="116"/>
                    </a:cubicBezTo>
                    <a:cubicBezTo>
                      <a:pt x="8" y="114"/>
                      <a:pt x="10" y="112"/>
                      <a:pt x="12" y="112"/>
                    </a:cubicBezTo>
                    <a:cubicBezTo>
                      <a:pt x="14" y="112"/>
                      <a:pt x="16" y="114"/>
                      <a:pt x="16" y="116"/>
                    </a:cubicBezTo>
                    <a:cubicBezTo>
                      <a:pt x="16" y="118"/>
                      <a:pt x="14" y="120"/>
                      <a:pt x="12" y="120"/>
                    </a:cubicBezTo>
                    <a:moveTo>
                      <a:pt x="164" y="120"/>
                    </a:moveTo>
                    <a:cubicBezTo>
                      <a:pt x="162" y="120"/>
                      <a:pt x="160" y="118"/>
                      <a:pt x="160" y="116"/>
                    </a:cubicBezTo>
                    <a:cubicBezTo>
                      <a:pt x="160" y="114"/>
                      <a:pt x="162" y="112"/>
                      <a:pt x="164" y="112"/>
                    </a:cubicBezTo>
                    <a:cubicBezTo>
                      <a:pt x="166" y="112"/>
                      <a:pt x="168" y="114"/>
                      <a:pt x="168" y="116"/>
                    </a:cubicBezTo>
                    <a:cubicBezTo>
                      <a:pt x="168" y="118"/>
                      <a:pt x="166" y="120"/>
                      <a:pt x="164" y="120"/>
                    </a:cubicBezTo>
                    <a:moveTo>
                      <a:pt x="168" y="105"/>
                    </a:moveTo>
                    <a:cubicBezTo>
                      <a:pt x="167" y="104"/>
                      <a:pt x="165" y="104"/>
                      <a:pt x="164" y="104"/>
                    </a:cubicBezTo>
                    <a:cubicBezTo>
                      <a:pt x="157" y="104"/>
                      <a:pt x="152" y="109"/>
                      <a:pt x="152" y="116"/>
                    </a:cubicBezTo>
                    <a:cubicBezTo>
                      <a:pt x="152" y="117"/>
                      <a:pt x="152" y="119"/>
                      <a:pt x="153" y="120"/>
                    </a:cubicBezTo>
                    <a:cubicBezTo>
                      <a:pt x="23" y="120"/>
                      <a:pt x="23" y="120"/>
                      <a:pt x="23" y="120"/>
                    </a:cubicBezTo>
                    <a:cubicBezTo>
                      <a:pt x="24" y="119"/>
                      <a:pt x="24" y="117"/>
                      <a:pt x="24" y="116"/>
                    </a:cubicBezTo>
                    <a:cubicBezTo>
                      <a:pt x="24" y="109"/>
                      <a:pt x="19" y="104"/>
                      <a:pt x="12" y="104"/>
                    </a:cubicBezTo>
                    <a:cubicBezTo>
                      <a:pt x="11" y="104"/>
                      <a:pt x="9" y="104"/>
                      <a:pt x="8" y="105"/>
                    </a:cubicBezTo>
                    <a:cubicBezTo>
                      <a:pt x="8" y="55"/>
                      <a:pt x="8" y="55"/>
                      <a:pt x="8" y="55"/>
                    </a:cubicBezTo>
                    <a:cubicBezTo>
                      <a:pt x="9" y="56"/>
                      <a:pt x="11" y="56"/>
                      <a:pt x="12" y="56"/>
                    </a:cubicBezTo>
                    <a:cubicBezTo>
                      <a:pt x="19" y="56"/>
                      <a:pt x="24" y="51"/>
                      <a:pt x="24" y="44"/>
                    </a:cubicBezTo>
                    <a:cubicBezTo>
                      <a:pt x="24" y="43"/>
                      <a:pt x="24" y="41"/>
                      <a:pt x="23" y="40"/>
                    </a:cubicBezTo>
                    <a:cubicBezTo>
                      <a:pt x="153" y="40"/>
                      <a:pt x="153" y="40"/>
                      <a:pt x="153" y="40"/>
                    </a:cubicBezTo>
                    <a:cubicBezTo>
                      <a:pt x="152" y="41"/>
                      <a:pt x="152" y="43"/>
                      <a:pt x="152" y="44"/>
                    </a:cubicBezTo>
                    <a:cubicBezTo>
                      <a:pt x="152" y="51"/>
                      <a:pt x="157" y="56"/>
                      <a:pt x="164" y="56"/>
                    </a:cubicBezTo>
                    <a:cubicBezTo>
                      <a:pt x="165" y="56"/>
                      <a:pt x="167" y="56"/>
                      <a:pt x="168" y="55"/>
                    </a:cubicBezTo>
                    <a:lnTo>
                      <a:pt x="168" y="105"/>
                    </a:lnTo>
                    <a:close/>
                    <a:moveTo>
                      <a:pt x="164" y="48"/>
                    </a:moveTo>
                    <a:cubicBezTo>
                      <a:pt x="162" y="48"/>
                      <a:pt x="160" y="46"/>
                      <a:pt x="160" y="44"/>
                    </a:cubicBezTo>
                    <a:cubicBezTo>
                      <a:pt x="160" y="42"/>
                      <a:pt x="162" y="40"/>
                      <a:pt x="164" y="40"/>
                    </a:cubicBezTo>
                    <a:cubicBezTo>
                      <a:pt x="166" y="40"/>
                      <a:pt x="168" y="42"/>
                      <a:pt x="168" y="44"/>
                    </a:cubicBezTo>
                    <a:cubicBezTo>
                      <a:pt x="168" y="46"/>
                      <a:pt x="166" y="48"/>
                      <a:pt x="164" y="48"/>
                    </a:cubicBezTo>
                    <a:moveTo>
                      <a:pt x="88" y="48"/>
                    </a:moveTo>
                    <a:cubicBezTo>
                      <a:pt x="70" y="48"/>
                      <a:pt x="56" y="62"/>
                      <a:pt x="56" y="80"/>
                    </a:cubicBezTo>
                    <a:cubicBezTo>
                      <a:pt x="56" y="98"/>
                      <a:pt x="70" y="112"/>
                      <a:pt x="88" y="112"/>
                    </a:cubicBezTo>
                    <a:cubicBezTo>
                      <a:pt x="106" y="112"/>
                      <a:pt x="120" y="98"/>
                      <a:pt x="120" y="80"/>
                    </a:cubicBezTo>
                    <a:cubicBezTo>
                      <a:pt x="120" y="62"/>
                      <a:pt x="106" y="48"/>
                      <a:pt x="88" y="48"/>
                    </a:cubicBezTo>
                    <a:moveTo>
                      <a:pt x="97" y="74"/>
                    </a:moveTo>
                    <a:cubicBezTo>
                      <a:pt x="95" y="78"/>
                      <a:pt x="95" y="78"/>
                      <a:pt x="95" y="78"/>
                    </a:cubicBezTo>
                    <a:cubicBezTo>
                      <a:pt x="81" y="78"/>
                      <a:pt x="81" y="78"/>
                      <a:pt x="81" y="78"/>
                    </a:cubicBezTo>
                    <a:cubicBezTo>
                      <a:pt x="81" y="78"/>
                      <a:pt x="81" y="78"/>
                      <a:pt x="81" y="79"/>
                    </a:cubicBezTo>
                    <a:cubicBezTo>
                      <a:pt x="81" y="80"/>
                      <a:pt x="81" y="80"/>
                      <a:pt x="81" y="80"/>
                    </a:cubicBezTo>
                    <a:cubicBezTo>
                      <a:pt x="81" y="81"/>
                      <a:pt x="81" y="81"/>
                      <a:pt x="81" y="82"/>
                    </a:cubicBezTo>
                    <a:cubicBezTo>
                      <a:pt x="94" y="82"/>
                      <a:pt x="94" y="82"/>
                      <a:pt x="94" y="82"/>
                    </a:cubicBezTo>
                    <a:cubicBezTo>
                      <a:pt x="93" y="85"/>
                      <a:pt x="93" y="85"/>
                      <a:pt x="93" y="85"/>
                    </a:cubicBezTo>
                    <a:cubicBezTo>
                      <a:pt x="81" y="85"/>
                      <a:pt x="81" y="85"/>
                      <a:pt x="81" y="85"/>
                    </a:cubicBezTo>
                    <a:cubicBezTo>
                      <a:pt x="81" y="88"/>
                      <a:pt x="82" y="90"/>
                      <a:pt x="84" y="92"/>
                    </a:cubicBezTo>
                    <a:cubicBezTo>
                      <a:pt x="86" y="94"/>
                      <a:pt x="88" y="95"/>
                      <a:pt x="91" y="95"/>
                    </a:cubicBezTo>
                    <a:cubicBezTo>
                      <a:pt x="93" y="95"/>
                      <a:pt x="95" y="95"/>
                      <a:pt x="96" y="94"/>
                    </a:cubicBezTo>
                    <a:cubicBezTo>
                      <a:pt x="97" y="94"/>
                      <a:pt x="99" y="93"/>
                      <a:pt x="100" y="91"/>
                    </a:cubicBezTo>
                    <a:cubicBezTo>
                      <a:pt x="100" y="98"/>
                      <a:pt x="100" y="98"/>
                      <a:pt x="100" y="98"/>
                    </a:cubicBezTo>
                    <a:cubicBezTo>
                      <a:pt x="97" y="99"/>
                      <a:pt x="94" y="100"/>
                      <a:pt x="91" y="100"/>
                    </a:cubicBezTo>
                    <a:cubicBezTo>
                      <a:pt x="86" y="100"/>
                      <a:pt x="82" y="99"/>
                      <a:pt x="79" y="95"/>
                    </a:cubicBezTo>
                    <a:cubicBezTo>
                      <a:pt x="76" y="93"/>
                      <a:pt x="75" y="89"/>
                      <a:pt x="74" y="85"/>
                    </a:cubicBezTo>
                    <a:cubicBezTo>
                      <a:pt x="70" y="85"/>
                      <a:pt x="70" y="85"/>
                      <a:pt x="70" y="85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1"/>
                      <a:pt x="74" y="81"/>
                      <a:pt x="74" y="81"/>
                    </a:cubicBezTo>
                    <a:cubicBezTo>
                      <a:pt x="74" y="80"/>
                      <a:pt x="74" y="80"/>
                      <a:pt x="74" y="80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79"/>
                      <a:pt x="74" y="78"/>
                      <a:pt x="74" y="78"/>
                    </a:cubicBezTo>
                    <a:cubicBezTo>
                      <a:pt x="70" y="78"/>
                      <a:pt x="70" y="78"/>
                      <a:pt x="70" y="78"/>
                    </a:cubicBezTo>
                    <a:cubicBezTo>
                      <a:pt x="71" y="74"/>
                      <a:pt x="71" y="74"/>
                      <a:pt x="71" y="74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75" y="70"/>
                      <a:pt x="77" y="67"/>
                      <a:pt x="80" y="64"/>
                    </a:cubicBezTo>
                    <a:cubicBezTo>
                      <a:pt x="83" y="61"/>
                      <a:pt x="86" y="60"/>
                      <a:pt x="91" y="60"/>
                    </a:cubicBezTo>
                    <a:cubicBezTo>
                      <a:pt x="95" y="60"/>
                      <a:pt x="98" y="61"/>
                      <a:pt x="102" y="63"/>
                    </a:cubicBezTo>
                    <a:cubicBezTo>
                      <a:pt x="99" y="68"/>
                      <a:pt x="99" y="68"/>
                      <a:pt x="99" y="68"/>
                    </a:cubicBezTo>
                    <a:cubicBezTo>
                      <a:pt x="96" y="66"/>
                      <a:pt x="94" y="65"/>
                      <a:pt x="91" y="65"/>
                    </a:cubicBezTo>
                    <a:cubicBezTo>
                      <a:pt x="88" y="65"/>
                      <a:pt x="86" y="66"/>
                      <a:pt x="84" y="68"/>
                    </a:cubicBezTo>
                    <a:cubicBezTo>
                      <a:pt x="83" y="70"/>
                      <a:pt x="82" y="72"/>
                      <a:pt x="81" y="74"/>
                    </a:cubicBezTo>
                    <a:lnTo>
                      <a:pt x="97" y="74"/>
                    </a:lnTo>
                    <a:close/>
                    <a:moveTo>
                      <a:pt x="44" y="48"/>
                    </a:moveTo>
                    <a:cubicBezTo>
                      <a:pt x="36" y="48"/>
                      <a:pt x="36" y="48"/>
                      <a:pt x="36" y="48"/>
                    </a:cubicBezTo>
                    <a:cubicBezTo>
                      <a:pt x="34" y="48"/>
                      <a:pt x="32" y="50"/>
                      <a:pt x="32" y="52"/>
                    </a:cubicBezTo>
                    <a:cubicBezTo>
                      <a:pt x="32" y="54"/>
                      <a:pt x="34" y="56"/>
                      <a:pt x="36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46" y="56"/>
                      <a:pt x="48" y="54"/>
                      <a:pt x="48" y="52"/>
                    </a:cubicBezTo>
                    <a:cubicBezTo>
                      <a:pt x="48" y="50"/>
                      <a:pt x="46" y="48"/>
                      <a:pt x="44" y="4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grpSp>
          <p:nvGrpSpPr>
            <p:cNvPr id="8" name="îş1îdé"/>
            <p:cNvGrpSpPr/>
            <p:nvPr/>
          </p:nvGrpSpPr>
          <p:grpSpPr>
            <a:xfrm>
              <a:off x="7966245" y="2343150"/>
              <a:ext cx="1994884" cy="2435386"/>
              <a:chOff x="6714123" y="2680315"/>
              <a:chExt cx="1442523" cy="1761056"/>
            </a:xfrm>
          </p:grpSpPr>
          <p:sp>
            <p:nvSpPr>
              <p:cNvPr id="11" name="íSḻîḓê"/>
              <p:cNvSpPr/>
              <p:nvPr/>
            </p:nvSpPr>
            <p:spPr>
              <a:xfrm>
                <a:off x="6714123" y="2680315"/>
                <a:ext cx="1442523" cy="176105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2" name="ïsľïḍê"/>
              <p:cNvSpPr txBox="1"/>
              <p:nvPr/>
            </p:nvSpPr>
            <p:spPr>
              <a:xfrm>
                <a:off x="6717482" y="4019700"/>
                <a:ext cx="1435805" cy="24750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1">
                <a:normAutofit fontScale="92500" lnSpcReduction="20000"/>
              </a:bodyPr>
              <a:lstStyle/>
              <a:p>
                <a:pPr lvl="0" algn="ctr" defTabSz="913765">
                  <a:buSzPct val="25000"/>
                  <a:defRPr/>
                </a:pPr>
                <a:r>
                  <a:rPr lang="de-DE" altLang="zh-CN" sz="2000" b="1" dirty="0">
                    <a:solidFill>
                      <a:schemeClr val="accent1"/>
                    </a:solidFill>
                  </a:rPr>
                  <a:t>... ￥ | 27 %</a:t>
                </a:r>
                <a:endParaRPr lang="de-DE" altLang="zh-CN" sz="20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3" name="iṧļiḍé"/>
              <p:cNvSpPr/>
              <p:nvPr/>
            </p:nvSpPr>
            <p:spPr bwMode="auto">
              <a:xfrm flipH="1">
                <a:off x="7192384" y="3221833"/>
                <a:ext cx="486000" cy="443188"/>
              </a:xfrm>
              <a:custGeom>
                <a:avLst/>
                <a:gdLst>
                  <a:gd name="T0" fmla="*/ 104 w 176"/>
                  <a:gd name="T1" fmla="*/ 28 h 160"/>
                  <a:gd name="T2" fmla="*/ 108 w 176"/>
                  <a:gd name="T3" fmla="*/ 48 h 160"/>
                  <a:gd name="T4" fmla="*/ 112 w 176"/>
                  <a:gd name="T5" fmla="*/ 28 h 160"/>
                  <a:gd name="T6" fmla="*/ 132 w 176"/>
                  <a:gd name="T7" fmla="*/ 24 h 160"/>
                  <a:gd name="T8" fmla="*/ 112 w 176"/>
                  <a:gd name="T9" fmla="*/ 20 h 160"/>
                  <a:gd name="T10" fmla="*/ 108 w 176"/>
                  <a:gd name="T11" fmla="*/ 0 h 160"/>
                  <a:gd name="T12" fmla="*/ 104 w 176"/>
                  <a:gd name="T13" fmla="*/ 20 h 160"/>
                  <a:gd name="T14" fmla="*/ 84 w 176"/>
                  <a:gd name="T15" fmla="*/ 24 h 160"/>
                  <a:gd name="T16" fmla="*/ 160 w 176"/>
                  <a:gd name="T17" fmla="*/ 133 h 160"/>
                  <a:gd name="T18" fmla="*/ 176 w 176"/>
                  <a:gd name="T19" fmla="*/ 61 h 160"/>
                  <a:gd name="T20" fmla="*/ 176 w 176"/>
                  <a:gd name="T21" fmla="*/ 60 h 160"/>
                  <a:gd name="T22" fmla="*/ 44 w 176"/>
                  <a:gd name="T23" fmla="*/ 56 h 160"/>
                  <a:gd name="T24" fmla="*/ 38 w 176"/>
                  <a:gd name="T25" fmla="*/ 35 h 160"/>
                  <a:gd name="T26" fmla="*/ 4 w 176"/>
                  <a:gd name="T27" fmla="*/ 32 h 160"/>
                  <a:gd name="T28" fmla="*/ 4 w 176"/>
                  <a:gd name="T29" fmla="*/ 40 h 160"/>
                  <a:gd name="T30" fmla="*/ 56 w 176"/>
                  <a:gd name="T31" fmla="*/ 133 h 160"/>
                  <a:gd name="T32" fmla="*/ 58 w 176"/>
                  <a:gd name="T33" fmla="*/ 136 h 160"/>
                  <a:gd name="T34" fmla="*/ 72 w 176"/>
                  <a:gd name="T35" fmla="*/ 160 h 160"/>
                  <a:gd name="T36" fmla="*/ 86 w 176"/>
                  <a:gd name="T37" fmla="*/ 136 h 160"/>
                  <a:gd name="T38" fmla="*/ 128 w 176"/>
                  <a:gd name="T39" fmla="*/ 144 h 160"/>
                  <a:gd name="T40" fmla="*/ 160 w 176"/>
                  <a:gd name="T41" fmla="*/ 144 h 160"/>
                  <a:gd name="T42" fmla="*/ 160 w 176"/>
                  <a:gd name="T43" fmla="*/ 133 h 160"/>
                  <a:gd name="T44" fmla="*/ 167 w 176"/>
                  <a:gd name="T45" fmla="*/ 64 h 160"/>
                  <a:gd name="T46" fmla="*/ 142 w 176"/>
                  <a:gd name="T47" fmla="*/ 80 h 160"/>
                  <a:gd name="T48" fmla="*/ 46 w 176"/>
                  <a:gd name="T49" fmla="*/ 64 h 160"/>
                  <a:gd name="T50" fmla="*/ 74 w 176"/>
                  <a:gd name="T51" fmla="*/ 80 h 160"/>
                  <a:gd name="T52" fmla="*/ 46 w 176"/>
                  <a:gd name="T53" fmla="*/ 64 h 160"/>
                  <a:gd name="T54" fmla="*/ 52 w 176"/>
                  <a:gd name="T55" fmla="*/ 88 h 160"/>
                  <a:gd name="T56" fmla="*/ 77 w 176"/>
                  <a:gd name="T57" fmla="*/ 104 h 160"/>
                  <a:gd name="T58" fmla="*/ 59 w 176"/>
                  <a:gd name="T59" fmla="*/ 112 h 160"/>
                  <a:gd name="T60" fmla="*/ 80 w 176"/>
                  <a:gd name="T61" fmla="*/ 128 h 160"/>
                  <a:gd name="T62" fmla="*/ 59 w 176"/>
                  <a:gd name="T63" fmla="*/ 112 h 160"/>
                  <a:gd name="T64" fmla="*/ 64 w 176"/>
                  <a:gd name="T65" fmla="*/ 144 h 160"/>
                  <a:gd name="T66" fmla="*/ 80 w 176"/>
                  <a:gd name="T67" fmla="*/ 144 h 160"/>
                  <a:gd name="T68" fmla="*/ 104 w 176"/>
                  <a:gd name="T69" fmla="*/ 128 h 160"/>
                  <a:gd name="T70" fmla="*/ 86 w 176"/>
                  <a:gd name="T71" fmla="*/ 112 h 160"/>
                  <a:gd name="T72" fmla="*/ 104 w 176"/>
                  <a:gd name="T73" fmla="*/ 128 h 160"/>
                  <a:gd name="T74" fmla="*/ 85 w 176"/>
                  <a:gd name="T75" fmla="*/ 104 h 160"/>
                  <a:gd name="T76" fmla="*/ 104 w 176"/>
                  <a:gd name="T77" fmla="*/ 88 h 160"/>
                  <a:gd name="T78" fmla="*/ 104 w 176"/>
                  <a:gd name="T79" fmla="*/ 80 h 160"/>
                  <a:gd name="T80" fmla="*/ 80 w 176"/>
                  <a:gd name="T81" fmla="*/ 64 h 160"/>
                  <a:gd name="T82" fmla="*/ 104 w 176"/>
                  <a:gd name="T83" fmla="*/ 80 h 160"/>
                  <a:gd name="T84" fmla="*/ 112 w 176"/>
                  <a:gd name="T85" fmla="*/ 128 h 160"/>
                  <a:gd name="T86" fmla="*/ 130 w 176"/>
                  <a:gd name="T87" fmla="*/ 112 h 160"/>
                  <a:gd name="T88" fmla="*/ 131 w 176"/>
                  <a:gd name="T89" fmla="*/ 104 h 160"/>
                  <a:gd name="T90" fmla="*/ 112 w 176"/>
                  <a:gd name="T91" fmla="*/ 88 h 160"/>
                  <a:gd name="T92" fmla="*/ 131 w 176"/>
                  <a:gd name="T93" fmla="*/ 104 h 160"/>
                  <a:gd name="T94" fmla="*/ 112 w 176"/>
                  <a:gd name="T95" fmla="*/ 80 h 160"/>
                  <a:gd name="T96" fmla="*/ 136 w 176"/>
                  <a:gd name="T97" fmla="*/ 64 h 160"/>
                  <a:gd name="T98" fmla="*/ 144 w 176"/>
                  <a:gd name="T99" fmla="*/ 152 h 160"/>
                  <a:gd name="T100" fmla="*/ 144 w 176"/>
                  <a:gd name="T101" fmla="*/ 136 h 160"/>
                  <a:gd name="T102" fmla="*/ 144 w 176"/>
                  <a:gd name="T103" fmla="*/ 152 h 160"/>
                  <a:gd name="T104" fmla="*/ 136 w 176"/>
                  <a:gd name="T105" fmla="*/ 128 h 160"/>
                  <a:gd name="T106" fmla="*/ 156 w 176"/>
                  <a:gd name="T107" fmla="*/ 112 h 160"/>
                  <a:gd name="T108" fmla="*/ 139 w 176"/>
                  <a:gd name="T109" fmla="*/ 104 h 160"/>
                  <a:gd name="T110" fmla="*/ 162 w 176"/>
                  <a:gd name="T111" fmla="*/ 88 h 160"/>
                  <a:gd name="T112" fmla="*/ 139 w 176"/>
                  <a:gd name="T113" fmla="*/ 104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6" h="160">
                    <a:moveTo>
                      <a:pt x="88" y="28"/>
                    </a:moveTo>
                    <a:cubicBezTo>
                      <a:pt x="104" y="28"/>
                      <a:pt x="104" y="28"/>
                      <a:pt x="104" y="28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4" y="46"/>
                      <a:pt x="106" y="48"/>
                      <a:pt x="108" y="48"/>
                    </a:cubicBezTo>
                    <a:cubicBezTo>
                      <a:pt x="110" y="48"/>
                      <a:pt x="112" y="46"/>
                      <a:pt x="112" y="44"/>
                    </a:cubicBezTo>
                    <a:cubicBezTo>
                      <a:pt x="112" y="28"/>
                      <a:pt x="112" y="28"/>
                      <a:pt x="112" y="28"/>
                    </a:cubicBezTo>
                    <a:cubicBezTo>
                      <a:pt x="128" y="28"/>
                      <a:pt x="128" y="28"/>
                      <a:pt x="128" y="28"/>
                    </a:cubicBezTo>
                    <a:cubicBezTo>
                      <a:pt x="130" y="28"/>
                      <a:pt x="132" y="26"/>
                      <a:pt x="132" y="24"/>
                    </a:cubicBezTo>
                    <a:cubicBezTo>
                      <a:pt x="132" y="22"/>
                      <a:pt x="130" y="20"/>
                      <a:pt x="128" y="20"/>
                    </a:cubicBezTo>
                    <a:cubicBezTo>
                      <a:pt x="112" y="20"/>
                      <a:pt x="112" y="20"/>
                      <a:pt x="112" y="20"/>
                    </a:cubicBezTo>
                    <a:cubicBezTo>
                      <a:pt x="112" y="4"/>
                      <a:pt x="112" y="4"/>
                      <a:pt x="112" y="4"/>
                    </a:cubicBezTo>
                    <a:cubicBezTo>
                      <a:pt x="112" y="2"/>
                      <a:pt x="110" y="0"/>
                      <a:pt x="108" y="0"/>
                    </a:cubicBezTo>
                    <a:cubicBezTo>
                      <a:pt x="106" y="0"/>
                      <a:pt x="104" y="2"/>
                      <a:pt x="104" y="4"/>
                    </a:cubicBezTo>
                    <a:cubicBezTo>
                      <a:pt x="104" y="20"/>
                      <a:pt x="104" y="20"/>
                      <a:pt x="104" y="20"/>
                    </a:cubicBezTo>
                    <a:cubicBezTo>
                      <a:pt x="88" y="20"/>
                      <a:pt x="88" y="20"/>
                      <a:pt x="88" y="20"/>
                    </a:cubicBezTo>
                    <a:cubicBezTo>
                      <a:pt x="86" y="20"/>
                      <a:pt x="84" y="22"/>
                      <a:pt x="84" y="24"/>
                    </a:cubicBezTo>
                    <a:cubicBezTo>
                      <a:pt x="84" y="26"/>
                      <a:pt x="86" y="28"/>
                      <a:pt x="88" y="28"/>
                    </a:cubicBezTo>
                    <a:moveTo>
                      <a:pt x="160" y="133"/>
                    </a:moveTo>
                    <a:cubicBezTo>
                      <a:pt x="160" y="133"/>
                      <a:pt x="160" y="133"/>
                      <a:pt x="160" y="133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1"/>
                      <a:pt x="176" y="60"/>
                      <a:pt x="176" y="60"/>
                    </a:cubicBezTo>
                    <a:cubicBezTo>
                      <a:pt x="176" y="58"/>
                      <a:pt x="174" y="56"/>
                      <a:pt x="172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38" y="35"/>
                      <a:pt x="38" y="35"/>
                      <a:pt x="38" y="35"/>
                    </a:cubicBezTo>
                    <a:cubicBezTo>
                      <a:pt x="38" y="35"/>
                      <a:pt x="38" y="35"/>
                      <a:pt x="38" y="35"/>
                    </a:cubicBezTo>
                    <a:cubicBezTo>
                      <a:pt x="38" y="33"/>
                      <a:pt x="36" y="32"/>
                      <a:pt x="34" y="32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2" y="32"/>
                      <a:pt x="0" y="34"/>
                      <a:pt x="0" y="36"/>
                    </a:cubicBezTo>
                    <a:cubicBezTo>
                      <a:pt x="0" y="38"/>
                      <a:pt x="2" y="40"/>
                      <a:pt x="4" y="40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56" y="133"/>
                      <a:pt x="56" y="133"/>
                      <a:pt x="56" y="133"/>
                    </a:cubicBezTo>
                    <a:cubicBezTo>
                      <a:pt x="56" y="133"/>
                      <a:pt x="56" y="133"/>
                      <a:pt x="56" y="133"/>
                    </a:cubicBezTo>
                    <a:cubicBezTo>
                      <a:pt x="57" y="134"/>
                      <a:pt x="57" y="135"/>
                      <a:pt x="58" y="136"/>
                    </a:cubicBezTo>
                    <a:cubicBezTo>
                      <a:pt x="57" y="138"/>
                      <a:pt x="56" y="141"/>
                      <a:pt x="56" y="144"/>
                    </a:cubicBezTo>
                    <a:cubicBezTo>
                      <a:pt x="56" y="153"/>
                      <a:pt x="63" y="160"/>
                      <a:pt x="72" y="160"/>
                    </a:cubicBezTo>
                    <a:cubicBezTo>
                      <a:pt x="81" y="160"/>
                      <a:pt x="88" y="153"/>
                      <a:pt x="88" y="144"/>
                    </a:cubicBezTo>
                    <a:cubicBezTo>
                      <a:pt x="88" y="141"/>
                      <a:pt x="87" y="138"/>
                      <a:pt x="86" y="136"/>
                    </a:cubicBezTo>
                    <a:cubicBezTo>
                      <a:pt x="130" y="136"/>
                      <a:pt x="130" y="136"/>
                      <a:pt x="130" y="136"/>
                    </a:cubicBezTo>
                    <a:cubicBezTo>
                      <a:pt x="129" y="138"/>
                      <a:pt x="128" y="141"/>
                      <a:pt x="128" y="144"/>
                    </a:cubicBezTo>
                    <a:cubicBezTo>
                      <a:pt x="128" y="153"/>
                      <a:pt x="135" y="160"/>
                      <a:pt x="144" y="160"/>
                    </a:cubicBezTo>
                    <a:cubicBezTo>
                      <a:pt x="153" y="160"/>
                      <a:pt x="160" y="153"/>
                      <a:pt x="160" y="144"/>
                    </a:cubicBezTo>
                    <a:cubicBezTo>
                      <a:pt x="160" y="141"/>
                      <a:pt x="159" y="138"/>
                      <a:pt x="158" y="136"/>
                    </a:cubicBezTo>
                    <a:cubicBezTo>
                      <a:pt x="159" y="135"/>
                      <a:pt x="160" y="134"/>
                      <a:pt x="160" y="133"/>
                    </a:cubicBezTo>
                    <a:moveTo>
                      <a:pt x="144" y="64"/>
                    </a:moveTo>
                    <a:cubicBezTo>
                      <a:pt x="167" y="64"/>
                      <a:pt x="167" y="64"/>
                      <a:pt x="167" y="64"/>
                    </a:cubicBezTo>
                    <a:cubicBezTo>
                      <a:pt x="163" y="80"/>
                      <a:pt x="163" y="80"/>
                      <a:pt x="163" y="80"/>
                    </a:cubicBezTo>
                    <a:cubicBezTo>
                      <a:pt x="142" y="80"/>
                      <a:pt x="142" y="80"/>
                      <a:pt x="142" y="80"/>
                    </a:cubicBezTo>
                    <a:lnTo>
                      <a:pt x="144" y="64"/>
                    </a:lnTo>
                    <a:close/>
                    <a:moveTo>
                      <a:pt x="46" y="64"/>
                    </a:moveTo>
                    <a:cubicBezTo>
                      <a:pt x="72" y="64"/>
                      <a:pt x="72" y="64"/>
                      <a:pt x="72" y="64"/>
                    </a:cubicBezTo>
                    <a:cubicBezTo>
                      <a:pt x="74" y="80"/>
                      <a:pt x="74" y="80"/>
                      <a:pt x="74" y="80"/>
                    </a:cubicBezTo>
                    <a:cubicBezTo>
                      <a:pt x="50" y="80"/>
                      <a:pt x="50" y="80"/>
                      <a:pt x="50" y="80"/>
                    </a:cubicBezTo>
                    <a:lnTo>
                      <a:pt x="46" y="64"/>
                    </a:lnTo>
                    <a:close/>
                    <a:moveTo>
                      <a:pt x="57" y="104"/>
                    </a:moveTo>
                    <a:cubicBezTo>
                      <a:pt x="52" y="88"/>
                      <a:pt x="52" y="88"/>
                      <a:pt x="52" y="88"/>
                    </a:cubicBezTo>
                    <a:cubicBezTo>
                      <a:pt x="75" y="88"/>
                      <a:pt x="75" y="88"/>
                      <a:pt x="75" y="88"/>
                    </a:cubicBezTo>
                    <a:cubicBezTo>
                      <a:pt x="77" y="104"/>
                      <a:pt x="77" y="104"/>
                      <a:pt x="77" y="104"/>
                    </a:cubicBezTo>
                    <a:lnTo>
                      <a:pt x="57" y="104"/>
                    </a:lnTo>
                    <a:close/>
                    <a:moveTo>
                      <a:pt x="59" y="112"/>
                    </a:moveTo>
                    <a:cubicBezTo>
                      <a:pt x="78" y="112"/>
                      <a:pt x="78" y="112"/>
                      <a:pt x="78" y="112"/>
                    </a:cubicBezTo>
                    <a:cubicBezTo>
                      <a:pt x="80" y="128"/>
                      <a:pt x="80" y="128"/>
                      <a:pt x="80" y="128"/>
                    </a:cubicBezTo>
                    <a:cubicBezTo>
                      <a:pt x="63" y="128"/>
                      <a:pt x="63" y="128"/>
                      <a:pt x="63" y="128"/>
                    </a:cubicBezTo>
                    <a:lnTo>
                      <a:pt x="59" y="112"/>
                    </a:lnTo>
                    <a:close/>
                    <a:moveTo>
                      <a:pt x="72" y="152"/>
                    </a:moveTo>
                    <a:cubicBezTo>
                      <a:pt x="68" y="152"/>
                      <a:pt x="64" y="148"/>
                      <a:pt x="64" y="144"/>
                    </a:cubicBezTo>
                    <a:cubicBezTo>
                      <a:pt x="64" y="140"/>
                      <a:pt x="68" y="136"/>
                      <a:pt x="72" y="136"/>
                    </a:cubicBezTo>
                    <a:cubicBezTo>
                      <a:pt x="76" y="136"/>
                      <a:pt x="80" y="140"/>
                      <a:pt x="80" y="144"/>
                    </a:cubicBezTo>
                    <a:cubicBezTo>
                      <a:pt x="80" y="148"/>
                      <a:pt x="76" y="152"/>
                      <a:pt x="72" y="152"/>
                    </a:cubicBezTo>
                    <a:moveTo>
                      <a:pt x="104" y="128"/>
                    </a:moveTo>
                    <a:cubicBezTo>
                      <a:pt x="88" y="128"/>
                      <a:pt x="88" y="128"/>
                      <a:pt x="88" y="128"/>
                    </a:cubicBezTo>
                    <a:cubicBezTo>
                      <a:pt x="86" y="112"/>
                      <a:pt x="86" y="112"/>
                      <a:pt x="86" y="112"/>
                    </a:cubicBezTo>
                    <a:cubicBezTo>
                      <a:pt x="104" y="112"/>
                      <a:pt x="104" y="112"/>
                      <a:pt x="104" y="112"/>
                    </a:cubicBezTo>
                    <a:lnTo>
                      <a:pt x="104" y="128"/>
                    </a:lnTo>
                    <a:close/>
                    <a:moveTo>
                      <a:pt x="104" y="104"/>
                    </a:moveTo>
                    <a:cubicBezTo>
                      <a:pt x="85" y="104"/>
                      <a:pt x="85" y="104"/>
                      <a:pt x="85" y="104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104" y="88"/>
                      <a:pt x="104" y="88"/>
                      <a:pt x="104" y="88"/>
                    </a:cubicBezTo>
                    <a:lnTo>
                      <a:pt x="104" y="104"/>
                    </a:lnTo>
                    <a:close/>
                    <a:moveTo>
                      <a:pt x="104" y="80"/>
                    </a:moveTo>
                    <a:cubicBezTo>
                      <a:pt x="82" y="80"/>
                      <a:pt x="82" y="80"/>
                      <a:pt x="82" y="80"/>
                    </a:cubicBezTo>
                    <a:cubicBezTo>
                      <a:pt x="80" y="64"/>
                      <a:pt x="80" y="64"/>
                      <a:pt x="80" y="64"/>
                    </a:cubicBezTo>
                    <a:cubicBezTo>
                      <a:pt x="104" y="64"/>
                      <a:pt x="104" y="64"/>
                      <a:pt x="104" y="64"/>
                    </a:cubicBezTo>
                    <a:lnTo>
                      <a:pt x="104" y="80"/>
                    </a:lnTo>
                    <a:close/>
                    <a:moveTo>
                      <a:pt x="128" y="128"/>
                    </a:moveTo>
                    <a:cubicBezTo>
                      <a:pt x="112" y="128"/>
                      <a:pt x="112" y="128"/>
                      <a:pt x="112" y="128"/>
                    </a:cubicBezTo>
                    <a:cubicBezTo>
                      <a:pt x="112" y="112"/>
                      <a:pt x="112" y="112"/>
                      <a:pt x="112" y="112"/>
                    </a:cubicBezTo>
                    <a:cubicBezTo>
                      <a:pt x="130" y="112"/>
                      <a:pt x="130" y="112"/>
                      <a:pt x="130" y="112"/>
                    </a:cubicBezTo>
                    <a:lnTo>
                      <a:pt x="128" y="128"/>
                    </a:lnTo>
                    <a:close/>
                    <a:moveTo>
                      <a:pt x="131" y="104"/>
                    </a:moveTo>
                    <a:cubicBezTo>
                      <a:pt x="112" y="104"/>
                      <a:pt x="112" y="104"/>
                      <a:pt x="112" y="104"/>
                    </a:cubicBezTo>
                    <a:cubicBezTo>
                      <a:pt x="112" y="88"/>
                      <a:pt x="112" y="88"/>
                      <a:pt x="112" y="88"/>
                    </a:cubicBezTo>
                    <a:cubicBezTo>
                      <a:pt x="133" y="88"/>
                      <a:pt x="133" y="88"/>
                      <a:pt x="133" y="88"/>
                    </a:cubicBezTo>
                    <a:lnTo>
                      <a:pt x="131" y="104"/>
                    </a:lnTo>
                    <a:close/>
                    <a:moveTo>
                      <a:pt x="134" y="80"/>
                    </a:moveTo>
                    <a:cubicBezTo>
                      <a:pt x="112" y="80"/>
                      <a:pt x="112" y="80"/>
                      <a:pt x="112" y="80"/>
                    </a:cubicBezTo>
                    <a:cubicBezTo>
                      <a:pt x="112" y="64"/>
                      <a:pt x="112" y="64"/>
                      <a:pt x="112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4" y="80"/>
                    </a:lnTo>
                    <a:close/>
                    <a:moveTo>
                      <a:pt x="144" y="152"/>
                    </a:moveTo>
                    <a:cubicBezTo>
                      <a:pt x="140" y="152"/>
                      <a:pt x="136" y="148"/>
                      <a:pt x="136" y="144"/>
                    </a:cubicBezTo>
                    <a:cubicBezTo>
                      <a:pt x="136" y="140"/>
                      <a:pt x="140" y="136"/>
                      <a:pt x="144" y="136"/>
                    </a:cubicBezTo>
                    <a:cubicBezTo>
                      <a:pt x="148" y="136"/>
                      <a:pt x="152" y="140"/>
                      <a:pt x="152" y="144"/>
                    </a:cubicBezTo>
                    <a:cubicBezTo>
                      <a:pt x="152" y="148"/>
                      <a:pt x="148" y="152"/>
                      <a:pt x="144" y="152"/>
                    </a:cubicBezTo>
                    <a:moveTo>
                      <a:pt x="153" y="128"/>
                    </a:moveTo>
                    <a:cubicBezTo>
                      <a:pt x="136" y="128"/>
                      <a:pt x="136" y="128"/>
                      <a:pt x="136" y="128"/>
                    </a:cubicBezTo>
                    <a:cubicBezTo>
                      <a:pt x="138" y="112"/>
                      <a:pt x="138" y="112"/>
                      <a:pt x="138" y="112"/>
                    </a:cubicBezTo>
                    <a:cubicBezTo>
                      <a:pt x="156" y="112"/>
                      <a:pt x="156" y="112"/>
                      <a:pt x="156" y="112"/>
                    </a:cubicBezTo>
                    <a:lnTo>
                      <a:pt x="153" y="128"/>
                    </a:lnTo>
                    <a:close/>
                    <a:moveTo>
                      <a:pt x="139" y="104"/>
                    </a:moveTo>
                    <a:cubicBezTo>
                      <a:pt x="141" y="88"/>
                      <a:pt x="141" y="88"/>
                      <a:pt x="141" y="88"/>
                    </a:cubicBezTo>
                    <a:cubicBezTo>
                      <a:pt x="162" y="88"/>
                      <a:pt x="162" y="88"/>
                      <a:pt x="162" y="88"/>
                    </a:cubicBezTo>
                    <a:cubicBezTo>
                      <a:pt x="158" y="104"/>
                      <a:pt x="158" y="104"/>
                      <a:pt x="158" y="104"/>
                    </a:cubicBezTo>
                    <a:lnTo>
                      <a:pt x="139" y="104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sp>
          <p:nvSpPr>
            <p:cNvPr id="9" name="išlíďê"/>
            <p:cNvSpPr/>
            <p:nvPr/>
          </p:nvSpPr>
          <p:spPr bwMode="auto">
            <a:xfrm>
              <a:off x="3407577" y="5450111"/>
              <a:ext cx="5376845" cy="693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Supporting text here. </a:t>
              </a:r>
              <a:endParaRPr lang="en-US" altLang="zh-CN" sz="1100" dirty="0"/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When you copy &amp; paste, choose "keep text only" option.</a:t>
              </a:r>
              <a:endParaRPr lang="zh-CN" altLang="en-US" sz="1100" dirty="0"/>
            </a:p>
          </p:txBody>
        </p:sp>
        <p:sp>
          <p:nvSpPr>
            <p:cNvPr id="10" name="išlíḑê"/>
            <p:cNvSpPr txBox="1"/>
            <p:nvPr/>
          </p:nvSpPr>
          <p:spPr>
            <a:xfrm>
              <a:off x="1897439" y="1130299"/>
              <a:ext cx="8397123" cy="5819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Unified fonts make reading more fluent.</a:t>
              </a:r>
              <a:endPara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Thanks</a:t>
            </a:r>
            <a:br>
              <a:rPr lang="en-US" altLang="zh-CN" dirty="0"/>
            </a:br>
            <a:r>
              <a:rPr lang="en-US" altLang="zh-CN" dirty="0"/>
              <a:t>And Your Slogan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Speaker name and title</a:t>
            </a:r>
            <a:endParaRPr lang="en-US" altLang="zh-CN" dirty="0"/>
          </a:p>
        </p:txBody>
      </p:sp>
      <p:grpSp>
        <p:nvGrpSpPr>
          <p:cNvPr id="31" name="组合 30"/>
          <p:cNvGrpSpPr/>
          <p:nvPr/>
        </p:nvGrpSpPr>
        <p:grpSpPr>
          <a:xfrm>
            <a:off x="5638800" y="3893406"/>
            <a:ext cx="5127625" cy="2228049"/>
            <a:chOff x="2855913" y="-477838"/>
            <a:chExt cx="5757862" cy="2501900"/>
          </a:xfrm>
          <a:solidFill>
            <a:schemeClr val="accent4">
              <a:lumMod val="20000"/>
              <a:lumOff val="80000"/>
              <a:alpha val="57000"/>
            </a:schemeClr>
          </a:solidFill>
        </p:grpSpPr>
        <p:sp>
          <p:nvSpPr>
            <p:cNvPr id="32" name="Freeform 5"/>
            <p:cNvSpPr/>
            <p:nvPr userDrawn="1"/>
          </p:nvSpPr>
          <p:spPr bwMode="auto">
            <a:xfrm>
              <a:off x="2855913" y="76200"/>
              <a:ext cx="1317625" cy="1687513"/>
            </a:xfrm>
            <a:custGeom>
              <a:avLst/>
              <a:gdLst>
                <a:gd name="T0" fmla="*/ 557 w 702"/>
                <a:gd name="T1" fmla="*/ 136 h 898"/>
                <a:gd name="T2" fmla="*/ 681 w 702"/>
                <a:gd name="T3" fmla="*/ 72 h 898"/>
                <a:gd name="T4" fmla="*/ 700 w 702"/>
                <a:gd name="T5" fmla="*/ 55 h 898"/>
                <a:gd name="T6" fmla="*/ 673 w 702"/>
                <a:gd name="T7" fmla="*/ 31 h 898"/>
                <a:gd name="T8" fmla="*/ 656 w 702"/>
                <a:gd name="T9" fmla="*/ 16 h 898"/>
                <a:gd name="T10" fmla="*/ 569 w 702"/>
                <a:gd name="T11" fmla="*/ 21 h 898"/>
                <a:gd name="T12" fmla="*/ 286 w 702"/>
                <a:gd name="T13" fmla="*/ 79 h 898"/>
                <a:gd name="T14" fmla="*/ 38 w 702"/>
                <a:gd name="T15" fmla="*/ 130 h 898"/>
                <a:gd name="T16" fmla="*/ 4 w 702"/>
                <a:gd name="T17" fmla="*/ 193 h 898"/>
                <a:gd name="T18" fmla="*/ 34 w 702"/>
                <a:gd name="T19" fmla="*/ 231 h 898"/>
                <a:gd name="T20" fmla="*/ 216 w 702"/>
                <a:gd name="T21" fmla="*/ 210 h 898"/>
                <a:gd name="T22" fmla="*/ 381 w 702"/>
                <a:gd name="T23" fmla="*/ 176 h 898"/>
                <a:gd name="T24" fmla="*/ 374 w 702"/>
                <a:gd name="T25" fmla="*/ 216 h 898"/>
                <a:gd name="T26" fmla="*/ 351 w 702"/>
                <a:gd name="T27" fmla="*/ 487 h 898"/>
                <a:gd name="T28" fmla="*/ 338 w 702"/>
                <a:gd name="T29" fmla="*/ 716 h 898"/>
                <a:gd name="T30" fmla="*/ 329 w 702"/>
                <a:gd name="T31" fmla="*/ 755 h 898"/>
                <a:gd name="T32" fmla="*/ 350 w 702"/>
                <a:gd name="T33" fmla="*/ 771 h 898"/>
                <a:gd name="T34" fmla="*/ 350 w 702"/>
                <a:gd name="T35" fmla="*/ 799 h 898"/>
                <a:gd name="T36" fmla="*/ 345 w 702"/>
                <a:gd name="T37" fmla="*/ 843 h 898"/>
                <a:gd name="T38" fmla="*/ 358 w 702"/>
                <a:gd name="T39" fmla="*/ 840 h 898"/>
                <a:gd name="T40" fmla="*/ 397 w 702"/>
                <a:gd name="T41" fmla="*/ 885 h 898"/>
                <a:gd name="T42" fmla="*/ 402 w 702"/>
                <a:gd name="T43" fmla="*/ 896 h 898"/>
                <a:gd name="T44" fmla="*/ 412 w 702"/>
                <a:gd name="T45" fmla="*/ 870 h 898"/>
                <a:gd name="T46" fmla="*/ 427 w 702"/>
                <a:gd name="T47" fmla="*/ 828 h 898"/>
                <a:gd name="T48" fmla="*/ 444 w 702"/>
                <a:gd name="T49" fmla="*/ 704 h 898"/>
                <a:gd name="T50" fmla="*/ 534 w 702"/>
                <a:gd name="T51" fmla="*/ 164 h 898"/>
                <a:gd name="T52" fmla="*/ 557 w 702"/>
                <a:gd name="T53" fmla="*/ 136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2" h="898">
                  <a:moveTo>
                    <a:pt x="557" y="136"/>
                  </a:moveTo>
                  <a:cubicBezTo>
                    <a:pt x="599" y="117"/>
                    <a:pt x="649" y="111"/>
                    <a:pt x="681" y="72"/>
                  </a:cubicBezTo>
                  <a:cubicBezTo>
                    <a:pt x="686" y="65"/>
                    <a:pt x="702" y="68"/>
                    <a:pt x="700" y="55"/>
                  </a:cubicBezTo>
                  <a:cubicBezTo>
                    <a:pt x="698" y="40"/>
                    <a:pt x="685" y="35"/>
                    <a:pt x="673" y="31"/>
                  </a:cubicBezTo>
                  <a:cubicBezTo>
                    <a:pt x="666" y="27"/>
                    <a:pt x="680" y="0"/>
                    <a:pt x="656" y="16"/>
                  </a:cubicBezTo>
                  <a:cubicBezTo>
                    <a:pt x="627" y="16"/>
                    <a:pt x="598" y="15"/>
                    <a:pt x="569" y="21"/>
                  </a:cubicBezTo>
                  <a:cubicBezTo>
                    <a:pt x="475" y="41"/>
                    <a:pt x="380" y="60"/>
                    <a:pt x="286" y="79"/>
                  </a:cubicBezTo>
                  <a:cubicBezTo>
                    <a:pt x="203" y="96"/>
                    <a:pt x="121" y="114"/>
                    <a:pt x="38" y="130"/>
                  </a:cubicBezTo>
                  <a:cubicBezTo>
                    <a:pt x="0" y="138"/>
                    <a:pt x="7" y="167"/>
                    <a:pt x="4" y="193"/>
                  </a:cubicBezTo>
                  <a:cubicBezTo>
                    <a:pt x="1" y="216"/>
                    <a:pt x="12" y="226"/>
                    <a:pt x="34" y="231"/>
                  </a:cubicBezTo>
                  <a:cubicBezTo>
                    <a:pt x="98" y="247"/>
                    <a:pt x="156" y="221"/>
                    <a:pt x="216" y="210"/>
                  </a:cubicBezTo>
                  <a:cubicBezTo>
                    <a:pt x="271" y="201"/>
                    <a:pt x="324" y="180"/>
                    <a:pt x="381" y="176"/>
                  </a:cubicBezTo>
                  <a:cubicBezTo>
                    <a:pt x="378" y="192"/>
                    <a:pt x="375" y="204"/>
                    <a:pt x="374" y="216"/>
                  </a:cubicBezTo>
                  <a:cubicBezTo>
                    <a:pt x="362" y="306"/>
                    <a:pt x="365" y="397"/>
                    <a:pt x="351" y="487"/>
                  </a:cubicBezTo>
                  <a:cubicBezTo>
                    <a:pt x="338" y="562"/>
                    <a:pt x="341" y="640"/>
                    <a:pt x="338" y="716"/>
                  </a:cubicBezTo>
                  <a:cubicBezTo>
                    <a:pt x="335" y="729"/>
                    <a:pt x="333" y="742"/>
                    <a:pt x="329" y="755"/>
                  </a:cubicBezTo>
                  <a:cubicBezTo>
                    <a:pt x="324" y="776"/>
                    <a:pt x="336" y="774"/>
                    <a:pt x="350" y="771"/>
                  </a:cubicBezTo>
                  <a:cubicBezTo>
                    <a:pt x="345" y="781"/>
                    <a:pt x="350" y="790"/>
                    <a:pt x="350" y="799"/>
                  </a:cubicBezTo>
                  <a:cubicBezTo>
                    <a:pt x="344" y="813"/>
                    <a:pt x="341" y="829"/>
                    <a:pt x="345" y="843"/>
                  </a:cubicBezTo>
                  <a:cubicBezTo>
                    <a:pt x="349" y="859"/>
                    <a:pt x="352" y="835"/>
                    <a:pt x="358" y="840"/>
                  </a:cubicBezTo>
                  <a:cubicBezTo>
                    <a:pt x="381" y="847"/>
                    <a:pt x="379" y="875"/>
                    <a:pt x="397" y="885"/>
                  </a:cubicBezTo>
                  <a:cubicBezTo>
                    <a:pt x="397" y="889"/>
                    <a:pt x="398" y="898"/>
                    <a:pt x="402" y="896"/>
                  </a:cubicBezTo>
                  <a:cubicBezTo>
                    <a:pt x="413" y="891"/>
                    <a:pt x="411" y="879"/>
                    <a:pt x="412" y="870"/>
                  </a:cubicBezTo>
                  <a:cubicBezTo>
                    <a:pt x="424" y="858"/>
                    <a:pt x="425" y="842"/>
                    <a:pt x="427" y="828"/>
                  </a:cubicBezTo>
                  <a:cubicBezTo>
                    <a:pt x="433" y="787"/>
                    <a:pt x="438" y="745"/>
                    <a:pt x="444" y="704"/>
                  </a:cubicBezTo>
                  <a:cubicBezTo>
                    <a:pt x="467" y="523"/>
                    <a:pt x="495" y="342"/>
                    <a:pt x="534" y="164"/>
                  </a:cubicBezTo>
                  <a:cubicBezTo>
                    <a:pt x="537" y="149"/>
                    <a:pt x="541" y="143"/>
                    <a:pt x="557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6"/>
            <p:cNvSpPr/>
            <p:nvPr userDrawn="1"/>
          </p:nvSpPr>
          <p:spPr bwMode="auto">
            <a:xfrm>
              <a:off x="5822950" y="-236538"/>
              <a:ext cx="796925" cy="1274763"/>
            </a:xfrm>
            <a:custGeom>
              <a:avLst/>
              <a:gdLst>
                <a:gd name="T0" fmla="*/ 70 w 425"/>
                <a:gd name="T1" fmla="*/ 666 h 678"/>
                <a:gd name="T2" fmla="*/ 102 w 425"/>
                <a:gd name="T3" fmla="*/ 625 h 678"/>
                <a:gd name="T4" fmla="*/ 140 w 425"/>
                <a:gd name="T5" fmla="*/ 469 h 678"/>
                <a:gd name="T6" fmla="*/ 199 w 425"/>
                <a:gd name="T7" fmla="*/ 577 h 678"/>
                <a:gd name="T8" fmla="*/ 248 w 425"/>
                <a:gd name="T9" fmla="*/ 639 h 678"/>
                <a:gd name="T10" fmla="*/ 383 w 425"/>
                <a:gd name="T11" fmla="*/ 548 h 678"/>
                <a:gd name="T12" fmla="*/ 392 w 425"/>
                <a:gd name="T13" fmla="*/ 470 h 678"/>
                <a:gd name="T14" fmla="*/ 395 w 425"/>
                <a:gd name="T15" fmla="*/ 377 h 678"/>
                <a:gd name="T16" fmla="*/ 414 w 425"/>
                <a:gd name="T17" fmla="*/ 160 h 678"/>
                <a:gd name="T18" fmla="*/ 421 w 425"/>
                <a:gd name="T19" fmla="*/ 110 h 678"/>
                <a:gd name="T20" fmla="*/ 408 w 425"/>
                <a:gd name="T21" fmla="*/ 136 h 678"/>
                <a:gd name="T22" fmla="*/ 408 w 425"/>
                <a:gd name="T23" fmla="*/ 61 h 678"/>
                <a:gd name="T24" fmla="*/ 403 w 425"/>
                <a:gd name="T25" fmla="*/ 47 h 678"/>
                <a:gd name="T26" fmla="*/ 385 w 425"/>
                <a:gd name="T27" fmla="*/ 53 h 678"/>
                <a:gd name="T28" fmla="*/ 369 w 425"/>
                <a:gd name="T29" fmla="*/ 31 h 678"/>
                <a:gd name="T30" fmla="*/ 348 w 425"/>
                <a:gd name="T31" fmla="*/ 0 h 678"/>
                <a:gd name="T32" fmla="*/ 341 w 425"/>
                <a:gd name="T33" fmla="*/ 24 h 678"/>
                <a:gd name="T34" fmla="*/ 325 w 425"/>
                <a:gd name="T35" fmla="*/ 70 h 678"/>
                <a:gd name="T36" fmla="*/ 285 w 425"/>
                <a:gd name="T37" fmla="*/ 308 h 678"/>
                <a:gd name="T38" fmla="*/ 264 w 425"/>
                <a:gd name="T39" fmla="*/ 407 h 678"/>
                <a:gd name="T40" fmla="*/ 165 w 425"/>
                <a:gd name="T41" fmla="*/ 251 h 678"/>
                <a:gd name="T42" fmla="*/ 89 w 425"/>
                <a:gd name="T43" fmla="*/ 222 h 678"/>
                <a:gd name="T44" fmla="*/ 55 w 425"/>
                <a:gd name="T45" fmla="*/ 274 h 678"/>
                <a:gd name="T46" fmla="*/ 7 w 425"/>
                <a:gd name="T47" fmla="*/ 539 h 678"/>
                <a:gd name="T48" fmla="*/ 6 w 425"/>
                <a:gd name="T49" fmla="*/ 622 h 678"/>
                <a:gd name="T50" fmla="*/ 70 w 425"/>
                <a:gd name="T51" fmla="*/ 666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25" h="678">
                  <a:moveTo>
                    <a:pt x="70" y="666"/>
                  </a:moveTo>
                  <a:cubicBezTo>
                    <a:pt x="91" y="660"/>
                    <a:pt x="97" y="641"/>
                    <a:pt x="102" y="625"/>
                  </a:cubicBezTo>
                  <a:cubicBezTo>
                    <a:pt x="115" y="575"/>
                    <a:pt x="126" y="525"/>
                    <a:pt x="140" y="469"/>
                  </a:cubicBezTo>
                  <a:cubicBezTo>
                    <a:pt x="156" y="511"/>
                    <a:pt x="186" y="537"/>
                    <a:pt x="199" y="577"/>
                  </a:cubicBezTo>
                  <a:cubicBezTo>
                    <a:pt x="206" y="598"/>
                    <a:pt x="211" y="636"/>
                    <a:pt x="248" y="639"/>
                  </a:cubicBezTo>
                  <a:cubicBezTo>
                    <a:pt x="327" y="646"/>
                    <a:pt x="360" y="624"/>
                    <a:pt x="383" y="548"/>
                  </a:cubicBezTo>
                  <a:cubicBezTo>
                    <a:pt x="391" y="523"/>
                    <a:pt x="394" y="497"/>
                    <a:pt x="392" y="470"/>
                  </a:cubicBezTo>
                  <a:cubicBezTo>
                    <a:pt x="391" y="439"/>
                    <a:pt x="386" y="405"/>
                    <a:pt x="395" y="377"/>
                  </a:cubicBezTo>
                  <a:cubicBezTo>
                    <a:pt x="416" y="305"/>
                    <a:pt x="410" y="232"/>
                    <a:pt x="414" y="160"/>
                  </a:cubicBezTo>
                  <a:cubicBezTo>
                    <a:pt x="421" y="144"/>
                    <a:pt x="425" y="127"/>
                    <a:pt x="421" y="110"/>
                  </a:cubicBezTo>
                  <a:cubicBezTo>
                    <a:pt x="408" y="114"/>
                    <a:pt x="424" y="133"/>
                    <a:pt x="408" y="136"/>
                  </a:cubicBezTo>
                  <a:cubicBezTo>
                    <a:pt x="402" y="111"/>
                    <a:pt x="404" y="86"/>
                    <a:pt x="408" y="61"/>
                  </a:cubicBezTo>
                  <a:cubicBezTo>
                    <a:pt x="409" y="55"/>
                    <a:pt x="410" y="49"/>
                    <a:pt x="403" y="47"/>
                  </a:cubicBezTo>
                  <a:cubicBezTo>
                    <a:pt x="396" y="45"/>
                    <a:pt x="388" y="45"/>
                    <a:pt x="385" y="53"/>
                  </a:cubicBezTo>
                  <a:cubicBezTo>
                    <a:pt x="374" y="50"/>
                    <a:pt x="370" y="41"/>
                    <a:pt x="369" y="31"/>
                  </a:cubicBezTo>
                  <a:cubicBezTo>
                    <a:pt x="373" y="14"/>
                    <a:pt x="351" y="14"/>
                    <a:pt x="348" y="0"/>
                  </a:cubicBezTo>
                  <a:cubicBezTo>
                    <a:pt x="346" y="8"/>
                    <a:pt x="344" y="16"/>
                    <a:pt x="341" y="24"/>
                  </a:cubicBezTo>
                  <a:cubicBezTo>
                    <a:pt x="332" y="38"/>
                    <a:pt x="328" y="54"/>
                    <a:pt x="325" y="70"/>
                  </a:cubicBezTo>
                  <a:cubicBezTo>
                    <a:pt x="312" y="149"/>
                    <a:pt x="300" y="229"/>
                    <a:pt x="285" y="308"/>
                  </a:cubicBezTo>
                  <a:cubicBezTo>
                    <a:pt x="279" y="341"/>
                    <a:pt x="278" y="376"/>
                    <a:pt x="264" y="407"/>
                  </a:cubicBezTo>
                  <a:cubicBezTo>
                    <a:pt x="209" y="367"/>
                    <a:pt x="207" y="297"/>
                    <a:pt x="165" y="251"/>
                  </a:cubicBezTo>
                  <a:cubicBezTo>
                    <a:pt x="144" y="228"/>
                    <a:pt x="117" y="220"/>
                    <a:pt x="89" y="222"/>
                  </a:cubicBezTo>
                  <a:cubicBezTo>
                    <a:pt x="61" y="224"/>
                    <a:pt x="57" y="252"/>
                    <a:pt x="55" y="274"/>
                  </a:cubicBezTo>
                  <a:cubicBezTo>
                    <a:pt x="45" y="363"/>
                    <a:pt x="29" y="452"/>
                    <a:pt x="7" y="539"/>
                  </a:cubicBezTo>
                  <a:cubicBezTo>
                    <a:pt x="0" y="566"/>
                    <a:pt x="2" y="595"/>
                    <a:pt x="6" y="622"/>
                  </a:cubicBezTo>
                  <a:cubicBezTo>
                    <a:pt x="14" y="673"/>
                    <a:pt x="22" y="678"/>
                    <a:pt x="70" y="6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7"/>
            <p:cNvSpPr/>
            <p:nvPr userDrawn="1"/>
          </p:nvSpPr>
          <p:spPr bwMode="auto">
            <a:xfrm>
              <a:off x="3781425" y="1284287"/>
              <a:ext cx="4832350" cy="739775"/>
            </a:xfrm>
            <a:custGeom>
              <a:avLst/>
              <a:gdLst>
                <a:gd name="T0" fmla="*/ 2501 w 2575"/>
                <a:gd name="T1" fmla="*/ 20 h 394"/>
                <a:gd name="T2" fmla="*/ 2494 w 2575"/>
                <a:gd name="T3" fmla="*/ 22 h 394"/>
                <a:gd name="T4" fmla="*/ 2477 w 2575"/>
                <a:gd name="T5" fmla="*/ 22 h 394"/>
                <a:gd name="T6" fmla="*/ 2278 w 2575"/>
                <a:gd name="T7" fmla="*/ 47 h 394"/>
                <a:gd name="T8" fmla="*/ 1713 w 2575"/>
                <a:gd name="T9" fmla="*/ 111 h 394"/>
                <a:gd name="T10" fmla="*/ 1248 w 2575"/>
                <a:gd name="T11" fmla="*/ 152 h 394"/>
                <a:gd name="T12" fmla="*/ 649 w 2575"/>
                <a:gd name="T13" fmla="*/ 207 h 394"/>
                <a:gd name="T14" fmla="*/ 107 w 2575"/>
                <a:gd name="T15" fmla="*/ 272 h 394"/>
                <a:gd name="T16" fmla="*/ 20 w 2575"/>
                <a:gd name="T17" fmla="*/ 296 h 394"/>
                <a:gd name="T18" fmla="*/ 2 w 2575"/>
                <a:gd name="T19" fmla="*/ 318 h 394"/>
                <a:gd name="T20" fmla="*/ 20 w 2575"/>
                <a:gd name="T21" fmla="*/ 335 h 394"/>
                <a:gd name="T22" fmla="*/ 53 w 2575"/>
                <a:gd name="T23" fmla="*/ 352 h 394"/>
                <a:gd name="T24" fmla="*/ 122 w 2575"/>
                <a:gd name="T25" fmla="*/ 385 h 394"/>
                <a:gd name="T26" fmla="*/ 500 w 2575"/>
                <a:gd name="T27" fmla="*/ 352 h 394"/>
                <a:gd name="T28" fmla="*/ 1185 w 2575"/>
                <a:gd name="T29" fmla="*/ 267 h 394"/>
                <a:gd name="T30" fmla="*/ 1483 w 2575"/>
                <a:gd name="T31" fmla="*/ 239 h 394"/>
                <a:gd name="T32" fmla="*/ 2021 w 2575"/>
                <a:gd name="T33" fmla="*/ 171 h 394"/>
                <a:gd name="T34" fmla="*/ 2075 w 2575"/>
                <a:gd name="T35" fmla="*/ 162 h 394"/>
                <a:gd name="T36" fmla="*/ 2134 w 2575"/>
                <a:gd name="T37" fmla="*/ 157 h 394"/>
                <a:gd name="T38" fmla="*/ 2172 w 2575"/>
                <a:gd name="T39" fmla="*/ 150 h 394"/>
                <a:gd name="T40" fmla="*/ 2206 w 2575"/>
                <a:gd name="T41" fmla="*/ 149 h 394"/>
                <a:gd name="T42" fmla="*/ 2234 w 2575"/>
                <a:gd name="T43" fmla="*/ 135 h 394"/>
                <a:gd name="T44" fmla="*/ 2258 w 2575"/>
                <a:gd name="T45" fmla="*/ 128 h 394"/>
                <a:gd name="T46" fmla="*/ 2416 w 2575"/>
                <a:gd name="T47" fmla="*/ 94 h 394"/>
                <a:gd name="T48" fmla="*/ 2448 w 2575"/>
                <a:gd name="T49" fmla="*/ 72 h 394"/>
                <a:gd name="T50" fmla="*/ 2450 w 2575"/>
                <a:gd name="T51" fmla="*/ 71 h 394"/>
                <a:gd name="T52" fmla="*/ 2453 w 2575"/>
                <a:gd name="T53" fmla="*/ 71 h 394"/>
                <a:gd name="T54" fmla="*/ 2475 w 2575"/>
                <a:gd name="T55" fmla="*/ 69 h 394"/>
                <a:gd name="T56" fmla="*/ 2475 w 2575"/>
                <a:gd name="T57" fmla="*/ 63 h 394"/>
                <a:gd name="T58" fmla="*/ 2455 w 2575"/>
                <a:gd name="T59" fmla="*/ 67 h 394"/>
                <a:gd name="T60" fmla="*/ 2463 w 2575"/>
                <a:gd name="T61" fmla="*/ 49 h 394"/>
                <a:gd name="T62" fmla="*/ 2471 w 2575"/>
                <a:gd name="T63" fmla="*/ 50 h 394"/>
                <a:gd name="T64" fmla="*/ 2471 w 2575"/>
                <a:gd name="T65" fmla="*/ 50 h 394"/>
                <a:gd name="T66" fmla="*/ 2516 w 2575"/>
                <a:gd name="T67" fmla="*/ 36 h 394"/>
                <a:gd name="T68" fmla="*/ 2575 w 2575"/>
                <a:gd name="T69" fmla="*/ 15 h 394"/>
                <a:gd name="T70" fmla="*/ 2501 w 2575"/>
                <a:gd name="T71" fmla="*/ 2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75" h="394">
                  <a:moveTo>
                    <a:pt x="2501" y="20"/>
                  </a:moveTo>
                  <a:cubicBezTo>
                    <a:pt x="2499" y="21"/>
                    <a:pt x="2496" y="21"/>
                    <a:pt x="2494" y="22"/>
                  </a:cubicBezTo>
                  <a:cubicBezTo>
                    <a:pt x="2488" y="22"/>
                    <a:pt x="2483" y="22"/>
                    <a:pt x="2477" y="22"/>
                  </a:cubicBezTo>
                  <a:cubicBezTo>
                    <a:pt x="2409" y="18"/>
                    <a:pt x="2344" y="37"/>
                    <a:pt x="2278" y="47"/>
                  </a:cubicBezTo>
                  <a:cubicBezTo>
                    <a:pt x="2091" y="74"/>
                    <a:pt x="1902" y="89"/>
                    <a:pt x="1713" y="111"/>
                  </a:cubicBezTo>
                  <a:cubicBezTo>
                    <a:pt x="1559" y="128"/>
                    <a:pt x="1403" y="134"/>
                    <a:pt x="1248" y="152"/>
                  </a:cubicBezTo>
                  <a:cubicBezTo>
                    <a:pt x="1049" y="174"/>
                    <a:pt x="849" y="186"/>
                    <a:pt x="649" y="207"/>
                  </a:cubicBezTo>
                  <a:cubicBezTo>
                    <a:pt x="468" y="227"/>
                    <a:pt x="287" y="244"/>
                    <a:pt x="107" y="272"/>
                  </a:cubicBezTo>
                  <a:cubicBezTo>
                    <a:pt x="77" y="277"/>
                    <a:pt x="47" y="283"/>
                    <a:pt x="20" y="296"/>
                  </a:cubicBezTo>
                  <a:cubicBezTo>
                    <a:pt x="11" y="301"/>
                    <a:pt x="0" y="306"/>
                    <a:pt x="2" y="318"/>
                  </a:cubicBezTo>
                  <a:cubicBezTo>
                    <a:pt x="3" y="328"/>
                    <a:pt x="12" y="331"/>
                    <a:pt x="20" y="335"/>
                  </a:cubicBezTo>
                  <a:cubicBezTo>
                    <a:pt x="32" y="340"/>
                    <a:pt x="50" y="340"/>
                    <a:pt x="53" y="352"/>
                  </a:cubicBezTo>
                  <a:cubicBezTo>
                    <a:pt x="63" y="394"/>
                    <a:pt x="96" y="387"/>
                    <a:pt x="122" y="385"/>
                  </a:cubicBezTo>
                  <a:cubicBezTo>
                    <a:pt x="248" y="376"/>
                    <a:pt x="374" y="366"/>
                    <a:pt x="500" y="352"/>
                  </a:cubicBezTo>
                  <a:cubicBezTo>
                    <a:pt x="729" y="326"/>
                    <a:pt x="955" y="282"/>
                    <a:pt x="1185" y="267"/>
                  </a:cubicBezTo>
                  <a:cubicBezTo>
                    <a:pt x="1284" y="260"/>
                    <a:pt x="1384" y="251"/>
                    <a:pt x="1483" y="239"/>
                  </a:cubicBezTo>
                  <a:cubicBezTo>
                    <a:pt x="1662" y="218"/>
                    <a:pt x="1842" y="194"/>
                    <a:pt x="2021" y="171"/>
                  </a:cubicBezTo>
                  <a:cubicBezTo>
                    <a:pt x="2039" y="168"/>
                    <a:pt x="2057" y="165"/>
                    <a:pt x="2075" y="162"/>
                  </a:cubicBezTo>
                  <a:cubicBezTo>
                    <a:pt x="2095" y="166"/>
                    <a:pt x="2113" y="148"/>
                    <a:pt x="2134" y="157"/>
                  </a:cubicBezTo>
                  <a:cubicBezTo>
                    <a:pt x="2148" y="161"/>
                    <a:pt x="2162" y="160"/>
                    <a:pt x="2172" y="150"/>
                  </a:cubicBezTo>
                  <a:cubicBezTo>
                    <a:pt x="2184" y="138"/>
                    <a:pt x="2194" y="146"/>
                    <a:pt x="2206" y="149"/>
                  </a:cubicBezTo>
                  <a:cubicBezTo>
                    <a:pt x="2214" y="141"/>
                    <a:pt x="2229" y="150"/>
                    <a:pt x="2234" y="135"/>
                  </a:cubicBezTo>
                  <a:cubicBezTo>
                    <a:pt x="2241" y="129"/>
                    <a:pt x="2256" y="152"/>
                    <a:pt x="2258" y="128"/>
                  </a:cubicBezTo>
                  <a:cubicBezTo>
                    <a:pt x="2310" y="114"/>
                    <a:pt x="2362" y="98"/>
                    <a:pt x="2416" y="94"/>
                  </a:cubicBezTo>
                  <a:cubicBezTo>
                    <a:pt x="2430" y="92"/>
                    <a:pt x="2455" y="105"/>
                    <a:pt x="2448" y="72"/>
                  </a:cubicBezTo>
                  <a:cubicBezTo>
                    <a:pt x="2450" y="71"/>
                    <a:pt x="2450" y="71"/>
                    <a:pt x="2450" y="71"/>
                  </a:cubicBezTo>
                  <a:cubicBezTo>
                    <a:pt x="2453" y="71"/>
                    <a:pt x="2453" y="71"/>
                    <a:pt x="2453" y="71"/>
                  </a:cubicBezTo>
                  <a:cubicBezTo>
                    <a:pt x="2461" y="76"/>
                    <a:pt x="2469" y="77"/>
                    <a:pt x="2475" y="69"/>
                  </a:cubicBezTo>
                  <a:cubicBezTo>
                    <a:pt x="2476" y="68"/>
                    <a:pt x="2476" y="63"/>
                    <a:pt x="2475" y="63"/>
                  </a:cubicBezTo>
                  <a:cubicBezTo>
                    <a:pt x="2468" y="59"/>
                    <a:pt x="2462" y="64"/>
                    <a:pt x="2455" y="67"/>
                  </a:cubicBezTo>
                  <a:cubicBezTo>
                    <a:pt x="2446" y="56"/>
                    <a:pt x="2453" y="52"/>
                    <a:pt x="2463" y="49"/>
                  </a:cubicBezTo>
                  <a:cubicBezTo>
                    <a:pt x="2466" y="50"/>
                    <a:pt x="2468" y="50"/>
                    <a:pt x="2471" y="50"/>
                  </a:cubicBezTo>
                  <a:cubicBezTo>
                    <a:pt x="2471" y="50"/>
                    <a:pt x="2471" y="50"/>
                    <a:pt x="2471" y="50"/>
                  </a:cubicBezTo>
                  <a:cubicBezTo>
                    <a:pt x="2487" y="50"/>
                    <a:pt x="2504" y="50"/>
                    <a:pt x="2516" y="36"/>
                  </a:cubicBezTo>
                  <a:cubicBezTo>
                    <a:pt x="2538" y="36"/>
                    <a:pt x="2551" y="11"/>
                    <a:pt x="2575" y="15"/>
                  </a:cubicBezTo>
                  <a:cubicBezTo>
                    <a:pt x="2549" y="0"/>
                    <a:pt x="2525" y="12"/>
                    <a:pt x="2501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8"/>
            <p:cNvSpPr>
              <a:spLocks noEditPoints="1"/>
            </p:cNvSpPr>
            <p:nvPr userDrawn="1"/>
          </p:nvSpPr>
          <p:spPr bwMode="auto">
            <a:xfrm>
              <a:off x="3929063" y="6350"/>
              <a:ext cx="1911350" cy="1619250"/>
            </a:xfrm>
            <a:custGeom>
              <a:avLst/>
              <a:gdLst>
                <a:gd name="T0" fmla="*/ 47 w 1018"/>
                <a:gd name="T1" fmla="*/ 358 h 862"/>
                <a:gd name="T2" fmla="*/ 51 w 1018"/>
                <a:gd name="T3" fmla="*/ 449 h 862"/>
                <a:gd name="T4" fmla="*/ 70 w 1018"/>
                <a:gd name="T5" fmla="*/ 534 h 862"/>
                <a:gd name="T6" fmla="*/ 182 w 1018"/>
                <a:gd name="T7" fmla="*/ 591 h 862"/>
                <a:gd name="T8" fmla="*/ 210 w 1018"/>
                <a:gd name="T9" fmla="*/ 513 h 862"/>
                <a:gd name="T10" fmla="*/ 403 w 1018"/>
                <a:gd name="T11" fmla="*/ 371 h 862"/>
                <a:gd name="T12" fmla="*/ 332 w 1018"/>
                <a:gd name="T13" fmla="*/ 844 h 862"/>
                <a:gd name="T14" fmla="*/ 395 w 1018"/>
                <a:gd name="T15" fmla="*/ 829 h 862"/>
                <a:gd name="T16" fmla="*/ 514 w 1018"/>
                <a:gd name="T17" fmla="*/ 372 h 862"/>
                <a:gd name="T18" fmla="*/ 586 w 1018"/>
                <a:gd name="T19" fmla="*/ 338 h 862"/>
                <a:gd name="T20" fmla="*/ 588 w 1018"/>
                <a:gd name="T21" fmla="*/ 631 h 862"/>
                <a:gd name="T22" fmla="*/ 588 w 1018"/>
                <a:gd name="T23" fmla="*/ 631 h 862"/>
                <a:gd name="T24" fmla="*/ 609 w 1018"/>
                <a:gd name="T25" fmla="*/ 631 h 862"/>
                <a:gd name="T26" fmla="*/ 609 w 1018"/>
                <a:gd name="T27" fmla="*/ 631 h 862"/>
                <a:gd name="T28" fmla="*/ 692 w 1018"/>
                <a:gd name="T29" fmla="*/ 481 h 862"/>
                <a:gd name="T30" fmla="*/ 843 w 1018"/>
                <a:gd name="T31" fmla="*/ 477 h 862"/>
                <a:gd name="T32" fmla="*/ 978 w 1018"/>
                <a:gd name="T33" fmla="*/ 679 h 862"/>
                <a:gd name="T34" fmla="*/ 996 w 1018"/>
                <a:gd name="T35" fmla="*/ 573 h 862"/>
                <a:gd name="T36" fmla="*/ 946 w 1018"/>
                <a:gd name="T37" fmla="*/ 385 h 862"/>
                <a:gd name="T38" fmla="*/ 907 w 1018"/>
                <a:gd name="T39" fmla="*/ 334 h 862"/>
                <a:gd name="T40" fmla="*/ 753 w 1018"/>
                <a:gd name="T41" fmla="*/ 48 h 862"/>
                <a:gd name="T42" fmla="*/ 666 w 1018"/>
                <a:gd name="T43" fmla="*/ 83 h 862"/>
                <a:gd name="T44" fmla="*/ 673 w 1018"/>
                <a:gd name="T45" fmla="*/ 161 h 862"/>
                <a:gd name="T46" fmla="*/ 582 w 1018"/>
                <a:gd name="T47" fmla="*/ 89 h 862"/>
                <a:gd name="T48" fmla="*/ 486 w 1018"/>
                <a:gd name="T49" fmla="*/ 48 h 862"/>
                <a:gd name="T50" fmla="*/ 426 w 1018"/>
                <a:gd name="T51" fmla="*/ 250 h 862"/>
                <a:gd name="T52" fmla="*/ 276 w 1018"/>
                <a:gd name="T53" fmla="*/ 318 h 862"/>
                <a:gd name="T54" fmla="*/ 281 w 1018"/>
                <a:gd name="T55" fmla="*/ 191 h 862"/>
                <a:gd name="T56" fmla="*/ 279 w 1018"/>
                <a:gd name="T57" fmla="*/ 76 h 862"/>
                <a:gd name="T58" fmla="*/ 171 w 1018"/>
                <a:gd name="T59" fmla="*/ 100 h 862"/>
                <a:gd name="T60" fmla="*/ 59 w 1018"/>
                <a:gd name="T61" fmla="*/ 358 h 862"/>
                <a:gd name="T62" fmla="*/ 725 w 1018"/>
                <a:gd name="T63" fmla="*/ 232 h 862"/>
                <a:gd name="T64" fmla="*/ 779 w 1018"/>
                <a:gd name="T65" fmla="*/ 382 h 862"/>
                <a:gd name="T66" fmla="*/ 697 w 1018"/>
                <a:gd name="T67" fmla="*/ 28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18" h="862">
                  <a:moveTo>
                    <a:pt x="59" y="358"/>
                  </a:moveTo>
                  <a:cubicBezTo>
                    <a:pt x="55" y="358"/>
                    <a:pt x="51" y="357"/>
                    <a:pt x="47" y="358"/>
                  </a:cubicBezTo>
                  <a:cubicBezTo>
                    <a:pt x="29" y="362"/>
                    <a:pt x="8" y="362"/>
                    <a:pt x="2" y="386"/>
                  </a:cubicBezTo>
                  <a:cubicBezTo>
                    <a:pt x="0" y="398"/>
                    <a:pt x="40" y="448"/>
                    <a:pt x="51" y="449"/>
                  </a:cubicBezTo>
                  <a:cubicBezTo>
                    <a:pt x="97" y="456"/>
                    <a:pt x="97" y="456"/>
                    <a:pt x="79" y="502"/>
                  </a:cubicBezTo>
                  <a:cubicBezTo>
                    <a:pt x="75" y="512"/>
                    <a:pt x="70" y="523"/>
                    <a:pt x="70" y="534"/>
                  </a:cubicBezTo>
                  <a:cubicBezTo>
                    <a:pt x="69" y="550"/>
                    <a:pt x="60" y="573"/>
                    <a:pt x="83" y="580"/>
                  </a:cubicBezTo>
                  <a:cubicBezTo>
                    <a:pt x="115" y="590"/>
                    <a:pt x="149" y="598"/>
                    <a:pt x="182" y="591"/>
                  </a:cubicBezTo>
                  <a:cubicBezTo>
                    <a:pt x="196" y="589"/>
                    <a:pt x="208" y="578"/>
                    <a:pt x="208" y="559"/>
                  </a:cubicBezTo>
                  <a:cubicBezTo>
                    <a:pt x="208" y="544"/>
                    <a:pt x="209" y="528"/>
                    <a:pt x="210" y="513"/>
                  </a:cubicBezTo>
                  <a:cubicBezTo>
                    <a:pt x="211" y="482"/>
                    <a:pt x="210" y="443"/>
                    <a:pt x="238" y="427"/>
                  </a:cubicBezTo>
                  <a:cubicBezTo>
                    <a:pt x="286" y="398"/>
                    <a:pt x="343" y="388"/>
                    <a:pt x="403" y="371"/>
                  </a:cubicBezTo>
                  <a:cubicBezTo>
                    <a:pt x="386" y="444"/>
                    <a:pt x="369" y="509"/>
                    <a:pt x="354" y="576"/>
                  </a:cubicBezTo>
                  <a:cubicBezTo>
                    <a:pt x="333" y="664"/>
                    <a:pt x="320" y="753"/>
                    <a:pt x="332" y="844"/>
                  </a:cubicBezTo>
                  <a:cubicBezTo>
                    <a:pt x="334" y="862"/>
                    <a:pt x="350" y="858"/>
                    <a:pt x="351" y="858"/>
                  </a:cubicBezTo>
                  <a:cubicBezTo>
                    <a:pt x="365" y="846"/>
                    <a:pt x="386" y="841"/>
                    <a:pt x="395" y="829"/>
                  </a:cubicBezTo>
                  <a:cubicBezTo>
                    <a:pt x="410" y="808"/>
                    <a:pt x="418" y="781"/>
                    <a:pt x="426" y="756"/>
                  </a:cubicBezTo>
                  <a:cubicBezTo>
                    <a:pt x="463" y="630"/>
                    <a:pt x="490" y="501"/>
                    <a:pt x="514" y="372"/>
                  </a:cubicBezTo>
                  <a:cubicBezTo>
                    <a:pt x="524" y="323"/>
                    <a:pt x="547" y="297"/>
                    <a:pt x="593" y="285"/>
                  </a:cubicBezTo>
                  <a:cubicBezTo>
                    <a:pt x="596" y="304"/>
                    <a:pt x="591" y="322"/>
                    <a:pt x="586" y="338"/>
                  </a:cubicBezTo>
                  <a:cubicBezTo>
                    <a:pt x="566" y="401"/>
                    <a:pt x="553" y="465"/>
                    <a:pt x="558" y="530"/>
                  </a:cubicBezTo>
                  <a:cubicBezTo>
                    <a:pt x="560" y="563"/>
                    <a:pt x="546" y="607"/>
                    <a:pt x="588" y="631"/>
                  </a:cubicBezTo>
                  <a:cubicBezTo>
                    <a:pt x="588" y="631"/>
                    <a:pt x="588" y="631"/>
                    <a:pt x="588" y="631"/>
                  </a:cubicBezTo>
                  <a:cubicBezTo>
                    <a:pt x="588" y="631"/>
                    <a:pt x="588" y="631"/>
                    <a:pt x="588" y="631"/>
                  </a:cubicBezTo>
                  <a:cubicBezTo>
                    <a:pt x="591" y="641"/>
                    <a:pt x="594" y="650"/>
                    <a:pt x="598" y="661"/>
                  </a:cubicBezTo>
                  <a:cubicBezTo>
                    <a:pt x="607" y="651"/>
                    <a:pt x="609" y="642"/>
                    <a:pt x="609" y="631"/>
                  </a:cubicBezTo>
                  <a:cubicBezTo>
                    <a:pt x="607" y="629"/>
                    <a:pt x="604" y="627"/>
                    <a:pt x="602" y="626"/>
                  </a:cubicBezTo>
                  <a:cubicBezTo>
                    <a:pt x="604" y="625"/>
                    <a:pt x="607" y="626"/>
                    <a:pt x="609" y="631"/>
                  </a:cubicBezTo>
                  <a:cubicBezTo>
                    <a:pt x="624" y="577"/>
                    <a:pt x="623" y="519"/>
                    <a:pt x="642" y="463"/>
                  </a:cubicBezTo>
                  <a:cubicBezTo>
                    <a:pt x="658" y="474"/>
                    <a:pt x="674" y="479"/>
                    <a:pt x="692" y="481"/>
                  </a:cubicBezTo>
                  <a:cubicBezTo>
                    <a:pt x="733" y="487"/>
                    <a:pt x="770" y="466"/>
                    <a:pt x="810" y="461"/>
                  </a:cubicBezTo>
                  <a:cubicBezTo>
                    <a:pt x="830" y="459"/>
                    <a:pt x="836" y="462"/>
                    <a:pt x="843" y="477"/>
                  </a:cubicBezTo>
                  <a:cubicBezTo>
                    <a:pt x="865" y="521"/>
                    <a:pt x="881" y="567"/>
                    <a:pt x="890" y="617"/>
                  </a:cubicBezTo>
                  <a:cubicBezTo>
                    <a:pt x="902" y="691"/>
                    <a:pt x="905" y="690"/>
                    <a:pt x="978" y="679"/>
                  </a:cubicBezTo>
                  <a:cubicBezTo>
                    <a:pt x="1013" y="674"/>
                    <a:pt x="1018" y="655"/>
                    <a:pt x="1013" y="627"/>
                  </a:cubicBezTo>
                  <a:cubicBezTo>
                    <a:pt x="1010" y="609"/>
                    <a:pt x="1005" y="590"/>
                    <a:pt x="996" y="573"/>
                  </a:cubicBezTo>
                  <a:cubicBezTo>
                    <a:pt x="971" y="523"/>
                    <a:pt x="959" y="469"/>
                    <a:pt x="943" y="416"/>
                  </a:cubicBezTo>
                  <a:cubicBezTo>
                    <a:pt x="939" y="404"/>
                    <a:pt x="941" y="394"/>
                    <a:pt x="946" y="385"/>
                  </a:cubicBezTo>
                  <a:cubicBezTo>
                    <a:pt x="958" y="363"/>
                    <a:pt x="952" y="345"/>
                    <a:pt x="929" y="342"/>
                  </a:cubicBezTo>
                  <a:cubicBezTo>
                    <a:pt x="920" y="341"/>
                    <a:pt x="913" y="345"/>
                    <a:pt x="907" y="334"/>
                  </a:cubicBezTo>
                  <a:cubicBezTo>
                    <a:pt x="880" y="282"/>
                    <a:pt x="848" y="233"/>
                    <a:pt x="825" y="180"/>
                  </a:cubicBezTo>
                  <a:cubicBezTo>
                    <a:pt x="805" y="134"/>
                    <a:pt x="781" y="90"/>
                    <a:pt x="753" y="48"/>
                  </a:cubicBezTo>
                  <a:cubicBezTo>
                    <a:pt x="749" y="41"/>
                    <a:pt x="743" y="28"/>
                    <a:pt x="735" y="32"/>
                  </a:cubicBezTo>
                  <a:cubicBezTo>
                    <a:pt x="710" y="45"/>
                    <a:pt x="684" y="60"/>
                    <a:pt x="666" y="83"/>
                  </a:cubicBezTo>
                  <a:cubicBezTo>
                    <a:pt x="653" y="100"/>
                    <a:pt x="673" y="112"/>
                    <a:pt x="676" y="127"/>
                  </a:cubicBezTo>
                  <a:cubicBezTo>
                    <a:pt x="678" y="139"/>
                    <a:pt x="696" y="150"/>
                    <a:pt x="673" y="161"/>
                  </a:cubicBezTo>
                  <a:cubicBezTo>
                    <a:pt x="636" y="178"/>
                    <a:pt x="601" y="201"/>
                    <a:pt x="557" y="213"/>
                  </a:cubicBezTo>
                  <a:cubicBezTo>
                    <a:pt x="566" y="170"/>
                    <a:pt x="573" y="129"/>
                    <a:pt x="582" y="89"/>
                  </a:cubicBezTo>
                  <a:cubicBezTo>
                    <a:pt x="592" y="45"/>
                    <a:pt x="584" y="29"/>
                    <a:pt x="539" y="12"/>
                  </a:cubicBezTo>
                  <a:cubicBezTo>
                    <a:pt x="506" y="0"/>
                    <a:pt x="499" y="30"/>
                    <a:pt x="486" y="48"/>
                  </a:cubicBezTo>
                  <a:cubicBezTo>
                    <a:pt x="474" y="64"/>
                    <a:pt x="466" y="83"/>
                    <a:pt x="462" y="103"/>
                  </a:cubicBezTo>
                  <a:cubicBezTo>
                    <a:pt x="450" y="152"/>
                    <a:pt x="438" y="201"/>
                    <a:pt x="426" y="250"/>
                  </a:cubicBezTo>
                  <a:cubicBezTo>
                    <a:pt x="423" y="263"/>
                    <a:pt x="421" y="275"/>
                    <a:pt x="406" y="280"/>
                  </a:cubicBezTo>
                  <a:cubicBezTo>
                    <a:pt x="363" y="292"/>
                    <a:pt x="319" y="305"/>
                    <a:pt x="276" y="318"/>
                  </a:cubicBezTo>
                  <a:cubicBezTo>
                    <a:pt x="255" y="324"/>
                    <a:pt x="252" y="314"/>
                    <a:pt x="255" y="297"/>
                  </a:cubicBezTo>
                  <a:cubicBezTo>
                    <a:pt x="261" y="261"/>
                    <a:pt x="266" y="225"/>
                    <a:pt x="281" y="191"/>
                  </a:cubicBezTo>
                  <a:cubicBezTo>
                    <a:pt x="294" y="161"/>
                    <a:pt x="298" y="130"/>
                    <a:pt x="300" y="99"/>
                  </a:cubicBezTo>
                  <a:cubicBezTo>
                    <a:pt x="301" y="83"/>
                    <a:pt x="297" y="76"/>
                    <a:pt x="279" y="76"/>
                  </a:cubicBezTo>
                  <a:cubicBezTo>
                    <a:pt x="261" y="75"/>
                    <a:pt x="242" y="71"/>
                    <a:pt x="224" y="66"/>
                  </a:cubicBezTo>
                  <a:cubicBezTo>
                    <a:pt x="192" y="57"/>
                    <a:pt x="183" y="72"/>
                    <a:pt x="171" y="100"/>
                  </a:cubicBezTo>
                  <a:cubicBezTo>
                    <a:pt x="143" y="164"/>
                    <a:pt x="145" y="233"/>
                    <a:pt x="126" y="298"/>
                  </a:cubicBezTo>
                  <a:cubicBezTo>
                    <a:pt x="114" y="341"/>
                    <a:pt x="97" y="356"/>
                    <a:pt x="59" y="358"/>
                  </a:cubicBezTo>
                  <a:close/>
                  <a:moveTo>
                    <a:pt x="697" y="282"/>
                  </a:moveTo>
                  <a:cubicBezTo>
                    <a:pt x="703" y="265"/>
                    <a:pt x="715" y="249"/>
                    <a:pt x="725" y="232"/>
                  </a:cubicBezTo>
                  <a:cubicBezTo>
                    <a:pt x="757" y="273"/>
                    <a:pt x="777" y="314"/>
                    <a:pt x="794" y="358"/>
                  </a:cubicBezTo>
                  <a:cubicBezTo>
                    <a:pt x="802" y="378"/>
                    <a:pt x="797" y="383"/>
                    <a:pt x="779" y="382"/>
                  </a:cubicBezTo>
                  <a:cubicBezTo>
                    <a:pt x="774" y="382"/>
                    <a:pt x="769" y="383"/>
                    <a:pt x="764" y="383"/>
                  </a:cubicBezTo>
                  <a:cubicBezTo>
                    <a:pt x="618" y="393"/>
                    <a:pt x="664" y="384"/>
                    <a:pt x="697" y="2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9"/>
            <p:cNvSpPr>
              <a:spLocks noEditPoints="1"/>
            </p:cNvSpPr>
            <p:nvPr userDrawn="1"/>
          </p:nvSpPr>
          <p:spPr bwMode="auto">
            <a:xfrm>
              <a:off x="6592888" y="-477838"/>
              <a:ext cx="1638300" cy="1947863"/>
            </a:xfrm>
            <a:custGeom>
              <a:avLst/>
              <a:gdLst>
                <a:gd name="T0" fmla="*/ 14 w 873"/>
                <a:gd name="T1" fmla="*/ 1009 h 1036"/>
                <a:gd name="T2" fmla="*/ 20 w 873"/>
                <a:gd name="T3" fmla="*/ 1026 h 1036"/>
                <a:gd name="T4" fmla="*/ 44 w 873"/>
                <a:gd name="T5" fmla="*/ 1024 h 1036"/>
                <a:gd name="T6" fmla="*/ 118 w 873"/>
                <a:gd name="T7" fmla="*/ 878 h 1036"/>
                <a:gd name="T8" fmla="*/ 151 w 873"/>
                <a:gd name="T9" fmla="*/ 746 h 1036"/>
                <a:gd name="T10" fmla="*/ 167 w 873"/>
                <a:gd name="T11" fmla="*/ 764 h 1036"/>
                <a:gd name="T12" fmla="*/ 280 w 873"/>
                <a:gd name="T13" fmla="*/ 911 h 1036"/>
                <a:gd name="T14" fmla="*/ 435 w 873"/>
                <a:gd name="T15" fmla="*/ 964 h 1036"/>
                <a:gd name="T16" fmla="*/ 466 w 873"/>
                <a:gd name="T17" fmla="*/ 913 h 1036"/>
                <a:gd name="T18" fmla="*/ 696 w 873"/>
                <a:gd name="T19" fmla="*/ 846 h 1036"/>
                <a:gd name="T20" fmla="*/ 762 w 873"/>
                <a:gd name="T21" fmla="*/ 639 h 1036"/>
                <a:gd name="T22" fmla="*/ 639 w 873"/>
                <a:gd name="T23" fmla="*/ 496 h 1036"/>
                <a:gd name="T24" fmla="*/ 650 w 873"/>
                <a:gd name="T25" fmla="*/ 490 h 1036"/>
                <a:gd name="T26" fmla="*/ 676 w 873"/>
                <a:gd name="T27" fmla="*/ 443 h 1036"/>
                <a:gd name="T28" fmla="*/ 650 w 873"/>
                <a:gd name="T29" fmla="*/ 416 h 1036"/>
                <a:gd name="T30" fmla="*/ 650 w 873"/>
                <a:gd name="T31" fmla="*/ 401 h 1036"/>
                <a:gd name="T32" fmla="*/ 766 w 873"/>
                <a:gd name="T33" fmla="*/ 311 h 1036"/>
                <a:gd name="T34" fmla="*/ 837 w 873"/>
                <a:gd name="T35" fmla="*/ 325 h 1036"/>
                <a:gd name="T36" fmla="*/ 837 w 873"/>
                <a:gd name="T37" fmla="*/ 325 h 1036"/>
                <a:gd name="T38" fmla="*/ 863 w 873"/>
                <a:gd name="T39" fmla="*/ 362 h 1036"/>
                <a:gd name="T40" fmla="*/ 858 w 873"/>
                <a:gd name="T41" fmla="*/ 317 h 1036"/>
                <a:gd name="T42" fmla="*/ 861 w 873"/>
                <a:gd name="T43" fmla="*/ 281 h 1036"/>
                <a:gd name="T44" fmla="*/ 677 w 873"/>
                <a:gd name="T45" fmla="*/ 218 h 1036"/>
                <a:gd name="T46" fmla="*/ 613 w 873"/>
                <a:gd name="T47" fmla="*/ 265 h 1036"/>
                <a:gd name="T48" fmla="*/ 474 w 873"/>
                <a:gd name="T49" fmla="*/ 462 h 1036"/>
                <a:gd name="T50" fmla="*/ 446 w 873"/>
                <a:gd name="T51" fmla="*/ 482 h 1036"/>
                <a:gd name="T52" fmla="*/ 227 w 873"/>
                <a:gd name="T53" fmla="*/ 529 h 1036"/>
                <a:gd name="T54" fmla="*/ 204 w 873"/>
                <a:gd name="T55" fmla="*/ 507 h 1036"/>
                <a:gd name="T56" fmla="*/ 256 w 873"/>
                <a:gd name="T57" fmla="*/ 298 h 1036"/>
                <a:gd name="T58" fmla="*/ 306 w 873"/>
                <a:gd name="T59" fmla="*/ 72 h 1036"/>
                <a:gd name="T60" fmla="*/ 256 w 873"/>
                <a:gd name="T61" fmla="*/ 12 h 1036"/>
                <a:gd name="T62" fmla="*/ 217 w 873"/>
                <a:gd name="T63" fmla="*/ 37 h 1036"/>
                <a:gd name="T64" fmla="*/ 173 w 873"/>
                <a:gd name="T65" fmla="*/ 140 h 1036"/>
                <a:gd name="T66" fmla="*/ 88 w 873"/>
                <a:gd name="T67" fmla="*/ 513 h 1036"/>
                <a:gd name="T68" fmla="*/ 57 w 873"/>
                <a:gd name="T69" fmla="*/ 633 h 1036"/>
                <a:gd name="T70" fmla="*/ 14 w 873"/>
                <a:gd name="T71" fmla="*/ 1009 h 1036"/>
                <a:gd name="T72" fmla="*/ 431 w 873"/>
                <a:gd name="T73" fmla="*/ 585 h 1036"/>
                <a:gd name="T74" fmla="*/ 442 w 873"/>
                <a:gd name="T75" fmla="*/ 583 h 1036"/>
                <a:gd name="T76" fmla="*/ 566 w 873"/>
                <a:gd name="T77" fmla="*/ 617 h 1036"/>
                <a:gd name="T78" fmla="*/ 617 w 873"/>
                <a:gd name="T79" fmla="*/ 656 h 1036"/>
                <a:gd name="T80" fmla="*/ 629 w 873"/>
                <a:gd name="T81" fmla="*/ 754 h 1036"/>
                <a:gd name="T82" fmla="*/ 521 w 873"/>
                <a:gd name="T83" fmla="*/ 826 h 1036"/>
                <a:gd name="T84" fmla="*/ 469 w 873"/>
                <a:gd name="T85" fmla="*/ 873 h 1036"/>
                <a:gd name="T86" fmla="*/ 456 w 873"/>
                <a:gd name="T87" fmla="*/ 875 h 1036"/>
                <a:gd name="T88" fmla="*/ 440 w 873"/>
                <a:gd name="T89" fmla="*/ 881 h 1036"/>
                <a:gd name="T90" fmla="*/ 440 w 873"/>
                <a:gd name="T91" fmla="*/ 881 h 1036"/>
                <a:gd name="T92" fmla="*/ 440 w 873"/>
                <a:gd name="T93" fmla="*/ 881 h 1036"/>
                <a:gd name="T94" fmla="*/ 370 w 873"/>
                <a:gd name="T95" fmla="*/ 820 h 1036"/>
                <a:gd name="T96" fmla="*/ 313 w 873"/>
                <a:gd name="T97" fmla="*/ 762 h 1036"/>
                <a:gd name="T98" fmla="*/ 205 w 873"/>
                <a:gd name="T99" fmla="*/ 650 h 1036"/>
                <a:gd name="T100" fmla="*/ 431 w 873"/>
                <a:gd name="T101" fmla="*/ 585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3" h="1036">
                  <a:moveTo>
                    <a:pt x="14" y="1009"/>
                  </a:moveTo>
                  <a:cubicBezTo>
                    <a:pt x="14" y="1015"/>
                    <a:pt x="9" y="1032"/>
                    <a:pt x="20" y="1026"/>
                  </a:cubicBezTo>
                  <a:cubicBezTo>
                    <a:pt x="29" y="1021"/>
                    <a:pt x="33" y="1036"/>
                    <a:pt x="44" y="1024"/>
                  </a:cubicBezTo>
                  <a:cubicBezTo>
                    <a:pt x="83" y="982"/>
                    <a:pt x="105" y="933"/>
                    <a:pt x="118" y="878"/>
                  </a:cubicBezTo>
                  <a:cubicBezTo>
                    <a:pt x="129" y="836"/>
                    <a:pt x="139" y="793"/>
                    <a:pt x="151" y="746"/>
                  </a:cubicBezTo>
                  <a:cubicBezTo>
                    <a:pt x="159" y="755"/>
                    <a:pt x="164" y="759"/>
                    <a:pt x="167" y="764"/>
                  </a:cubicBezTo>
                  <a:cubicBezTo>
                    <a:pt x="205" y="813"/>
                    <a:pt x="243" y="862"/>
                    <a:pt x="280" y="911"/>
                  </a:cubicBezTo>
                  <a:cubicBezTo>
                    <a:pt x="320" y="964"/>
                    <a:pt x="374" y="978"/>
                    <a:pt x="435" y="964"/>
                  </a:cubicBezTo>
                  <a:cubicBezTo>
                    <a:pt x="460" y="959"/>
                    <a:pt x="488" y="949"/>
                    <a:pt x="466" y="913"/>
                  </a:cubicBezTo>
                  <a:cubicBezTo>
                    <a:pt x="550" y="909"/>
                    <a:pt x="628" y="898"/>
                    <a:pt x="696" y="846"/>
                  </a:cubicBezTo>
                  <a:cubicBezTo>
                    <a:pt x="763" y="796"/>
                    <a:pt x="789" y="719"/>
                    <a:pt x="762" y="639"/>
                  </a:cubicBezTo>
                  <a:cubicBezTo>
                    <a:pt x="741" y="574"/>
                    <a:pt x="691" y="535"/>
                    <a:pt x="639" y="496"/>
                  </a:cubicBezTo>
                  <a:cubicBezTo>
                    <a:pt x="644" y="494"/>
                    <a:pt x="647" y="492"/>
                    <a:pt x="650" y="490"/>
                  </a:cubicBezTo>
                  <a:cubicBezTo>
                    <a:pt x="665" y="478"/>
                    <a:pt x="673" y="460"/>
                    <a:pt x="676" y="443"/>
                  </a:cubicBezTo>
                  <a:cubicBezTo>
                    <a:pt x="679" y="429"/>
                    <a:pt x="671" y="415"/>
                    <a:pt x="650" y="416"/>
                  </a:cubicBezTo>
                  <a:cubicBezTo>
                    <a:pt x="643" y="416"/>
                    <a:pt x="646" y="404"/>
                    <a:pt x="650" y="401"/>
                  </a:cubicBezTo>
                  <a:cubicBezTo>
                    <a:pt x="689" y="371"/>
                    <a:pt x="702" y="310"/>
                    <a:pt x="766" y="311"/>
                  </a:cubicBezTo>
                  <a:cubicBezTo>
                    <a:pt x="791" y="312"/>
                    <a:pt x="813" y="322"/>
                    <a:pt x="837" y="325"/>
                  </a:cubicBezTo>
                  <a:cubicBezTo>
                    <a:pt x="837" y="325"/>
                    <a:pt x="837" y="325"/>
                    <a:pt x="837" y="325"/>
                  </a:cubicBezTo>
                  <a:cubicBezTo>
                    <a:pt x="840" y="341"/>
                    <a:pt x="860" y="345"/>
                    <a:pt x="863" y="362"/>
                  </a:cubicBezTo>
                  <a:cubicBezTo>
                    <a:pt x="870" y="345"/>
                    <a:pt x="868" y="331"/>
                    <a:pt x="858" y="317"/>
                  </a:cubicBezTo>
                  <a:cubicBezTo>
                    <a:pt x="873" y="306"/>
                    <a:pt x="868" y="294"/>
                    <a:pt x="861" y="281"/>
                  </a:cubicBezTo>
                  <a:cubicBezTo>
                    <a:pt x="835" y="230"/>
                    <a:pt x="755" y="177"/>
                    <a:pt x="677" y="218"/>
                  </a:cubicBezTo>
                  <a:cubicBezTo>
                    <a:pt x="653" y="231"/>
                    <a:pt x="632" y="246"/>
                    <a:pt x="613" y="265"/>
                  </a:cubicBezTo>
                  <a:cubicBezTo>
                    <a:pt x="555" y="322"/>
                    <a:pt x="490" y="375"/>
                    <a:pt x="474" y="462"/>
                  </a:cubicBezTo>
                  <a:cubicBezTo>
                    <a:pt x="470" y="480"/>
                    <a:pt x="457" y="478"/>
                    <a:pt x="446" y="482"/>
                  </a:cubicBezTo>
                  <a:cubicBezTo>
                    <a:pt x="374" y="504"/>
                    <a:pt x="301" y="514"/>
                    <a:pt x="227" y="529"/>
                  </a:cubicBezTo>
                  <a:cubicBezTo>
                    <a:pt x="205" y="533"/>
                    <a:pt x="200" y="526"/>
                    <a:pt x="204" y="507"/>
                  </a:cubicBezTo>
                  <a:cubicBezTo>
                    <a:pt x="221" y="437"/>
                    <a:pt x="236" y="367"/>
                    <a:pt x="256" y="298"/>
                  </a:cubicBezTo>
                  <a:cubicBezTo>
                    <a:pt x="277" y="223"/>
                    <a:pt x="288" y="147"/>
                    <a:pt x="306" y="72"/>
                  </a:cubicBezTo>
                  <a:cubicBezTo>
                    <a:pt x="315" y="32"/>
                    <a:pt x="281" y="24"/>
                    <a:pt x="256" y="12"/>
                  </a:cubicBezTo>
                  <a:cubicBezTo>
                    <a:pt x="233" y="0"/>
                    <a:pt x="226" y="24"/>
                    <a:pt x="217" y="37"/>
                  </a:cubicBezTo>
                  <a:cubicBezTo>
                    <a:pt x="194" y="68"/>
                    <a:pt x="181" y="103"/>
                    <a:pt x="173" y="140"/>
                  </a:cubicBezTo>
                  <a:cubicBezTo>
                    <a:pt x="145" y="265"/>
                    <a:pt x="120" y="390"/>
                    <a:pt x="88" y="513"/>
                  </a:cubicBezTo>
                  <a:cubicBezTo>
                    <a:pt x="77" y="553"/>
                    <a:pt x="64" y="591"/>
                    <a:pt x="57" y="633"/>
                  </a:cubicBezTo>
                  <a:cubicBezTo>
                    <a:pt x="35" y="758"/>
                    <a:pt x="0" y="881"/>
                    <a:pt x="14" y="1009"/>
                  </a:cubicBezTo>
                  <a:close/>
                  <a:moveTo>
                    <a:pt x="431" y="585"/>
                  </a:moveTo>
                  <a:cubicBezTo>
                    <a:pt x="435" y="585"/>
                    <a:pt x="439" y="585"/>
                    <a:pt x="442" y="583"/>
                  </a:cubicBezTo>
                  <a:cubicBezTo>
                    <a:pt x="498" y="542"/>
                    <a:pt x="531" y="579"/>
                    <a:pt x="566" y="617"/>
                  </a:cubicBezTo>
                  <a:cubicBezTo>
                    <a:pt x="580" y="633"/>
                    <a:pt x="598" y="647"/>
                    <a:pt x="617" y="656"/>
                  </a:cubicBezTo>
                  <a:cubicBezTo>
                    <a:pt x="666" y="679"/>
                    <a:pt x="659" y="719"/>
                    <a:pt x="629" y="754"/>
                  </a:cubicBezTo>
                  <a:cubicBezTo>
                    <a:pt x="601" y="788"/>
                    <a:pt x="559" y="807"/>
                    <a:pt x="521" y="826"/>
                  </a:cubicBezTo>
                  <a:cubicBezTo>
                    <a:pt x="497" y="838"/>
                    <a:pt x="475" y="843"/>
                    <a:pt x="469" y="873"/>
                  </a:cubicBezTo>
                  <a:cubicBezTo>
                    <a:pt x="469" y="874"/>
                    <a:pt x="461" y="874"/>
                    <a:pt x="456" y="875"/>
                  </a:cubicBezTo>
                  <a:cubicBezTo>
                    <a:pt x="451" y="877"/>
                    <a:pt x="445" y="879"/>
                    <a:pt x="440" y="881"/>
                  </a:cubicBezTo>
                  <a:cubicBezTo>
                    <a:pt x="440" y="881"/>
                    <a:pt x="440" y="881"/>
                    <a:pt x="440" y="881"/>
                  </a:cubicBezTo>
                  <a:cubicBezTo>
                    <a:pt x="440" y="881"/>
                    <a:pt x="440" y="881"/>
                    <a:pt x="440" y="881"/>
                  </a:cubicBezTo>
                  <a:cubicBezTo>
                    <a:pt x="428" y="848"/>
                    <a:pt x="393" y="841"/>
                    <a:pt x="370" y="820"/>
                  </a:cubicBezTo>
                  <a:cubicBezTo>
                    <a:pt x="350" y="802"/>
                    <a:pt x="331" y="783"/>
                    <a:pt x="313" y="762"/>
                  </a:cubicBezTo>
                  <a:cubicBezTo>
                    <a:pt x="280" y="723"/>
                    <a:pt x="241" y="688"/>
                    <a:pt x="205" y="650"/>
                  </a:cubicBezTo>
                  <a:cubicBezTo>
                    <a:pt x="278" y="625"/>
                    <a:pt x="353" y="599"/>
                    <a:pt x="431" y="58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314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1" y="1921224"/>
            <a:ext cx="10847387" cy="3155600"/>
            <a:chOff x="673101" y="1921224"/>
            <a:chExt cx="10847387" cy="3155600"/>
          </a:xfrm>
        </p:grpSpPr>
        <p:grpSp>
          <p:nvGrpSpPr>
            <p:cNvPr id="6" name="î$ḻiḋe"/>
            <p:cNvGrpSpPr/>
            <p:nvPr/>
          </p:nvGrpSpPr>
          <p:grpSpPr>
            <a:xfrm>
              <a:off x="4562475" y="1921224"/>
              <a:ext cx="6958013" cy="2110921"/>
              <a:chOff x="734960" y="1283049"/>
              <a:chExt cx="5532452" cy="2110921"/>
            </a:xfrm>
          </p:grpSpPr>
          <p:sp>
            <p:nvSpPr>
              <p:cNvPr id="11" name="íṣḻîḋé"/>
              <p:cNvSpPr/>
              <p:nvPr/>
            </p:nvSpPr>
            <p:spPr>
              <a:xfrm>
                <a:off x="734960" y="1283049"/>
                <a:ext cx="2684476" cy="1663816"/>
              </a:xfrm>
              <a:prstGeom prst="rect">
                <a:avLst/>
              </a:prstGeom>
              <a:blipFill>
                <a:blip r:embed="rId2"/>
                <a:stretch>
                  <a:fillRect t="-26294" b="-25896"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2" name="işļïḋe"/>
              <p:cNvSpPr/>
              <p:nvPr/>
            </p:nvSpPr>
            <p:spPr>
              <a:xfrm>
                <a:off x="734961" y="2946557"/>
                <a:ext cx="2684476" cy="447413"/>
              </a:xfrm>
              <a:prstGeom prst="rect">
                <a:avLst/>
              </a:prstGeom>
              <a:solidFill>
                <a:schemeClr val="accent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sz="2000" b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íšlîḑè"/>
              <p:cNvSpPr/>
              <p:nvPr/>
            </p:nvSpPr>
            <p:spPr>
              <a:xfrm>
                <a:off x="2021272" y="2856633"/>
                <a:ext cx="111853" cy="96426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4" name="íş1ïḓê"/>
              <p:cNvSpPr/>
              <p:nvPr/>
            </p:nvSpPr>
            <p:spPr>
              <a:xfrm>
                <a:off x="3582935" y="1283049"/>
                <a:ext cx="2684476" cy="1663816"/>
              </a:xfrm>
              <a:prstGeom prst="rect">
                <a:avLst/>
              </a:prstGeom>
              <a:blipFill>
                <a:blip r:embed="rId3"/>
                <a:stretch>
                  <a:fillRect t="-17775" b="-17505"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5" name="îś1ïdè"/>
              <p:cNvSpPr/>
              <p:nvPr/>
            </p:nvSpPr>
            <p:spPr>
              <a:xfrm>
                <a:off x="3582936" y="2946557"/>
                <a:ext cx="2684476" cy="44741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sz="2000" b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îsľiḍé"/>
              <p:cNvSpPr/>
              <p:nvPr/>
            </p:nvSpPr>
            <p:spPr>
              <a:xfrm>
                <a:off x="4869247" y="2856633"/>
                <a:ext cx="111853" cy="96426"/>
              </a:xfrm>
              <a:prstGeom prst="triangl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</p:grpSp>
        <p:sp>
          <p:nvSpPr>
            <p:cNvPr id="7" name="islîḋê"/>
            <p:cNvSpPr txBox="1"/>
            <p:nvPr/>
          </p:nvSpPr>
          <p:spPr>
            <a:xfrm>
              <a:off x="673102" y="2043839"/>
              <a:ext cx="3889373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  <a:endParaRPr lang="en-US" sz="2000" b="1" dirty="0"/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  <a:endParaRPr lang="en-US" sz="2000" b="1" dirty="0"/>
            </a:p>
          </p:txBody>
        </p:sp>
        <p:sp>
          <p:nvSpPr>
            <p:cNvPr id="8" name="îṥḻïḋe"/>
            <p:cNvSpPr txBox="1"/>
            <p:nvPr/>
          </p:nvSpPr>
          <p:spPr>
            <a:xfrm>
              <a:off x="673101" y="2896000"/>
              <a:ext cx="3889374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ctr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  <a:endParaRPr lang="en-US" sz="1200" dirty="0"/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Adjust the spacing to adapt to Chinese typesetting, use the reference line in PPT.</a:t>
              </a:r>
              <a:endParaRPr lang="en-US" sz="1200" dirty="0"/>
            </a:p>
          </p:txBody>
        </p:sp>
        <p:sp>
          <p:nvSpPr>
            <p:cNvPr id="9" name="îsḷïḋè"/>
            <p:cNvSpPr/>
            <p:nvPr/>
          </p:nvSpPr>
          <p:spPr bwMode="auto">
            <a:xfrm>
              <a:off x="4757315" y="4192265"/>
              <a:ext cx="2986510" cy="884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endParaRPr lang="en-US" altLang="zh-CN" sz="1100" dirty="0"/>
            </a:p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100" dirty="0"/>
                <a:t>……</a:t>
              </a:r>
              <a:endParaRPr lang="zh-CN" altLang="en-US" sz="1100" dirty="0"/>
            </a:p>
          </p:txBody>
        </p:sp>
        <p:sp>
          <p:nvSpPr>
            <p:cNvPr id="10" name="íṡḷiďê"/>
            <p:cNvSpPr/>
            <p:nvPr/>
          </p:nvSpPr>
          <p:spPr bwMode="auto">
            <a:xfrm>
              <a:off x="8339136" y="4192265"/>
              <a:ext cx="2986510" cy="884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endParaRPr lang="en-US" altLang="zh-CN" sz="1100" dirty="0"/>
            </a:p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100" dirty="0"/>
                <a:t>……</a:t>
              </a:r>
              <a:endParaRPr lang="zh-CN" altLang="en-US" sz="1100" dirty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254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30300"/>
            <a:ext cx="10891613" cy="4300965"/>
            <a:chOff x="669925" y="1130300"/>
            <a:chExt cx="10891613" cy="4300965"/>
          </a:xfrm>
        </p:grpSpPr>
        <p:sp>
          <p:nvSpPr>
            <p:cNvPr id="6" name="ïsḷîďe"/>
            <p:cNvSpPr/>
            <p:nvPr/>
          </p:nvSpPr>
          <p:spPr>
            <a:xfrm>
              <a:off x="673099" y="2888635"/>
              <a:ext cx="10845800" cy="76639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sz="2000" b="1" i="1" dirty="0">
                  <a:solidFill>
                    <a:schemeClr val="tx1"/>
                  </a:solidFill>
                </a:rPr>
                <a:t>Text here</a:t>
              </a:r>
              <a:endParaRPr lang="zh-CN" altLang="en-US" sz="2000" b="1" i="1" dirty="0">
                <a:solidFill>
                  <a:schemeClr val="tx1"/>
                </a:solidFill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 flipH="1">
              <a:off x="6082071" y="3793607"/>
              <a:ext cx="0" cy="1637658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H="1">
              <a:off x="8821807" y="3793607"/>
              <a:ext cx="0" cy="1637658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3342335" y="3793607"/>
              <a:ext cx="0" cy="1637658"/>
            </a:xfrm>
            <a:prstGeom prst="line">
              <a:avLst/>
            </a:prstGeom>
            <a:ln w="1270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išlîḋê"/>
            <p:cNvGrpSpPr/>
            <p:nvPr/>
          </p:nvGrpSpPr>
          <p:grpSpPr>
            <a:xfrm>
              <a:off x="669925" y="3345275"/>
              <a:ext cx="2672405" cy="2084836"/>
              <a:chOff x="669925" y="3238423"/>
              <a:chExt cx="2672405" cy="2084836"/>
            </a:xfrm>
          </p:grpSpPr>
          <p:sp>
            <p:nvSpPr>
              <p:cNvPr id="28" name="í$1ïḋè"/>
              <p:cNvSpPr/>
              <p:nvPr/>
            </p:nvSpPr>
            <p:spPr>
              <a:xfrm>
                <a:off x="1469547" y="3238423"/>
                <a:ext cx="1005840" cy="100584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b="1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iślïdè"/>
              <p:cNvSpPr/>
              <p:nvPr/>
            </p:nvSpPr>
            <p:spPr>
              <a:xfrm>
                <a:off x="1754185" y="3523061"/>
                <a:ext cx="436566" cy="4365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291" y="17673"/>
                    </a:moveTo>
                    <a:cubicBezTo>
                      <a:pt x="11562" y="17673"/>
                      <a:pt x="11782" y="17453"/>
                      <a:pt x="11782" y="17182"/>
                    </a:cubicBezTo>
                    <a:cubicBezTo>
                      <a:pt x="11782" y="16911"/>
                      <a:pt x="11562" y="16691"/>
                      <a:pt x="11291" y="16691"/>
                    </a:cubicBezTo>
                    <a:cubicBezTo>
                      <a:pt x="11020" y="16691"/>
                      <a:pt x="10800" y="16911"/>
                      <a:pt x="10800" y="17182"/>
                    </a:cubicBezTo>
                    <a:cubicBezTo>
                      <a:pt x="10800" y="17453"/>
                      <a:pt x="11020" y="17673"/>
                      <a:pt x="11291" y="17673"/>
                    </a:cubicBezTo>
                    <a:moveTo>
                      <a:pt x="17673" y="18655"/>
                    </a:moveTo>
                    <a:lnTo>
                      <a:pt x="13745" y="18655"/>
                    </a:lnTo>
                    <a:lnTo>
                      <a:pt x="13745" y="12273"/>
                    </a:lnTo>
                    <a:cubicBezTo>
                      <a:pt x="13745" y="12002"/>
                      <a:pt x="13525" y="11782"/>
                      <a:pt x="13255" y="11782"/>
                    </a:cubicBezTo>
                    <a:lnTo>
                      <a:pt x="8345" y="11782"/>
                    </a:lnTo>
                    <a:cubicBezTo>
                      <a:pt x="8075" y="11782"/>
                      <a:pt x="7855" y="12002"/>
                      <a:pt x="7855" y="12273"/>
                    </a:cubicBezTo>
                    <a:lnTo>
                      <a:pt x="7855" y="18655"/>
                    </a:lnTo>
                    <a:lnTo>
                      <a:pt x="3927" y="18655"/>
                    </a:lnTo>
                    <a:lnTo>
                      <a:pt x="3927" y="8058"/>
                    </a:lnTo>
                    <a:lnTo>
                      <a:pt x="10800" y="1185"/>
                    </a:lnTo>
                    <a:lnTo>
                      <a:pt x="17673" y="8058"/>
                    </a:lnTo>
                    <a:cubicBezTo>
                      <a:pt x="17673" y="8058"/>
                      <a:pt x="17673" y="18655"/>
                      <a:pt x="17673" y="18655"/>
                    </a:cubicBezTo>
                    <a:close/>
                    <a:moveTo>
                      <a:pt x="17673" y="20618"/>
                    </a:moveTo>
                    <a:lnTo>
                      <a:pt x="13745" y="20618"/>
                    </a:lnTo>
                    <a:lnTo>
                      <a:pt x="13745" y="19636"/>
                    </a:lnTo>
                    <a:lnTo>
                      <a:pt x="17673" y="19636"/>
                    </a:lnTo>
                    <a:cubicBezTo>
                      <a:pt x="17673" y="19636"/>
                      <a:pt x="17673" y="20618"/>
                      <a:pt x="17673" y="20618"/>
                    </a:cubicBezTo>
                    <a:close/>
                    <a:moveTo>
                      <a:pt x="12764" y="20618"/>
                    </a:moveTo>
                    <a:lnTo>
                      <a:pt x="8836" y="20618"/>
                    </a:lnTo>
                    <a:lnTo>
                      <a:pt x="8836" y="12764"/>
                    </a:lnTo>
                    <a:lnTo>
                      <a:pt x="12764" y="12764"/>
                    </a:lnTo>
                    <a:cubicBezTo>
                      <a:pt x="12764" y="12764"/>
                      <a:pt x="12764" y="20618"/>
                      <a:pt x="12764" y="20618"/>
                    </a:cubicBezTo>
                    <a:close/>
                    <a:moveTo>
                      <a:pt x="7855" y="20618"/>
                    </a:moveTo>
                    <a:lnTo>
                      <a:pt x="3927" y="20618"/>
                    </a:lnTo>
                    <a:lnTo>
                      <a:pt x="3927" y="19636"/>
                    </a:lnTo>
                    <a:lnTo>
                      <a:pt x="7855" y="19636"/>
                    </a:lnTo>
                    <a:cubicBezTo>
                      <a:pt x="7855" y="19636"/>
                      <a:pt x="7855" y="20618"/>
                      <a:pt x="7855" y="20618"/>
                    </a:cubicBezTo>
                    <a:close/>
                    <a:moveTo>
                      <a:pt x="14727" y="1964"/>
                    </a:moveTo>
                    <a:lnTo>
                      <a:pt x="16691" y="1964"/>
                    </a:lnTo>
                    <a:lnTo>
                      <a:pt x="16691" y="5688"/>
                    </a:lnTo>
                    <a:lnTo>
                      <a:pt x="14727" y="3724"/>
                    </a:lnTo>
                    <a:cubicBezTo>
                      <a:pt x="14727" y="3724"/>
                      <a:pt x="14727" y="1964"/>
                      <a:pt x="14727" y="1964"/>
                    </a:cubicBezTo>
                    <a:close/>
                    <a:moveTo>
                      <a:pt x="21456" y="10453"/>
                    </a:moveTo>
                    <a:lnTo>
                      <a:pt x="17673" y="6670"/>
                    </a:lnTo>
                    <a:lnTo>
                      <a:pt x="17673" y="1473"/>
                    </a:lnTo>
                    <a:cubicBezTo>
                      <a:pt x="17673" y="1202"/>
                      <a:pt x="17453" y="982"/>
                      <a:pt x="17182" y="982"/>
                    </a:cubicBezTo>
                    <a:lnTo>
                      <a:pt x="14236" y="982"/>
                    </a:lnTo>
                    <a:cubicBezTo>
                      <a:pt x="13966" y="982"/>
                      <a:pt x="13745" y="1202"/>
                      <a:pt x="13745" y="1473"/>
                    </a:cubicBezTo>
                    <a:lnTo>
                      <a:pt x="13745" y="2742"/>
                    </a:lnTo>
                    <a:lnTo>
                      <a:pt x="11147" y="144"/>
                    </a:lnTo>
                    <a:cubicBezTo>
                      <a:pt x="11058" y="55"/>
                      <a:pt x="10935" y="0"/>
                      <a:pt x="10800" y="0"/>
                    </a:cubicBezTo>
                    <a:cubicBezTo>
                      <a:pt x="10665" y="0"/>
                      <a:pt x="10542" y="55"/>
                      <a:pt x="10453" y="144"/>
                    </a:cubicBezTo>
                    <a:lnTo>
                      <a:pt x="144" y="10453"/>
                    </a:lnTo>
                    <a:cubicBezTo>
                      <a:pt x="55" y="10542"/>
                      <a:pt x="0" y="10665"/>
                      <a:pt x="0" y="10800"/>
                    </a:cubicBezTo>
                    <a:cubicBezTo>
                      <a:pt x="0" y="11072"/>
                      <a:pt x="220" y="11291"/>
                      <a:pt x="491" y="11291"/>
                    </a:cubicBezTo>
                    <a:cubicBezTo>
                      <a:pt x="626" y="11291"/>
                      <a:pt x="749" y="11236"/>
                      <a:pt x="838" y="11147"/>
                    </a:cubicBezTo>
                    <a:lnTo>
                      <a:pt x="2945" y="9040"/>
                    </a:lnTo>
                    <a:lnTo>
                      <a:pt x="2945" y="21109"/>
                    </a:lnTo>
                    <a:cubicBezTo>
                      <a:pt x="2945" y="21381"/>
                      <a:pt x="3166" y="21600"/>
                      <a:pt x="3436" y="21600"/>
                    </a:cubicBezTo>
                    <a:lnTo>
                      <a:pt x="18164" y="21600"/>
                    </a:lnTo>
                    <a:cubicBezTo>
                      <a:pt x="18434" y="21600"/>
                      <a:pt x="18655" y="21381"/>
                      <a:pt x="18655" y="21109"/>
                    </a:cubicBezTo>
                    <a:lnTo>
                      <a:pt x="18655" y="9040"/>
                    </a:lnTo>
                    <a:lnTo>
                      <a:pt x="20762" y="11147"/>
                    </a:lnTo>
                    <a:cubicBezTo>
                      <a:pt x="20851" y="11236"/>
                      <a:pt x="20974" y="11291"/>
                      <a:pt x="21109" y="11291"/>
                    </a:cubicBezTo>
                    <a:cubicBezTo>
                      <a:pt x="21380" y="11291"/>
                      <a:pt x="21600" y="11072"/>
                      <a:pt x="21600" y="10800"/>
                    </a:cubicBezTo>
                    <a:cubicBezTo>
                      <a:pt x="21600" y="10665"/>
                      <a:pt x="21545" y="10542"/>
                      <a:pt x="21456" y="10453"/>
                    </a:cubicBezTo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600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chemeClr val="tx2"/>
                  </a:solidFill>
                </a:endParaRPr>
              </a:p>
            </p:txBody>
          </p:sp>
          <p:sp>
            <p:nvSpPr>
              <p:cNvPr id="30" name="iṣḷïďê"/>
              <p:cNvSpPr/>
              <p:nvPr/>
            </p:nvSpPr>
            <p:spPr>
              <a:xfrm>
                <a:off x="673099" y="4299301"/>
                <a:ext cx="2669231" cy="400110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lvl="0" algn="ctr">
                  <a:defRPr/>
                </a:pPr>
                <a:r>
                  <a:rPr lang="en-US" altLang="zh-CN" sz="2000" b="1" kern="0" spc="-100" dirty="0"/>
                  <a:t>Text here</a:t>
                </a:r>
                <a:endParaRPr lang="en-US" altLang="zh-CN" sz="2000" b="1" kern="0" spc="-100" dirty="0"/>
              </a:p>
            </p:txBody>
          </p:sp>
          <p:sp>
            <p:nvSpPr>
              <p:cNvPr id="31" name="îSļîḋè"/>
              <p:cNvSpPr/>
              <p:nvPr/>
            </p:nvSpPr>
            <p:spPr>
              <a:xfrm>
                <a:off x="669925" y="4754449"/>
                <a:ext cx="2669232" cy="5688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25425" lvl="0" indent="-225425" algn="ctr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100" kern="0" dirty="0"/>
                  <a:t>Copy paste fonts. Choose the only option to retain text.</a:t>
                </a:r>
                <a:endParaRPr lang="zh-CN" altLang="en-US" sz="1100" kern="0" dirty="0"/>
              </a:p>
            </p:txBody>
          </p:sp>
        </p:grpSp>
        <p:grpSp>
          <p:nvGrpSpPr>
            <p:cNvPr id="11" name="îśľiďê"/>
            <p:cNvGrpSpPr/>
            <p:nvPr/>
          </p:nvGrpSpPr>
          <p:grpSpPr>
            <a:xfrm>
              <a:off x="3342331" y="3345275"/>
              <a:ext cx="2739735" cy="2084836"/>
              <a:chOff x="3342331" y="3238423"/>
              <a:chExt cx="2739735" cy="2084836"/>
            </a:xfrm>
          </p:grpSpPr>
          <p:sp>
            <p:nvSpPr>
              <p:cNvPr id="24" name="íŝḷïḋè"/>
              <p:cNvSpPr/>
              <p:nvPr/>
            </p:nvSpPr>
            <p:spPr>
              <a:xfrm>
                <a:off x="4209283" y="3238423"/>
                <a:ext cx="1005840" cy="100584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b="1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ïṡlïdè"/>
              <p:cNvSpPr/>
              <p:nvPr/>
            </p:nvSpPr>
            <p:spPr>
              <a:xfrm>
                <a:off x="4493921" y="3523061"/>
                <a:ext cx="436566" cy="4365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073" y="17379"/>
                    </a:moveTo>
                    <a:lnTo>
                      <a:pt x="15643" y="14949"/>
                    </a:lnTo>
                    <a:cubicBezTo>
                      <a:pt x="16600" y="13832"/>
                      <a:pt x="17182" y="12386"/>
                      <a:pt x="17182" y="10800"/>
                    </a:cubicBezTo>
                    <a:cubicBezTo>
                      <a:pt x="17182" y="9214"/>
                      <a:pt x="16600" y="7767"/>
                      <a:pt x="15643" y="6651"/>
                    </a:cubicBezTo>
                    <a:lnTo>
                      <a:pt x="18073" y="4221"/>
                    </a:lnTo>
                    <a:cubicBezTo>
                      <a:pt x="19649" y="5963"/>
                      <a:pt x="20618" y="8266"/>
                      <a:pt x="20618" y="10800"/>
                    </a:cubicBezTo>
                    <a:cubicBezTo>
                      <a:pt x="20618" y="13335"/>
                      <a:pt x="19649" y="15637"/>
                      <a:pt x="18073" y="17379"/>
                    </a:cubicBezTo>
                    <a:moveTo>
                      <a:pt x="10800" y="20619"/>
                    </a:moveTo>
                    <a:cubicBezTo>
                      <a:pt x="8265" y="20619"/>
                      <a:pt x="5963" y="19650"/>
                      <a:pt x="4221" y="18073"/>
                    </a:cubicBezTo>
                    <a:lnTo>
                      <a:pt x="6651" y="15643"/>
                    </a:lnTo>
                    <a:cubicBezTo>
                      <a:pt x="7767" y="16600"/>
                      <a:pt x="9214" y="17182"/>
                      <a:pt x="10800" y="17182"/>
                    </a:cubicBezTo>
                    <a:cubicBezTo>
                      <a:pt x="12386" y="17182"/>
                      <a:pt x="13833" y="16600"/>
                      <a:pt x="14949" y="15643"/>
                    </a:cubicBezTo>
                    <a:lnTo>
                      <a:pt x="17379" y="18073"/>
                    </a:lnTo>
                    <a:cubicBezTo>
                      <a:pt x="15637" y="19650"/>
                      <a:pt x="13334" y="20619"/>
                      <a:pt x="10800" y="20619"/>
                    </a:cubicBezTo>
                    <a:moveTo>
                      <a:pt x="982" y="10800"/>
                    </a:moveTo>
                    <a:cubicBezTo>
                      <a:pt x="982" y="8266"/>
                      <a:pt x="1950" y="5963"/>
                      <a:pt x="3527" y="4221"/>
                    </a:cubicBezTo>
                    <a:lnTo>
                      <a:pt x="5957" y="6651"/>
                    </a:lnTo>
                    <a:cubicBezTo>
                      <a:pt x="4999" y="7767"/>
                      <a:pt x="4418" y="9214"/>
                      <a:pt x="4418" y="10800"/>
                    </a:cubicBezTo>
                    <a:cubicBezTo>
                      <a:pt x="4418" y="12386"/>
                      <a:pt x="4999" y="13832"/>
                      <a:pt x="5957" y="14949"/>
                    </a:cubicBezTo>
                    <a:lnTo>
                      <a:pt x="3527" y="17379"/>
                    </a:lnTo>
                    <a:cubicBezTo>
                      <a:pt x="1950" y="15637"/>
                      <a:pt x="982" y="13335"/>
                      <a:pt x="982" y="10800"/>
                    </a:cubicBezTo>
                    <a:moveTo>
                      <a:pt x="16200" y="10800"/>
                    </a:moveTo>
                    <a:cubicBezTo>
                      <a:pt x="16200" y="13782"/>
                      <a:pt x="13782" y="16200"/>
                      <a:pt x="10800" y="16200"/>
                    </a:cubicBezTo>
                    <a:cubicBezTo>
                      <a:pt x="7817" y="16200"/>
                      <a:pt x="5400" y="13782"/>
                      <a:pt x="5400" y="10800"/>
                    </a:cubicBez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400"/>
                      <a:pt x="16200" y="7817"/>
                      <a:pt x="16200" y="10800"/>
                    </a:cubicBezTo>
                    <a:moveTo>
                      <a:pt x="10800" y="982"/>
                    </a:moveTo>
                    <a:cubicBezTo>
                      <a:pt x="13334" y="982"/>
                      <a:pt x="15637" y="1950"/>
                      <a:pt x="17379" y="3527"/>
                    </a:cubicBezTo>
                    <a:lnTo>
                      <a:pt x="14949" y="5957"/>
                    </a:lnTo>
                    <a:cubicBezTo>
                      <a:pt x="13832" y="4999"/>
                      <a:pt x="12386" y="4418"/>
                      <a:pt x="10800" y="4418"/>
                    </a:cubicBezTo>
                    <a:cubicBezTo>
                      <a:pt x="9214" y="4418"/>
                      <a:pt x="7767" y="4999"/>
                      <a:pt x="6651" y="5957"/>
                    </a:cubicBezTo>
                    <a:lnTo>
                      <a:pt x="4221" y="3527"/>
                    </a:lnTo>
                    <a:cubicBezTo>
                      <a:pt x="5963" y="1950"/>
                      <a:pt x="8265" y="982"/>
                      <a:pt x="10800" y="982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4" y="21600"/>
                      <a:pt x="21600" y="16764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600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chemeClr val="tx2"/>
                  </a:solidFill>
                </a:endParaRPr>
              </a:p>
            </p:txBody>
          </p:sp>
          <p:sp>
            <p:nvSpPr>
              <p:cNvPr id="26" name="ïṩliḍê"/>
              <p:cNvSpPr/>
              <p:nvPr/>
            </p:nvSpPr>
            <p:spPr>
              <a:xfrm>
                <a:off x="3412835" y="4299301"/>
                <a:ext cx="2669231" cy="400110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lvl="0" algn="ctr">
                  <a:defRPr/>
                </a:pPr>
                <a:r>
                  <a:rPr lang="en-US" altLang="zh-CN" sz="2000" b="1" kern="0" spc="-100" dirty="0"/>
                  <a:t>Text here</a:t>
                </a:r>
                <a:endParaRPr lang="en-US" altLang="zh-CN" sz="2000" b="1" kern="0" spc="-100" dirty="0"/>
              </a:p>
            </p:txBody>
          </p:sp>
          <p:sp>
            <p:nvSpPr>
              <p:cNvPr id="27" name="işḻîḓé"/>
              <p:cNvSpPr/>
              <p:nvPr/>
            </p:nvSpPr>
            <p:spPr>
              <a:xfrm>
                <a:off x="3342331" y="4754449"/>
                <a:ext cx="2736562" cy="5688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25425" lvl="0" indent="-225425" algn="ctr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100" kern="0" dirty="0"/>
                  <a:t>Copy paste fonts. Choose the only option to retain text.</a:t>
                </a:r>
                <a:endParaRPr lang="zh-CN" altLang="en-US" sz="1100" kern="0" dirty="0"/>
              </a:p>
            </p:txBody>
          </p:sp>
        </p:grpSp>
        <p:grpSp>
          <p:nvGrpSpPr>
            <p:cNvPr id="12" name="îŝḻíďé"/>
            <p:cNvGrpSpPr/>
            <p:nvPr/>
          </p:nvGrpSpPr>
          <p:grpSpPr>
            <a:xfrm>
              <a:off x="6082067" y="3345275"/>
              <a:ext cx="2739735" cy="2084836"/>
              <a:chOff x="6082067" y="3238423"/>
              <a:chExt cx="2739735" cy="2084836"/>
            </a:xfrm>
          </p:grpSpPr>
          <p:sp>
            <p:nvSpPr>
              <p:cNvPr id="20" name="iSlïḋê"/>
              <p:cNvSpPr/>
              <p:nvPr/>
            </p:nvSpPr>
            <p:spPr>
              <a:xfrm>
                <a:off x="6949019" y="3238423"/>
                <a:ext cx="1005840" cy="100584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b="1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îŝḻïḍé"/>
              <p:cNvSpPr/>
              <p:nvPr/>
            </p:nvSpPr>
            <p:spPr>
              <a:xfrm>
                <a:off x="7233657" y="3542904"/>
                <a:ext cx="436566" cy="3968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855" y="18900"/>
                    </a:moveTo>
                    <a:cubicBezTo>
                      <a:pt x="7279" y="18900"/>
                      <a:pt x="6684" y="18827"/>
                      <a:pt x="6086" y="18683"/>
                    </a:cubicBezTo>
                    <a:cubicBezTo>
                      <a:pt x="6017" y="18666"/>
                      <a:pt x="5946" y="18658"/>
                      <a:pt x="5876" y="18658"/>
                    </a:cubicBezTo>
                    <a:cubicBezTo>
                      <a:pt x="5756" y="18658"/>
                      <a:pt x="5636" y="18682"/>
                      <a:pt x="5523" y="18729"/>
                    </a:cubicBezTo>
                    <a:lnTo>
                      <a:pt x="2957" y="19815"/>
                    </a:lnTo>
                    <a:lnTo>
                      <a:pt x="3365" y="18243"/>
                    </a:lnTo>
                    <a:cubicBezTo>
                      <a:pt x="3474" y="17827"/>
                      <a:pt x="3345" y="17380"/>
                      <a:pt x="3039" y="17108"/>
                    </a:cubicBezTo>
                    <a:cubicBezTo>
                      <a:pt x="1712" y="15926"/>
                      <a:pt x="982" y="14358"/>
                      <a:pt x="982" y="12690"/>
                    </a:cubicBezTo>
                    <a:cubicBezTo>
                      <a:pt x="982" y="9266"/>
                      <a:pt x="4065" y="6480"/>
                      <a:pt x="7855" y="6480"/>
                    </a:cubicBezTo>
                    <a:cubicBezTo>
                      <a:pt x="11644" y="6480"/>
                      <a:pt x="14727" y="9266"/>
                      <a:pt x="14727" y="12690"/>
                    </a:cubicBezTo>
                    <a:cubicBezTo>
                      <a:pt x="14727" y="16114"/>
                      <a:pt x="11644" y="18900"/>
                      <a:pt x="7855" y="18900"/>
                    </a:cubicBezTo>
                    <a:moveTo>
                      <a:pt x="7855" y="5400"/>
                    </a:moveTo>
                    <a:cubicBezTo>
                      <a:pt x="3517" y="5400"/>
                      <a:pt x="0" y="8664"/>
                      <a:pt x="0" y="12690"/>
                    </a:cubicBezTo>
                    <a:cubicBezTo>
                      <a:pt x="0" y="14758"/>
                      <a:pt x="932" y="16620"/>
                      <a:pt x="2422" y="17947"/>
                    </a:cubicBezTo>
                    <a:lnTo>
                      <a:pt x="1473" y="21600"/>
                    </a:lnTo>
                    <a:lnTo>
                      <a:pt x="5876" y="19738"/>
                    </a:lnTo>
                    <a:cubicBezTo>
                      <a:pt x="6509" y="19891"/>
                      <a:pt x="7169" y="19980"/>
                      <a:pt x="7855" y="19980"/>
                    </a:cubicBezTo>
                    <a:cubicBezTo>
                      <a:pt x="12192" y="19980"/>
                      <a:pt x="15709" y="16716"/>
                      <a:pt x="15709" y="12690"/>
                    </a:cubicBezTo>
                    <a:cubicBezTo>
                      <a:pt x="15709" y="8664"/>
                      <a:pt x="12192" y="5400"/>
                      <a:pt x="7855" y="5400"/>
                    </a:cubicBezTo>
                    <a:moveTo>
                      <a:pt x="21600" y="7290"/>
                    </a:moveTo>
                    <a:cubicBezTo>
                      <a:pt x="21600" y="3264"/>
                      <a:pt x="18084" y="0"/>
                      <a:pt x="13745" y="0"/>
                    </a:cubicBezTo>
                    <a:cubicBezTo>
                      <a:pt x="10506" y="0"/>
                      <a:pt x="7725" y="1821"/>
                      <a:pt x="6525" y="4422"/>
                    </a:cubicBezTo>
                    <a:cubicBezTo>
                      <a:pt x="6912" y="4367"/>
                      <a:pt x="7306" y="4332"/>
                      <a:pt x="7708" y="4326"/>
                    </a:cubicBezTo>
                    <a:cubicBezTo>
                      <a:pt x="8875" y="2394"/>
                      <a:pt x="11143" y="1080"/>
                      <a:pt x="13745" y="1080"/>
                    </a:cubicBezTo>
                    <a:cubicBezTo>
                      <a:pt x="17535" y="1080"/>
                      <a:pt x="20618" y="3866"/>
                      <a:pt x="20618" y="7290"/>
                    </a:cubicBezTo>
                    <a:cubicBezTo>
                      <a:pt x="20618" y="8958"/>
                      <a:pt x="19888" y="10526"/>
                      <a:pt x="18561" y="11707"/>
                    </a:cubicBezTo>
                    <a:cubicBezTo>
                      <a:pt x="18255" y="11980"/>
                      <a:pt x="18126" y="12428"/>
                      <a:pt x="18234" y="12843"/>
                    </a:cubicBezTo>
                    <a:lnTo>
                      <a:pt x="18643" y="14415"/>
                    </a:lnTo>
                    <a:lnTo>
                      <a:pt x="16613" y="13556"/>
                    </a:lnTo>
                    <a:cubicBezTo>
                      <a:pt x="16573" y="13922"/>
                      <a:pt x="16500" y="14278"/>
                      <a:pt x="16411" y="14628"/>
                    </a:cubicBezTo>
                    <a:lnTo>
                      <a:pt x="20127" y="16200"/>
                    </a:lnTo>
                    <a:lnTo>
                      <a:pt x="19178" y="12547"/>
                    </a:lnTo>
                    <a:cubicBezTo>
                      <a:pt x="20669" y="11220"/>
                      <a:pt x="21600" y="9358"/>
                      <a:pt x="21600" y="729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600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chemeClr val="tx2"/>
                  </a:solidFill>
                </a:endParaRPr>
              </a:p>
            </p:txBody>
          </p:sp>
          <p:sp>
            <p:nvSpPr>
              <p:cNvPr id="22" name="îś1ïďé"/>
              <p:cNvSpPr/>
              <p:nvPr/>
            </p:nvSpPr>
            <p:spPr>
              <a:xfrm>
                <a:off x="6152571" y="4299301"/>
                <a:ext cx="2669231" cy="400110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lvl="0" algn="ctr">
                  <a:defRPr/>
                </a:pPr>
                <a:r>
                  <a:rPr lang="en-US" altLang="zh-CN" sz="2000" b="1" kern="0" spc="-100" dirty="0"/>
                  <a:t>Text here</a:t>
                </a:r>
                <a:endParaRPr lang="en-US" altLang="zh-CN" sz="2000" b="1" kern="0" spc="-100" dirty="0"/>
              </a:p>
            </p:txBody>
          </p:sp>
          <p:sp>
            <p:nvSpPr>
              <p:cNvPr id="23" name="i$ļíďè"/>
              <p:cNvSpPr/>
              <p:nvPr/>
            </p:nvSpPr>
            <p:spPr>
              <a:xfrm>
                <a:off x="6082067" y="4754449"/>
                <a:ext cx="2736562" cy="5688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25425" lvl="0" indent="-225425" algn="ctr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100" kern="0" dirty="0"/>
                  <a:t>Copy paste fonts. Choose the only option to retain text.</a:t>
                </a:r>
                <a:endParaRPr lang="zh-CN" altLang="en-US" sz="1100" kern="0" dirty="0"/>
              </a:p>
            </p:txBody>
          </p:sp>
        </p:grpSp>
        <p:grpSp>
          <p:nvGrpSpPr>
            <p:cNvPr id="13" name="íšļîḓè"/>
            <p:cNvGrpSpPr/>
            <p:nvPr/>
          </p:nvGrpSpPr>
          <p:grpSpPr>
            <a:xfrm>
              <a:off x="8821803" y="3345275"/>
              <a:ext cx="2739735" cy="2084836"/>
              <a:chOff x="8821803" y="3238423"/>
              <a:chExt cx="2739735" cy="2084836"/>
            </a:xfrm>
          </p:grpSpPr>
          <p:sp>
            <p:nvSpPr>
              <p:cNvPr id="16" name="îśḷîḍè"/>
              <p:cNvSpPr/>
              <p:nvPr/>
            </p:nvSpPr>
            <p:spPr>
              <a:xfrm>
                <a:off x="9688755" y="3238423"/>
                <a:ext cx="1005840" cy="100584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b="1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îṣḻíďe"/>
              <p:cNvSpPr/>
              <p:nvPr/>
            </p:nvSpPr>
            <p:spPr>
              <a:xfrm>
                <a:off x="9973393" y="3523061"/>
                <a:ext cx="436566" cy="4365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281" y="19846"/>
                    </a:moveTo>
                    <a:lnTo>
                      <a:pt x="9413" y="12882"/>
                    </a:lnTo>
                    <a:lnTo>
                      <a:pt x="19655" y="2640"/>
                    </a:lnTo>
                    <a:cubicBezTo>
                      <a:pt x="19655" y="2640"/>
                      <a:pt x="12281" y="19846"/>
                      <a:pt x="12281" y="19846"/>
                    </a:cubicBezTo>
                    <a:close/>
                    <a:moveTo>
                      <a:pt x="1755" y="9320"/>
                    </a:moveTo>
                    <a:lnTo>
                      <a:pt x="18960" y="1945"/>
                    </a:lnTo>
                    <a:lnTo>
                      <a:pt x="8719" y="12187"/>
                    </a:lnTo>
                    <a:cubicBezTo>
                      <a:pt x="8719" y="12187"/>
                      <a:pt x="1755" y="9320"/>
                      <a:pt x="1755" y="9320"/>
                    </a:cubicBezTo>
                    <a:close/>
                    <a:moveTo>
                      <a:pt x="21600" y="491"/>
                    </a:moveTo>
                    <a:cubicBezTo>
                      <a:pt x="21600" y="220"/>
                      <a:pt x="21380" y="0"/>
                      <a:pt x="21109" y="0"/>
                    </a:cubicBezTo>
                    <a:cubicBezTo>
                      <a:pt x="21034" y="0"/>
                      <a:pt x="20964" y="20"/>
                      <a:pt x="20900" y="52"/>
                    </a:cubicBezTo>
                    <a:lnTo>
                      <a:pt x="20898" y="48"/>
                    </a:lnTo>
                    <a:lnTo>
                      <a:pt x="302" y="8875"/>
                    </a:lnTo>
                    <a:cubicBezTo>
                      <a:pt x="301" y="8875"/>
                      <a:pt x="299" y="8876"/>
                      <a:pt x="297" y="8877"/>
                    </a:cubicBezTo>
                    <a:lnTo>
                      <a:pt x="280" y="8885"/>
                    </a:lnTo>
                    <a:lnTo>
                      <a:pt x="281" y="8887"/>
                    </a:lnTo>
                    <a:cubicBezTo>
                      <a:pt x="116" y="8967"/>
                      <a:pt x="0" y="9132"/>
                      <a:pt x="0" y="9327"/>
                    </a:cubicBezTo>
                    <a:cubicBezTo>
                      <a:pt x="0" y="9550"/>
                      <a:pt x="151" y="9731"/>
                      <a:pt x="355" y="9791"/>
                    </a:cubicBezTo>
                    <a:lnTo>
                      <a:pt x="353" y="9799"/>
                    </a:lnTo>
                    <a:lnTo>
                      <a:pt x="8462" y="13138"/>
                    </a:lnTo>
                    <a:lnTo>
                      <a:pt x="11801" y="21248"/>
                    </a:lnTo>
                    <a:lnTo>
                      <a:pt x="11809" y="21245"/>
                    </a:lnTo>
                    <a:cubicBezTo>
                      <a:pt x="11869" y="21449"/>
                      <a:pt x="12050" y="21600"/>
                      <a:pt x="12273" y="21600"/>
                    </a:cubicBezTo>
                    <a:cubicBezTo>
                      <a:pt x="12468" y="21600"/>
                      <a:pt x="12634" y="21484"/>
                      <a:pt x="12713" y="21319"/>
                    </a:cubicBezTo>
                    <a:lnTo>
                      <a:pt x="12716" y="21320"/>
                    </a:lnTo>
                    <a:lnTo>
                      <a:pt x="12723" y="21303"/>
                    </a:lnTo>
                    <a:cubicBezTo>
                      <a:pt x="12724" y="21301"/>
                      <a:pt x="12725" y="21300"/>
                      <a:pt x="12725" y="21298"/>
                    </a:cubicBezTo>
                    <a:lnTo>
                      <a:pt x="21553" y="702"/>
                    </a:lnTo>
                    <a:lnTo>
                      <a:pt x="21547" y="699"/>
                    </a:lnTo>
                    <a:cubicBezTo>
                      <a:pt x="21578" y="636"/>
                      <a:pt x="21600" y="567"/>
                      <a:pt x="21600" y="491"/>
                    </a:cubicBezTo>
                    <a:moveTo>
                      <a:pt x="7855" y="16200"/>
                    </a:moveTo>
                    <a:cubicBezTo>
                      <a:pt x="7719" y="16200"/>
                      <a:pt x="7596" y="16255"/>
                      <a:pt x="7507" y="16344"/>
                    </a:cubicBezTo>
                    <a:lnTo>
                      <a:pt x="6035" y="17817"/>
                    </a:lnTo>
                    <a:cubicBezTo>
                      <a:pt x="5946" y="17905"/>
                      <a:pt x="5891" y="18029"/>
                      <a:pt x="5891" y="18164"/>
                    </a:cubicBezTo>
                    <a:cubicBezTo>
                      <a:pt x="5891" y="18435"/>
                      <a:pt x="6111" y="18655"/>
                      <a:pt x="6382" y="18655"/>
                    </a:cubicBezTo>
                    <a:cubicBezTo>
                      <a:pt x="6517" y="18655"/>
                      <a:pt x="6640" y="18600"/>
                      <a:pt x="6729" y="18511"/>
                    </a:cubicBezTo>
                    <a:lnTo>
                      <a:pt x="8202" y="17038"/>
                    </a:lnTo>
                    <a:cubicBezTo>
                      <a:pt x="8291" y="16950"/>
                      <a:pt x="8345" y="16827"/>
                      <a:pt x="8345" y="16691"/>
                    </a:cubicBezTo>
                    <a:cubicBezTo>
                      <a:pt x="8345" y="16420"/>
                      <a:pt x="8126" y="16200"/>
                      <a:pt x="7855" y="16200"/>
                    </a:cubicBezTo>
                    <a:moveTo>
                      <a:pt x="7855" y="14237"/>
                    </a:moveTo>
                    <a:cubicBezTo>
                      <a:pt x="7855" y="13966"/>
                      <a:pt x="7635" y="13745"/>
                      <a:pt x="7364" y="13745"/>
                    </a:cubicBezTo>
                    <a:cubicBezTo>
                      <a:pt x="7228" y="13745"/>
                      <a:pt x="7105" y="13801"/>
                      <a:pt x="7017" y="13889"/>
                    </a:cubicBezTo>
                    <a:lnTo>
                      <a:pt x="2107" y="18798"/>
                    </a:lnTo>
                    <a:cubicBezTo>
                      <a:pt x="2019" y="18888"/>
                      <a:pt x="1964" y="19011"/>
                      <a:pt x="1964" y="19145"/>
                    </a:cubicBezTo>
                    <a:cubicBezTo>
                      <a:pt x="1964" y="19417"/>
                      <a:pt x="2184" y="19636"/>
                      <a:pt x="2455" y="19636"/>
                    </a:cubicBezTo>
                    <a:cubicBezTo>
                      <a:pt x="2590" y="19636"/>
                      <a:pt x="2713" y="19582"/>
                      <a:pt x="2802" y="19493"/>
                    </a:cubicBezTo>
                    <a:lnTo>
                      <a:pt x="7711" y="14583"/>
                    </a:lnTo>
                    <a:cubicBezTo>
                      <a:pt x="7800" y="14495"/>
                      <a:pt x="7855" y="14372"/>
                      <a:pt x="7855" y="14237"/>
                    </a:cubicBezTo>
                    <a:moveTo>
                      <a:pt x="4765" y="14583"/>
                    </a:moveTo>
                    <a:lnTo>
                      <a:pt x="5256" y="14093"/>
                    </a:lnTo>
                    <a:cubicBezTo>
                      <a:pt x="5345" y="14004"/>
                      <a:pt x="5400" y="13881"/>
                      <a:pt x="5400" y="13745"/>
                    </a:cubicBezTo>
                    <a:cubicBezTo>
                      <a:pt x="5400" y="13475"/>
                      <a:pt x="5180" y="13255"/>
                      <a:pt x="4909" y="13255"/>
                    </a:cubicBezTo>
                    <a:cubicBezTo>
                      <a:pt x="4774" y="13255"/>
                      <a:pt x="4651" y="13310"/>
                      <a:pt x="4562" y="13398"/>
                    </a:cubicBezTo>
                    <a:lnTo>
                      <a:pt x="4071" y="13889"/>
                    </a:lnTo>
                    <a:cubicBezTo>
                      <a:pt x="3982" y="13979"/>
                      <a:pt x="3927" y="14101"/>
                      <a:pt x="3927" y="14237"/>
                    </a:cubicBezTo>
                    <a:cubicBezTo>
                      <a:pt x="3927" y="14507"/>
                      <a:pt x="4147" y="14727"/>
                      <a:pt x="4418" y="14727"/>
                    </a:cubicBezTo>
                    <a:cubicBezTo>
                      <a:pt x="4554" y="14727"/>
                      <a:pt x="4676" y="14673"/>
                      <a:pt x="4765" y="14583"/>
                    </a:cubicBezTo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600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chemeClr val="tx2"/>
                  </a:solidFill>
                </a:endParaRPr>
              </a:p>
            </p:txBody>
          </p:sp>
          <p:sp>
            <p:nvSpPr>
              <p:cNvPr id="18" name="iş1íḍè"/>
              <p:cNvSpPr/>
              <p:nvPr/>
            </p:nvSpPr>
            <p:spPr>
              <a:xfrm>
                <a:off x="8892307" y="4299301"/>
                <a:ext cx="2669231" cy="400110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lvl="0" algn="ctr">
                  <a:defRPr/>
                </a:pPr>
                <a:r>
                  <a:rPr lang="en-US" altLang="zh-CN" sz="2000" b="1" kern="0" spc="-100" dirty="0"/>
                  <a:t>Text here</a:t>
                </a:r>
                <a:endParaRPr lang="en-US" altLang="zh-CN" sz="2000" b="1" kern="0" spc="-100" dirty="0"/>
              </a:p>
            </p:txBody>
          </p:sp>
          <p:sp>
            <p:nvSpPr>
              <p:cNvPr id="19" name="í$1îḑe"/>
              <p:cNvSpPr/>
              <p:nvPr/>
            </p:nvSpPr>
            <p:spPr>
              <a:xfrm>
                <a:off x="8821803" y="4754449"/>
                <a:ext cx="2697094" cy="5688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25425" lvl="0" indent="-225425" algn="ctr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100" kern="0" dirty="0"/>
                  <a:t>Copy paste fonts. Choose the only option to retain text.</a:t>
                </a:r>
                <a:endParaRPr lang="zh-CN" altLang="en-US" sz="1100" kern="0" dirty="0"/>
              </a:p>
            </p:txBody>
          </p:sp>
        </p:grpSp>
        <p:sp>
          <p:nvSpPr>
            <p:cNvPr id="14" name="ï$1iḑé"/>
            <p:cNvSpPr txBox="1"/>
            <p:nvPr/>
          </p:nvSpPr>
          <p:spPr>
            <a:xfrm>
              <a:off x="673099" y="1130300"/>
              <a:ext cx="10845800" cy="5819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Unified fonts make reading more fluent.</a:t>
              </a:r>
              <a:endPara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15" name="ïṥ1ïḍê"/>
            <p:cNvSpPr txBox="1"/>
            <p:nvPr/>
          </p:nvSpPr>
          <p:spPr>
            <a:xfrm>
              <a:off x="673101" y="1712226"/>
              <a:ext cx="10845796" cy="594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Theme color makes PPT more convenient to change.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Adjust the spacing to adapt to Chinese typesetting, use the reference line in PPT.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456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549112"/>
            <a:ext cx="12192000" cy="4240777"/>
            <a:chOff x="0" y="1549112"/>
            <a:chExt cx="12192000" cy="4240777"/>
          </a:xfrm>
        </p:grpSpPr>
        <p:sp>
          <p:nvSpPr>
            <p:cNvPr id="6" name="ísḻíḍê"/>
            <p:cNvSpPr/>
            <p:nvPr/>
          </p:nvSpPr>
          <p:spPr>
            <a:xfrm>
              <a:off x="0" y="3162050"/>
              <a:ext cx="12192000" cy="929175"/>
            </a:xfrm>
            <a:prstGeom prst="rect">
              <a:avLst/>
            </a:prstGeom>
            <a:blipFill>
              <a:blip r:embed="rId2"/>
              <a:stretch>
                <a:fillRect t="-323398" b="-314676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isḻïde"/>
            <p:cNvSpPr/>
            <p:nvPr/>
          </p:nvSpPr>
          <p:spPr>
            <a:xfrm>
              <a:off x="4778642" y="2318333"/>
              <a:ext cx="2786164" cy="27854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ï$ḷiḓe"/>
            <p:cNvSpPr/>
            <p:nvPr/>
          </p:nvSpPr>
          <p:spPr bwMode="auto">
            <a:xfrm>
              <a:off x="4415579" y="1985142"/>
              <a:ext cx="3440617" cy="3452076"/>
            </a:xfrm>
            <a:custGeom>
              <a:avLst/>
              <a:gdLst>
                <a:gd name="T0" fmla="*/ 365 w 2340"/>
                <a:gd name="T1" fmla="*/ 542 h 2348"/>
                <a:gd name="T2" fmla="*/ 805 w 2340"/>
                <a:gd name="T3" fmla="*/ 220 h 2348"/>
                <a:gd name="T4" fmla="*/ 1001 w 2340"/>
                <a:gd name="T5" fmla="*/ 167 h 2348"/>
                <a:gd name="T6" fmla="*/ 1122 w 2340"/>
                <a:gd name="T7" fmla="*/ 155 h 2348"/>
                <a:gd name="T8" fmla="*/ 1230 w 2340"/>
                <a:gd name="T9" fmla="*/ 156 h 2348"/>
                <a:gd name="T10" fmla="*/ 1341 w 2340"/>
                <a:gd name="T11" fmla="*/ 169 h 2348"/>
                <a:gd name="T12" fmla="*/ 1513 w 2340"/>
                <a:gd name="T13" fmla="*/ 215 h 2348"/>
                <a:gd name="T14" fmla="*/ 1590 w 2340"/>
                <a:gd name="T15" fmla="*/ 246 h 2348"/>
                <a:gd name="T16" fmla="*/ 1708 w 2340"/>
                <a:gd name="T17" fmla="*/ 310 h 2348"/>
                <a:gd name="T18" fmla="*/ 1818 w 2340"/>
                <a:gd name="T19" fmla="*/ 389 h 2348"/>
                <a:gd name="T20" fmla="*/ 1940 w 2340"/>
                <a:gd name="T21" fmla="*/ 510 h 2348"/>
                <a:gd name="T22" fmla="*/ 2014 w 2340"/>
                <a:gd name="T23" fmla="*/ 608 h 2348"/>
                <a:gd name="T24" fmla="*/ 2076 w 2340"/>
                <a:gd name="T25" fmla="*/ 714 h 2348"/>
                <a:gd name="T26" fmla="*/ 2137 w 2340"/>
                <a:gd name="T27" fmla="*/ 860 h 2348"/>
                <a:gd name="T28" fmla="*/ 2174 w 2340"/>
                <a:gd name="T29" fmla="*/ 1015 h 2348"/>
                <a:gd name="T30" fmla="*/ 2186 w 2340"/>
                <a:gd name="T31" fmla="*/ 1192 h 2348"/>
                <a:gd name="T32" fmla="*/ 2174 w 2340"/>
                <a:gd name="T33" fmla="*/ 1333 h 2348"/>
                <a:gd name="T34" fmla="*/ 2131 w 2340"/>
                <a:gd name="T35" fmla="*/ 1505 h 2348"/>
                <a:gd name="T36" fmla="*/ 2077 w 2340"/>
                <a:gd name="T37" fmla="*/ 1634 h 2348"/>
                <a:gd name="T38" fmla="*/ 1985 w 2340"/>
                <a:gd name="T39" fmla="*/ 1782 h 2348"/>
                <a:gd name="T40" fmla="*/ 1859 w 2340"/>
                <a:gd name="T41" fmla="*/ 1922 h 2348"/>
                <a:gd name="T42" fmla="*/ 1740 w 2340"/>
                <a:gd name="T43" fmla="*/ 2017 h 2348"/>
                <a:gd name="T44" fmla="*/ 1611 w 2340"/>
                <a:gd name="T45" fmla="*/ 2092 h 2348"/>
                <a:gd name="T46" fmla="*/ 1382 w 2340"/>
                <a:gd name="T47" fmla="*/ 2171 h 2348"/>
                <a:gd name="T48" fmla="*/ 1167 w 2340"/>
                <a:gd name="T49" fmla="*/ 2194 h 2348"/>
                <a:gd name="T50" fmla="*/ 1018 w 2340"/>
                <a:gd name="T51" fmla="*/ 2183 h 2348"/>
                <a:gd name="T52" fmla="*/ 906 w 2340"/>
                <a:gd name="T53" fmla="*/ 2161 h 2348"/>
                <a:gd name="T54" fmla="*/ 775 w 2340"/>
                <a:gd name="T55" fmla="*/ 2117 h 2348"/>
                <a:gd name="T56" fmla="*/ 669 w 2340"/>
                <a:gd name="T57" fmla="*/ 2065 h 2348"/>
                <a:gd name="T58" fmla="*/ 435 w 2340"/>
                <a:gd name="T59" fmla="*/ 1886 h 2348"/>
                <a:gd name="T60" fmla="*/ 486 w 2340"/>
                <a:gd name="T61" fmla="*/ 1739 h 2348"/>
                <a:gd name="T62" fmla="*/ 283 w 2340"/>
                <a:gd name="T63" fmla="*/ 1948 h 2348"/>
                <a:gd name="T64" fmla="*/ 532 w 2340"/>
                <a:gd name="T65" fmla="*/ 2162 h 2348"/>
                <a:gd name="T66" fmla="*/ 660 w 2340"/>
                <a:gd name="T67" fmla="*/ 2234 h 2348"/>
                <a:gd name="T68" fmla="*/ 836 w 2340"/>
                <a:gd name="T69" fmla="*/ 2301 h 2348"/>
                <a:gd name="T70" fmla="*/ 963 w 2340"/>
                <a:gd name="T71" fmla="*/ 2331 h 2348"/>
                <a:gd name="T72" fmla="*/ 1098 w 2340"/>
                <a:gd name="T73" fmla="*/ 2346 h 2348"/>
                <a:gd name="T74" fmla="*/ 1343 w 2340"/>
                <a:gd name="T75" fmla="*/ 2335 h 2348"/>
                <a:gd name="T76" fmla="*/ 1626 w 2340"/>
                <a:gd name="T77" fmla="*/ 2254 h 2348"/>
                <a:gd name="T78" fmla="*/ 1795 w 2340"/>
                <a:gd name="T79" fmla="*/ 2166 h 2348"/>
                <a:gd name="T80" fmla="*/ 1949 w 2340"/>
                <a:gd name="T81" fmla="*/ 2049 h 2348"/>
                <a:gd name="T82" fmla="*/ 2072 w 2340"/>
                <a:gd name="T83" fmla="*/ 1921 h 2348"/>
                <a:gd name="T84" fmla="*/ 2195 w 2340"/>
                <a:gd name="T85" fmla="*/ 1739 h 2348"/>
                <a:gd name="T86" fmla="*/ 2267 w 2340"/>
                <a:gd name="T87" fmla="*/ 1583 h 2348"/>
                <a:gd name="T88" fmla="*/ 2306 w 2340"/>
                <a:gd name="T89" fmla="*/ 1457 h 2348"/>
                <a:gd name="T90" fmla="*/ 2336 w 2340"/>
                <a:gd name="T91" fmla="*/ 1276 h 2348"/>
                <a:gd name="T92" fmla="*/ 2334 w 2340"/>
                <a:gd name="T93" fmla="*/ 1052 h 2348"/>
                <a:gd name="T94" fmla="*/ 2301 w 2340"/>
                <a:gd name="T95" fmla="*/ 871 h 2348"/>
                <a:gd name="T96" fmla="*/ 2231 w 2340"/>
                <a:gd name="T97" fmla="*/ 680 h 2348"/>
                <a:gd name="T98" fmla="*/ 2164 w 2340"/>
                <a:gd name="T99" fmla="*/ 556 h 2348"/>
                <a:gd name="T100" fmla="*/ 2083 w 2340"/>
                <a:gd name="T101" fmla="*/ 441 h 2348"/>
                <a:gd name="T102" fmla="*/ 1990 w 2340"/>
                <a:gd name="T103" fmla="*/ 337 h 2348"/>
                <a:gd name="T104" fmla="*/ 1854 w 2340"/>
                <a:gd name="T105" fmla="*/ 223 h 2348"/>
                <a:gd name="T106" fmla="*/ 1680 w 2340"/>
                <a:gd name="T107" fmla="*/ 118 h 2348"/>
                <a:gd name="T108" fmla="*/ 1583 w 2340"/>
                <a:gd name="T109" fmla="*/ 76 h 2348"/>
                <a:gd name="T110" fmla="*/ 1439 w 2340"/>
                <a:gd name="T111" fmla="*/ 32 h 2348"/>
                <a:gd name="T112" fmla="*/ 1276 w 2340"/>
                <a:gd name="T113" fmla="*/ 5 h 2348"/>
                <a:gd name="T114" fmla="*/ 1168 w 2340"/>
                <a:gd name="T115" fmla="*/ 0 h 2348"/>
                <a:gd name="T116" fmla="*/ 1045 w 2340"/>
                <a:gd name="T117" fmla="*/ 6 h 2348"/>
                <a:gd name="T118" fmla="*/ 844 w 2340"/>
                <a:gd name="T119" fmla="*/ 45 h 2348"/>
                <a:gd name="T120" fmla="*/ 579 w 2340"/>
                <a:gd name="T121" fmla="*/ 157 h 2348"/>
                <a:gd name="T122" fmla="*/ 3 w 2340"/>
                <a:gd name="T123" fmla="*/ 1014 h 2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40" h="2348">
                  <a:moveTo>
                    <a:pt x="153" y="1052"/>
                  </a:moveTo>
                  <a:cubicBezTo>
                    <a:pt x="153" y="1052"/>
                    <a:pt x="154" y="1046"/>
                    <a:pt x="155" y="1035"/>
                  </a:cubicBezTo>
                  <a:cubicBezTo>
                    <a:pt x="157" y="1024"/>
                    <a:pt x="159" y="1007"/>
                    <a:pt x="164" y="985"/>
                  </a:cubicBezTo>
                  <a:cubicBezTo>
                    <a:pt x="172" y="941"/>
                    <a:pt x="186" y="878"/>
                    <a:pt x="217" y="801"/>
                  </a:cubicBezTo>
                  <a:cubicBezTo>
                    <a:pt x="224" y="781"/>
                    <a:pt x="233" y="761"/>
                    <a:pt x="242" y="740"/>
                  </a:cubicBezTo>
                  <a:cubicBezTo>
                    <a:pt x="253" y="720"/>
                    <a:pt x="263" y="698"/>
                    <a:pt x="275" y="677"/>
                  </a:cubicBezTo>
                  <a:cubicBezTo>
                    <a:pt x="300" y="633"/>
                    <a:pt x="329" y="588"/>
                    <a:pt x="365" y="542"/>
                  </a:cubicBezTo>
                  <a:cubicBezTo>
                    <a:pt x="401" y="497"/>
                    <a:pt x="443" y="452"/>
                    <a:pt x="491" y="409"/>
                  </a:cubicBezTo>
                  <a:cubicBezTo>
                    <a:pt x="540" y="366"/>
                    <a:pt x="595" y="326"/>
                    <a:pt x="656" y="290"/>
                  </a:cubicBezTo>
                  <a:cubicBezTo>
                    <a:pt x="672" y="281"/>
                    <a:pt x="688" y="273"/>
                    <a:pt x="704" y="265"/>
                  </a:cubicBezTo>
                  <a:cubicBezTo>
                    <a:pt x="712" y="260"/>
                    <a:pt x="720" y="256"/>
                    <a:pt x="728" y="253"/>
                  </a:cubicBezTo>
                  <a:cubicBezTo>
                    <a:pt x="737" y="249"/>
                    <a:pt x="745" y="245"/>
                    <a:pt x="753" y="241"/>
                  </a:cubicBezTo>
                  <a:cubicBezTo>
                    <a:pt x="762" y="237"/>
                    <a:pt x="770" y="234"/>
                    <a:pt x="779" y="230"/>
                  </a:cubicBezTo>
                  <a:cubicBezTo>
                    <a:pt x="787" y="227"/>
                    <a:pt x="796" y="223"/>
                    <a:pt x="805" y="220"/>
                  </a:cubicBezTo>
                  <a:cubicBezTo>
                    <a:pt x="823" y="213"/>
                    <a:pt x="840" y="207"/>
                    <a:pt x="859" y="201"/>
                  </a:cubicBezTo>
                  <a:cubicBezTo>
                    <a:pt x="868" y="198"/>
                    <a:pt x="877" y="195"/>
                    <a:pt x="886" y="193"/>
                  </a:cubicBezTo>
                  <a:cubicBezTo>
                    <a:pt x="896" y="190"/>
                    <a:pt x="905" y="188"/>
                    <a:pt x="914" y="185"/>
                  </a:cubicBezTo>
                  <a:cubicBezTo>
                    <a:pt x="919" y="184"/>
                    <a:pt x="924" y="183"/>
                    <a:pt x="929" y="182"/>
                  </a:cubicBezTo>
                  <a:cubicBezTo>
                    <a:pt x="933" y="181"/>
                    <a:pt x="938" y="180"/>
                    <a:pt x="943" y="179"/>
                  </a:cubicBezTo>
                  <a:cubicBezTo>
                    <a:pt x="952" y="177"/>
                    <a:pt x="962" y="174"/>
                    <a:pt x="972" y="172"/>
                  </a:cubicBezTo>
                  <a:cubicBezTo>
                    <a:pt x="981" y="170"/>
                    <a:pt x="991" y="169"/>
                    <a:pt x="1001" y="167"/>
                  </a:cubicBezTo>
                  <a:cubicBezTo>
                    <a:pt x="1011" y="166"/>
                    <a:pt x="1021" y="164"/>
                    <a:pt x="1031" y="163"/>
                  </a:cubicBezTo>
                  <a:cubicBezTo>
                    <a:pt x="1041" y="162"/>
                    <a:pt x="1051" y="161"/>
                    <a:pt x="1061" y="159"/>
                  </a:cubicBezTo>
                  <a:cubicBezTo>
                    <a:pt x="1068" y="159"/>
                    <a:pt x="1068" y="159"/>
                    <a:pt x="1068" y="159"/>
                  </a:cubicBezTo>
                  <a:cubicBezTo>
                    <a:pt x="1071" y="158"/>
                    <a:pt x="1073" y="158"/>
                    <a:pt x="1076" y="158"/>
                  </a:cubicBezTo>
                  <a:cubicBezTo>
                    <a:pt x="1081" y="158"/>
                    <a:pt x="1086" y="157"/>
                    <a:pt x="1091" y="157"/>
                  </a:cubicBezTo>
                  <a:cubicBezTo>
                    <a:pt x="1096" y="157"/>
                    <a:pt x="1101" y="156"/>
                    <a:pt x="1106" y="156"/>
                  </a:cubicBezTo>
                  <a:cubicBezTo>
                    <a:pt x="1111" y="156"/>
                    <a:pt x="1116" y="155"/>
                    <a:pt x="1122" y="155"/>
                  </a:cubicBezTo>
                  <a:cubicBezTo>
                    <a:pt x="1132" y="155"/>
                    <a:pt x="1142" y="154"/>
                    <a:pt x="1152" y="154"/>
                  </a:cubicBezTo>
                  <a:cubicBezTo>
                    <a:pt x="1158" y="154"/>
                    <a:pt x="1163" y="154"/>
                    <a:pt x="1168" y="154"/>
                  </a:cubicBezTo>
                  <a:cubicBezTo>
                    <a:pt x="1173" y="154"/>
                    <a:pt x="1178" y="154"/>
                    <a:pt x="1183" y="154"/>
                  </a:cubicBezTo>
                  <a:cubicBezTo>
                    <a:pt x="1194" y="155"/>
                    <a:pt x="1204" y="155"/>
                    <a:pt x="1215" y="155"/>
                  </a:cubicBezTo>
                  <a:cubicBezTo>
                    <a:pt x="1219" y="155"/>
                    <a:pt x="1219" y="155"/>
                    <a:pt x="1219" y="155"/>
                  </a:cubicBezTo>
                  <a:cubicBezTo>
                    <a:pt x="1223" y="156"/>
                    <a:pt x="1223" y="156"/>
                    <a:pt x="1223" y="156"/>
                  </a:cubicBezTo>
                  <a:cubicBezTo>
                    <a:pt x="1230" y="156"/>
                    <a:pt x="1230" y="156"/>
                    <a:pt x="1230" y="156"/>
                  </a:cubicBezTo>
                  <a:cubicBezTo>
                    <a:pt x="1236" y="157"/>
                    <a:pt x="1241" y="157"/>
                    <a:pt x="1246" y="157"/>
                  </a:cubicBezTo>
                  <a:cubicBezTo>
                    <a:pt x="1251" y="158"/>
                    <a:pt x="1257" y="158"/>
                    <a:pt x="1262" y="159"/>
                  </a:cubicBezTo>
                  <a:cubicBezTo>
                    <a:pt x="1270" y="159"/>
                    <a:pt x="1270" y="159"/>
                    <a:pt x="1270" y="159"/>
                  </a:cubicBezTo>
                  <a:cubicBezTo>
                    <a:pt x="1272" y="159"/>
                    <a:pt x="1275" y="160"/>
                    <a:pt x="1278" y="160"/>
                  </a:cubicBezTo>
                  <a:cubicBezTo>
                    <a:pt x="1288" y="161"/>
                    <a:pt x="1299" y="163"/>
                    <a:pt x="1309" y="164"/>
                  </a:cubicBezTo>
                  <a:cubicBezTo>
                    <a:pt x="1314" y="165"/>
                    <a:pt x="1320" y="165"/>
                    <a:pt x="1325" y="166"/>
                  </a:cubicBezTo>
                  <a:cubicBezTo>
                    <a:pt x="1330" y="167"/>
                    <a:pt x="1335" y="168"/>
                    <a:pt x="1341" y="169"/>
                  </a:cubicBezTo>
                  <a:cubicBezTo>
                    <a:pt x="1351" y="171"/>
                    <a:pt x="1362" y="173"/>
                    <a:pt x="1372" y="175"/>
                  </a:cubicBezTo>
                  <a:cubicBezTo>
                    <a:pt x="1383" y="177"/>
                    <a:pt x="1393" y="180"/>
                    <a:pt x="1404" y="182"/>
                  </a:cubicBezTo>
                  <a:cubicBezTo>
                    <a:pt x="1409" y="183"/>
                    <a:pt x="1414" y="184"/>
                    <a:pt x="1419" y="186"/>
                  </a:cubicBezTo>
                  <a:cubicBezTo>
                    <a:pt x="1425" y="187"/>
                    <a:pt x="1430" y="189"/>
                    <a:pt x="1435" y="190"/>
                  </a:cubicBezTo>
                  <a:cubicBezTo>
                    <a:pt x="1446" y="193"/>
                    <a:pt x="1456" y="196"/>
                    <a:pt x="1466" y="199"/>
                  </a:cubicBezTo>
                  <a:cubicBezTo>
                    <a:pt x="1477" y="202"/>
                    <a:pt x="1487" y="206"/>
                    <a:pt x="1498" y="209"/>
                  </a:cubicBezTo>
                  <a:cubicBezTo>
                    <a:pt x="1503" y="211"/>
                    <a:pt x="1508" y="213"/>
                    <a:pt x="1513" y="215"/>
                  </a:cubicBezTo>
                  <a:cubicBezTo>
                    <a:pt x="1516" y="215"/>
                    <a:pt x="1518" y="216"/>
                    <a:pt x="1521" y="217"/>
                  </a:cubicBezTo>
                  <a:cubicBezTo>
                    <a:pt x="1528" y="220"/>
                    <a:pt x="1528" y="220"/>
                    <a:pt x="1528" y="220"/>
                  </a:cubicBezTo>
                  <a:cubicBezTo>
                    <a:pt x="1539" y="224"/>
                    <a:pt x="1549" y="228"/>
                    <a:pt x="1559" y="233"/>
                  </a:cubicBezTo>
                  <a:cubicBezTo>
                    <a:pt x="1563" y="234"/>
                    <a:pt x="1563" y="234"/>
                    <a:pt x="1563" y="234"/>
                  </a:cubicBezTo>
                  <a:cubicBezTo>
                    <a:pt x="1567" y="236"/>
                    <a:pt x="1567" y="236"/>
                    <a:pt x="1567" y="236"/>
                  </a:cubicBezTo>
                  <a:cubicBezTo>
                    <a:pt x="1574" y="239"/>
                    <a:pt x="1574" y="239"/>
                    <a:pt x="1574" y="239"/>
                  </a:cubicBezTo>
                  <a:cubicBezTo>
                    <a:pt x="1590" y="246"/>
                    <a:pt x="1590" y="246"/>
                    <a:pt x="1590" y="246"/>
                  </a:cubicBezTo>
                  <a:cubicBezTo>
                    <a:pt x="1605" y="253"/>
                    <a:pt x="1605" y="253"/>
                    <a:pt x="1605" y="253"/>
                  </a:cubicBezTo>
                  <a:cubicBezTo>
                    <a:pt x="1607" y="254"/>
                    <a:pt x="1610" y="255"/>
                    <a:pt x="1612" y="257"/>
                  </a:cubicBezTo>
                  <a:cubicBezTo>
                    <a:pt x="1620" y="260"/>
                    <a:pt x="1620" y="260"/>
                    <a:pt x="1620" y="260"/>
                  </a:cubicBezTo>
                  <a:cubicBezTo>
                    <a:pt x="1630" y="265"/>
                    <a:pt x="1640" y="270"/>
                    <a:pt x="1649" y="276"/>
                  </a:cubicBezTo>
                  <a:cubicBezTo>
                    <a:pt x="1659" y="281"/>
                    <a:pt x="1669" y="287"/>
                    <a:pt x="1679" y="292"/>
                  </a:cubicBezTo>
                  <a:cubicBezTo>
                    <a:pt x="1693" y="301"/>
                    <a:pt x="1693" y="301"/>
                    <a:pt x="1693" y="301"/>
                  </a:cubicBezTo>
                  <a:cubicBezTo>
                    <a:pt x="1698" y="303"/>
                    <a:pt x="1703" y="307"/>
                    <a:pt x="1708" y="310"/>
                  </a:cubicBezTo>
                  <a:cubicBezTo>
                    <a:pt x="1717" y="316"/>
                    <a:pt x="1727" y="322"/>
                    <a:pt x="1736" y="328"/>
                  </a:cubicBezTo>
                  <a:cubicBezTo>
                    <a:pt x="1745" y="334"/>
                    <a:pt x="1755" y="341"/>
                    <a:pt x="1764" y="348"/>
                  </a:cubicBezTo>
                  <a:cubicBezTo>
                    <a:pt x="1768" y="351"/>
                    <a:pt x="1773" y="354"/>
                    <a:pt x="1778" y="358"/>
                  </a:cubicBezTo>
                  <a:cubicBezTo>
                    <a:pt x="1791" y="368"/>
                    <a:pt x="1791" y="368"/>
                    <a:pt x="1791" y="368"/>
                  </a:cubicBezTo>
                  <a:cubicBezTo>
                    <a:pt x="1804" y="379"/>
                    <a:pt x="1804" y="379"/>
                    <a:pt x="1804" y="379"/>
                  </a:cubicBezTo>
                  <a:cubicBezTo>
                    <a:pt x="1811" y="384"/>
                    <a:pt x="1811" y="384"/>
                    <a:pt x="1811" y="384"/>
                  </a:cubicBezTo>
                  <a:cubicBezTo>
                    <a:pt x="1813" y="386"/>
                    <a:pt x="1816" y="387"/>
                    <a:pt x="1818" y="389"/>
                  </a:cubicBezTo>
                  <a:cubicBezTo>
                    <a:pt x="1835" y="404"/>
                    <a:pt x="1853" y="419"/>
                    <a:pt x="1869" y="435"/>
                  </a:cubicBezTo>
                  <a:cubicBezTo>
                    <a:pt x="1882" y="447"/>
                    <a:pt x="1882" y="447"/>
                    <a:pt x="1882" y="447"/>
                  </a:cubicBezTo>
                  <a:cubicBezTo>
                    <a:pt x="1888" y="453"/>
                    <a:pt x="1888" y="453"/>
                    <a:pt x="1888" y="453"/>
                  </a:cubicBezTo>
                  <a:cubicBezTo>
                    <a:pt x="1894" y="459"/>
                    <a:pt x="1894" y="459"/>
                    <a:pt x="1894" y="459"/>
                  </a:cubicBezTo>
                  <a:cubicBezTo>
                    <a:pt x="1902" y="468"/>
                    <a:pt x="1910" y="476"/>
                    <a:pt x="1918" y="484"/>
                  </a:cubicBezTo>
                  <a:cubicBezTo>
                    <a:pt x="1922" y="489"/>
                    <a:pt x="1925" y="493"/>
                    <a:pt x="1929" y="497"/>
                  </a:cubicBezTo>
                  <a:cubicBezTo>
                    <a:pt x="1940" y="510"/>
                    <a:pt x="1940" y="510"/>
                    <a:pt x="1940" y="510"/>
                  </a:cubicBezTo>
                  <a:cubicBezTo>
                    <a:pt x="1952" y="524"/>
                    <a:pt x="1952" y="524"/>
                    <a:pt x="1952" y="524"/>
                  </a:cubicBezTo>
                  <a:cubicBezTo>
                    <a:pt x="1956" y="528"/>
                    <a:pt x="1959" y="533"/>
                    <a:pt x="1963" y="537"/>
                  </a:cubicBezTo>
                  <a:cubicBezTo>
                    <a:pt x="1970" y="546"/>
                    <a:pt x="1977" y="556"/>
                    <a:pt x="1984" y="565"/>
                  </a:cubicBezTo>
                  <a:cubicBezTo>
                    <a:pt x="1991" y="574"/>
                    <a:pt x="1998" y="584"/>
                    <a:pt x="2004" y="593"/>
                  </a:cubicBezTo>
                  <a:cubicBezTo>
                    <a:pt x="2010" y="600"/>
                    <a:pt x="2010" y="600"/>
                    <a:pt x="2010" y="600"/>
                  </a:cubicBezTo>
                  <a:cubicBezTo>
                    <a:pt x="2012" y="604"/>
                    <a:pt x="2012" y="604"/>
                    <a:pt x="2012" y="604"/>
                  </a:cubicBezTo>
                  <a:cubicBezTo>
                    <a:pt x="2014" y="608"/>
                    <a:pt x="2014" y="608"/>
                    <a:pt x="2014" y="608"/>
                  </a:cubicBezTo>
                  <a:cubicBezTo>
                    <a:pt x="2024" y="622"/>
                    <a:pt x="2024" y="622"/>
                    <a:pt x="2024" y="622"/>
                  </a:cubicBezTo>
                  <a:cubicBezTo>
                    <a:pt x="2033" y="637"/>
                    <a:pt x="2033" y="637"/>
                    <a:pt x="2033" y="637"/>
                  </a:cubicBezTo>
                  <a:cubicBezTo>
                    <a:pt x="2038" y="644"/>
                    <a:pt x="2038" y="644"/>
                    <a:pt x="2038" y="644"/>
                  </a:cubicBezTo>
                  <a:cubicBezTo>
                    <a:pt x="2040" y="647"/>
                    <a:pt x="2041" y="649"/>
                    <a:pt x="2042" y="652"/>
                  </a:cubicBezTo>
                  <a:cubicBezTo>
                    <a:pt x="2048" y="662"/>
                    <a:pt x="2054" y="672"/>
                    <a:pt x="2060" y="682"/>
                  </a:cubicBezTo>
                  <a:cubicBezTo>
                    <a:pt x="2063" y="687"/>
                    <a:pt x="2066" y="693"/>
                    <a:pt x="2068" y="698"/>
                  </a:cubicBezTo>
                  <a:cubicBezTo>
                    <a:pt x="2076" y="714"/>
                    <a:pt x="2076" y="714"/>
                    <a:pt x="2076" y="714"/>
                  </a:cubicBezTo>
                  <a:cubicBezTo>
                    <a:pt x="2084" y="729"/>
                    <a:pt x="2084" y="729"/>
                    <a:pt x="2084" y="729"/>
                  </a:cubicBezTo>
                  <a:cubicBezTo>
                    <a:pt x="2087" y="734"/>
                    <a:pt x="2089" y="740"/>
                    <a:pt x="2092" y="745"/>
                  </a:cubicBezTo>
                  <a:cubicBezTo>
                    <a:pt x="2096" y="756"/>
                    <a:pt x="2101" y="767"/>
                    <a:pt x="2106" y="777"/>
                  </a:cubicBezTo>
                  <a:cubicBezTo>
                    <a:pt x="2110" y="788"/>
                    <a:pt x="2115" y="799"/>
                    <a:pt x="2119" y="810"/>
                  </a:cubicBezTo>
                  <a:cubicBezTo>
                    <a:pt x="2121" y="816"/>
                    <a:pt x="2124" y="821"/>
                    <a:pt x="2125" y="827"/>
                  </a:cubicBezTo>
                  <a:cubicBezTo>
                    <a:pt x="2131" y="843"/>
                    <a:pt x="2131" y="843"/>
                    <a:pt x="2131" y="843"/>
                  </a:cubicBezTo>
                  <a:cubicBezTo>
                    <a:pt x="2137" y="860"/>
                    <a:pt x="2137" y="860"/>
                    <a:pt x="2137" y="860"/>
                  </a:cubicBezTo>
                  <a:cubicBezTo>
                    <a:pt x="2139" y="866"/>
                    <a:pt x="2141" y="871"/>
                    <a:pt x="2142" y="877"/>
                  </a:cubicBezTo>
                  <a:cubicBezTo>
                    <a:pt x="2152" y="911"/>
                    <a:pt x="2152" y="911"/>
                    <a:pt x="2152" y="911"/>
                  </a:cubicBezTo>
                  <a:cubicBezTo>
                    <a:pt x="2154" y="920"/>
                    <a:pt x="2154" y="920"/>
                    <a:pt x="2154" y="920"/>
                  </a:cubicBezTo>
                  <a:cubicBezTo>
                    <a:pt x="2156" y="928"/>
                    <a:pt x="2156" y="928"/>
                    <a:pt x="2156" y="928"/>
                  </a:cubicBezTo>
                  <a:cubicBezTo>
                    <a:pt x="2160" y="945"/>
                    <a:pt x="2160" y="945"/>
                    <a:pt x="2160" y="945"/>
                  </a:cubicBezTo>
                  <a:cubicBezTo>
                    <a:pt x="2163" y="957"/>
                    <a:pt x="2166" y="968"/>
                    <a:pt x="2167" y="980"/>
                  </a:cubicBezTo>
                  <a:cubicBezTo>
                    <a:pt x="2174" y="1015"/>
                    <a:pt x="2174" y="1015"/>
                    <a:pt x="2174" y="1015"/>
                  </a:cubicBezTo>
                  <a:cubicBezTo>
                    <a:pt x="2176" y="1027"/>
                    <a:pt x="2177" y="1038"/>
                    <a:pt x="2178" y="1050"/>
                  </a:cubicBezTo>
                  <a:cubicBezTo>
                    <a:pt x="2181" y="1068"/>
                    <a:pt x="2181" y="1068"/>
                    <a:pt x="2181" y="1068"/>
                  </a:cubicBezTo>
                  <a:cubicBezTo>
                    <a:pt x="2181" y="1074"/>
                    <a:pt x="2182" y="1080"/>
                    <a:pt x="2182" y="1086"/>
                  </a:cubicBezTo>
                  <a:cubicBezTo>
                    <a:pt x="2185" y="1121"/>
                    <a:pt x="2185" y="1121"/>
                    <a:pt x="2185" y="1121"/>
                  </a:cubicBezTo>
                  <a:cubicBezTo>
                    <a:pt x="2186" y="1156"/>
                    <a:pt x="2186" y="1156"/>
                    <a:pt x="2186" y="1156"/>
                  </a:cubicBezTo>
                  <a:cubicBezTo>
                    <a:pt x="2186" y="1174"/>
                    <a:pt x="2186" y="1174"/>
                    <a:pt x="2186" y="1174"/>
                  </a:cubicBezTo>
                  <a:cubicBezTo>
                    <a:pt x="2186" y="1192"/>
                    <a:pt x="2186" y="1192"/>
                    <a:pt x="2186" y="1192"/>
                  </a:cubicBezTo>
                  <a:cubicBezTo>
                    <a:pt x="2185" y="1228"/>
                    <a:pt x="2185" y="1228"/>
                    <a:pt x="2185" y="1228"/>
                  </a:cubicBezTo>
                  <a:cubicBezTo>
                    <a:pt x="2182" y="1263"/>
                    <a:pt x="2182" y="1263"/>
                    <a:pt x="2182" y="1263"/>
                  </a:cubicBezTo>
                  <a:cubicBezTo>
                    <a:pt x="2182" y="1269"/>
                    <a:pt x="2181" y="1275"/>
                    <a:pt x="2181" y="1281"/>
                  </a:cubicBezTo>
                  <a:cubicBezTo>
                    <a:pt x="2178" y="1298"/>
                    <a:pt x="2178" y="1298"/>
                    <a:pt x="2178" y="1298"/>
                  </a:cubicBezTo>
                  <a:cubicBezTo>
                    <a:pt x="2176" y="1316"/>
                    <a:pt x="2176" y="1316"/>
                    <a:pt x="2176" y="1316"/>
                  </a:cubicBezTo>
                  <a:cubicBezTo>
                    <a:pt x="2175" y="1325"/>
                    <a:pt x="2175" y="1325"/>
                    <a:pt x="2175" y="1325"/>
                  </a:cubicBezTo>
                  <a:cubicBezTo>
                    <a:pt x="2175" y="1327"/>
                    <a:pt x="2174" y="1330"/>
                    <a:pt x="2174" y="1333"/>
                  </a:cubicBezTo>
                  <a:cubicBezTo>
                    <a:pt x="2169" y="1357"/>
                    <a:pt x="2166" y="1380"/>
                    <a:pt x="2160" y="1403"/>
                  </a:cubicBezTo>
                  <a:cubicBezTo>
                    <a:pt x="2156" y="1420"/>
                    <a:pt x="2156" y="1420"/>
                    <a:pt x="2156" y="1420"/>
                  </a:cubicBezTo>
                  <a:cubicBezTo>
                    <a:pt x="2154" y="1429"/>
                    <a:pt x="2154" y="1429"/>
                    <a:pt x="2154" y="1429"/>
                  </a:cubicBezTo>
                  <a:cubicBezTo>
                    <a:pt x="2152" y="1437"/>
                    <a:pt x="2152" y="1437"/>
                    <a:pt x="2152" y="1437"/>
                  </a:cubicBezTo>
                  <a:cubicBezTo>
                    <a:pt x="2149" y="1448"/>
                    <a:pt x="2145" y="1460"/>
                    <a:pt x="2142" y="1471"/>
                  </a:cubicBezTo>
                  <a:cubicBezTo>
                    <a:pt x="2141" y="1477"/>
                    <a:pt x="2139" y="1482"/>
                    <a:pt x="2137" y="1488"/>
                  </a:cubicBezTo>
                  <a:cubicBezTo>
                    <a:pt x="2131" y="1505"/>
                    <a:pt x="2131" y="1505"/>
                    <a:pt x="2131" y="1505"/>
                  </a:cubicBezTo>
                  <a:cubicBezTo>
                    <a:pt x="2125" y="1521"/>
                    <a:pt x="2125" y="1521"/>
                    <a:pt x="2125" y="1521"/>
                  </a:cubicBezTo>
                  <a:cubicBezTo>
                    <a:pt x="2125" y="1524"/>
                    <a:pt x="2124" y="1527"/>
                    <a:pt x="2122" y="1529"/>
                  </a:cubicBezTo>
                  <a:cubicBezTo>
                    <a:pt x="2119" y="1538"/>
                    <a:pt x="2119" y="1538"/>
                    <a:pt x="2119" y="1538"/>
                  </a:cubicBezTo>
                  <a:cubicBezTo>
                    <a:pt x="2115" y="1549"/>
                    <a:pt x="2111" y="1559"/>
                    <a:pt x="2106" y="1570"/>
                  </a:cubicBezTo>
                  <a:cubicBezTo>
                    <a:pt x="2101" y="1581"/>
                    <a:pt x="2097" y="1592"/>
                    <a:pt x="2092" y="1602"/>
                  </a:cubicBezTo>
                  <a:cubicBezTo>
                    <a:pt x="2089" y="1608"/>
                    <a:pt x="2087" y="1613"/>
                    <a:pt x="2085" y="1618"/>
                  </a:cubicBezTo>
                  <a:cubicBezTo>
                    <a:pt x="2077" y="1634"/>
                    <a:pt x="2077" y="1634"/>
                    <a:pt x="2077" y="1634"/>
                  </a:cubicBezTo>
                  <a:cubicBezTo>
                    <a:pt x="2069" y="1649"/>
                    <a:pt x="2069" y="1649"/>
                    <a:pt x="2069" y="1649"/>
                  </a:cubicBezTo>
                  <a:cubicBezTo>
                    <a:pt x="2066" y="1655"/>
                    <a:pt x="2063" y="1660"/>
                    <a:pt x="2060" y="1665"/>
                  </a:cubicBezTo>
                  <a:cubicBezTo>
                    <a:pt x="2055" y="1675"/>
                    <a:pt x="2049" y="1685"/>
                    <a:pt x="2043" y="1695"/>
                  </a:cubicBezTo>
                  <a:cubicBezTo>
                    <a:pt x="2039" y="1703"/>
                    <a:pt x="2039" y="1703"/>
                    <a:pt x="2039" y="1703"/>
                  </a:cubicBezTo>
                  <a:cubicBezTo>
                    <a:pt x="2034" y="1710"/>
                    <a:pt x="2034" y="1710"/>
                    <a:pt x="2034" y="1710"/>
                  </a:cubicBezTo>
                  <a:cubicBezTo>
                    <a:pt x="2025" y="1725"/>
                    <a:pt x="2025" y="1725"/>
                    <a:pt x="2025" y="1725"/>
                  </a:cubicBezTo>
                  <a:cubicBezTo>
                    <a:pt x="2012" y="1744"/>
                    <a:pt x="1999" y="1763"/>
                    <a:pt x="1985" y="1782"/>
                  </a:cubicBezTo>
                  <a:cubicBezTo>
                    <a:pt x="1978" y="1791"/>
                    <a:pt x="1971" y="1800"/>
                    <a:pt x="1964" y="1809"/>
                  </a:cubicBezTo>
                  <a:cubicBezTo>
                    <a:pt x="1953" y="1823"/>
                    <a:pt x="1953" y="1823"/>
                    <a:pt x="1953" y="1823"/>
                  </a:cubicBezTo>
                  <a:cubicBezTo>
                    <a:pt x="1942" y="1836"/>
                    <a:pt x="1942" y="1836"/>
                    <a:pt x="1942" y="1836"/>
                  </a:cubicBezTo>
                  <a:cubicBezTo>
                    <a:pt x="1934" y="1844"/>
                    <a:pt x="1927" y="1853"/>
                    <a:pt x="1919" y="1862"/>
                  </a:cubicBezTo>
                  <a:cubicBezTo>
                    <a:pt x="1911" y="1870"/>
                    <a:pt x="1904" y="1878"/>
                    <a:pt x="1896" y="1887"/>
                  </a:cubicBezTo>
                  <a:cubicBezTo>
                    <a:pt x="1888" y="1895"/>
                    <a:pt x="1880" y="1903"/>
                    <a:pt x="1871" y="1911"/>
                  </a:cubicBezTo>
                  <a:cubicBezTo>
                    <a:pt x="1859" y="1922"/>
                    <a:pt x="1859" y="1922"/>
                    <a:pt x="1859" y="1922"/>
                  </a:cubicBezTo>
                  <a:cubicBezTo>
                    <a:pt x="1853" y="1928"/>
                    <a:pt x="1853" y="1928"/>
                    <a:pt x="1853" y="1928"/>
                  </a:cubicBezTo>
                  <a:cubicBezTo>
                    <a:pt x="1851" y="1930"/>
                    <a:pt x="1849" y="1932"/>
                    <a:pt x="1846" y="1934"/>
                  </a:cubicBezTo>
                  <a:cubicBezTo>
                    <a:pt x="1838" y="1941"/>
                    <a:pt x="1829" y="1949"/>
                    <a:pt x="1821" y="1956"/>
                  </a:cubicBezTo>
                  <a:cubicBezTo>
                    <a:pt x="1819" y="1958"/>
                    <a:pt x="1816" y="1960"/>
                    <a:pt x="1814" y="1962"/>
                  </a:cubicBezTo>
                  <a:cubicBezTo>
                    <a:pt x="1808" y="1967"/>
                    <a:pt x="1808" y="1967"/>
                    <a:pt x="1808" y="1967"/>
                  </a:cubicBezTo>
                  <a:cubicBezTo>
                    <a:pt x="1794" y="1977"/>
                    <a:pt x="1794" y="1977"/>
                    <a:pt x="1794" y="1977"/>
                  </a:cubicBezTo>
                  <a:cubicBezTo>
                    <a:pt x="1777" y="1992"/>
                    <a:pt x="1758" y="2004"/>
                    <a:pt x="1740" y="2017"/>
                  </a:cubicBezTo>
                  <a:cubicBezTo>
                    <a:pt x="1736" y="2021"/>
                    <a:pt x="1731" y="2023"/>
                    <a:pt x="1726" y="2027"/>
                  </a:cubicBezTo>
                  <a:cubicBezTo>
                    <a:pt x="1712" y="2036"/>
                    <a:pt x="1712" y="2036"/>
                    <a:pt x="1712" y="2036"/>
                  </a:cubicBezTo>
                  <a:cubicBezTo>
                    <a:pt x="1698" y="2045"/>
                    <a:pt x="1698" y="2045"/>
                    <a:pt x="1698" y="2045"/>
                  </a:cubicBezTo>
                  <a:cubicBezTo>
                    <a:pt x="1693" y="2048"/>
                    <a:pt x="1688" y="2050"/>
                    <a:pt x="1684" y="2053"/>
                  </a:cubicBezTo>
                  <a:cubicBezTo>
                    <a:pt x="1674" y="2059"/>
                    <a:pt x="1664" y="2064"/>
                    <a:pt x="1655" y="2070"/>
                  </a:cubicBezTo>
                  <a:cubicBezTo>
                    <a:pt x="1645" y="2075"/>
                    <a:pt x="1635" y="2080"/>
                    <a:pt x="1625" y="2085"/>
                  </a:cubicBezTo>
                  <a:cubicBezTo>
                    <a:pt x="1621" y="2087"/>
                    <a:pt x="1616" y="2090"/>
                    <a:pt x="1611" y="2092"/>
                  </a:cubicBezTo>
                  <a:cubicBezTo>
                    <a:pt x="1606" y="2095"/>
                    <a:pt x="1601" y="2097"/>
                    <a:pt x="1596" y="2099"/>
                  </a:cubicBezTo>
                  <a:cubicBezTo>
                    <a:pt x="1586" y="2104"/>
                    <a:pt x="1576" y="2108"/>
                    <a:pt x="1566" y="2113"/>
                  </a:cubicBezTo>
                  <a:cubicBezTo>
                    <a:pt x="1526" y="2129"/>
                    <a:pt x="1485" y="2145"/>
                    <a:pt x="1444" y="2156"/>
                  </a:cubicBezTo>
                  <a:cubicBezTo>
                    <a:pt x="1439" y="2157"/>
                    <a:pt x="1434" y="2158"/>
                    <a:pt x="1429" y="2160"/>
                  </a:cubicBezTo>
                  <a:cubicBezTo>
                    <a:pt x="1421" y="2162"/>
                    <a:pt x="1421" y="2162"/>
                    <a:pt x="1421" y="2162"/>
                  </a:cubicBezTo>
                  <a:cubicBezTo>
                    <a:pt x="1413" y="2164"/>
                    <a:pt x="1413" y="2164"/>
                    <a:pt x="1413" y="2164"/>
                  </a:cubicBezTo>
                  <a:cubicBezTo>
                    <a:pt x="1403" y="2166"/>
                    <a:pt x="1392" y="2169"/>
                    <a:pt x="1382" y="2171"/>
                  </a:cubicBezTo>
                  <a:cubicBezTo>
                    <a:pt x="1372" y="2174"/>
                    <a:pt x="1362" y="2175"/>
                    <a:pt x="1351" y="2177"/>
                  </a:cubicBezTo>
                  <a:cubicBezTo>
                    <a:pt x="1341" y="2179"/>
                    <a:pt x="1331" y="2181"/>
                    <a:pt x="1320" y="2183"/>
                  </a:cubicBezTo>
                  <a:cubicBezTo>
                    <a:pt x="1310" y="2184"/>
                    <a:pt x="1300" y="2185"/>
                    <a:pt x="1289" y="2186"/>
                  </a:cubicBezTo>
                  <a:cubicBezTo>
                    <a:pt x="1284" y="2187"/>
                    <a:pt x="1279" y="2188"/>
                    <a:pt x="1274" y="2188"/>
                  </a:cubicBezTo>
                  <a:cubicBezTo>
                    <a:pt x="1269" y="2189"/>
                    <a:pt x="1264" y="2189"/>
                    <a:pt x="1258" y="2190"/>
                  </a:cubicBezTo>
                  <a:cubicBezTo>
                    <a:pt x="1238" y="2191"/>
                    <a:pt x="1218" y="2193"/>
                    <a:pt x="1197" y="2193"/>
                  </a:cubicBezTo>
                  <a:cubicBezTo>
                    <a:pt x="1187" y="2194"/>
                    <a:pt x="1177" y="2194"/>
                    <a:pt x="1167" y="2194"/>
                  </a:cubicBezTo>
                  <a:cubicBezTo>
                    <a:pt x="1157" y="2194"/>
                    <a:pt x="1146" y="2194"/>
                    <a:pt x="1136" y="2194"/>
                  </a:cubicBezTo>
                  <a:cubicBezTo>
                    <a:pt x="1126" y="2194"/>
                    <a:pt x="1116" y="2193"/>
                    <a:pt x="1106" y="2192"/>
                  </a:cubicBezTo>
                  <a:cubicBezTo>
                    <a:pt x="1102" y="2192"/>
                    <a:pt x="1097" y="2192"/>
                    <a:pt x="1092" y="2191"/>
                  </a:cubicBezTo>
                  <a:cubicBezTo>
                    <a:pt x="1084" y="2191"/>
                    <a:pt x="1084" y="2191"/>
                    <a:pt x="1084" y="2191"/>
                  </a:cubicBezTo>
                  <a:cubicBezTo>
                    <a:pt x="1077" y="2190"/>
                    <a:pt x="1077" y="2190"/>
                    <a:pt x="1077" y="2190"/>
                  </a:cubicBezTo>
                  <a:cubicBezTo>
                    <a:pt x="1067" y="2189"/>
                    <a:pt x="1057" y="2188"/>
                    <a:pt x="1047" y="2187"/>
                  </a:cubicBezTo>
                  <a:cubicBezTo>
                    <a:pt x="1038" y="2186"/>
                    <a:pt x="1028" y="2185"/>
                    <a:pt x="1018" y="2183"/>
                  </a:cubicBezTo>
                  <a:cubicBezTo>
                    <a:pt x="1014" y="2183"/>
                    <a:pt x="1009" y="2182"/>
                    <a:pt x="1004" y="2181"/>
                  </a:cubicBezTo>
                  <a:cubicBezTo>
                    <a:pt x="999" y="2181"/>
                    <a:pt x="994" y="2180"/>
                    <a:pt x="990" y="2179"/>
                  </a:cubicBezTo>
                  <a:cubicBezTo>
                    <a:pt x="985" y="2178"/>
                    <a:pt x="980" y="2177"/>
                    <a:pt x="975" y="2176"/>
                  </a:cubicBezTo>
                  <a:cubicBezTo>
                    <a:pt x="971" y="2175"/>
                    <a:pt x="966" y="2175"/>
                    <a:pt x="961" y="2174"/>
                  </a:cubicBezTo>
                  <a:cubicBezTo>
                    <a:pt x="952" y="2172"/>
                    <a:pt x="943" y="2170"/>
                    <a:pt x="933" y="2167"/>
                  </a:cubicBezTo>
                  <a:cubicBezTo>
                    <a:pt x="929" y="2167"/>
                    <a:pt x="924" y="2165"/>
                    <a:pt x="920" y="2164"/>
                  </a:cubicBezTo>
                  <a:cubicBezTo>
                    <a:pt x="915" y="2163"/>
                    <a:pt x="910" y="2162"/>
                    <a:pt x="906" y="2161"/>
                  </a:cubicBezTo>
                  <a:cubicBezTo>
                    <a:pt x="901" y="2159"/>
                    <a:pt x="897" y="2158"/>
                    <a:pt x="892" y="2157"/>
                  </a:cubicBezTo>
                  <a:cubicBezTo>
                    <a:pt x="888" y="2156"/>
                    <a:pt x="883" y="2154"/>
                    <a:pt x="879" y="2153"/>
                  </a:cubicBezTo>
                  <a:cubicBezTo>
                    <a:pt x="870" y="2150"/>
                    <a:pt x="861" y="2148"/>
                    <a:pt x="852" y="2145"/>
                  </a:cubicBezTo>
                  <a:cubicBezTo>
                    <a:pt x="844" y="2142"/>
                    <a:pt x="835" y="2139"/>
                    <a:pt x="826" y="2136"/>
                  </a:cubicBezTo>
                  <a:cubicBezTo>
                    <a:pt x="822" y="2135"/>
                    <a:pt x="818" y="2133"/>
                    <a:pt x="813" y="2132"/>
                  </a:cubicBezTo>
                  <a:cubicBezTo>
                    <a:pt x="809" y="2130"/>
                    <a:pt x="805" y="2128"/>
                    <a:pt x="801" y="2127"/>
                  </a:cubicBezTo>
                  <a:cubicBezTo>
                    <a:pt x="792" y="2123"/>
                    <a:pt x="784" y="2120"/>
                    <a:pt x="775" y="2117"/>
                  </a:cubicBezTo>
                  <a:cubicBezTo>
                    <a:pt x="767" y="2113"/>
                    <a:pt x="759" y="2110"/>
                    <a:pt x="751" y="2106"/>
                  </a:cubicBezTo>
                  <a:cubicBezTo>
                    <a:pt x="743" y="2103"/>
                    <a:pt x="735" y="2099"/>
                    <a:pt x="727" y="2095"/>
                  </a:cubicBezTo>
                  <a:cubicBezTo>
                    <a:pt x="723" y="2093"/>
                    <a:pt x="719" y="2091"/>
                    <a:pt x="715" y="2089"/>
                  </a:cubicBezTo>
                  <a:cubicBezTo>
                    <a:pt x="709" y="2086"/>
                    <a:pt x="709" y="2086"/>
                    <a:pt x="709" y="2086"/>
                  </a:cubicBezTo>
                  <a:cubicBezTo>
                    <a:pt x="703" y="2083"/>
                    <a:pt x="703" y="2083"/>
                    <a:pt x="703" y="2083"/>
                  </a:cubicBezTo>
                  <a:cubicBezTo>
                    <a:pt x="696" y="2079"/>
                    <a:pt x="688" y="2075"/>
                    <a:pt x="680" y="2071"/>
                  </a:cubicBezTo>
                  <a:cubicBezTo>
                    <a:pt x="677" y="2069"/>
                    <a:pt x="673" y="2067"/>
                    <a:pt x="669" y="2065"/>
                  </a:cubicBezTo>
                  <a:cubicBezTo>
                    <a:pt x="665" y="2063"/>
                    <a:pt x="662" y="2061"/>
                    <a:pt x="658" y="2059"/>
                  </a:cubicBezTo>
                  <a:cubicBezTo>
                    <a:pt x="643" y="2051"/>
                    <a:pt x="629" y="2041"/>
                    <a:pt x="615" y="2033"/>
                  </a:cubicBezTo>
                  <a:cubicBezTo>
                    <a:pt x="610" y="2029"/>
                    <a:pt x="610" y="2029"/>
                    <a:pt x="610" y="2029"/>
                  </a:cubicBezTo>
                  <a:cubicBezTo>
                    <a:pt x="605" y="2026"/>
                    <a:pt x="605" y="2026"/>
                    <a:pt x="605" y="2026"/>
                  </a:cubicBezTo>
                  <a:cubicBezTo>
                    <a:pt x="601" y="2024"/>
                    <a:pt x="598" y="2021"/>
                    <a:pt x="594" y="2019"/>
                  </a:cubicBezTo>
                  <a:cubicBezTo>
                    <a:pt x="588" y="2014"/>
                    <a:pt x="581" y="2010"/>
                    <a:pt x="574" y="2005"/>
                  </a:cubicBezTo>
                  <a:cubicBezTo>
                    <a:pt x="522" y="1967"/>
                    <a:pt x="475" y="1927"/>
                    <a:pt x="435" y="1886"/>
                  </a:cubicBezTo>
                  <a:cubicBezTo>
                    <a:pt x="425" y="1875"/>
                    <a:pt x="415" y="1865"/>
                    <a:pt x="406" y="1854"/>
                  </a:cubicBezTo>
                  <a:cubicBezTo>
                    <a:pt x="403" y="1852"/>
                    <a:pt x="401" y="1849"/>
                    <a:pt x="399" y="1846"/>
                  </a:cubicBezTo>
                  <a:cubicBezTo>
                    <a:pt x="398" y="1845"/>
                    <a:pt x="397" y="1844"/>
                    <a:pt x="396" y="1843"/>
                  </a:cubicBezTo>
                  <a:cubicBezTo>
                    <a:pt x="394" y="1841"/>
                    <a:pt x="392" y="1839"/>
                    <a:pt x="391" y="1837"/>
                  </a:cubicBezTo>
                  <a:cubicBezTo>
                    <a:pt x="388" y="1833"/>
                    <a:pt x="385" y="1831"/>
                    <a:pt x="384" y="1829"/>
                  </a:cubicBezTo>
                  <a:cubicBezTo>
                    <a:pt x="382" y="1827"/>
                    <a:pt x="381" y="1826"/>
                    <a:pt x="381" y="1826"/>
                  </a:cubicBezTo>
                  <a:cubicBezTo>
                    <a:pt x="486" y="1739"/>
                    <a:pt x="486" y="1739"/>
                    <a:pt x="486" y="1739"/>
                  </a:cubicBezTo>
                  <a:cubicBezTo>
                    <a:pt x="368" y="1708"/>
                    <a:pt x="247" y="1648"/>
                    <a:pt x="138" y="1558"/>
                  </a:cubicBezTo>
                  <a:cubicBezTo>
                    <a:pt x="114" y="1697"/>
                    <a:pt x="119" y="1853"/>
                    <a:pt x="158" y="2011"/>
                  </a:cubicBezTo>
                  <a:cubicBezTo>
                    <a:pt x="263" y="1924"/>
                    <a:pt x="263" y="1924"/>
                    <a:pt x="263" y="1924"/>
                  </a:cubicBezTo>
                  <a:cubicBezTo>
                    <a:pt x="263" y="1924"/>
                    <a:pt x="264" y="1925"/>
                    <a:pt x="265" y="1928"/>
                  </a:cubicBezTo>
                  <a:cubicBezTo>
                    <a:pt x="267" y="1930"/>
                    <a:pt x="270" y="1933"/>
                    <a:pt x="274" y="1937"/>
                  </a:cubicBezTo>
                  <a:cubicBezTo>
                    <a:pt x="275" y="1939"/>
                    <a:pt x="277" y="1941"/>
                    <a:pt x="280" y="1944"/>
                  </a:cubicBezTo>
                  <a:cubicBezTo>
                    <a:pt x="281" y="1945"/>
                    <a:pt x="282" y="1946"/>
                    <a:pt x="283" y="1948"/>
                  </a:cubicBezTo>
                  <a:cubicBezTo>
                    <a:pt x="286" y="1951"/>
                    <a:pt x="288" y="1954"/>
                    <a:pt x="291" y="1957"/>
                  </a:cubicBezTo>
                  <a:cubicBezTo>
                    <a:pt x="302" y="1969"/>
                    <a:pt x="313" y="1981"/>
                    <a:pt x="325" y="1993"/>
                  </a:cubicBezTo>
                  <a:cubicBezTo>
                    <a:pt x="371" y="2040"/>
                    <a:pt x="424" y="2087"/>
                    <a:pt x="485" y="2131"/>
                  </a:cubicBezTo>
                  <a:cubicBezTo>
                    <a:pt x="492" y="2136"/>
                    <a:pt x="500" y="2141"/>
                    <a:pt x="508" y="2146"/>
                  </a:cubicBezTo>
                  <a:cubicBezTo>
                    <a:pt x="512" y="2149"/>
                    <a:pt x="516" y="2152"/>
                    <a:pt x="520" y="2154"/>
                  </a:cubicBezTo>
                  <a:cubicBezTo>
                    <a:pt x="526" y="2158"/>
                    <a:pt x="526" y="2158"/>
                    <a:pt x="526" y="2158"/>
                  </a:cubicBezTo>
                  <a:cubicBezTo>
                    <a:pt x="532" y="2162"/>
                    <a:pt x="532" y="2162"/>
                    <a:pt x="532" y="2162"/>
                  </a:cubicBezTo>
                  <a:cubicBezTo>
                    <a:pt x="548" y="2172"/>
                    <a:pt x="564" y="2183"/>
                    <a:pt x="581" y="2192"/>
                  </a:cubicBezTo>
                  <a:cubicBezTo>
                    <a:pt x="585" y="2195"/>
                    <a:pt x="590" y="2197"/>
                    <a:pt x="594" y="2200"/>
                  </a:cubicBezTo>
                  <a:cubicBezTo>
                    <a:pt x="598" y="2202"/>
                    <a:pt x="603" y="2205"/>
                    <a:pt x="607" y="2207"/>
                  </a:cubicBezTo>
                  <a:cubicBezTo>
                    <a:pt x="616" y="2211"/>
                    <a:pt x="625" y="2216"/>
                    <a:pt x="633" y="2221"/>
                  </a:cubicBezTo>
                  <a:cubicBezTo>
                    <a:pt x="640" y="2224"/>
                    <a:pt x="640" y="2224"/>
                    <a:pt x="640" y="2224"/>
                  </a:cubicBezTo>
                  <a:cubicBezTo>
                    <a:pt x="647" y="2227"/>
                    <a:pt x="647" y="2227"/>
                    <a:pt x="647" y="2227"/>
                  </a:cubicBezTo>
                  <a:cubicBezTo>
                    <a:pt x="651" y="2230"/>
                    <a:pt x="656" y="2232"/>
                    <a:pt x="660" y="2234"/>
                  </a:cubicBezTo>
                  <a:cubicBezTo>
                    <a:pt x="670" y="2238"/>
                    <a:pt x="679" y="2243"/>
                    <a:pt x="688" y="2247"/>
                  </a:cubicBezTo>
                  <a:cubicBezTo>
                    <a:pt x="698" y="2251"/>
                    <a:pt x="707" y="2255"/>
                    <a:pt x="716" y="2259"/>
                  </a:cubicBezTo>
                  <a:cubicBezTo>
                    <a:pt x="726" y="2263"/>
                    <a:pt x="736" y="2267"/>
                    <a:pt x="745" y="2270"/>
                  </a:cubicBezTo>
                  <a:cubicBezTo>
                    <a:pt x="750" y="2272"/>
                    <a:pt x="755" y="2274"/>
                    <a:pt x="760" y="2276"/>
                  </a:cubicBezTo>
                  <a:cubicBezTo>
                    <a:pt x="765" y="2278"/>
                    <a:pt x="770" y="2280"/>
                    <a:pt x="775" y="2281"/>
                  </a:cubicBezTo>
                  <a:cubicBezTo>
                    <a:pt x="785" y="2285"/>
                    <a:pt x="795" y="2288"/>
                    <a:pt x="805" y="2292"/>
                  </a:cubicBezTo>
                  <a:cubicBezTo>
                    <a:pt x="815" y="2295"/>
                    <a:pt x="825" y="2298"/>
                    <a:pt x="836" y="2301"/>
                  </a:cubicBezTo>
                  <a:cubicBezTo>
                    <a:pt x="841" y="2302"/>
                    <a:pt x="846" y="2304"/>
                    <a:pt x="851" y="2305"/>
                  </a:cubicBezTo>
                  <a:cubicBezTo>
                    <a:pt x="856" y="2307"/>
                    <a:pt x="862" y="2308"/>
                    <a:pt x="867" y="2310"/>
                  </a:cubicBezTo>
                  <a:cubicBezTo>
                    <a:pt x="872" y="2311"/>
                    <a:pt x="877" y="2312"/>
                    <a:pt x="883" y="2314"/>
                  </a:cubicBezTo>
                  <a:cubicBezTo>
                    <a:pt x="888" y="2315"/>
                    <a:pt x="893" y="2316"/>
                    <a:pt x="898" y="2318"/>
                  </a:cubicBezTo>
                  <a:cubicBezTo>
                    <a:pt x="909" y="2320"/>
                    <a:pt x="920" y="2322"/>
                    <a:pt x="931" y="2325"/>
                  </a:cubicBezTo>
                  <a:cubicBezTo>
                    <a:pt x="936" y="2326"/>
                    <a:pt x="941" y="2327"/>
                    <a:pt x="947" y="2328"/>
                  </a:cubicBezTo>
                  <a:cubicBezTo>
                    <a:pt x="952" y="2329"/>
                    <a:pt x="958" y="2330"/>
                    <a:pt x="963" y="2331"/>
                  </a:cubicBezTo>
                  <a:cubicBezTo>
                    <a:pt x="969" y="2332"/>
                    <a:pt x="974" y="2333"/>
                    <a:pt x="980" y="2334"/>
                  </a:cubicBezTo>
                  <a:cubicBezTo>
                    <a:pt x="985" y="2334"/>
                    <a:pt x="991" y="2335"/>
                    <a:pt x="996" y="2336"/>
                  </a:cubicBezTo>
                  <a:cubicBezTo>
                    <a:pt x="1007" y="2337"/>
                    <a:pt x="1018" y="2339"/>
                    <a:pt x="1030" y="2340"/>
                  </a:cubicBezTo>
                  <a:cubicBezTo>
                    <a:pt x="1041" y="2341"/>
                    <a:pt x="1052" y="2343"/>
                    <a:pt x="1063" y="2344"/>
                  </a:cubicBezTo>
                  <a:cubicBezTo>
                    <a:pt x="1072" y="2345"/>
                    <a:pt x="1072" y="2345"/>
                    <a:pt x="1072" y="2345"/>
                  </a:cubicBezTo>
                  <a:cubicBezTo>
                    <a:pt x="1081" y="2345"/>
                    <a:pt x="1081" y="2345"/>
                    <a:pt x="1081" y="2345"/>
                  </a:cubicBezTo>
                  <a:cubicBezTo>
                    <a:pt x="1086" y="2345"/>
                    <a:pt x="1092" y="2346"/>
                    <a:pt x="1098" y="2346"/>
                  </a:cubicBezTo>
                  <a:cubicBezTo>
                    <a:pt x="1109" y="2347"/>
                    <a:pt x="1121" y="2348"/>
                    <a:pt x="1132" y="2348"/>
                  </a:cubicBezTo>
                  <a:cubicBezTo>
                    <a:pt x="1144" y="2348"/>
                    <a:pt x="1155" y="2348"/>
                    <a:pt x="1167" y="2348"/>
                  </a:cubicBezTo>
                  <a:cubicBezTo>
                    <a:pt x="1178" y="2348"/>
                    <a:pt x="1190" y="2348"/>
                    <a:pt x="1202" y="2347"/>
                  </a:cubicBezTo>
                  <a:cubicBezTo>
                    <a:pt x="1225" y="2347"/>
                    <a:pt x="1249" y="2345"/>
                    <a:pt x="1272" y="2343"/>
                  </a:cubicBezTo>
                  <a:cubicBezTo>
                    <a:pt x="1278" y="2343"/>
                    <a:pt x="1284" y="2343"/>
                    <a:pt x="1290" y="2342"/>
                  </a:cubicBezTo>
                  <a:cubicBezTo>
                    <a:pt x="1296" y="2341"/>
                    <a:pt x="1302" y="2340"/>
                    <a:pt x="1308" y="2339"/>
                  </a:cubicBezTo>
                  <a:cubicBezTo>
                    <a:pt x="1320" y="2338"/>
                    <a:pt x="1331" y="2336"/>
                    <a:pt x="1343" y="2335"/>
                  </a:cubicBezTo>
                  <a:cubicBezTo>
                    <a:pt x="1355" y="2333"/>
                    <a:pt x="1367" y="2331"/>
                    <a:pt x="1379" y="2329"/>
                  </a:cubicBezTo>
                  <a:cubicBezTo>
                    <a:pt x="1391" y="2326"/>
                    <a:pt x="1403" y="2325"/>
                    <a:pt x="1415" y="2322"/>
                  </a:cubicBezTo>
                  <a:cubicBezTo>
                    <a:pt x="1427" y="2319"/>
                    <a:pt x="1438" y="2316"/>
                    <a:pt x="1450" y="2313"/>
                  </a:cubicBezTo>
                  <a:cubicBezTo>
                    <a:pt x="1459" y="2311"/>
                    <a:pt x="1459" y="2311"/>
                    <a:pt x="1459" y="2311"/>
                  </a:cubicBezTo>
                  <a:cubicBezTo>
                    <a:pt x="1468" y="2309"/>
                    <a:pt x="1468" y="2309"/>
                    <a:pt x="1468" y="2309"/>
                  </a:cubicBezTo>
                  <a:cubicBezTo>
                    <a:pt x="1474" y="2307"/>
                    <a:pt x="1480" y="2305"/>
                    <a:pt x="1486" y="2304"/>
                  </a:cubicBezTo>
                  <a:cubicBezTo>
                    <a:pt x="1533" y="2291"/>
                    <a:pt x="1580" y="2273"/>
                    <a:pt x="1626" y="2254"/>
                  </a:cubicBezTo>
                  <a:cubicBezTo>
                    <a:pt x="1638" y="2249"/>
                    <a:pt x="1649" y="2244"/>
                    <a:pt x="1661" y="2239"/>
                  </a:cubicBezTo>
                  <a:cubicBezTo>
                    <a:pt x="1667" y="2236"/>
                    <a:pt x="1672" y="2234"/>
                    <a:pt x="1678" y="2231"/>
                  </a:cubicBezTo>
                  <a:cubicBezTo>
                    <a:pt x="1684" y="2228"/>
                    <a:pt x="1689" y="2225"/>
                    <a:pt x="1695" y="2222"/>
                  </a:cubicBezTo>
                  <a:cubicBezTo>
                    <a:pt x="1706" y="2216"/>
                    <a:pt x="1718" y="2211"/>
                    <a:pt x="1729" y="2205"/>
                  </a:cubicBezTo>
                  <a:cubicBezTo>
                    <a:pt x="1740" y="2198"/>
                    <a:pt x="1751" y="2192"/>
                    <a:pt x="1762" y="2186"/>
                  </a:cubicBezTo>
                  <a:cubicBezTo>
                    <a:pt x="1767" y="2182"/>
                    <a:pt x="1773" y="2180"/>
                    <a:pt x="1778" y="2176"/>
                  </a:cubicBezTo>
                  <a:cubicBezTo>
                    <a:pt x="1784" y="2173"/>
                    <a:pt x="1789" y="2169"/>
                    <a:pt x="1795" y="2166"/>
                  </a:cubicBezTo>
                  <a:cubicBezTo>
                    <a:pt x="1800" y="2162"/>
                    <a:pt x="1805" y="2159"/>
                    <a:pt x="1811" y="2155"/>
                  </a:cubicBezTo>
                  <a:cubicBezTo>
                    <a:pt x="1816" y="2152"/>
                    <a:pt x="1822" y="2148"/>
                    <a:pt x="1827" y="2145"/>
                  </a:cubicBezTo>
                  <a:cubicBezTo>
                    <a:pt x="1848" y="2130"/>
                    <a:pt x="1869" y="2115"/>
                    <a:pt x="1889" y="2099"/>
                  </a:cubicBezTo>
                  <a:cubicBezTo>
                    <a:pt x="1905" y="2087"/>
                    <a:pt x="1905" y="2087"/>
                    <a:pt x="1905" y="2087"/>
                  </a:cubicBezTo>
                  <a:cubicBezTo>
                    <a:pt x="1912" y="2081"/>
                    <a:pt x="1912" y="2081"/>
                    <a:pt x="1912" y="2081"/>
                  </a:cubicBezTo>
                  <a:cubicBezTo>
                    <a:pt x="1915" y="2079"/>
                    <a:pt x="1917" y="2076"/>
                    <a:pt x="1920" y="2074"/>
                  </a:cubicBezTo>
                  <a:cubicBezTo>
                    <a:pt x="1930" y="2066"/>
                    <a:pt x="1939" y="2057"/>
                    <a:pt x="1949" y="2049"/>
                  </a:cubicBezTo>
                  <a:cubicBezTo>
                    <a:pt x="1952" y="2046"/>
                    <a:pt x="1954" y="2044"/>
                    <a:pt x="1957" y="2042"/>
                  </a:cubicBezTo>
                  <a:cubicBezTo>
                    <a:pt x="1964" y="2035"/>
                    <a:pt x="1964" y="2035"/>
                    <a:pt x="1964" y="2035"/>
                  </a:cubicBezTo>
                  <a:cubicBezTo>
                    <a:pt x="1978" y="2022"/>
                    <a:pt x="1978" y="2022"/>
                    <a:pt x="1978" y="2022"/>
                  </a:cubicBezTo>
                  <a:cubicBezTo>
                    <a:pt x="1987" y="2013"/>
                    <a:pt x="1997" y="2004"/>
                    <a:pt x="2006" y="1994"/>
                  </a:cubicBezTo>
                  <a:cubicBezTo>
                    <a:pt x="2015" y="1985"/>
                    <a:pt x="2024" y="1975"/>
                    <a:pt x="2033" y="1966"/>
                  </a:cubicBezTo>
                  <a:cubicBezTo>
                    <a:pt x="2042" y="1956"/>
                    <a:pt x="2050" y="1946"/>
                    <a:pt x="2059" y="1936"/>
                  </a:cubicBezTo>
                  <a:cubicBezTo>
                    <a:pt x="2072" y="1921"/>
                    <a:pt x="2072" y="1921"/>
                    <a:pt x="2072" y="1921"/>
                  </a:cubicBezTo>
                  <a:cubicBezTo>
                    <a:pt x="2084" y="1905"/>
                    <a:pt x="2084" y="1905"/>
                    <a:pt x="2084" y="1905"/>
                  </a:cubicBezTo>
                  <a:cubicBezTo>
                    <a:pt x="2093" y="1895"/>
                    <a:pt x="2101" y="1884"/>
                    <a:pt x="2109" y="1874"/>
                  </a:cubicBezTo>
                  <a:cubicBezTo>
                    <a:pt x="2124" y="1852"/>
                    <a:pt x="2140" y="1831"/>
                    <a:pt x="2154" y="1808"/>
                  </a:cubicBezTo>
                  <a:cubicBezTo>
                    <a:pt x="2165" y="1791"/>
                    <a:pt x="2165" y="1791"/>
                    <a:pt x="2165" y="1791"/>
                  </a:cubicBezTo>
                  <a:cubicBezTo>
                    <a:pt x="2170" y="1783"/>
                    <a:pt x="2170" y="1783"/>
                    <a:pt x="2170" y="1783"/>
                  </a:cubicBezTo>
                  <a:cubicBezTo>
                    <a:pt x="2175" y="1774"/>
                    <a:pt x="2175" y="1774"/>
                    <a:pt x="2175" y="1774"/>
                  </a:cubicBezTo>
                  <a:cubicBezTo>
                    <a:pt x="2182" y="1762"/>
                    <a:pt x="2189" y="1751"/>
                    <a:pt x="2195" y="1739"/>
                  </a:cubicBezTo>
                  <a:cubicBezTo>
                    <a:pt x="2199" y="1733"/>
                    <a:pt x="2202" y="1727"/>
                    <a:pt x="2205" y="1721"/>
                  </a:cubicBezTo>
                  <a:cubicBezTo>
                    <a:pt x="2214" y="1703"/>
                    <a:pt x="2214" y="1703"/>
                    <a:pt x="2214" y="1703"/>
                  </a:cubicBezTo>
                  <a:cubicBezTo>
                    <a:pt x="2223" y="1685"/>
                    <a:pt x="2223" y="1685"/>
                    <a:pt x="2223" y="1685"/>
                  </a:cubicBezTo>
                  <a:cubicBezTo>
                    <a:pt x="2226" y="1679"/>
                    <a:pt x="2229" y="1673"/>
                    <a:pt x="2232" y="1667"/>
                  </a:cubicBezTo>
                  <a:cubicBezTo>
                    <a:pt x="2237" y="1655"/>
                    <a:pt x="2243" y="1643"/>
                    <a:pt x="2248" y="1630"/>
                  </a:cubicBezTo>
                  <a:cubicBezTo>
                    <a:pt x="2253" y="1618"/>
                    <a:pt x="2258" y="1605"/>
                    <a:pt x="2263" y="1593"/>
                  </a:cubicBezTo>
                  <a:cubicBezTo>
                    <a:pt x="2267" y="1583"/>
                    <a:pt x="2267" y="1583"/>
                    <a:pt x="2267" y="1583"/>
                  </a:cubicBezTo>
                  <a:cubicBezTo>
                    <a:pt x="2268" y="1580"/>
                    <a:pt x="2269" y="1577"/>
                    <a:pt x="2270" y="1574"/>
                  </a:cubicBezTo>
                  <a:cubicBezTo>
                    <a:pt x="2277" y="1554"/>
                    <a:pt x="2277" y="1554"/>
                    <a:pt x="2277" y="1554"/>
                  </a:cubicBezTo>
                  <a:cubicBezTo>
                    <a:pt x="2283" y="1535"/>
                    <a:pt x="2283" y="1535"/>
                    <a:pt x="2283" y="1535"/>
                  </a:cubicBezTo>
                  <a:cubicBezTo>
                    <a:pt x="2286" y="1529"/>
                    <a:pt x="2288" y="1522"/>
                    <a:pt x="2289" y="1516"/>
                  </a:cubicBezTo>
                  <a:cubicBezTo>
                    <a:pt x="2293" y="1503"/>
                    <a:pt x="2297" y="1490"/>
                    <a:pt x="2301" y="1477"/>
                  </a:cubicBezTo>
                  <a:cubicBezTo>
                    <a:pt x="2303" y="1467"/>
                    <a:pt x="2303" y="1467"/>
                    <a:pt x="2303" y="1467"/>
                  </a:cubicBezTo>
                  <a:cubicBezTo>
                    <a:pt x="2306" y="1457"/>
                    <a:pt x="2306" y="1457"/>
                    <a:pt x="2306" y="1457"/>
                  </a:cubicBezTo>
                  <a:cubicBezTo>
                    <a:pt x="2310" y="1437"/>
                    <a:pt x="2310" y="1437"/>
                    <a:pt x="2310" y="1437"/>
                  </a:cubicBezTo>
                  <a:cubicBezTo>
                    <a:pt x="2317" y="1411"/>
                    <a:pt x="2321" y="1384"/>
                    <a:pt x="2326" y="1357"/>
                  </a:cubicBezTo>
                  <a:cubicBezTo>
                    <a:pt x="2327" y="1354"/>
                    <a:pt x="2327" y="1350"/>
                    <a:pt x="2327" y="1347"/>
                  </a:cubicBezTo>
                  <a:cubicBezTo>
                    <a:pt x="2329" y="1337"/>
                    <a:pt x="2329" y="1337"/>
                    <a:pt x="2329" y="1337"/>
                  </a:cubicBezTo>
                  <a:cubicBezTo>
                    <a:pt x="2331" y="1317"/>
                    <a:pt x="2331" y="1317"/>
                    <a:pt x="2331" y="1317"/>
                  </a:cubicBezTo>
                  <a:cubicBezTo>
                    <a:pt x="2334" y="1296"/>
                    <a:pt x="2334" y="1296"/>
                    <a:pt x="2334" y="1296"/>
                  </a:cubicBezTo>
                  <a:cubicBezTo>
                    <a:pt x="2335" y="1290"/>
                    <a:pt x="2335" y="1283"/>
                    <a:pt x="2336" y="1276"/>
                  </a:cubicBezTo>
                  <a:cubicBezTo>
                    <a:pt x="2339" y="1235"/>
                    <a:pt x="2339" y="1235"/>
                    <a:pt x="2339" y="1235"/>
                  </a:cubicBezTo>
                  <a:cubicBezTo>
                    <a:pt x="2340" y="1195"/>
                    <a:pt x="2340" y="1195"/>
                    <a:pt x="2340" y="1195"/>
                  </a:cubicBezTo>
                  <a:cubicBezTo>
                    <a:pt x="2340" y="1174"/>
                    <a:pt x="2340" y="1174"/>
                    <a:pt x="2340" y="1174"/>
                  </a:cubicBezTo>
                  <a:cubicBezTo>
                    <a:pt x="2340" y="1154"/>
                    <a:pt x="2340" y="1154"/>
                    <a:pt x="2340" y="1154"/>
                  </a:cubicBezTo>
                  <a:cubicBezTo>
                    <a:pt x="2339" y="1113"/>
                    <a:pt x="2339" y="1113"/>
                    <a:pt x="2339" y="1113"/>
                  </a:cubicBezTo>
                  <a:cubicBezTo>
                    <a:pt x="2336" y="1072"/>
                    <a:pt x="2336" y="1072"/>
                    <a:pt x="2336" y="1072"/>
                  </a:cubicBezTo>
                  <a:cubicBezTo>
                    <a:pt x="2335" y="1066"/>
                    <a:pt x="2335" y="1059"/>
                    <a:pt x="2334" y="1052"/>
                  </a:cubicBezTo>
                  <a:cubicBezTo>
                    <a:pt x="2331" y="1032"/>
                    <a:pt x="2331" y="1032"/>
                    <a:pt x="2331" y="1032"/>
                  </a:cubicBezTo>
                  <a:cubicBezTo>
                    <a:pt x="2330" y="1018"/>
                    <a:pt x="2328" y="1005"/>
                    <a:pt x="2326" y="991"/>
                  </a:cubicBezTo>
                  <a:cubicBezTo>
                    <a:pt x="2319" y="951"/>
                    <a:pt x="2319" y="951"/>
                    <a:pt x="2319" y="951"/>
                  </a:cubicBezTo>
                  <a:cubicBezTo>
                    <a:pt x="2317" y="938"/>
                    <a:pt x="2313" y="924"/>
                    <a:pt x="2310" y="911"/>
                  </a:cubicBezTo>
                  <a:cubicBezTo>
                    <a:pt x="2306" y="891"/>
                    <a:pt x="2306" y="891"/>
                    <a:pt x="2306" y="891"/>
                  </a:cubicBezTo>
                  <a:cubicBezTo>
                    <a:pt x="2303" y="881"/>
                    <a:pt x="2303" y="881"/>
                    <a:pt x="2303" y="881"/>
                  </a:cubicBezTo>
                  <a:cubicBezTo>
                    <a:pt x="2301" y="871"/>
                    <a:pt x="2301" y="871"/>
                    <a:pt x="2301" y="871"/>
                  </a:cubicBezTo>
                  <a:cubicBezTo>
                    <a:pt x="2289" y="832"/>
                    <a:pt x="2289" y="832"/>
                    <a:pt x="2289" y="832"/>
                  </a:cubicBezTo>
                  <a:cubicBezTo>
                    <a:pt x="2288" y="826"/>
                    <a:pt x="2285" y="819"/>
                    <a:pt x="2283" y="813"/>
                  </a:cubicBezTo>
                  <a:cubicBezTo>
                    <a:pt x="2277" y="793"/>
                    <a:pt x="2277" y="793"/>
                    <a:pt x="2277" y="793"/>
                  </a:cubicBezTo>
                  <a:cubicBezTo>
                    <a:pt x="2270" y="774"/>
                    <a:pt x="2270" y="774"/>
                    <a:pt x="2270" y="774"/>
                  </a:cubicBezTo>
                  <a:cubicBezTo>
                    <a:pt x="2268" y="768"/>
                    <a:pt x="2265" y="762"/>
                    <a:pt x="2263" y="755"/>
                  </a:cubicBezTo>
                  <a:cubicBezTo>
                    <a:pt x="2258" y="743"/>
                    <a:pt x="2253" y="730"/>
                    <a:pt x="2248" y="717"/>
                  </a:cubicBezTo>
                  <a:cubicBezTo>
                    <a:pt x="2242" y="705"/>
                    <a:pt x="2237" y="693"/>
                    <a:pt x="2231" y="680"/>
                  </a:cubicBezTo>
                  <a:cubicBezTo>
                    <a:pt x="2229" y="674"/>
                    <a:pt x="2226" y="668"/>
                    <a:pt x="2223" y="662"/>
                  </a:cubicBezTo>
                  <a:cubicBezTo>
                    <a:pt x="2214" y="644"/>
                    <a:pt x="2214" y="644"/>
                    <a:pt x="2214" y="644"/>
                  </a:cubicBezTo>
                  <a:cubicBezTo>
                    <a:pt x="2204" y="626"/>
                    <a:pt x="2204" y="626"/>
                    <a:pt x="2204" y="626"/>
                  </a:cubicBezTo>
                  <a:cubicBezTo>
                    <a:pt x="2201" y="620"/>
                    <a:pt x="2198" y="614"/>
                    <a:pt x="2195" y="608"/>
                  </a:cubicBezTo>
                  <a:cubicBezTo>
                    <a:pt x="2188" y="596"/>
                    <a:pt x="2181" y="585"/>
                    <a:pt x="2175" y="573"/>
                  </a:cubicBezTo>
                  <a:cubicBezTo>
                    <a:pt x="2173" y="570"/>
                    <a:pt x="2171" y="567"/>
                    <a:pt x="2170" y="564"/>
                  </a:cubicBezTo>
                  <a:cubicBezTo>
                    <a:pt x="2164" y="556"/>
                    <a:pt x="2164" y="556"/>
                    <a:pt x="2164" y="556"/>
                  </a:cubicBezTo>
                  <a:cubicBezTo>
                    <a:pt x="2153" y="539"/>
                    <a:pt x="2153" y="539"/>
                    <a:pt x="2153" y="539"/>
                  </a:cubicBezTo>
                  <a:cubicBezTo>
                    <a:pt x="2142" y="522"/>
                    <a:pt x="2142" y="522"/>
                    <a:pt x="2142" y="522"/>
                  </a:cubicBezTo>
                  <a:cubicBezTo>
                    <a:pt x="2140" y="518"/>
                    <a:pt x="2140" y="518"/>
                    <a:pt x="2140" y="518"/>
                  </a:cubicBezTo>
                  <a:cubicBezTo>
                    <a:pt x="2137" y="513"/>
                    <a:pt x="2137" y="513"/>
                    <a:pt x="2137" y="513"/>
                  </a:cubicBezTo>
                  <a:cubicBezTo>
                    <a:pt x="2131" y="505"/>
                    <a:pt x="2131" y="505"/>
                    <a:pt x="2131" y="505"/>
                  </a:cubicBezTo>
                  <a:cubicBezTo>
                    <a:pt x="2123" y="494"/>
                    <a:pt x="2115" y="483"/>
                    <a:pt x="2108" y="473"/>
                  </a:cubicBezTo>
                  <a:cubicBezTo>
                    <a:pt x="2100" y="462"/>
                    <a:pt x="2091" y="451"/>
                    <a:pt x="2083" y="441"/>
                  </a:cubicBezTo>
                  <a:cubicBezTo>
                    <a:pt x="2079" y="436"/>
                    <a:pt x="2075" y="430"/>
                    <a:pt x="2071" y="425"/>
                  </a:cubicBezTo>
                  <a:cubicBezTo>
                    <a:pt x="2057" y="410"/>
                    <a:pt x="2057" y="410"/>
                    <a:pt x="2057" y="410"/>
                  </a:cubicBezTo>
                  <a:cubicBezTo>
                    <a:pt x="2044" y="395"/>
                    <a:pt x="2044" y="395"/>
                    <a:pt x="2044" y="395"/>
                  </a:cubicBezTo>
                  <a:cubicBezTo>
                    <a:pt x="2040" y="390"/>
                    <a:pt x="2036" y="385"/>
                    <a:pt x="2031" y="380"/>
                  </a:cubicBezTo>
                  <a:cubicBezTo>
                    <a:pt x="2022" y="371"/>
                    <a:pt x="2013" y="361"/>
                    <a:pt x="2004" y="351"/>
                  </a:cubicBezTo>
                  <a:cubicBezTo>
                    <a:pt x="1997" y="344"/>
                    <a:pt x="1997" y="344"/>
                    <a:pt x="1997" y="344"/>
                  </a:cubicBezTo>
                  <a:cubicBezTo>
                    <a:pt x="1990" y="337"/>
                    <a:pt x="1990" y="337"/>
                    <a:pt x="1990" y="337"/>
                  </a:cubicBezTo>
                  <a:cubicBezTo>
                    <a:pt x="1975" y="324"/>
                    <a:pt x="1975" y="324"/>
                    <a:pt x="1975" y="324"/>
                  </a:cubicBezTo>
                  <a:cubicBezTo>
                    <a:pt x="1956" y="305"/>
                    <a:pt x="1936" y="288"/>
                    <a:pt x="1916" y="271"/>
                  </a:cubicBezTo>
                  <a:cubicBezTo>
                    <a:pt x="1914" y="269"/>
                    <a:pt x="1911" y="267"/>
                    <a:pt x="1909" y="265"/>
                  </a:cubicBezTo>
                  <a:cubicBezTo>
                    <a:pt x="1901" y="259"/>
                    <a:pt x="1901" y="259"/>
                    <a:pt x="1901" y="259"/>
                  </a:cubicBezTo>
                  <a:cubicBezTo>
                    <a:pt x="1886" y="246"/>
                    <a:pt x="1886" y="246"/>
                    <a:pt x="1886" y="246"/>
                  </a:cubicBezTo>
                  <a:cubicBezTo>
                    <a:pt x="1870" y="234"/>
                    <a:pt x="1870" y="234"/>
                    <a:pt x="1870" y="234"/>
                  </a:cubicBezTo>
                  <a:cubicBezTo>
                    <a:pt x="1865" y="230"/>
                    <a:pt x="1859" y="227"/>
                    <a:pt x="1854" y="223"/>
                  </a:cubicBezTo>
                  <a:cubicBezTo>
                    <a:pt x="1844" y="215"/>
                    <a:pt x="1833" y="208"/>
                    <a:pt x="1822" y="200"/>
                  </a:cubicBezTo>
                  <a:cubicBezTo>
                    <a:pt x="1811" y="193"/>
                    <a:pt x="1800" y="186"/>
                    <a:pt x="1789" y="179"/>
                  </a:cubicBezTo>
                  <a:cubicBezTo>
                    <a:pt x="1784" y="176"/>
                    <a:pt x="1779" y="172"/>
                    <a:pt x="1773" y="169"/>
                  </a:cubicBezTo>
                  <a:cubicBezTo>
                    <a:pt x="1756" y="159"/>
                    <a:pt x="1756" y="159"/>
                    <a:pt x="1756" y="159"/>
                  </a:cubicBezTo>
                  <a:cubicBezTo>
                    <a:pt x="1745" y="153"/>
                    <a:pt x="1734" y="146"/>
                    <a:pt x="1723" y="140"/>
                  </a:cubicBezTo>
                  <a:cubicBezTo>
                    <a:pt x="1711" y="134"/>
                    <a:pt x="1700" y="128"/>
                    <a:pt x="1688" y="122"/>
                  </a:cubicBezTo>
                  <a:cubicBezTo>
                    <a:pt x="1680" y="118"/>
                    <a:pt x="1680" y="118"/>
                    <a:pt x="1680" y="118"/>
                  </a:cubicBezTo>
                  <a:cubicBezTo>
                    <a:pt x="1677" y="117"/>
                    <a:pt x="1674" y="115"/>
                    <a:pt x="1671" y="114"/>
                  </a:cubicBezTo>
                  <a:cubicBezTo>
                    <a:pt x="1665" y="111"/>
                    <a:pt x="1659" y="109"/>
                    <a:pt x="1654" y="106"/>
                  </a:cubicBezTo>
                  <a:cubicBezTo>
                    <a:pt x="1648" y="103"/>
                    <a:pt x="1642" y="101"/>
                    <a:pt x="1636" y="98"/>
                  </a:cubicBezTo>
                  <a:cubicBezTo>
                    <a:pt x="1627" y="94"/>
                    <a:pt x="1627" y="94"/>
                    <a:pt x="1627" y="94"/>
                  </a:cubicBezTo>
                  <a:cubicBezTo>
                    <a:pt x="1623" y="92"/>
                    <a:pt x="1623" y="92"/>
                    <a:pt x="1623" y="92"/>
                  </a:cubicBezTo>
                  <a:cubicBezTo>
                    <a:pt x="1619" y="90"/>
                    <a:pt x="1619" y="90"/>
                    <a:pt x="1619" y="90"/>
                  </a:cubicBezTo>
                  <a:cubicBezTo>
                    <a:pt x="1607" y="86"/>
                    <a:pt x="1595" y="81"/>
                    <a:pt x="1583" y="76"/>
                  </a:cubicBezTo>
                  <a:cubicBezTo>
                    <a:pt x="1574" y="73"/>
                    <a:pt x="1574" y="73"/>
                    <a:pt x="1574" y="73"/>
                  </a:cubicBezTo>
                  <a:cubicBezTo>
                    <a:pt x="1571" y="72"/>
                    <a:pt x="1569" y="71"/>
                    <a:pt x="1566" y="70"/>
                  </a:cubicBezTo>
                  <a:cubicBezTo>
                    <a:pt x="1560" y="68"/>
                    <a:pt x="1554" y="66"/>
                    <a:pt x="1548" y="64"/>
                  </a:cubicBezTo>
                  <a:cubicBezTo>
                    <a:pt x="1536" y="60"/>
                    <a:pt x="1524" y="55"/>
                    <a:pt x="1512" y="52"/>
                  </a:cubicBezTo>
                  <a:cubicBezTo>
                    <a:pt x="1500" y="48"/>
                    <a:pt x="1488" y="45"/>
                    <a:pt x="1476" y="41"/>
                  </a:cubicBezTo>
                  <a:cubicBezTo>
                    <a:pt x="1470" y="40"/>
                    <a:pt x="1464" y="38"/>
                    <a:pt x="1458" y="36"/>
                  </a:cubicBezTo>
                  <a:cubicBezTo>
                    <a:pt x="1452" y="35"/>
                    <a:pt x="1445" y="34"/>
                    <a:pt x="1439" y="32"/>
                  </a:cubicBezTo>
                  <a:cubicBezTo>
                    <a:pt x="1427" y="29"/>
                    <a:pt x="1415" y="27"/>
                    <a:pt x="1403" y="24"/>
                  </a:cubicBezTo>
                  <a:cubicBezTo>
                    <a:pt x="1391" y="22"/>
                    <a:pt x="1379" y="19"/>
                    <a:pt x="1367" y="17"/>
                  </a:cubicBezTo>
                  <a:cubicBezTo>
                    <a:pt x="1361" y="16"/>
                    <a:pt x="1355" y="15"/>
                    <a:pt x="1349" y="14"/>
                  </a:cubicBezTo>
                  <a:cubicBezTo>
                    <a:pt x="1343" y="13"/>
                    <a:pt x="1337" y="12"/>
                    <a:pt x="1330" y="12"/>
                  </a:cubicBezTo>
                  <a:cubicBezTo>
                    <a:pt x="1318" y="10"/>
                    <a:pt x="1306" y="8"/>
                    <a:pt x="1294" y="7"/>
                  </a:cubicBezTo>
                  <a:cubicBezTo>
                    <a:pt x="1291" y="7"/>
                    <a:pt x="1288" y="6"/>
                    <a:pt x="1285" y="6"/>
                  </a:cubicBezTo>
                  <a:cubicBezTo>
                    <a:pt x="1276" y="5"/>
                    <a:pt x="1276" y="5"/>
                    <a:pt x="1276" y="5"/>
                  </a:cubicBezTo>
                  <a:cubicBezTo>
                    <a:pt x="1270" y="5"/>
                    <a:pt x="1264" y="4"/>
                    <a:pt x="1258" y="4"/>
                  </a:cubicBezTo>
                  <a:cubicBezTo>
                    <a:pt x="1252" y="3"/>
                    <a:pt x="1246" y="3"/>
                    <a:pt x="1240" y="2"/>
                  </a:cubicBezTo>
                  <a:cubicBezTo>
                    <a:pt x="1231" y="2"/>
                    <a:pt x="1231" y="2"/>
                    <a:pt x="1231" y="2"/>
                  </a:cubicBezTo>
                  <a:cubicBezTo>
                    <a:pt x="1226" y="1"/>
                    <a:pt x="1226" y="1"/>
                    <a:pt x="1226" y="1"/>
                  </a:cubicBezTo>
                  <a:cubicBezTo>
                    <a:pt x="1222" y="1"/>
                    <a:pt x="1222" y="1"/>
                    <a:pt x="1222" y="1"/>
                  </a:cubicBezTo>
                  <a:cubicBezTo>
                    <a:pt x="1210" y="1"/>
                    <a:pt x="1198" y="1"/>
                    <a:pt x="1186" y="0"/>
                  </a:cubicBezTo>
                  <a:cubicBezTo>
                    <a:pt x="1180" y="0"/>
                    <a:pt x="1174" y="0"/>
                    <a:pt x="1168" y="0"/>
                  </a:cubicBezTo>
                  <a:cubicBezTo>
                    <a:pt x="1162" y="0"/>
                    <a:pt x="1156" y="0"/>
                    <a:pt x="1150" y="0"/>
                  </a:cubicBezTo>
                  <a:cubicBezTo>
                    <a:pt x="1139" y="0"/>
                    <a:pt x="1127" y="1"/>
                    <a:pt x="1115" y="1"/>
                  </a:cubicBezTo>
                  <a:cubicBezTo>
                    <a:pt x="1109" y="1"/>
                    <a:pt x="1103" y="2"/>
                    <a:pt x="1097" y="2"/>
                  </a:cubicBezTo>
                  <a:cubicBezTo>
                    <a:pt x="1092" y="2"/>
                    <a:pt x="1086" y="3"/>
                    <a:pt x="1080" y="3"/>
                  </a:cubicBezTo>
                  <a:cubicBezTo>
                    <a:pt x="1074" y="4"/>
                    <a:pt x="1068" y="4"/>
                    <a:pt x="1062" y="4"/>
                  </a:cubicBezTo>
                  <a:cubicBezTo>
                    <a:pt x="1059" y="5"/>
                    <a:pt x="1057" y="5"/>
                    <a:pt x="1054" y="5"/>
                  </a:cubicBezTo>
                  <a:cubicBezTo>
                    <a:pt x="1045" y="6"/>
                    <a:pt x="1045" y="6"/>
                    <a:pt x="1045" y="6"/>
                  </a:cubicBezTo>
                  <a:cubicBezTo>
                    <a:pt x="1033" y="8"/>
                    <a:pt x="1022" y="9"/>
                    <a:pt x="1010" y="10"/>
                  </a:cubicBezTo>
                  <a:cubicBezTo>
                    <a:pt x="999" y="11"/>
                    <a:pt x="988" y="14"/>
                    <a:pt x="976" y="15"/>
                  </a:cubicBezTo>
                  <a:cubicBezTo>
                    <a:pt x="965" y="17"/>
                    <a:pt x="954" y="19"/>
                    <a:pt x="943" y="21"/>
                  </a:cubicBezTo>
                  <a:cubicBezTo>
                    <a:pt x="931" y="24"/>
                    <a:pt x="920" y="26"/>
                    <a:pt x="909" y="28"/>
                  </a:cubicBezTo>
                  <a:cubicBezTo>
                    <a:pt x="904" y="29"/>
                    <a:pt x="898" y="31"/>
                    <a:pt x="893" y="32"/>
                  </a:cubicBezTo>
                  <a:cubicBezTo>
                    <a:pt x="887" y="33"/>
                    <a:pt x="882" y="35"/>
                    <a:pt x="876" y="36"/>
                  </a:cubicBezTo>
                  <a:cubicBezTo>
                    <a:pt x="866" y="39"/>
                    <a:pt x="855" y="42"/>
                    <a:pt x="844" y="45"/>
                  </a:cubicBezTo>
                  <a:cubicBezTo>
                    <a:pt x="833" y="48"/>
                    <a:pt x="823" y="51"/>
                    <a:pt x="812" y="54"/>
                  </a:cubicBezTo>
                  <a:cubicBezTo>
                    <a:pt x="791" y="60"/>
                    <a:pt x="771" y="68"/>
                    <a:pt x="750" y="76"/>
                  </a:cubicBezTo>
                  <a:cubicBezTo>
                    <a:pt x="740" y="79"/>
                    <a:pt x="730" y="84"/>
                    <a:pt x="720" y="88"/>
                  </a:cubicBezTo>
                  <a:cubicBezTo>
                    <a:pt x="710" y="92"/>
                    <a:pt x="701" y="96"/>
                    <a:pt x="691" y="100"/>
                  </a:cubicBezTo>
                  <a:cubicBezTo>
                    <a:pt x="681" y="104"/>
                    <a:pt x="672" y="109"/>
                    <a:pt x="662" y="113"/>
                  </a:cubicBezTo>
                  <a:cubicBezTo>
                    <a:pt x="653" y="118"/>
                    <a:pt x="643" y="122"/>
                    <a:pt x="634" y="127"/>
                  </a:cubicBezTo>
                  <a:cubicBezTo>
                    <a:pt x="615" y="137"/>
                    <a:pt x="597" y="146"/>
                    <a:pt x="579" y="157"/>
                  </a:cubicBezTo>
                  <a:cubicBezTo>
                    <a:pt x="509" y="198"/>
                    <a:pt x="445" y="244"/>
                    <a:pt x="389" y="294"/>
                  </a:cubicBezTo>
                  <a:cubicBezTo>
                    <a:pt x="333" y="343"/>
                    <a:pt x="285" y="395"/>
                    <a:pt x="244" y="447"/>
                  </a:cubicBezTo>
                  <a:cubicBezTo>
                    <a:pt x="203" y="499"/>
                    <a:pt x="169" y="551"/>
                    <a:pt x="141" y="601"/>
                  </a:cubicBezTo>
                  <a:cubicBezTo>
                    <a:pt x="126" y="626"/>
                    <a:pt x="115" y="651"/>
                    <a:pt x="103" y="675"/>
                  </a:cubicBezTo>
                  <a:cubicBezTo>
                    <a:pt x="92" y="699"/>
                    <a:pt x="82" y="722"/>
                    <a:pt x="73" y="744"/>
                  </a:cubicBezTo>
                  <a:cubicBezTo>
                    <a:pt x="38" y="833"/>
                    <a:pt x="21" y="906"/>
                    <a:pt x="12" y="957"/>
                  </a:cubicBezTo>
                  <a:cubicBezTo>
                    <a:pt x="7" y="982"/>
                    <a:pt x="5" y="1001"/>
                    <a:pt x="3" y="1014"/>
                  </a:cubicBezTo>
                  <a:cubicBezTo>
                    <a:pt x="1" y="1027"/>
                    <a:pt x="0" y="1034"/>
                    <a:pt x="0" y="1034"/>
                  </a:cubicBezTo>
                  <a:lnTo>
                    <a:pt x="153" y="1052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  <a:alpha val="4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id-ID"/>
            </a:p>
          </p:txBody>
        </p:sp>
        <p:sp>
          <p:nvSpPr>
            <p:cNvPr id="9" name="ïšlídè"/>
            <p:cNvSpPr txBox="1"/>
            <p:nvPr/>
          </p:nvSpPr>
          <p:spPr>
            <a:xfrm>
              <a:off x="5259921" y="3977362"/>
              <a:ext cx="1751933" cy="369332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/>
            <a:p>
              <a:pPr algn="ctr"/>
              <a:r>
                <a:rPr lang="en-US" altLang="zh-CN" b="1" dirty="0"/>
                <a:t>Text here</a:t>
              </a:r>
              <a:endParaRPr lang="id-ID" b="1" dirty="0"/>
            </a:p>
          </p:txBody>
        </p:sp>
        <p:sp>
          <p:nvSpPr>
            <p:cNvPr id="10" name="íṡḷíḑê"/>
            <p:cNvSpPr/>
            <p:nvPr/>
          </p:nvSpPr>
          <p:spPr>
            <a:xfrm>
              <a:off x="4007768" y="3048187"/>
              <a:ext cx="1156900" cy="115689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77500" lnSpcReduction="20000"/>
            </a:bodyPr>
            <a:lstStyle/>
            <a:p>
              <a:pPr algn="ctr"/>
              <a:endParaRPr lang="en-US" altLang="zh-CN" sz="2400" b="1" dirty="0"/>
            </a:p>
            <a:p>
              <a:pPr algn="ctr"/>
              <a:endParaRPr lang="en-US" altLang="zh-CN" sz="2400" b="1" dirty="0"/>
            </a:p>
            <a:p>
              <a:pPr algn="ctr"/>
              <a:r>
                <a:rPr lang="en-US" altLang="zh-CN" sz="2400" b="1" dirty="0"/>
                <a:t>Text</a:t>
              </a:r>
              <a:endParaRPr lang="id-ID" altLang="zh-CN" sz="2400" b="1" dirty="0"/>
            </a:p>
            <a:p>
              <a:pPr algn="ctr"/>
              <a:endParaRPr lang="id-ID" sz="2400" dirty="0"/>
            </a:p>
          </p:txBody>
        </p:sp>
        <p:sp>
          <p:nvSpPr>
            <p:cNvPr id="11" name="íSļíḍè"/>
            <p:cNvSpPr/>
            <p:nvPr/>
          </p:nvSpPr>
          <p:spPr>
            <a:xfrm>
              <a:off x="5538096" y="1549112"/>
              <a:ext cx="1156900" cy="115689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77500" lnSpcReduction="20000"/>
            </a:bodyPr>
            <a:lstStyle/>
            <a:p>
              <a:pPr algn="ctr"/>
              <a:endParaRPr lang="en-US" altLang="zh-CN" sz="2400" b="1" dirty="0"/>
            </a:p>
            <a:p>
              <a:pPr algn="ctr"/>
              <a:endParaRPr lang="en-US" altLang="zh-CN" sz="2400" b="1" dirty="0"/>
            </a:p>
            <a:p>
              <a:pPr algn="ctr"/>
              <a:r>
                <a:rPr lang="en-US" altLang="zh-CN" sz="2400" b="1" dirty="0"/>
                <a:t>Text</a:t>
              </a:r>
              <a:endParaRPr lang="id-ID" altLang="zh-CN" sz="2400" b="1" dirty="0"/>
            </a:p>
            <a:p>
              <a:pPr algn="ctr"/>
              <a:endParaRPr lang="id-ID" sz="2400" dirty="0"/>
            </a:p>
          </p:txBody>
        </p:sp>
        <p:sp>
          <p:nvSpPr>
            <p:cNvPr id="12" name="iśḷíḑè"/>
            <p:cNvSpPr/>
            <p:nvPr/>
          </p:nvSpPr>
          <p:spPr>
            <a:xfrm>
              <a:off x="5538096" y="4632990"/>
              <a:ext cx="1156900" cy="115689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77500" lnSpcReduction="20000"/>
            </a:bodyPr>
            <a:lstStyle/>
            <a:p>
              <a:pPr algn="ctr"/>
              <a:endParaRPr lang="en-US" altLang="zh-CN" sz="2400" b="1" dirty="0"/>
            </a:p>
            <a:p>
              <a:pPr algn="ctr"/>
              <a:endParaRPr lang="en-US" altLang="zh-CN" sz="2400" b="1" dirty="0"/>
            </a:p>
            <a:p>
              <a:pPr algn="ctr"/>
              <a:r>
                <a:rPr lang="en-US" altLang="zh-CN" sz="2400" b="1" dirty="0"/>
                <a:t>Text</a:t>
              </a:r>
              <a:endParaRPr lang="id-ID" altLang="zh-CN" sz="2400" b="1" dirty="0"/>
            </a:p>
            <a:p>
              <a:pPr algn="ctr"/>
              <a:endParaRPr lang="id-ID" sz="2400" dirty="0"/>
            </a:p>
          </p:txBody>
        </p:sp>
        <p:sp>
          <p:nvSpPr>
            <p:cNvPr id="13" name="îsḻiḓê"/>
            <p:cNvSpPr/>
            <p:nvPr/>
          </p:nvSpPr>
          <p:spPr>
            <a:xfrm>
              <a:off x="7106525" y="3048187"/>
              <a:ext cx="1156900" cy="11568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lnSpcReduction="10000"/>
            </a:bodyPr>
            <a:lstStyle/>
            <a:p>
              <a:pPr algn="ctr"/>
              <a:endParaRPr lang="en-US" sz="2400" b="1" dirty="0"/>
            </a:p>
            <a:p>
              <a:pPr algn="ctr"/>
              <a:r>
                <a:rPr lang="en-US" sz="2400" b="1" dirty="0"/>
                <a:t>Text</a:t>
              </a:r>
              <a:endParaRPr lang="id-ID" sz="2400" b="1" dirty="0"/>
            </a:p>
          </p:txBody>
        </p:sp>
        <p:sp>
          <p:nvSpPr>
            <p:cNvPr id="14" name="iṧľîḑê"/>
            <p:cNvSpPr/>
            <p:nvPr/>
          </p:nvSpPr>
          <p:spPr>
            <a:xfrm>
              <a:off x="5945857" y="1679086"/>
              <a:ext cx="371857" cy="371297"/>
            </a:xfrm>
            <a:custGeom>
              <a:avLst/>
              <a:gdLst>
                <a:gd name="T0" fmla="*/ 9608 w 10667"/>
                <a:gd name="T1" fmla="*/ 4056 h 10667"/>
                <a:gd name="T2" fmla="*/ 9642 w 10667"/>
                <a:gd name="T3" fmla="*/ 4561 h 10667"/>
                <a:gd name="T4" fmla="*/ 9398 w 10667"/>
                <a:gd name="T5" fmla="*/ 5365 h 10667"/>
                <a:gd name="T6" fmla="*/ 9237 w 10667"/>
                <a:gd name="T7" fmla="*/ 4433 h 10667"/>
                <a:gd name="T8" fmla="*/ 8869 w 10667"/>
                <a:gd name="T9" fmla="*/ 4582 h 10667"/>
                <a:gd name="T10" fmla="*/ 8709 w 10667"/>
                <a:gd name="T11" fmla="*/ 5514 h 10667"/>
                <a:gd name="T12" fmla="*/ 8952 w 10667"/>
                <a:gd name="T13" fmla="*/ 5395 h 10667"/>
                <a:gd name="T14" fmla="*/ 8998 w 10667"/>
                <a:gd name="T15" fmla="*/ 6944 h 10667"/>
                <a:gd name="T16" fmla="*/ 9239 w 10667"/>
                <a:gd name="T17" fmla="*/ 5720 h 10667"/>
                <a:gd name="T18" fmla="*/ 9377 w 10667"/>
                <a:gd name="T19" fmla="*/ 6807 h 10667"/>
                <a:gd name="T20" fmla="*/ 9687 w 10667"/>
                <a:gd name="T21" fmla="*/ 6787 h 10667"/>
                <a:gd name="T22" fmla="*/ 9559 w 10667"/>
                <a:gd name="T23" fmla="*/ 4821 h 10667"/>
                <a:gd name="T24" fmla="*/ 9939 w 10667"/>
                <a:gd name="T25" fmla="*/ 5391 h 10667"/>
                <a:gd name="T26" fmla="*/ 6566 w 10667"/>
                <a:gd name="T27" fmla="*/ 1130 h 10667"/>
                <a:gd name="T28" fmla="*/ 5448 w 10667"/>
                <a:gd name="T29" fmla="*/ 2261 h 10667"/>
                <a:gd name="T30" fmla="*/ 7197 w 10667"/>
                <a:gd name="T31" fmla="*/ 8282 h 10667"/>
                <a:gd name="T32" fmla="*/ 6553 w 10667"/>
                <a:gd name="T33" fmla="*/ 5860 h 10667"/>
                <a:gd name="T34" fmla="*/ 6867 w 10667"/>
                <a:gd name="T35" fmla="*/ 5540 h 10667"/>
                <a:gd name="T36" fmla="*/ 6677 w 10667"/>
                <a:gd name="T37" fmla="*/ 2794 h 10667"/>
                <a:gd name="T38" fmla="*/ 5875 w 10667"/>
                <a:gd name="T39" fmla="*/ 5440 h 10667"/>
                <a:gd name="T40" fmla="*/ 5344 w 10667"/>
                <a:gd name="T41" fmla="*/ 2372 h 10667"/>
                <a:gd name="T42" fmla="*/ 4134 w 10667"/>
                <a:gd name="T43" fmla="*/ 2863 h 10667"/>
                <a:gd name="T44" fmla="*/ 3606 w 10667"/>
                <a:gd name="T45" fmla="*/ 5931 h 10667"/>
                <a:gd name="T46" fmla="*/ 4406 w 10667"/>
                <a:gd name="T47" fmla="*/ 5536 h 10667"/>
                <a:gd name="T48" fmla="*/ 3036 w 10667"/>
                <a:gd name="T49" fmla="*/ 8836 h 10667"/>
                <a:gd name="T50" fmla="*/ 1301 w 10667"/>
                <a:gd name="T51" fmla="*/ 9187 h 10667"/>
                <a:gd name="T52" fmla="*/ 3942 w 10667"/>
                <a:gd name="T53" fmla="*/ 10566 h 10667"/>
                <a:gd name="T54" fmla="*/ 8368 w 10667"/>
                <a:gd name="T55" fmla="*/ 10227 h 10667"/>
                <a:gd name="T56" fmla="*/ 5409 w 10667"/>
                <a:gd name="T57" fmla="*/ 9687 h 10667"/>
                <a:gd name="T58" fmla="*/ 5462 w 10667"/>
                <a:gd name="T59" fmla="*/ 6588 h 10667"/>
                <a:gd name="T60" fmla="*/ 5409 w 10667"/>
                <a:gd name="T61" fmla="*/ 9687 h 10667"/>
                <a:gd name="T62" fmla="*/ 9674 w 10667"/>
                <a:gd name="T63" fmla="*/ 7185 h 10667"/>
                <a:gd name="T64" fmla="*/ 9255 w 10667"/>
                <a:gd name="T65" fmla="*/ 7228 h 10667"/>
                <a:gd name="T66" fmla="*/ 8691 w 10667"/>
                <a:gd name="T67" fmla="*/ 6602 h 10667"/>
                <a:gd name="T68" fmla="*/ 10667 w 10667"/>
                <a:gd name="T69" fmla="*/ 7058 h 10667"/>
                <a:gd name="T70" fmla="*/ 1068 w 10667"/>
                <a:gd name="T71" fmla="*/ 4056 h 10667"/>
                <a:gd name="T72" fmla="*/ 1407 w 10667"/>
                <a:gd name="T73" fmla="*/ 4399 h 10667"/>
                <a:gd name="T74" fmla="*/ 1620 w 10667"/>
                <a:gd name="T75" fmla="*/ 4469 h 10667"/>
                <a:gd name="T76" fmla="*/ 1410 w 10667"/>
                <a:gd name="T77" fmla="*/ 5515 h 10667"/>
                <a:gd name="T78" fmla="*/ 1189 w 10667"/>
                <a:gd name="T79" fmla="*/ 4467 h 10667"/>
                <a:gd name="T80" fmla="*/ 728 w 10667"/>
                <a:gd name="T81" fmla="*/ 5387 h 10667"/>
                <a:gd name="T82" fmla="*/ 967 w 10667"/>
                <a:gd name="T83" fmla="*/ 5399 h 10667"/>
                <a:gd name="T84" fmla="*/ 1088 w 10667"/>
                <a:gd name="T85" fmla="*/ 5407 h 10667"/>
                <a:gd name="T86" fmla="*/ 1148 w 10667"/>
                <a:gd name="T87" fmla="*/ 6944 h 10667"/>
                <a:gd name="T88" fmla="*/ 1411 w 10667"/>
                <a:gd name="T89" fmla="*/ 5714 h 10667"/>
                <a:gd name="T90" fmla="*/ 1671 w 10667"/>
                <a:gd name="T91" fmla="*/ 6954 h 10667"/>
                <a:gd name="T92" fmla="*/ 1743 w 10667"/>
                <a:gd name="T93" fmla="*/ 5493 h 10667"/>
                <a:gd name="T94" fmla="*/ 1838 w 10667"/>
                <a:gd name="T95" fmla="*/ 5396 h 10667"/>
                <a:gd name="T96" fmla="*/ 1780 w 10667"/>
                <a:gd name="T97" fmla="*/ 4561 h 10667"/>
                <a:gd name="T98" fmla="*/ 1813 w 10667"/>
                <a:gd name="T99" fmla="*/ 7185 h 10667"/>
                <a:gd name="T100" fmla="*/ 1394 w 10667"/>
                <a:gd name="T101" fmla="*/ 7228 h 10667"/>
                <a:gd name="T102" fmla="*/ 830 w 10667"/>
                <a:gd name="T103" fmla="*/ 6602 h 10667"/>
                <a:gd name="T104" fmla="*/ 2805 w 10667"/>
                <a:gd name="T105" fmla="*/ 7058 h 10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67" h="10667">
                  <a:moveTo>
                    <a:pt x="8929" y="4056"/>
                  </a:moveTo>
                  <a:cubicBezTo>
                    <a:pt x="8929" y="3866"/>
                    <a:pt x="9081" y="3713"/>
                    <a:pt x="9268" y="3713"/>
                  </a:cubicBezTo>
                  <a:cubicBezTo>
                    <a:pt x="9456" y="3713"/>
                    <a:pt x="9608" y="3866"/>
                    <a:pt x="9608" y="4056"/>
                  </a:cubicBezTo>
                  <a:cubicBezTo>
                    <a:pt x="9608" y="4246"/>
                    <a:pt x="9456" y="4399"/>
                    <a:pt x="9268" y="4399"/>
                  </a:cubicBezTo>
                  <a:cubicBezTo>
                    <a:pt x="9081" y="4399"/>
                    <a:pt x="8929" y="4246"/>
                    <a:pt x="8929" y="4056"/>
                  </a:cubicBezTo>
                  <a:close/>
                  <a:moveTo>
                    <a:pt x="9642" y="4561"/>
                  </a:moveTo>
                  <a:cubicBezTo>
                    <a:pt x="9592" y="4523"/>
                    <a:pt x="9541" y="4489"/>
                    <a:pt x="9482" y="4469"/>
                  </a:cubicBezTo>
                  <a:cubicBezTo>
                    <a:pt x="9427" y="4449"/>
                    <a:pt x="9369" y="4439"/>
                    <a:pt x="9310" y="4434"/>
                  </a:cubicBezTo>
                  <a:lnTo>
                    <a:pt x="9398" y="5365"/>
                  </a:lnTo>
                  <a:lnTo>
                    <a:pt x="9272" y="5515"/>
                  </a:lnTo>
                  <a:lnTo>
                    <a:pt x="9127" y="5365"/>
                  </a:lnTo>
                  <a:lnTo>
                    <a:pt x="9237" y="4433"/>
                  </a:lnTo>
                  <a:cubicBezTo>
                    <a:pt x="9173" y="4435"/>
                    <a:pt x="9110" y="4446"/>
                    <a:pt x="9050" y="4467"/>
                  </a:cubicBezTo>
                  <a:cubicBezTo>
                    <a:pt x="9025" y="4476"/>
                    <a:pt x="9002" y="4487"/>
                    <a:pt x="8979" y="4500"/>
                  </a:cubicBezTo>
                  <a:cubicBezTo>
                    <a:pt x="8940" y="4523"/>
                    <a:pt x="8903" y="4551"/>
                    <a:pt x="8869" y="4582"/>
                  </a:cubicBezTo>
                  <a:cubicBezTo>
                    <a:pt x="8700" y="4734"/>
                    <a:pt x="8609" y="4997"/>
                    <a:pt x="8589" y="5387"/>
                  </a:cubicBezTo>
                  <a:cubicBezTo>
                    <a:pt x="8586" y="5454"/>
                    <a:pt x="8637" y="5511"/>
                    <a:pt x="8703" y="5514"/>
                  </a:cubicBezTo>
                  <a:cubicBezTo>
                    <a:pt x="8705" y="5514"/>
                    <a:pt x="8707" y="5514"/>
                    <a:pt x="8709" y="5514"/>
                  </a:cubicBezTo>
                  <a:cubicBezTo>
                    <a:pt x="8772" y="5514"/>
                    <a:pt x="8825" y="5464"/>
                    <a:pt x="8828" y="5399"/>
                  </a:cubicBezTo>
                  <a:cubicBezTo>
                    <a:pt x="8842" y="5135"/>
                    <a:pt x="8893" y="4938"/>
                    <a:pt x="8978" y="4821"/>
                  </a:cubicBezTo>
                  <a:cubicBezTo>
                    <a:pt x="8972" y="4944"/>
                    <a:pt x="8961" y="5167"/>
                    <a:pt x="8952" y="5395"/>
                  </a:cubicBezTo>
                  <a:cubicBezTo>
                    <a:pt x="8951" y="5399"/>
                    <a:pt x="8950" y="5403"/>
                    <a:pt x="8950" y="5407"/>
                  </a:cubicBezTo>
                  <a:lnTo>
                    <a:pt x="8854" y="6776"/>
                  </a:lnTo>
                  <a:cubicBezTo>
                    <a:pt x="8848" y="6863"/>
                    <a:pt x="8912" y="6938"/>
                    <a:pt x="8998" y="6944"/>
                  </a:cubicBezTo>
                  <a:cubicBezTo>
                    <a:pt x="9002" y="6944"/>
                    <a:pt x="9005" y="6944"/>
                    <a:pt x="9009" y="6944"/>
                  </a:cubicBezTo>
                  <a:cubicBezTo>
                    <a:pt x="9090" y="6944"/>
                    <a:pt x="9158" y="6881"/>
                    <a:pt x="9163" y="6798"/>
                  </a:cubicBezTo>
                  <a:lnTo>
                    <a:pt x="9239" y="5720"/>
                  </a:lnTo>
                  <a:cubicBezTo>
                    <a:pt x="9251" y="5717"/>
                    <a:pt x="9262" y="5714"/>
                    <a:pt x="9273" y="5714"/>
                  </a:cubicBezTo>
                  <a:cubicBezTo>
                    <a:pt x="9284" y="5714"/>
                    <a:pt x="9296" y="5716"/>
                    <a:pt x="9307" y="5717"/>
                  </a:cubicBezTo>
                  <a:lnTo>
                    <a:pt x="9377" y="6807"/>
                  </a:lnTo>
                  <a:cubicBezTo>
                    <a:pt x="9382" y="6890"/>
                    <a:pt x="9451" y="6954"/>
                    <a:pt x="9532" y="6954"/>
                  </a:cubicBezTo>
                  <a:cubicBezTo>
                    <a:pt x="9535" y="6954"/>
                    <a:pt x="9539" y="6954"/>
                    <a:pt x="9542" y="6954"/>
                  </a:cubicBezTo>
                  <a:cubicBezTo>
                    <a:pt x="9628" y="6948"/>
                    <a:pt x="9692" y="6873"/>
                    <a:pt x="9687" y="6787"/>
                  </a:cubicBezTo>
                  <a:lnTo>
                    <a:pt x="9604" y="5493"/>
                  </a:lnTo>
                  <a:cubicBezTo>
                    <a:pt x="9604" y="5486"/>
                    <a:pt x="9602" y="5479"/>
                    <a:pt x="9601" y="5472"/>
                  </a:cubicBezTo>
                  <a:cubicBezTo>
                    <a:pt x="9594" y="5274"/>
                    <a:pt x="9571" y="4981"/>
                    <a:pt x="9559" y="4821"/>
                  </a:cubicBezTo>
                  <a:cubicBezTo>
                    <a:pt x="9645" y="4939"/>
                    <a:pt x="9694" y="5134"/>
                    <a:pt x="9700" y="5396"/>
                  </a:cubicBezTo>
                  <a:cubicBezTo>
                    <a:pt x="9701" y="5462"/>
                    <a:pt x="9754" y="5514"/>
                    <a:pt x="9822" y="5514"/>
                  </a:cubicBezTo>
                  <a:cubicBezTo>
                    <a:pt x="9888" y="5513"/>
                    <a:pt x="9940" y="5458"/>
                    <a:pt x="9939" y="5391"/>
                  </a:cubicBezTo>
                  <a:cubicBezTo>
                    <a:pt x="9931" y="4988"/>
                    <a:pt x="9831" y="4709"/>
                    <a:pt x="9642" y="4561"/>
                  </a:cubicBezTo>
                  <a:close/>
                  <a:moveTo>
                    <a:pt x="5448" y="2261"/>
                  </a:moveTo>
                  <a:cubicBezTo>
                    <a:pt x="6065" y="2261"/>
                    <a:pt x="6566" y="1755"/>
                    <a:pt x="6566" y="1130"/>
                  </a:cubicBezTo>
                  <a:cubicBezTo>
                    <a:pt x="6566" y="506"/>
                    <a:pt x="6065" y="0"/>
                    <a:pt x="5448" y="0"/>
                  </a:cubicBezTo>
                  <a:cubicBezTo>
                    <a:pt x="4832" y="0"/>
                    <a:pt x="4332" y="506"/>
                    <a:pt x="4332" y="1130"/>
                  </a:cubicBezTo>
                  <a:cubicBezTo>
                    <a:pt x="4332" y="1755"/>
                    <a:pt x="4832" y="2261"/>
                    <a:pt x="5448" y="2261"/>
                  </a:cubicBezTo>
                  <a:close/>
                  <a:moveTo>
                    <a:pt x="9566" y="9187"/>
                  </a:moveTo>
                  <a:cubicBezTo>
                    <a:pt x="9566" y="8589"/>
                    <a:pt x="8569" y="8079"/>
                    <a:pt x="7146" y="7846"/>
                  </a:cubicBezTo>
                  <a:lnTo>
                    <a:pt x="7197" y="8282"/>
                  </a:lnTo>
                  <a:cubicBezTo>
                    <a:pt x="7559" y="8431"/>
                    <a:pt x="7781" y="8624"/>
                    <a:pt x="7781" y="8836"/>
                  </a:cubicBezTo>
                  <a:cubicBezTo>
                    <a:pt x="7781" y="9120"/>
                    <a:pt x="7386" y="9369"/>
                    <a:pt x="6788" y="9523"/>
                  </a:cubicBezTo>
                  <a:lnTo>
                    <a:pt x="6553" y="5860"/>
                  </a:lnTo>
                  <a:cubicBezTo>
                    <a:pt x="6552" y="5836"/>
                    <a:pt x="6547" y="5814"/>
                    <a:pt x="6542" y="5791"/>
                  </a:cubicBezTo>
                  <a:cubicBezTo>
                    <a:pt x="6519" y="5139"/>
                    <a:pt x="6446" y="4174"/>
                    <a:pt x="6403" y="3649"/>
                  </a:cubicBezTo>
                  <a:cubicBezTo>
                    <a:pt x="6689" y="4036"/>
                    <a:pt x="6850" y="4677"/>
                    <a:pt x="6867" y="5540"/>
                  </a:cubicBezTo>
                  <a:cubicBezTo>
                    <a:pt x="6872" y="5758"/>
                    <a:pt x="7047" y="5931"/>
                    <a:pt x="7269" y="5931"/>
                  </a:cubicBezTo>
                  <a:cubicBezTo>
                    <a:pt x="7487" y="5926"/>
                    <a:pt x="7660" y="5744"/>
                    <a:pt x="7655" y="5524"/>
                  </a:cubicBezTo>
                  <a:cubicBezTo>
                    <a:pt x="7628" y="4200"/>
                    <a:pt x="7299" y="3281"/>
                    <a:pt x="6677" y="2794"/>
                  </a:cubicBezTo>
                  <a:cubicBezTo>
                    <a:pt x="6515" y="2666"/>
                    <a:pt x="6346" y="2557"/>
                    <a:pt x="6150" y="2489"/>
                  </a:cubicBezTo>
                  <a:cubicBezTo>
                    <a:pt x="5969" y="2425"/>
                    <a:pt x="5778" y="2390"/>
                    <a:pt x="5587" y="2376"/>
                  </a:cubicBezTo>
                  <a:lnTo>
                    <a:pt x="5875" y="5440"/>
                  </a:lnTo>
                  <a:lnTo>
                    <a:pt x="5459" y="5934"/>
                  </a:lnTo>
                  <a:lnTo>
                    <a:pt x="4983" y="5440"/>
                  </a:lnTo>
                  <a:lnTo>
                    <a:pt x="5344" y="2372"/>
                  </a:lnTo>
                  <a:cubicBezTo>
                    <a:pt x="5135" y="2379"/>
                    <a:pt x="4926" y="2413"/>
                    <a:pt x="4729" y="2484"/>
                  </a:cubicBezTo>
                  <a:cubicBezTo>
                    <a:pt x="4648" y="2513"/>
                    <a:pt x="4570" y="2548"/>
                    <a:pt x="4496" y="2592"/>
                  </a:cubicBezTo>
                  <a:cubicBezTo>
                    <a:pt x="4366" y="2669"/>
                    <a:pt x="4247" y="2762"/>
                    <a:pt x="4134" y="2863"/>
                  </a:cubicBezTo>
                  <a:cubicBezTo>
                    <a:pt x="3578" y="3362"/>
                    <a:pt x="3276" y="4228"/>
                    <a:pt x="3213" y="5512"/>
                  </a:cubicBezTo>
                  <a:cubicBezTo>
                    <a:pt x="3202" y="5732"/>
                    <a:pt x="3369" y="5919"/>
                    <a:pt x="3586" y="5930"/>
                  </a:cubicBezTo>
                  <a:cubicBezTo>
                    <a:pt x="3593" y="5931"/>
                    <a:pt x="3600" y="5931"/>
                    <a:pt x="3606" y="5931"/>
                  </a:cubicBezTo>
                  <a:cubicBezTo>
                    <a:pt x="3815" y="5931"/>
                    <a:pt x="3989" y="5765"/>
                    <a:pt x="4000" y="5552"/>
                  </a:cubicBezTo>
                  <a:cubicBezTo>
                    <a:pt x="4043" y="4683"/>
                    <a:pt x="4213" y="4034"/>
                    <a:pt x="4493" y="3649"/>
                  </a:cubicBezTo>
                  <a:cubicBezTo>
                    <a:pt x="4473" y="4053"/>
                    <a:pt x="4437" y="4787"/>
                    <a:pt x="4406" y="5536"/>
                  </a:cubicBezTo>
                  <a:cubicBezTo>
                    <a:pt x="4404" y="5550"/>
                    <a:pt x="4400" y="5563"/>
                    <a:pt x="4399" y="5577"/>
                  </a:cubicBezTo>
                  <a:lnTo>
                    <a:pt x="4121" y="9550"/>
                  </a:lnTo>
                  <a:cubicBezTo>
                    <a:pt x="3469" y="9398"/>
                    <a:pt x="3036" y="9136"/>
                    <a:pt x="3036" y="8836"/>
                  </a:cubicBezTo>
                  <a:cubicBezTo>
                    <a:pt x="3036" y="8606"/>
                    <a:pt x="3298" y="8398"/>
                    <a:pt x="3715" y="8245"/>
                  </a:cubicBezTo>
                  <a:lnTo>
                    <a:pt x="3745" y="7843"/>
                  </a:lnTo>
                  <a:cubicBezTo>
                    <a:pt x="2309" y="8075"/>
                    <a:pt x="1301" y="8586"/>
                    <a:pt x="1301" y="9187"/>
                  </a:cubicBezTo>
                  <a:cubicBezTo>
                    <a:pt x="1301" y="9666"/>
                    <a:pt x="1867" y="9963"/>
                    <a:pt x="2241" y="10125"/>
                  </a:cubicBezTo>
                  <a:cubicBezTo>
                    <a:pt x="2579" y="10272"/>
                    <a:pt x="2936" y="10374"/>
                    <a:pt x="3295" y="10452"/>
                  </a:cubicBezTo>
                  <a:cubicBezTo>
                    <a:pt x="3509" y="10498"/>
                    <a:pt x="3725" y="10536"/>
                    <a:pt x="3942" y="10566"/>
                  </a:cubicBezTo>
                  <a:cubicBezTo>
                    <a:pt x="4438" y="10635"/>
                    <a:pt x="4931" y="10667"/>
                    <a:pt x="5434" y="10667"/>
                  </a:cubicBezTo>
                  <a:cubicBezTo>
                    <a:pt x="5609" y="10667"/>
                    <a:pt x="5784" y="10662"/>
                    <a:pt x="5959" y="10654"/>
                  </a:cubicBezTo>
                  <a:cubicBezTo>
                    <a:pt x="6767" y="10615"/>
                    <a:pt x="7596" y="10506"/>
                    <a:pt x="8368" y="10227"/>
                  </a:cubicBezTo>
                  <a:cubicBezTo>
                    <a:pt x="8794" y="10073"/>
                    <a:pt x="9463" y="9799"/>
                    <a:pt x="9557" y="9286"/>
                  </a:cubicBezTo>
                  <a:cubicBezTo>
                    <a:pt x="9563" y="9253"/>
                    <a:pt x="9566" y="9220"/>
                    <a:pt x="9566" y="9187"/>
                  </a:cubicBezTo>
                  <a:close/>
                  <a:moveTo>
                    <a:pt x="5409" y="9687"/>
                  </a:moveTo>
                  <a:cubicBezTo>
                    <a:pt x="5316" y="9687"/>
                    <a:pt x="5226" y="9685"/>
                    <a:pt x="5136" y="9681"/>
                  </a:cubicBezTo>
                  <a:lnTo>
                    <a:pt x="5351" y="6608"/>
                  </a:lnTo>
                  <a:cubicBezTo>
                    <a:pt x="5390" y="6597"/>
                    <a:pt x="5429" y="6588"/>
                    <a:pt x="5462" y="6588"/>
                  </a:cubicBezTo>
                  <a:cubicBezTo>
                    <a:pt x="5501" y="6588"/>
                    <a:pt x="5539" y="6595"/>
                    <a:pt x="5577" y="6599"/>
                  </a:cubicBezTo>
                  <a:lnTo>
                    <a:pt x="5773" y="9671"/>
                  </a:lnTo>
                  <a:cubicBezTo>
                    <a:pt x="5653" y="9678"/>
                    <a:pt x="5535" y="9687"/>
                    <a:pt x="5409" y="9687"/>
                  </a:cubicBezTo>
                  <a:close/>
                  <a:moveTo>
                    <a:pt x="9863" y="6751"/>
                  </a:moveTo>
                  <a:cubicBezTo>
                    <a:pt x="9985" y="6801"/>
                    <a:pt x="10061" y="6867"/>
                    <a:pt x="10061" y="6939"/>
                  </a:cubicBezTo>
                  <a:cubicBezTo>
                    <a:pt x="10061" y="7043"/>
                    <a:pt x="9905" y="7134"/>
                    <a:pt x="9674" y="7185"/>
                  </a:cubicBezTo>
                  <a:cubicBezTo>
                    <a:pt x="9657" y="7190"/>
                    <a:pt x="9638" y="7195"/>
                    <a:pt x="9619" y="7197"/>
                  </a:cubicBezTo>
                  <a:cubicBezTo>
                    <a:pt x="9614" y="7198"/>
                    <a:pt x="9609" y="7198"/>
                    <a:pt x="9605" y="7198"/>
                  </a:cubicBezTo>
                  <a:cubicBezTo>
                    <a:pt x="9499" y="7217"/>
                    <a:pt x="9382" y="7228"/>
                    <a:pt x="9255" y="7228"/>
                  </a:cubicBezTo>
                  <a:cubicBezTo>
                    <a:pt x="8811" y="7228"/>
                    <a:pt x="8451" y="7098"/>
                    <a:pt x="8451" y="6939"/>
                  </a:cubicBezTo>
                  <a:cubicBezTo>
                    <a:pt x="8451" y="6861"/>
                    <a:pt x="8539" y="6790"/>
                    <a:pt x="8681" y="6739"/>
                  </a:cubicBezTo>
                  <a:lnTo>
                    <a:pt x="8691" y="6602"/>
                  </a:lnTo>
                  <a:cubicBezTo>
                    <a:pt x="8203" y="6681"/>
                    <a:pt x="7861" y="6854"/>
                    <a:pt x="7861" y="7058"/>
                  </a:cubicBezTo>
                  <a:cubicBezTo>
                    <a:pt x="7861" y="7335"/>
                    <a:pt x="8489" y="7560"/>
                    <a:pt x="9264" y="7560"/>
                  </a:cubicBezTo>
                  <a:cubicBezTo>
                    <a:pt x="10039" y="7560"/>
                    <a:pt x="10667" y="7335"/>
                    <a:pt x="10667" y="7058"/>
                  </a:cubicBezTo>
                  <a:cubicBezTo>
                    <a:pt x="10667" y="6855"/>
                    <a:pt x="10328" y="6682"/>
                    <a:pt x="9845" y="6603"/>
                  </a:cubicBezTo>
                  <a:lnTo>
                    <a:pt x="9863" y="6751"/>
                  </a:lnTo>
                  <a:close/>
                  <a:moveTo>
                    <a:pt x="1068" y="4056"/>
                  </a:moveTo>
                  <a:cubicBezTo>
                    <a:pt x="1068" y="3866"/>
                    <a:pt x="1220" y="3713"/>
                    <a:pt x="1407" y="3713"/>
                  </a:cubicBezTo>
                  <a:cubicBezTo>
                    <a:pt x="1594" y="3713"/>
                    <a:pt x="1747" y="3866"/>
                    <a:pt x="1747" y="4056"/>
                  </a:cubicBezTo>
                  <a:cubicBezTo>
                    <a:pt x="1747" y="4246"/>
                    <a:pt x="1594" y="4399"/>
                    <a:pt x="1407" y="4399"/>
                  </a:cubicBezTo>
                  <a:cubicBezTo>
                    <a:pt x="1220" y="4399"/>
                    <a:pt x="1068" y="4246"/>
                    <a:pt x="1068" y="4056"/>
                  </a:cubicBezTo>
                  <a:close/>
                  <a:moveTo>
                    <a:pt x="1780" y="4561"/>
                  </a:moveTo>
                  <a:cubicBezTo>
                    <a:pt x="1731" y="4523"/>
                    <a:pt x="1680" y="4489"/>
                    <a:pt x="1620" y="4469"/>
                  </a:cubicBezTo>
                  <a:cubicBezTo>
                    <a:pt x="1565" y="4449"/>
                    <a:pt x="1507" y="4439"/>
                    <a:pt x="1449" y="4434"/>
                  </a:cubicBezTo>
                  <a:lnTo>
                    <a:pt x="1537" y="5365"/>
                  </a:lnTo>
                  <a:lnTo>
                    <a:pt x="1410" y="5515"/>
                  </a:lnTo>
                  <a:lnTo>
                    <a:pt x="1266" y="5365"/>
                  </a:lnTo>
                  <a:lnTo>
                    <a:pt x="1376" y="4433"/>
                  </a:lnTo>
                  <a:cubicBezTo>
                    <a:pt x="1312" y="4435"/>
                    <a:pt x="1248" y="4446"/>
                    <a:pt x="1189" y="4467"/>
                  </a:cubicBezTo>
                  <a:cubicBezTo>
                    <a:pt x="1164" y="4476"/>
                    <a:pt x="1140" y="4487"/>
                    <a:pt x="1118" y="4500"/>
                  </a:cubicBezTo>
                  <a:cubicBezTo>
                    <a:pt x="1078" y="4523"/>
                    <a:pt x="1042" y="4551"/>
                    <a:pt x="1008" y="4582"/>
                  </a:cubicBezTo>
                  <a:cubicBezTo>
                    <a:pt x="839" y="4734"/>
                    <a:pt x="747" y="4997"/>
                    <a:pt x="728" y="5387"/>
                  </a:cubicBezTo>
                  <a:cubicBezTo>
                    <a:pt x="725" y="5454"/>
                    <a:pt x="775" y="5511"/>
                    <a:pt x="841" y="5514"/>
                  </a:cubicBezTo>
                  <a:cubicBezTo>
                    <a:pt x="843" y="5514"/>
                    <a:pt x="845" y="5514"/>
                    <a:pt x="848" y="5514"/>
                  </a:cubicBezTo>
                  <a:cubicBezTo>
                    <a:pt x="911" y="5514"/>
                    <a:pt x="964" y="5464"/>
                    <a:pt x="967" y="5399"/>
                  </a:cubicBezTo>
                  <a:cubicBezTo>
                    <a:pt x="980" y="5135"/>
                    <a:pt x="1032" y="4938"/>
                    <a:pt x="1117" y="4821"/>
                  </a:cubicBezTo>
                  <a:cubicBezTo>
                    <a:pt x="1111" y="4944"/>
                    <a:pt x="1100" y="5167"/>
                    <a:pt x="1090" y="5395"/>
                  </a:cubicBezTo>
                  <a:cubicBezTo>
                    <a:pt x="1090" y="5399"/>
                    <a:pt x="1089" y="5403"/>
                    <a:pt x="1088" y="5407"/>
                  </a:cubicBezTo>
                  <a:lnTo>
                    <a:pt x="993" y="6776"/>
                  </a:lnTo>
                  <a:cubicBezTo>
                    <a:pt x="987" y="6863"/>
                    <a:pt x="1051" y="6938"/>
                    <a:pt x="1136" y="6944"/>
                  </a:cubicBezTo>
                  <a:cubicBezTo>
                    <a:pt x="1140" y="6944"/>
                    <a:pt x="1144" y="6944"/>
                    <a:pt x="1148" y="6944"/>
                  </a:cubicBezTo>
                  <a:cubicBezTo>
                    <a:pt x="1228" y="6944"/>
                    <a:pt x="1296" y="6881"/>
                    <a:pt x="1302" y="6798"/>
                  </a:cubicBezTo>
                  <a:lnTo>
                    <a:pt x="1378" y="5720"/>
                  </a:lnTo>
                  <a:cubicBezTo>
                    <a:pt x="1389" y="5717"/>
                    <a:pt x="1401" y="5714"/>
                    <a:pt x="1411" y="5714"/>
                  </a:cubicBezTo>
                  <a:cubicBezTo>
                    <a:pt x="1423" y="5714"/>
                    <a:pt x="1435" y="5716"/>
                    <a:pt x="1446" y="5717"/>
                  </a:cubicBezTo>
                  <a:lnTo>
                    <a:pt x="1516" y="6807"/>
                  </a:lnTo>
                  <a:cubicBezTo>
                    <a:pt x="1521" y="6890"/>
                    <a:pt x="1589" y="6954"/>
                    <a:pt x="1671" y="6954"/>
                  </a:cubicBezTo>
                  <a:cubicBezTo>
                    <a:pt x="1674" y="6954"/>
                    <a:pt x="1677" y="6954"/>
                    <a:pt x="1681" y="6954"/>
                  </a:cubicBezTo>
                  <a:cubicBezTo>
                    <a:pt x="1766" y="6948"/>
                    <a:pt x="1831" y="6873"/>
                    <a:pt x="1826" y="6787"/>
                  </a:cubicBezTo>
                  <a:lnTo>
                    <a:pt x="1743" y="5493"/>
                  </a:lnTo>
                  <a:cubicBezTo>
                    <a:pt x="1742" y="5486"/>
                    <a:pt x="1741" y="5479"/>
                    <a:pt x="1739" y="5472"/>
                  </a:cubicBezTo>
                  <a:cubicBezTo>
                    <a:pt x="1732" y="5274"/>
                    <a:pt x="1710" y="4981"/>
                    <a:pt x="1697" y="4821"/>
                  </a:cubicBezTo>
                  <a:cubicBezTo>
                    <a:pt x="1784" y="4939"/>
                    <a:pt x="1833" y="5134"/>
                    <a:pt x="1838" y="5396"/>
                  </a:cubicBezTo>
                  <a:cubicBezTo>
                    <a:pt x="1840" y="5462"/>
                    <a:pt x="1893" y="5514"/>
                    <a:pt x="1960" y="5514"/>
                  </a:cubicBezTo>
                  <a:cubicBezTo>
                    <a:pt x="2027" y="5513"/>
                    <a:pt x="2079" y="5458"/>
                    <a:pt x="2078" y="5391"/>
                  </a:cubicBezTo>
                  <a:cubicBezTo>
                    <a:pt x="2069" y="4988"/>
                    <a:pt x="1969" y="4709"/>
                    <a:pt x="1780" y="4561"/>
                  </a:cubicBezTo>
                  <a:close/>
                  <a:moveTo>
                    <a:pt x="2002" y="6751"/>
                  </a:moveTo>
                  <a:cubicBezTo>
                    <a:pt x="2124" y="6801"/>
                    <a:pt x="2200" y="6867"/>
                    <a:pt x="2200" y="6939"/>
                  </a:cubicBezTo>
                  <a:cubicBezTo>
                    <a:pt x="2200" y="7043"/>
                    <a:pt x="2044" y="7134"/>
                    <a:pt x="1813" y="7185"/>
                  </a:cubicBezTo>
                  <a:cubicBezTo>
                    <a:pt x="1795" y="7190"/>
                    <a:pt x="1777" y="7195"/>
                    <a:pt x="1758" y="7197"/>
                  </a:cubicBezTo>
                  <a:cubicBezTo>
                    <a:pt x="1753" y="7198"/>
                    <a:pt x="1748" y="7198"/>
                    <a:pt x="1743" y="7198"/>
                  </a:cubicBezTo>
                  <a:cubicBezTo>
                    <a:pt x="1637" y="7217"/>
                    <a:pt x="1520" y="7228"/>
                    <a:pt x="1394" y="7228"/>
                  </a:cubicBezTo>
                  <a:cubicBezTo>
                    <a:pt x="950" y="7228"/>
                    <a:pt x="589" y="7098"/>
                    <a:pt x="589" y="6939"/>
                  </a:cubicBezTo>
                  <a:cubicBezTo>
                    <a:pt x="589" y="6861"/>
                    <a:pt x="678" y="6790"/>
                    <a:pt x="820" y="6739"/>
                  </a:cubicBezTo>
                  <a:lnTo>
                    <a:pt x="830" y="6602"/>
                  </a:lnTo>
                  <a:cubicBezTo>
                    <a:pt x="342" y="6681"/>
                    <a:pt x="0" y="6854"/>
                    <a:pt x="0" y="7058"/>
                  </a:cubicBezTo>
                  <a:cubicBezTo>
                    <a:pt x="0" y="7335"/>
                    <a:pt x="628" y="7560"/>
                    <a:pt x="1403" y="7560"/>
                  </a:cubicBezTo>
                  <a:cubicBezTo>
                    <a:pt x="2177" y="7560"/>
                    <a:pt x="2805" y="7335"/>
                    <a:pt x="2805" y="7058"/>
                  </a:cubicBezTo>
                  <a:cubicBezTo>
                    <a:pt x="2805" y="6855"/>
                    <a:pt x="2467" y="6682"/>
                    <a:pt x="1984" y="6603"/>
                  </a:cubicBezTo>
                  <a:lnTo>
                    <a:pt x="2002" y="67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15" name="iš1îďê"/>
            <p:cNvSpPr/>
            <p:nvPr/>
          </p:nvSpPr>
          <p:spPr>
            <a:xfrm>
              <a:off x="5945857" y="4796885"/>
              <a:ext cx="371857" cy="371297"/>
            </a:xfrm>
            <a:custGeom>
              <a:avLst/>
              <a:gdLst>
                <a:gd name="T0" fmla="*/ 9608 w 10667"/>
                <a:gd name="T1" fmla="*/ 4056 h 10667"/>
                <a:gd name="T2" fmla="*/ 9642 w 10667"/>
                <a:gd name="T3" fmla="*/ 4561 h 10667"/>
                <a:gd name="T4" fmla="*/ 9398 w 10667"/>
                <a:gd name="T5" fmla="*/ 5365 h 10667"/>
                <a:gd name="T6" fmla="*/ 9237 w 10667"/>
                <a:gd name="T7" fmla="*/ 4433 h 10667"/>
                <a:gd name="T8" fmla="*/ 8869 w 10667"/>
                <a:gd name="T9" fmla="*/ 4582 h 10667"/>
                <a:gd name="T10" fmla="*/ 8709 w 10667"/>
                <a:gd name="T11" fmla="*/ 5514 h 10667"/>
                <a:gd name="T12" fmla="*/ 8952 w 10667"/>
                <a:gd name="T13" fmla="*/ 5395 h 10667"/>
                <a:gd name="T14" fmla="*/ 8998 w 10667"/>
                <a:gd name="T15" fmla="*/ 6944 h 10667"/>
                <a:gd name="T16" fmla="*/ 9239 w 10667"/>
                <a:gd name="T17" fmla="*/ 5720 h 10667"/>
                <a:gd name="T18" fmla="*/ 9377 w 10667"/>
                <a:gd name="T19" fmla="*/ 6807 h 10667"/>
                <a:gd name="T20" fmla="*/ 9687 w 10667"/>
                <a:gd name="T21" fmla="*/ 6787 h 10667"/>
                <a:gd name="T22" fmla="*/ 9559 w 10667"/>
                <a:gd name="T23" fmla="*/ 4821 h 10667"/>
                <a:gd name="T24" fmla="*/ 9939 w 10667"/>
                <a:gd name="T25" fmla="*/ 5391 h 10667"/>
                <a:gd name="T26" fmla="*/ 6566 w 10667"/>
                <a:gd name="T27" fmla="*/ 1130 h 10667"/>
                <a:gd name="T28" fmla="*/ 5448 w 10667"/>
                <a:gd name="T29" fmla="*/ 2261 h 10667"/>
                <a:gd name="T30" fmla="*/ 7197 w 10667"/>
                <a:gd name="T31" fmla="*/ 8282 h 10667"/>
                <a:gd name="T32" fmla="*/ 6553 w 10667"/>
                <a:gd name="T33" fmla="*/ 5860 h 10667"/>
                <a:gd name="T34" fmla="*/ 6867 w 10667"/>
                <a:gd name="T35" fmla="*/ 5540 h 10667"/>
                <a:gd name="T36" fmla="*/ 6677 w 10667"/>
                <a:gd name="T37" fmla="*/ 2794 h 10667"/>
                <a:gd name="T38" fmla="*/ 5875 w 10667"/>
                <a:gd name="T39" fmla="*/ 5440 h 10667"/>
                <a:gd name="T40" fmla="*/ 5344 w 10667"/>
                <a:gd name="T41" fmla="*/ 2372 h 10667"/>
                <a:gd name="T42" fmla="*/ 4134 w 10667"/>
                <a:gd name="T43" fmla="*/ 2863 h 10667"/>
                <a:gd name="T44" fmla="*/ 3606 w 10667"/>
                <a:gd name="T45" fmla="*/ 5931 h 10667"/>
                <a:gd name="T46" fmla="*/ 4406 w 10667"/>
                <a:gd name="T47" fmla="*/ 5536 h 10667"/>
                <a:gd name="T48" fmla="*/ 3036 w 10667"/>
                <a:gd name="T49" fmla="*/ 8836 h 10667"/>
                <a:gd name="T50" fmla="*/ 1301 w 10667"/>
                <a:gd name="T51" fmla="*/ 9187 h 10667"/>
                <a:gd name="T52" fmla="*/ 3942 w 10667"/>
                <a:gd name="T53" fmla="*/ 10566 h 10667"/>
                <a:gd name="T54" fmla="*/ 8368 w 10667"/>
                <a:gd name="T55" fmla="*/ 10227 h 10667"/>
                <a:gd name="T56" fmla="*/ 5409 w 10667"/>
                <a:gd name="T57" fmla="*/ 9687 h 10667"/>
                <a:gd name="T58" fmla="*/ 5462 w 10667"/>
                <a:gd name="T59" fmla="*/ 6588 h 10667"/>
                <a:gd name="T60" fmla="*/ 5409 w 10667"/>
                <a:gd name="T61" fmla="*/ 9687 h 10667"/>
                <a:gd name="T62" fmla="*/ 9674 w 10667"/>
                <a:gd name="T63" fmla="*/ 7185 h 10667"/>
                <a:gd name="T64" fmla="*/ 9255 w 10667"/>
                <a:gd name="T65" fmla="*/ 7228 h 10667"/>
                <a:gd name="T66" fmla="*/ 8691 w 10667"/>
                <a:gd name="T67" fmla="*/ 6602 h 10667"/>
                <a:gd name="T68" fmla="*/ 10667 w 10667"/>
                <a:gd name="T69" fmla="*/ 7058 h 10667"/>
                <a:gd name="T70" fmla="*/ 1068 w 10667"/>
                <a:gd name="T71" fmla="*/ 4056 h 10667"/>
                <a:gd name="T72" fmla="*/ 1407 w 10667"/>
                <a:gd name="T73" fmla="*/ 4399 h 10667"/>
                <a:gd name="T74" fmla="*/ 1620 w 10667"/>
                <a:gd name="T75" fmla="*/ 4469 h 10667"/>
                <a:gd name="T76" fmla="*/ 1410 w 10667"/>
                <a:gd name="T77" fmla="*/ 5515 h 10667"/>
                <a:gd name="T78" fmla="*/ 1189 w 10667"/>
                <a:gd name="T79" fmla="*/ 4467 h 10667"/>
                <a:gd name="T80" fmla="*/ 728 w 10667"/>
                <a:gd name="T81" fmla="*/ 5387 h 10667"/>
                <a:gd name="T82" fmla="*/ 967 w 10667"/>
                <a:gd name="T83" fmla="*/ 5399 h 10667"/>
                <a:gd name="T84" fmla="*/ 1088 w 10667"/>
                <a:gd name="T85" fmla="*/ 5407 h 10667"/>
                <a:gd name="T86" fmla="*/ 1148 w 10667"/>
                <a:gd name="T87" fmla="*/ 6944 h 10667"/>
                <a:gd name="T88" fmla="*/ 1411 w 10667"/>
                <a:gd name="T89" fmla="*/ 5714 h 10667"/>
                <a:gd name="T90" fmla="*/ 1671 w 10667"/>
                <a:gd name="T91" fmla="*/ 6954 h 10667"/>
                <a:gd name="T92" fmla="*/ 1743 w 10667"/>
                <a:gd name="T93" fmla="*/ 5493 h 10667"/>
                <a:gd name="T94" fmla="*/ 1838 w 10667"/>
                <a:gd name="T95" fmla="*/ 5396 h 10667"/>
                <a:gd name="T96" fmla="*/ 1780 w 10667"/>
                <a:gd name="T97" fmla="*/ 4561 h 10667"/>
                <a:gd name="T98" fmla="*/ 1813 w 10667"/>
                <a:gd name="T99" fmla="*/ 7185 h 10667"/>
                <a:gd name="T100" fmla="*/ 1394 w 10667"/>
                <a:gd name="T101" fmla="*/ 7228 h 10667"/>
                <a:gd name="T102" fmla="*/ 830 w 10667"/>
                <a:gd name="T103" fmla="*/ 6602 h 10667"/>
                <a:gd name="T104" fmla="*/ 2805 w 10667"/>
                <a:gd name="T105" fmla="*/ 7058 h 10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67" h="10667">
                  <a:moveTo>
                    <a:pt x="8929" y="4056"/>
                  </a:moveTo>
                  <a:cubicBezTo>
                    <a:pt x="8929" y="3866"/>
                    <a:pt x="9081" y="3713"/>
                    <a:pt x="9268" y="3713"/>
                  </a:cubicBezTo>
                  <a:cubicBezTo>
                    <a:pt x="9456" y="3713"/>
                    <a:pt x="9608" y="3866"/>
                    <a:pt x="9608" y="4056"/>
                  </a:cubicBezTo>
                  <a:cubicBezTo>
                    <a:pt x="9608" y="4246"/>
                    <a:pt x="9456" y="4399"/>
                    <a:pt x="9268" y="4399"/>
                  </a:cubicBezTo>
                  <a:cubicBezTo>
                    <a:pt x="9081" y="4399"/>
                    <a:pt x="8929" y="4246"/>
                    <a:pt x="8929" y="4056"/>
                  </a:cubicBezTo>
                  <a:close/>
                  <a:moveTo>
                    <a:pt x="9642" y="4561"/>
                  </a:moveTo>
                  <a:cubicBezTo>
                    <a:pt x="9592" y="4523"/>
                    <a:pt x="9541" y="4489"/>
                    <a:pt x="9482" y="4469"/>
                  </a:cubicBezTo>
                  <a:cubicBezTo>
                    <a:pt x="9427" y="4449"/>
                    <a:pt x="9369" y="4439"/>
                    <a:pt x="9310" y="4434"/>
                  </a:cubicBezTo>
                  <a:lnTo>
                    <a:pt x="9398" y="5365"/>
                  </a:lnTo>
                  <a:lnTo>
                    <a:pt x="9272" y="5515"/>
                  </a:lnTo>
                  <a:lnTo>
                    <a:pt x="9127" y="5365"/>
                  </a:lnTo>
                  <a:lnTo>
                    <a:pt x="9237" y="4433"/>
                  </a:lnTo>
                  <a:cubicBezTo>
                    <a:pt x="9173" y="4435"/>
                    <a:pt x="9110" y="4446"/>
                    <a:pt x="9050" y="4467"/>
                  </a:cubicBezTo>
                  <a:cubicBezTo>
                    <a:pt x="9025" y="4476"/>
                    <a:pt x="9002" y="4487"/>
                    <a:pt x="8979" y="4500"/>
                  </a:cubicBezTo>
                  <a:cubicBezTo>
                    <a:pt x="8940" y="4523"/>
                    <a:pt x="8903" y="4551"/>
                    <a:pt x="8869" y="4582"/>
                  </a:cubicBezTo>
                  <a:cubicBezTo>
                    <a:pt x="8700" y="4734"/>
                    <a:pt x="8609" y="4997"/>
                    <a:pt x="8589" y="5387"/>
                  </a:cubicBezTo>
                  <a:cubicBezTo>
                    <a:pt x="8586" y="5454"/>
                    <a:pt x="8637" y="5511"/>
                    <a:pt x="8703" y="5514"/>
                  </a:cubicBezTo>
                  <a:cubicBezTo>
                    <a:pt x="8705" y="5514"/>
                    <a:pt x="8707" y="5514"/>
                    <a:pt x="8709" y="5514"/>
                  </a:cubicBezTo>
                  <a:cubicBezTo>
                    <a:pt x="8772" y="5514"/>
                    <a:pt x="8825" y="5464"/>
                    <a:pt x="8828" y="5399"/>
                  </a:cubicBezTo>
                  <a:cubicBezTo>
                    <a:pt x="8842" y="5135"/>
                    <a:pt x="8893" y="4938"/>
                    <a:pt x="8978" y="4821"/>
                  </a:cubicBezTo>
                  <a:cubicBezTo>
                    <a:pt x="8972" y="4944"/>
                    <a:pt x="8961" y="5167"/>
                    <a:pt x="8952" y="5395"/>
                  </a:cubicBezTo>
                  <a:cubicBezTo>
                    <a:pt x="8951" y="5399"/>
                    <a:pt x="8950" y="5403"/>
                    <a:pt x="8950" y="5407"/>
                  </a:cubicBezTo>
                  <a:lnTo>
                    <a:pt x="8854" y="6776"/>
                  </a:lnTo>
                  <a:cubicBezTo>
                    <a:pt x="8848" y="6863"/>
                    <a:pt x="8912" y="6938"/>
                    <a:pt x="8998" y="6944"/>
                  </a:cubicBezTo>
                  <a:cubicBezTo>
                    <a:pt x="9002" y="6944"/>
                    <a:pt x="9005" y="6944"/>
                    <a:pt x="9009" y="6944"/>
                  </a:cubicBezTo>
                  <a:cubicBezTo>
                    <a:pt x="9090" y="6944"/>
                    <a:pt x="9158" y="6881"/>
                    <a:pt x="9163" y="6798"/>
                  </a:cubicBezTo>
                  <a:lnTo>
                    <a:pt x="9239" y="5720"/>
                  </a:lnTo>
                  <a:cubicBezTo>
                    <a:pt x="9251" y="5717"/>
                    <a:pt x="9262" y="5714"/>
                    <a:pt x="9273" y="5714"/>
                  </a:cubicBezTo>
                  <a:cubicBezTo>
                    <a:pt x="9284" y="5714"/>
                    <a:pt x="9296" y="5716"/>
                    <a:pt x="9307" y="5717"/>
                  </a:cubicBezTo>
                  <a:lnTo>
                    <a:pt x="9377" y="6807"/>
                  </a:lnTo>
                  <a:cubicBezTo>
                    <a:pt x="9382" y="6890"/>
                    <a:pt x="9451" y="6954"/>
                    <a:pt x="9532" y="6954"/>
                  </a:cubicBezTo>
                  <a:cubicBezTo>
                    <a:pt x="9535" y="6954"/>
                    <a:pt x="9539" y="6954"/>
                    <a:pt x="9542" y="6954"/>
                  </a:cubicBezTo>
                  <a:cubicBezTo>
                    <a:pt x="9628" y="6948"/>
                    <a:pt x="9692" y="6873"/>
                    <a:pt x="9687" y="6787"/>
                  </a:cubicBezTo>
                  <a:lnTo>
                    <a:pt x="9604" y="5493"/>
                  </a:lnTo>
                  <a:cubicBezTo>
                    <a:pt x="9604" y="5486"/>
                    <a:pt x="9602" y="5479"/>
                    <a:pt x="9601" y="5472"/>
                  </a:cubicBezTo>
                  <a:cubicBezTo>
                    <a:pt x="9594" y="5274"/>
                    <a:pt x="9571" y="4981"/>
                    <a:pt x="9559" y="4821"/>
                  </a:cubicBezTo>
                  <a:cubicBezTo>
                    <a:pt x="9645" y="4939"/>
                    <a:pt x="9694" y="5134"/>
                    <a:pt x="9700" y="5396"/>
                  </a:cubicBezTo>
                  <a:cubicBezTo>
                    <a:pt x="9701" y="5462"/>
                    <a:pt x="9754" y="5514"/>
                    <a:pt x="9822" y="5514"/>
                  </a:cubicBezTo>
                  <a:cubicBezTo>
                    <a:pt x="9888" y="5513"/>
                    <a:pt x="9940" y="5458"/>
                    <a:pt x="9939" y="5391"/>
                  </a:cubicBezTo>
                  <a:cubicBezTo>
                    <a:pt x="9931" y="4988"/>
                    <a:pt x="9831" y="4709"/>
                    <a:pt x="9642" y="4561"/>
                  </a:cubicBezTo>
                  <a:close/>
                  <a:moveTo>
                    <a:pt x="5448" y="2261"/>
                  </a:moveTo>
                  <a:cubicBezTo>
                    <a:pt x="6065" y="2261"/>
                    <a:pt x="6566" y="1755"/>
                    <a:pt x="6566" y="1130"/>
                  </a:cubicBezTo>
                  <a:cubicBezTo>
                    <a:pt x="6566" y="506"/>
                    <a:pt x="6065" y="0"/>
                    <a:pt x="5448" y="0"/>
                  </a:cubicBezTo>
                  <a:cubicBezTo>
                    <a:pt x="4832" y="0"/>
                    <a:pt x="4332" y="506"/>
                    <a:pt x="4332" y="1130"/>
                  </a:cubicBezTo>
                  <a:cubicBezTo>
                    <a:pt x="4332" y="1755"/>
                    <a:pt x="4832" y="2261"/>
                    <a:pt x="5448" y="2261"/>
                  </a:cubicBezTo>
                  <a:close/>
                  <a:moveTo>
                    <a:pt x="9566" y="9187"/>
                  </a:moveTo>
                  <a:cubicBezTo>
                    <a:pt x="9566" y="8589"/>
                    <a:pt x="8569" y="8079"/>
                    <a:pt x="7146" y="7846"/>
                  </a:cubicBezTo>
                  <a:lnTo>
                    <a:pt x="7197" y="8282"/>
                  </a:lnTo>
                  <a:cubicBezTo>
                    <a:pt x="7559" y="8431"/>
                    <a:pt x="7781" y="8624"/>
                    <a:pt x="7781" y="8836"/>
                  </a:cubicBezTo>
                  <a:cubicBezTo>
                    <a:pt x="7781" y="9120"/>
                    <a:pt x="7386" y="9369"/>
                    <a:pt x="6788" y="9523"/>
                  </a:cubicBezTo>
                  <a:lnTo>
                    <a:pt x="6553" y="5860"/>
                  </a:lnTo>
                  <a:cubicBezTo>
                    <a:pt x="6552" y="5836"/>
                    <a:pt x="6547" y="5814"/>
                    <a:pt x="6542" y="5791"/>
                  </a:cubicBezTo>
                  <a:cubicBezTo>
                    <a:pt x="6519" y="5139"/>
                    <a:pt x="6446" y="4174"/>
                    <a:pt x="6403" y="3649"/>
                  </a:cubicBezTo>
                  <a:cubicBezTo>
                    <a:pt x="6689" y="4036"/>
                    <a:pt x="6850" y="4677"/>
                    <a:pt x="6867" y="5540"/>
                  </a:cubicBezTo>
                  <a:cubicBezTo>
                    <a:pt x="6872" y="5758"/>
                    <a:pt x="7047" y="5931"/>
                    <a:pt x="7269" y="5931"/>
                  </a:cubicBezTo>
                  <a:cubicBezTo>
                    <a:pt x="7487" y="5926"/>
                    <a:pt x="7660" y="5744"/>
                    <a:pt x="7655" y="5524"/>
                  </a:cubicBezTo>
                  <a:cubicBezTo>
                    <a:pt x="7628" y="4200"/>
                    <a:pt x="7299" y="3281"/>
                    <a:pt x="6677" y="2794"/>
                  </a:cubicBezTo>
                  <a:cubicBezTo>
                    <a:pt x="6515" y="2666"/>
                    <a:pt x="6346" y="2557"/>
                    <a:pt x="6150" y="2489"/>
                  </a:cubicBezTo>
                  <a:cubicBezTo>
                    <a:pt x="5969" y="2425"/>
                    <a:pt x="5778" y="2390"/>
                    <a:pt x="5587" y="2376"/>
                  </a:cubicBezTo>
                  <a:lnTo>
                    <a:pt x="5875" y="5440"/>
                  </a:lnTo>
                  <a:lnTo>
                    <a:pt x="5459" y="5934"/>
                  </a:lnTo>
                  <a:lnTo>
                    <a:pt x="4983" y="5440"/>
                  </a:lnTo>
                  <a:lnTo>
                    <a:pt x="5344" y="2372"/>
                  </a:lnTo>
                  <a:cubicBezTo>
                    <a:pt x="5135" y="2379"/>
                    <a:pt x="4926" y="2413"/>
                    <a:pt x="4729" y="2484"/>
                  </a:cubicBezTo>
                  <a:cubicBezTo>
                    <a:pt x="4648" y="2513"/>
                    <a:pt x="4570" y="2548"/>
                    <a:pt x="4496" y="2592"/>
                  </a:cubicBezTo>
                  <a:cubicBezTo>
                    <a:pt x="4366" y="2669"/>
                    <a:pt x="4247" y="2762"/>
                    <a:pt x="4134" y="2863"/>
                  </a:cubicBezTo>
                  <a:cubicBezTo>
                    <a:pt x="3578" y="3362"/>
                    <a:pt x="3276" y="4228"/>
                    <a:pt x="3213" y="5512"/>
                  </a:cubicBezTo>
                  <a:cubicBezTo>
                    <a:pt x="3202" y="5732"/>
                    <a:pt x="3369" y="5919"/>
                    <a:pt x="3586" y="5930"/>
                  </a:cubicBezTo>
                  <a:cubicBezTo>
                    <a:pt x="3593" y="5931"/>
                    <a:pt x="3600" y="5931"/>
                    <a:pt x="3606" y="5931"/>
                  </a:cubicBezTo>
                  <a:cubicBezTo>
                    <a:pt x="3815" y="5931"/>
                    <a:pt x="3989" y="5765"/>
                    <a:pt x="4000" y="5552"/>
                  </a:cubicBezTo>
                  <a:cubicBezTo>
                    <a:pt x="4043" y="4683"/>
                    <a:pt x="4213" y="4034"/>
                    <a:pt x="4493" y="3649"/>
                  </a:cubicBezTo>
                  <a:cubicBezTo>
                    <a:pt x="4473" y="4053"/>
                    <a:pt x="4437" y="4787"/>
                    <a:pt x="4406" y="5536"/>
                  </a:cubicBezTo>
                  <a:cubicBezTo>
                    <a:pt x="4404" y="5550"/>
                    <a:pt x="4400" y="5563"/>
                    <a:pt x="4399" y="5577"/>
                  </a:cubicBezTo>
                  <a:lnTo>
                    <a:pt x="4121" y="9550"/>
                  </a:lnTo>
                  <a:cubicBezTo>
                    <a:pt x="3469" y="9398"/>
                    <a:pt x="3036" y="9136"/>
                    <a:pt x="3036" y="8836"/>
                  </a:cubicBezTo>
                  <a:cubicBezTo>
                    <a:pt x="3036" y="8606"/>
                    <a:pt x="3298" y="8398"/>
                    <a:pt x="3715" y="8245"/>
                  </a:cubicBezTo>
                  <a:lnTo>
                    <a:pt x="3745" y="7843"/>
                  </a:lnTo>
                  <a:cubicBezTo>
                    <a:pt x="2309" y="8075"/>
                    <a:pt x="1301" y="8586"/>
                    <a:pt x="1301" y="9187"/>
                  </a:cubicBezTo>
                  <a:cubicBezTo>
                    <a:pt x="1301" y="9666"/>
                    <a:pt x="1867" y="9963"/>
                    <a:pt x="2241" y="10125"/>
                  </a:cubicBezTo>
                  <a:cubicBezTo>
                    <a:pt x="2579" y="10272"/>
                    <a:pt x="2936" y="10374"/>
                    <a:pt x="3295" y="10452"/>
                  </a:cubicBezTo>
                  <a:cubicBezTo>
                    <a:pt x="3509" y="10498"/>
                    <a:pt x="3725" y="10536"/>
                    <a:pt x="3942" y="10566"/>
                  </a:cubicBezTo>
                  <a:cubicBezTo>
                    <a:pt x="4438" y="10635"/>
                    <a:pt x="4931" y="10667"/>
                    <a:pt x="5434" y="10667"/>
                  </a:cubicBezTo>
                  <a:cubicBezTo>
                    <a:pt x="5609" y="10667"/>
                    <a:pt x="5784" y="10662"/>
                    <a:pt x="5959" y="10654"/>
                  </a:cubicBezTo>
                  <a:cubicBezTo>
                    <a:pt x="6767" y="10615"/>
                    <a:pt x="7596" y="10506"/>
                    <a:pt x="8368" y="10227"/>
                  </a:cubicBezTo>
                  <a:cubicBezTo>
                    <a:pt x="8794" y="10073"/>
                    <a:pt x="9463" y="9799"/>
                    <a:pt x="9557" y="9286"/>
                  </a:cubicBezTo>
                  <a:cubicBezTo>
                    <a:pt x="9563" y="9253"/>
                    <a:pt x="9566" y="9220"/>
                    <a:pt x="9566" y="9187"/>
                  </a:cubicBezTo>
                  <a:close/>
                  <a:moveTo>
                    <a:pt x="5409" y="9687"/>
                  </a:moveTo>
                  <a:cubicBezTo>
                    <a:pt x="5316" y="9687"/>
                    <a:pt x="5226" y="9685"/>
                    <a:pt x="5136" y="9681"/>
                  </a:cubicBezTo>
                  <a:lnTo>
                    <a:pt x="5351" y="6608"/>
                  </a:lnTo>
                  <a:cubicBezTo>
                    <a:pt x="5390" y="6597"/>
                    <a:pt x="5429" y="6588"/>
                    <a:pt x="5462" y="6588"/>
                  </a:cubicBezTo>
                  <a:cubicBezTo>
                    <a:pt x="5501" y="6588"/>
                    <a:pt x="5539" y="6595"/>
                    <a:pt x="5577" y="6599"/>
                  </a:cubicBezTo>
                  <a:lnTo>
                    <a:pt x="5773" y="9671"/>
                  </a:lnTo>
                  <a:cubicBezTo>
                    <a:pt x="5653" y="9678"/>
                    <a:pt x="5535" y="9687"/>
                    <a:pt x="5409" y="9687"/>
                  </a:cubicBezTo>
                  <a:close/>
                  <a:moveTo>
                    <a:pt x="9863" y="6751"/>
                  </a:moveTo>
                  <a:cubicBezTo>
                    <a:pt x="9985" y="6801"/>
                    <a:pt x="10061" y="6867"/>
                    <a:pt x="10061" y="6939"/>
                  </a:cubicBezTo>
                  <a:cubicBezTo>
                    <a:pt x="10061" y="7043"/>
                    <a:pt x="9905" y="7134"/>
                    <a:pt x="9674" y="7185"/>
                  </a:cubicBezTo>
                  <a:cubicBezTo>
                    <a:pt x="9657" y="7190"/>
                    <a:pt x="9638" y="7195"/>
                    <a:pt x="9619" y="7197"/>
                  </a:cubicBezTo>
                  <a:cubicBezTo>
                    <a:pt x="9614" y="7198"/>
                    <a:pt x="9609" y="7198"/>
                    <a:pt x="9605" y="7198"/>
                  </a:cubicBezTo>
                  <a:cubicBezTo>
                    <a:pt x="9499" y="7217"/>
                    <a:pt x="9382" y="7228"/>
                    <a:pt x="9255" y="7228"/>
                  </a:cubicBezTo>
                  <a:cubicBezTo>
                    <a:pt x="8811" y="7228"/>
                    <a:pt x="8451" y="7098"/>
                    <a:pt x="8451" y="6939"/>
                  </a:cubicBezTo>
                  <a:cubicBezTo>
                    <a:pt x="8451" y="6861"/>
                    <a:pt x="8539" y="6790"/>
                    <a:pt x="8681" y="6739"/>
                  </a:cubicBezTo>
                  <a:lnTo>
                    <a:pt x="8691" y="6602"/>
                  </a:lnTo>
                  <a:cubicBezTo>
                    <a:pt x="8203" y="6681"/>
                    <a:pt x="7861" y="6854"/>
                    <a:pt x="7861" y="7058"/>
                  </a:cubicBezTo>
                  <a:cubicBezTo>
                    <a:pt x="7861" y="7335"/>
                    <a:pt x="8489" y="7560"/>
                    <a:pt x="9264" y="7560"/>
                  </a:cubicBezTo>
                  <a:cubicBezTo>
                    <a:pt x="10039" y="7560"/>
                    <a:pt x="10667" y="7335"/>
                    <a:pt x="10667" y="7058"/>
                  </a:cubicBezTo>
                  <a:cubicBezTo>
                    <a:pt x="10667" y="6855"/>
                    <a:pt x="10328" y="6682"/>
                    <a:pt x="9845" y="6603"/>
                  </a:cubicBezTo>
                  <a:lnTo>
                    <a:pt x="9863" y="6751"/>
                  </a:lnTo>
                  <a:close/>
                  <a:moveTo>
                    <a:pt x="1068" y="4056"/>
                  </a:moveTo>
                  <a:cubicBezTo>
                    <a:pt x="1068" y="3866"/>
                    <a:pt x="1220" y="3713"/>
                    <a:pt x="1407" y="3713"/>
                  </a:cubicBezTo>
                  <a:cubicBezTo>
                    <a:pt x="1594" y="3713"/>
                    <a:pt x="1747" y="3866"/>
                    <a:pt x="1747" y="4056"/>
                  </a:cubicBezTo>
                  <a:cubicBezTo>
                    <a:pt x="1747" y="4246"/>
                    <a:pt x="1594" y="4399"/>
                    <a:pt x="1407" y="4399"/>
                  </a:cubicBezTo>
                  <a:cubicBezTo>
                    <a:pt x="1220" y="4399"/>
                    <a:pt x="1068" y="4246"/>
                    <a:pt x="1068" y="4056"/>
                  </a:cubicBezTo>
                  <a:close/>
                  <a:moveTo>
                    <a:pt x="1780" y="4561"/>
                  </a:moveTo>
                  <a:cubicBezTo>
                    <a:pt x="1731" y="4523"/>
                    <a:pt x="1680" y="4489"/>
                    <a:pt x="1620" y="4469"/>
                  </a:cubicBezTo>
                  <a:cubicBezTo>
                    <a:pt x="1565" y="4449"/>
                    <a:pt x="1507" y="4439"/>
                    <a:pt x="1449" y="4434"/>
                  </a:cubicBezTo>
                  <a:lnTo>
                    <a:pt x="1537" y="5365"/>
                  </a:lnTo>
                  <a:lnTo>
                    <a:pt x="1410" y="5515"/>
                  </a:lnTo>
                  <a:lnTo>
                    <a:pt x="1266" y="5365"/>
                  </a:lnTo>
                  <a:lnTo>
                    <a:pt x="1376" y="4433"/>
                  </a:lnTo>
                  <a:cubicBezTo>
                    <a:pt x="1312" y="4435"/>
                    <a:pt x="1248" y="4446"/>
                    <a:pt x="1189" y="4467"/>
                  </a:cubicBezTo>
                  <a:cubicBezTo>
                    <a:pt x="1164" y="4476"/>
                    <a:pt x="1140" y="4487"/>
                    <a:pt x="1118" y="4500"/>
                  </a:cubicBezTo>
                  <a:cubicBezTo>
                    <a:pt x="1078" y="4523"/>
                    <a:pt x="1042" y="4551"/>
                    <a:pt x="1008" y="4582"/>
                  </a:cubicBezTo>
                  <a:cubicBezTo>
                    <a:pt x="839" y="4734"/>
                    <a:pt x="747" y="4997"/>
                    <a:pt x="728" y="5387"/>
                  </a:cubicBezTo>
                  <a:cubicBezTo>
                    <a:pt x="725" y="5454"/>
                    <a:pt x="775" y="5511"/>
                    <a:pt x="841" y="5514"/>
                  </a:cubicBezTo>
                  <a:cubicBezTo>
                    <a:pt x="843" y="5514"/>
                    <a:pt x="845" y="5514"/>
                    <a:pt x="848" y="5514"/>
                  </a:cubicBezTo>
                  <a:cubicBezTo>
                    <a:pt x="911" y="5514"/>
                    <a:pt x="964" y="5464"/>
                    <a:pt x="967" y="5399"/>
                  </a:cubicBezTo>
                  <a:cubicBezTo>
                    <a:pt x="980" y="5135"/>
                    <a:pt x="1032" y="4938"/>
                    <a:pt x="1117" y="4821"/>
                  </a:cubicBezTo>
                  <a:cubicBezTo>
                    <a:pt x="1111" y="4944"/>
                    <a:pt x="1100" y="5167"/>
                    <a:pt x="1090" y="5395"/>
                  </a:cubicBezTo>
                  <a:cubicBezTo>
                    <a:pt x="1090" y="5399"/>
                    <a:pt x="1089" y="5403"/>
                    <a:pt x="1088" y="5407"/>
                  </a:cubicBezTo>
                  <a:lnTo>
                    <a:pt x="993" y="6776"/>
                  </a:lnTo>
                  <a:cubicBezTo>
                    <a:pt x="987" y="6863"/>
                    <a:pt x="1051" y="6938"/>
                    <a:pt x="1136" y="6944"/>
                  </a:cubicBezTo>
                  <a:cubicBezTo>
                    <a:pt x="1140" y="6944"/>
                    <a:pt x="1144" y="6944"/>
                    <a:pt x="1148" y="6944"/>
                  </a:cubicBezTo>
                  <a:cubicBezTo>
                    <a:pt x="1228" y="6944"/>
                    <a:pt x="1296" y="6881"/>
                    <a:pt x="1302" y="6798"/>
                  </a:cubicBezTo>
                  <a:lnTo>
                    <a:pt x="1378" y="5720"/>
                  </a:lnTo>
                  <a:cubicBezTo>
                    <a:pt x="1389" y="5717"/>
                    <a:pt x="1401" y="5714"/>
                    <a:pt x="1411" y="5714"/>
                  </a:cubicBezTo>
                  <a:cubicBezTo>
                    <a:pt x="1423" y="5714"/>
                    <a:pt x="1435" y="5716"/>
                    <a:pt x="1446" y="5717"/>
                  </a:cubicBezTo>
                  <a:lnTo>
                    <a:pt x="1516" y="6807"/>
                  </a:lnTo>
                  <a:cubicBezTo>
                    <a:pt x="1521" y="6890"/>
                    <a:pt x="1589" y="6954"/>
                    <a:pt x="1671" y="6954"/>
                  </a:cubicBezTo>
                  <a:cubicBezTo>
                    <a:pt x="1674" y="6954"/>
                    <a:pt x="1677" y="6954"/>
                    <a:pt x="1681" y="6954"/>
                  </a:cubicBezTo>
                  <a:cubicBezTo>
                    <a:pt x="1766" y="6948"/>
                    <a:pt x="1831" y="6873"/>
                    <a:pt x="1826" y="6787"/>
                  </a:cubicBezTo>
                  <a:lnTo>
                    <a:pt x="1743" y="5493"/>
                  </a:lnTo>
                  <a:cubicBezTo>
                    <a:pt x="1742" y="5486"/>
                    <a:pt x="1741" y="5479"/>
                    <a:pt x="1739" y="5472"/>
                  </a:cubicBezTo>
                  <a:cubicBezTo>
                    <a:pt x="1732" y="5274"/>
                    <a:pt x="1710" y="4981"/>
                    <a:pt x="1697" y="4821"/>
                  </a:cubicBezTo>
                  <a:cubicBezTo>
                    <a:pt x="1784" y="4939"/>
                    <a:pt x="1833" y="5134"/>
                    <a:pt x="1838" y="5396"/>
                  </a:cubicBezTo>
                  <a:cubicBezTo>
                    <a:pt x="1840" y="5462"/>
                    <a:pt x="1893" y="5514"/>
                    <a:pt x="1960" y="5514"/>
                  </a:cubicBezTo>
                  <a:cubicBezTo>
                    <a:pt x="2027" y="5513"/>
                    <a:pt x="2079" y="5458"/>
                    <a:pt x="2078" y="5391"/>
                  </a:cubicBezTo>
                  <a:cubicBezTo>
                    <a:pt x="2069" y="4988"/>
                    <a:pt x="1969" y="4709"/>
                    <a:pt x="1780" y="4561"/>
                  </a:cubicBezTo>
                  <a:close/>
                  <a:moveTo>
                    <a:pt x="2002" y="6751"/>
                  </a:moveTo>
                  <a:cubicBezTo>
                    <a:pt x="2124" y="6801"/>
                    <a:pt x="2200" y="6867"/>
                    <a:pt x="2200" y="6939"/>
                  </a:cubicBezTo>
                  <a:cubicBezTo>
                    <a:pt x="2200" y="7043"/>
                    <a:pt x="2044" y="7134"/>
                    <a:pt x="1813" y="7185"/>
                  </a:cubicBezTo>
                  <a:cubicBezTo>
                    <a:pt x="1795" y="7190"/>
                    <a:pt x="1777" y="7195"/>
                    <a:pt x="1758" y="7197"/>
                  </a:cubicBezTo>
                  <a:cubicBezTo>
                    <a:pt x="1753" y="7198"/>
                    <a:pt x="1748" y="7198"/>
                    <a:pt x="1743" y="7198"/>
                  </a:cubicBezTo>
                  <a:cubicBezTo>
                    <a:pt x="1637" y="7217"/>
                    <a:pt x="1520" y="7228"/>
                    <a:pt x="1394" y="7228"/>
                  </a:cubicBezTo>
                  <a:cubicBezTo>
                    <a:pt x="950" y="7228"/>
                    <a:pt x="589" y="7098"/>
                    <a:pt x="589" y="6939"/>
                  </a:cubicBezTo>
                  <a:cubicBezTo>
                    <a:pt x="589" y="6861"/>
                    <a:pt x="678" y="6790"/>
                    <a:pt x="820" y="6739"/>
                  </a:cubicBezTo>
                  <a:lnTo>
                    <a:pt x="830" y="6602"/>
                  </a:lnTo>
                  <a:cubicBezTo>
                    <a:pt x="342" y="6681"/>
                    <a:pt x="0" y="6854"/>
                    <a:pt x="0" y="7058"/>
                  </a:cubicBezTo>
                  <a:cubicBezTo>
                    <a:pt x="0" y="7335"/>
                    <a:pt x="628" y="7560"/>
                    <a:pt x="1403" y="7560"/>
                  </a:cubicBezTo>
                  <a:cubicBezTo>
                    <a:pt x="2177" y="7560"/>
                    <a:pt x="2805" y="7335"/>
                    <a:pt x="2805" y="7058"/>
                  </a:cubicBezTo>
                  <a:cubicBezTo>
                    <a:pt x="2805" y="6855"/>
                    <a:pt x="2467" y="6682"/>
                    <a:pt x="1984" y="6603"/>
                  </a:cubicBezTo>
                  <a:lnTo>
                    <a:pt x="2002" y="67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6" name="išļiḑe"/>
            <p:cNvSpPr/>
            <p:nvPr/>
          </p:nvSpPr>
          <p:spPr>
            <a:xfrm>
              <a:off x="7502025" y="3226589"/>
              <a:ext cx="371857" cy="371297"/>
            </a:xfrm>
            <a:custGeom>
              <a:avLst/>
              <a:gdLst>
                <a:gd name="T0" fmla="*/ 9608 w 10667"/>
                <a:gd name="T1" fmla="*/ 4056 h 10667"/>
                <a:gd name="T2" fmla="*/ 9642 w 10667"/>
                <a:gd name="T3" fmla="*/ 4561 h 10667"/>
                <a:gd name="T4" fmla="*/ 9398 w 10667"/>
                <a:gd name="T5" fmla="*/ 5365 h 10667"/>
                <a:gd name="T6" fmla="*/ 9237 w 10667"/>
                <a:gd name="T7" fmla="*/ 4433 h 10667"/>
                <a:gd name="T8" fmla="*/ 8869 w 10667"/>
                <a:gd name="T9" fmla="*/ 4582 h 10667"/>
                <a:gd name="T10" fmla="*/ 8709 w 10667"/>
                <a:gd name="T11" fmla="*/ 5514 h 10667"/>
                <a:gd name="T12" fmla="*/ 8952 w 10667"/>
                <a:gd name="T13" fmla="*/ 5395 h 10667"/>
                <a:gd name="T14" fmla="*/ 8998 w 10667"/>
                <a:gd name="T15" fmla="*/ 6944 h 10667"/>
                <a:gd name="T16" fmla="*/ 9239 w 10667"/>
                <a:gd name="T17" fmla="*/ 5720 h 10667"/>
                <a:gd name="T18" fmla="*/ 9377 w 10667"/>
                <a:gd name="T19" fmla="*/ 6807 h 10667"/>
                <a:gd name="T20" fmla="*/ 9687 w 10667"/>
                <a:gd name="T21" fmla="*/ 6787 h 10667"/>
                <a:gd name="T22" fmla="*/ 9559 w 10667"/>
                <a:gd name="T23" fmla="*/ 4821 h 10667"/>
                <a:gd name="T24" fmla="*/ 9939 w 10667"/>
                <a:gd name="T25" fmla="*/ 5391 h 10667"/>
                <a:gd name="T26" fmla="*/ 6566 w 10667"/>
                <a:gd name="T27" fmla="*/ 1130 h 10667"/>
                <a:gd name="T28" fmla="*/ 5448 w 10667"/>
                <a:gd name="T29" fmla="*/ 2261 h 10667"/>
                <a:gd name="T30" fmla="*/ 7197 w 10667"/>
                <a:gd name="T31" fmla="*/ 8282 h 10667"/>
                <a:gd name="T32" fmla="*/ 6553 w 10667"/>
                <a:gd name="T33" fmla="*/ 5860 h 10667"/>
                <a:gd name="T34" fmla="*/ 6867 w 10667"/>
                <a:gd name="T35" fmla="*/ 5540 h 10667"/>
                <a:gd name="T36" fmla="*/ 6677 w 10667"/>
                <a:gd name="T37" fmla="*/ 2794 h 10667"/>
                <a:gd name="T38" fmla="*/ 5875 w 10667"/>
                <a:gd name="T39" fmla="*/ 5440 h 10667"/>
                <a:gd name="T40" fmla="*/ 5344 w 10667"/>
                <a:gd name="T41" fmla="*/ 2372 h 10667"/>
                <a:gd name="T42" fmla="*/ 4134 w 10667"/>
                <a:gd name="T43" fmla="*/ 2863 h 10667"/>
                <a:gd name="T44" fmla="*/ 3606 w 10667"/>
                <a:gd name="T45" fmla="*/ 5931 h 10667"/>
                <a:gd name="T46" fmla="*/ 4406 w 10667"/>
                <a:gd name="T47" fmla="*/ 5536 h 10667"/>
                <a:gd name="T48" fmla="*/ 3036 w 10667"/>
                <a:gd name="T49" fmla="*/ 8836 h 10667"/>
                <a:gd name="T50" fmla="*/ 1301 w 10667"/>
                <a:gd name="T51" fmla="*/ 9187 h 10667"/>
                <a:gd name="T52" fmla="*/ 3942 w 10667"/>
                <a:gd name="T53" fmla="*/ 10566 h 10667"/>
                <a:gd name="T54" fmla="*/ 8368 w 10667"/>
                <a:gd name="T55" fmla="*/ 10227 h 10667"/>
                <a:gd name="T56" fmla="*/ 5409 w 10667"/>
                <a:gd name="T57" fmla="*/ 9687 h 10667"/>
                <a:gd name="T58" fmla="*/ 5462 w 10667"/>
                <a:gd name="T59" fmla="*/ 6588 h 10667"/>
                <a:gd name="T60" fmla="*/ 5409 w 10667"/>
                <a:gd name="T61" fmla="*/ 9687 h 10667"/>
                <a:gd name="T62" fmla="*/ 9674 w 10667"/>
                <a:gd name="T63" fmla="*/ 7185 h 10667"/>
                <a:gd name="T64" fmla="*/ 9255 w 10667"/>
                <a:gd name="T65" fmla="*/ 7228 h 10667"/>
                <a:gd name="T66" fmla="*/ 8691 w 10667"/>
                <a:gd name="T67" fmla="*/ 6602 h 10667"/>
                <a:gd name="T68" fmla="*/ 10667 w 10667"/>
                <a:gd name="T69" fmla="*/ 7058 h 10667"/>
                <a:gd name="T70" fmla="*/ 1068 w 10667"/>
                <a:gd name="T71" fmla="*/ 4056 h 10667"/>
                <a:gd name="T72" fmla="*/ 1407 w 10667"/>
                <a:gd name="T73" fmla="*/ 4399 h 10667"/>
                <a:gd name="T74" fmla="*/ 1620 w 10667"/>
                <a:gd name="T75" fmla="*/ 4469 h 10667"/>
                <a:gd name="T76" fmla="*/ 1410 w 10667"/>
                <a:gd name="T77" fmla="*/ 5515 h 10667"/>
                <a:gd name="T78" fmla="*/ 1189 w 10667"/>
                <a:gd name="T79" fmla="*/ 4467 h 10667"/>
                <a:gd name="T80" fmla="*/ 728 w 10667"/>
                <a:gd name="T81" fmla="*/ 5387 h 10667"/>
                <a:gd name="T82" fmla="*/ 967 w 10667"/>
                <a:gd name="T83" fmla="*/ 5399 h 10667"/>
                <a:gd name="T84" fmla="*/ 1088 w 10667"/>
                <a:gd name="T85" fmla="*/ 5407 h 10667"/>
                <a:gd name="T86" fmla="*/ 1148 w 10667"/>
                <a:gd name="T87" fmla="*/ 6944 h 10667"/>
                <a:gd name="T88" fmla="*/ 1411 w 10667"/>
                <a:gd name="T89" fmla="*/ 5714 h 10667"/>
                <a:gd name="T90" fmla="*/ 1671 w 10667"/>
                <a:gd name="T91" fmla="*/ 6954 h 10667"/>
                <a:gd name="T92" fmla="*/ 1743 w 10667"/>
                <a:gd name="T93" fmla="*/ 5493 h 10667"/>
                <a:gd name="T94" fmla="*/ 1838 w 10667"/>
                <a:gd name="T95" fmla="*/ 5396 h 10667"/>
                <a:gd name="T96" fmla="*/ 1780 w 10667"/>
                <a:gd name="T97" fmla="*/ 4561 h 10667"/>
                <a:gd name="T98" fmla="*/ 1813 w 10667"/>
                <a:gd name="T99" fmla="*/ 7185 h 10667"/>
                <a:gd name="T100" fmla="*/ 1394 w 10667"/>
                <a:gd name="T101" fmla="*/ 7228 h 10667"/>
                <a:gd name="T102" fmla="*/ 830 w 10667"/>
                <a:gd name="T103" fmla="*/ 6602 h 10667"/>
                <a:gd name="T104" fmla="*/ 2805 w 10667"/>
                <a:gd name="T105" fmla="*/ 7058 h 10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67" h="10667">
                  <a:moveTo>
                    <a:pt x="8929" y="4056"/>
                  </a:moveTo>
                  <a:cubicBezTo>
                    <a:pt x="8929" y="3866"/>
                    <a:pt x="9081" y="3713"/>
                    <a:pt x="9268" y="3713"/>
                  </a:cubicBezTo>
                  <a:cubicBezTo>
                    <a:pt x="9456" y="3713"/>
                    <a:pt x="9608" y="3866"/>
                    <a:pt x="9608" y="4056"/>
                  </a:cubicBezTo>
                  <a:cubicBezTo>
                    <a:pt x="9608" y="4246"/>
                    <a:pt x="9456" y="4399"/>
                    <a:pt x="9268" y="4399"/>
                  </a:cubicBezTo>
                  <a:cubicBezTo>
                    <a:pt x="9081" y="4399"/>
                    <a:pt x="8929" y="4246"/>
                    <a:pt x="8929" y="4056"/>
                  </a:cubicBezTo>
                  <a:close/>
                  <a:moveTo>
                    <a:pt x="9642" y="4561"/>
                  </a:moveTo>
                  <a:cubicBezTo>
                    <a:pt x="9592" y="4523"/>
                    <a:pt x="9541" y="4489"/>
                    <a:pt x="9482" y="4469"/>
                  </a:cubicBezTo>
                  <a:cubicBezTo>
                    <a:pt x="9427" y="4449"/>
                    <a:pt x="9369" y="4439"/>
                    <a:pt x="9310" y="4434"/>
                  </a:cubicBezTo>
                  <a:lnTo>
                    <a:pt x="9398" y="5365"/>
                  </a:lnTo>
                  <a:lnTo>
                    <a:pt x="9272" y="5515"/>
                  </a:lnTo>
                  <a:lnTo>
                    <a:pt x="9127" y="5365"/>
                  </a:lnTo>
                  <a:lnTo>
                    <a:pt x="9237" y="4433"/>
                  </a:lnTo>
                  <a:cubicBezTo>
                    <a:pt x="9173" y="4435"/>
                    <a:pt x="9110" y="4446"/>
                    <a:pt x="9050" y="4467"/>
                  </a:cubicBezTo>
                  <a:cubicBezTo>
                    <a:pt x="9025" y="4476"/>
                    <a:pt x="9002" y="4487"/>
                    <a:pt x="8979" y="4500"/>
                  </a:cubicBezTo>
                  <a:cubicBezTo>
                    <a:pt x="8940" y="4523"/>
                    <a:pt x="8903" y="4551"/>
                    <a:pt x="8869" y="4582"/>
                  </a:cubicBezTo>
                  <a:cubicBezTo>
                    <a:pt x="8700" y="4734"/>
                    <a:pt x="8609" y="4997"/>
                    <a:pt x="8589" y="5387"/>
                  </a:cubicBezTo>
                  <a:cubicBezTo>
                    <a:pt x="8586" y="5454"/>
                    <a:pt x="8637" y="5511"/>
                    <a:pt x="8703" y="5514"/>
                  </a:cubicBezTo>
                  <a:cubicBezTo>
                    <a:pt x="8705" y="5514"/>
                    <a:pt x="8707" y="5514"/>
                    <a:pt x="8709" y="5514"/>
                  </a:cubicBezTo>
                  <a:cubicBezTo>
                    <a:pt x="8772" y="5514"/>
                    <a:pt x="8825" y="5464"/>
                    <a:pt x="8828" y="5399"/>
                  </a:cubicBezTo>
                  <a:cubicBezTo>
                    <a:pt x="8842" y="5135"/>
                    <a:pt x="8893" y="4938"/>
                    <a:pt x="8978" y="4821"/>
                  </a:cubicBezTo>
                  <a:cubicBezTo>
                    <a:pt x="8972" y="4944"/>
                    <a:pt x="8961" y="5167"/>
                    <a:pt x="8952" y="5395"/>
                  </a:cubicBezTo>
                  <a:cubicBezTo>
                    <a:pt x="8951" y="5399"/>
                    <a:pt x="8950" y="5403"/>
                    <a:pt x="8950" y="5407"/>
                  </a:cubicBezTo>
                  <a:lnTo>
                    <a:pt x="8854" y="6776"/>
                  </a:lnTo>
                  <a:cubicBezTo>
                    <a:pt x="8848" y="6863"/>
                    <a:pt x="8912" y="6938"/>
                    <a:pt x="8998" y="6944"/>
                  </a:cubicBezTo>
                  <a:cubicBezTo>
                    <a:pt x="9002" y="6944"/>
                    <a:pt x="9005" y="6944"/>
                    <a:pt x="9009" y="6944"/>
                  </a:cubicBezTo>
                  <a:cubicBezTo>
                    <a:pt x="9090" y="6944"/>
                    <a:pt x="9158" y="6881"/>
                    <a:pt x="9163" y="6798"/>
                  </a:cubicBezTo>
                  <a:lnTo>
                    <a:pt x="9239" y="5720"/>
                  </a:lnTo>
                  <a:cubicBezTo>
                    <a:pt x="9251" y="5717"/>
                    <a:pt x="9262" y="5714"/>
                    <a:pt x="9273" y="5714"/>
                  </a:cubicBezTo>
                  <a:cubicBezTo>
                    <a:pt x="9284" y="5714"/>
                    <a:pt x="9296" y="5716"/>
                    <a:pt x="9307" y="5717"/>
                  </a:cubicBezTo>
                  <a:lnTo>
                    <a:pt x="9377" y="6807"/>
                  </a:lnTo>
                  <a:cubicBezTo>
                    <a:pt x="9382" y="6890"/>
                    <a:pt x="9451" y="6954"/>
                    <a:pt x="9532" y="6954"/>
                  </a:cubicBezTo>
                  <a:cubicBezTo>
                    <a:pt x="9535" y="6954"/>
                    <a:pt x="9539" y="6954"/>
                    <a:pt x="9542" y="6954"/>
                  </a:cubicBezTo>
                  <a:cubicBezTo>
                    <a:pt x="9628" y="6948"/>
                    <a:pt x="9692" y="6873"/>
                    <a:pt x="9687" y="6787"/>
                  </a:cubicBezTo>
                  <a:lnTo>
                    <a:pt x="9604" y="5493"/>
                  </a:lnTo>
                  <a:cubicBezTo>
                    <a:pt x="9604" y="5486"/>
                    <a:pt x="9602" y="5479"/>
                    <a:pt x="9601" y="5472"/>
                  </a:cubicBezTo>
                  <a:cubicBezTo>
                    <a:pt x="9594" y="5274"/>
                    <a:pt x="9571" y="4981"/>
                    <a:pt x="9559" y="4821"/>
                  </a:cubicBezTo>
                  <a:cubicBezTo>
                    <a:pt x="9645" y="4939"/>
                    <a:pt x="9694" y="5134"/>
                    <a:pt x="9700" y="5396"/>
                  </a:cubicBezTo>
                  <a:cubicBezTo>
                    <a:pt x="9701" y="5462"/>
                    <a:pt x="9754" y="5514"/>
                    <a:pt x="9822" y="5514"/>
                  </a:cubicBezTo>
                  <a:cubicBezTo>
                    <a:pt x="9888" y="5513"/>
                    <a:pt x="9940" y="5458"/>
                    <a:pt x="9939" y="5391"/>
                  </a:cubicBezTo>
                  <a:cubicBezTo>
                    <a:pt x="9931" y="4988"/>
                    <a:pt x="9831" y="4709"/>
                    <a:pt x="9642" y="4561"/>
                  </a:cubicBezTo>
                  <a:close/>
                  <a:moveTo>
                    <a:pt x="5448" y="2261"/>
                  </a:moveTo>
                  <a:cubicBezTo>
                    <a:pt x="6065" y="2261"/>
                    <a:pt x="6566" y="1755"/>
                    <a:pt x="6566" y="1130"/>
                  </a:cubicBezTo>
                  <a:cubicBezTo>
                    <a:pt x="6566" y="506"/>
                    <a:pt x="6065" y="0"/>
                    <a:pt x="5448" y="0"/>
                  </a:cubicBezTo>
                  <a:cubicBezTo>
                    <a:pt x="4832" y="0"/>
                    <a:pt x="4332" y="506"/>
                    <a:pt x="4332" y="1130"/>
                  </a:cubicBezTo>
                  <a:cubicBezTo>
                    <a:pt x="4332" y="1755"/>
                    <a:pt x="4832" y="2261"/>
                    <a:pt x="5448" y="2261"/>
                  </a:cubicBezTo>
                  <a:close/>
                  <a:moveTo>
                    <a:pt x="9566" y="9187"/>
                  </a:moveTo>
                  <a:cubicBezTo>
                    <a:pt x="9566" y="8589"/>
                    <a:pt x="8569" y="8079"/>
                    <a:pt x="7146" y="7846"/>
                  </a:cubicBezTo>
                  <a:lnTo>
                    <a:pt x="7197" y="8282"/>
                  </a:lnTo>
                  <a:cubicBezTo>
                    <a:pt x="7559" y="8431"/>
                    <a:pt x="7781" y="8624"/>
                    <a:pt x="7781" y="8836"/>
                  </a:cubicBezTo>
                  <a:cubicBezTo>
                    <a:pt x="7781" y="9120"/>
                    <a:pt x="7386" y="9369"/>
                    <a:pt x="6788" y="9523"/>
                  </a:cubicBezTo>
                  <a:lnTo>
                    <a:pt x="6553" y="5860"/>
                  </a:lnTo>
                  <a:cubicBezTo>
                    <a:pt x="6552" y="5836"/>
                    <a:pt x="6547" y="5814"/>
                    <a:pt x="6542" y="5791"/>
                  </a:cubicBezTo>
                  <a:cubicBezTo>
                    <a:pt x="6519" y="5139"/>
                    <a:pt x="6446" y="4174"/>
                    <a:pt x="6403" y="3649"/>
                  </a:cubicBezTo>
                  <a:cubicBezTo>
                    <a:pt x="6689" y="4036"/>
                    <a:pt x="6850" y="4677"/>
                    <a:pt x="6867" y="5540"/>
                  </a:cubicBezTo>
                  <a:cubicBezTo>
                    <a:pt x="6872" y="5758"/>
                    <a:pt x="7047" y="5931"/>
                    <a:pt x="7269" y="5931"/>
                  </a:cubicBezTo>
                  <a:cubicBezTo>
                    <a:pt x="7487" y="5926"/>
                    <a:pt x="7660" y="5744"/>
                    <a:pt x="7655" y="5524"/>
                  </a:cubicBezTo>
                  <a:cubicBezTo>
                    <a:pt x="7628" y="4200"/>
                    <a:pt x="7299" y="3281"/>
                    <a:pt x="6677" y="2794"/>
                  </a:cubicBezTo>
                  <a:cubicBezTo>
                    <a:pt x="6515" y="2666"/>
                    <a:pt x="6346" y="2557"/>
                    <a:pt x="6150" y="2489"/>
                  </a:cubicBezTo>
                  <a:cubicBezTo>
                    <a:pt x="5969" y="2425"/>
                    <a:pt x="5778" y="2390"/>
                    <a:pt x="5587" y="2376"/>
                  </a:cubicBezTo>
                  <a:lnTo>
                    <a:pt x="5875" y="5440"/>
                  </a:lnTo>
                  <a:lnTo>
                    <a:pt x="5459" y="5934"/>
                  </a:lnTo>
                  <a:lnTo>
                    <a:pt x="4983" y="5440"/>
                  </a:lnTo>
                  <a:lnTo>
                    <a:pt x="5344" y="2372"/>
                  </a:lnTo>
                  <a:cubicBezTo>
                    <a:pt x="5135" y="2379"/>
                    <a:pt x="4926" y="2413"/>
                    <a:pt x="4729" y="2484"/>
                  </a:cubicBezTo>
                  <a:cubicBezTo>
                    <a:pt x="4648" y="2513"/>
                    <a:pt x="4570" y="2548"/>
                    <a:pt x="4496" y="2592"/>
                  </a:cubicBezTo>
                  <a:cubicBezTo>
                    <a:pt x="4366" y="2669"/>
                    <a:pt x="4247" y="2762"/>
                    <a:pt x="4134" y="2863"/>
                  </a:cubicBezTo>
                  <a:cubicBezTo>
                    <a:pt x="3578" y="3362"/>
                    <a:pt x="3276" y="4228"/>
                    <a:pt x="3213" y="5512"/>
                  </a:cubicBezTo>
                  <a:cubicBezTo>
                    <a:pt x="3202" y="5732"/>
                    <a:pt x="3369" y="5919"/>
                    <a:pt x="3586" y="5930"/>
                  </a:cubicBezTo>
                  <a:cubicBezTo>
                    <a:pt x="3593" y="5931"/>
                    <a:pt x="3600" y="5931"/>
                    <a:pt x="3606" y="5931"/>
                  </a:cubicBezTo>
                  <a:cubicBezTo>
                    <a:pt x="3815" y="5931"/>
                    <a:pt x="3989" y="5765"/>
                    <a:pt x="4000" y="5552"/>
                  </a:cubicBezTo>
                  <a:cubicBezTo>
                    <a:pt x="4043" y="4683"/>
                    <a:pt x="4213" y="4034"/>
                    <a:pt x="4493" y="3649"/>
                  </a:cubicBezTo>
                  <a:cubicBezTo>
                    <a:pt x="4473" y="4053"/>
                    <a:pt x="4437" y="4787"/>
                    <a:pt x="4406" y="5536"/>
                  </a:cubicBezTo>
                  <a:cubicBezTo>
                    <a:pt x="4404" y="5550"/>
                    <a:pt x="4400" y="5563"/>
                    <a:pt x="4399" y="5577"/>
                  </a:cubicBezTo>
                  <a:lnTo>
                    <a:pt x="4121" y="9550"/>
                  </a:lnTo>
                  <a:cubicBezTo>
                    <a:pt x="3469" y="9398"/>
                    <a:pt x="3036" y="9136"/>
                    <a:pt x="3036" y="8836"/>
                  </a:cubicBezTo>
                  <a:cubicBezTo>
                    <a:pt x="3036" y="8606"/>
                    <a:pt x="3298" y="8398"/>
                    <a:pt x="3715" y="8245"/>
                  </a:cubicBezTo>
                  <a:lnTo>
                    <a:pt x="3745" y="7843"/>
                  </a:lnTo>
                  <a:cubicBezTo>
                    <a:pt x="2309" y="8075"/>
                    <a:pt x="1301" y="8586"/>
                    <a:pt x="1301" y="9187"/>
                  </a:cubicBezTo>
                  <a:cubicBezTo>
                    <a:pt x="1301" y="9666"/>
                    <a:pt x="1867" y="9963"/>
                    <a:pt x="2241" y="10125"/>
                  </a:cubicBezTo>
                  <a:cubicBezTo>
                    <a:pt x="2579" y="10272"/>
                    <a:pt x="2936" y="10374"/>
                    <a:pt x="3295" y="10452"/>
                  </a:cubicBezTo>
                  <a:cubicBezTo>
                    <a:pt x="3509" y="10498"/>
                    <a:pt x="3725" y="10536"/>
                    <a:pt x="3942" y="10566"/>
                  </a:cubicBezTo>
                  <a:cubicBezTo>
                    <a:pt x="4438" y="10635"/>
                    <a:pt x="4931" y="10667"/>
                    <a:pt x="5434" y="10667"/>
                  </a:cubicBezTo>
                  <a:cubicBezTo>
                    <a:pt x="5609" y="10667"/>
                    <a:pt x="5784" y="10662"/>
                    <a:pt x="5959" y="10654"/>
                  </a:cubicBezTo>
                  <a:cubicBezTo>
                    <a:pt x="6767" y="10615"/>
                    <a:pt x="7596" y="10506"/>
                    <a:pt x="8368" y="10227"/>
                  </a:cubicBezTo>
                  <a:cubicBezTo>
                    <a:pt x="8794" y="10073"/>
                    <a:pt x="9463" y="9799"/>
                    <a:pt x="9557" y="9286"/>
                  </a:cubicBezTo>
                  <a:cubicBezTo>
                    <a:pt x="9563" y="9253"/>
                    <a:pt x="9566" y="9220"/>
                    <a:pt x="9566" y="9187"/>
                  </a:cubicBezTo>
                  <a:close/>
                  <a:moveTo>
                    <a:pt x="5409" y="9687"/>
                  </a:moveTo>
                  <a:cubicBezTo>
                    <a:pt x="5316" y="9687"/>
                    <a:pt x="5226" y="9685"/>
                    <a:pt x="5136" y="9681"/>
                  </a:cubicBezTo>
                  <a:lnTo>
                    <a:pt x="5351" y="6608"/>
                  </a:lnTo>
                  <a:cubicBezTo>
                    <a:pt x="5390" y="6597"/>
                    <a:pt x="5429" y="6588"/>
                    <a:pt x="5462" y="6588"/>
                  </a:cubicBezTo>
                  <a:cubicBezTo>
                    <a:pt x="5501" y="6588"/>
                    <a:pt x="5539" y="6595"/>
                    <a:pt x="5577" y="6599"/>
                  </a:cubicBezTo>
                  <a:lnTo>
                    <a:pt x="5773" y="9671"/>
                  </a:lnTo>
                  <a:cubicBezTo>
                    <a:pt x="5653" y="9678"/>
                    <a:pt x="5535" y="9687"/>
                    <a:pt x="5409" y="9687"/>
                  </a:cubicBezTo>
                  <a:close/>
                  <a:moveTo>
                    <a:pt x="9863" y="6751"/>
                  </a:moveTo>
                  <a:cubicBezTo>
                    <a:pt x="9985" y="6801"/>
                    <a:pt x="10061" y="6867"/>
                    <a:pt x="10061" y="6939"/>
                  </a:cubicBezTo>
                  <a:cubicBezTo>
                    <a:pt x="10061" y="7043"/>
                    <a:pt x="9905" y="7134"/>
                    <a:pt x="9674" y="7185"/>
                  </a:cubicBezTo>
                  <a:cubicBezTo>
                    <a:pt x="9657" y="7190"/>
                    <a:pt x="9638" y="7195"/>
                    <a:pt x="9619" y="7197"/>
                  </a:cubicBezTo>
                  <a:cubicBezTo>
                    <a:pt x="9614" y="7198"/>
                    <a:pt x="9609" y="7198"/>
                    <a:pt x="9605" y="7198"/>
                  </a:cubicBezTo>
                  <a:cubicBezTo>
                    <a:pt x="9499" y="7217"/>
                    <a:pt x="9382" y="7228"/>
                    <a:pt x="9255" y="7228"/>
                  </a:cubicBezTo>
                  <a:cubicBezTo>
                    <a:pt x="8811" y="7228"/>
                    <a:pt x="8451" y="7098"/>
                    <a:pt x="8451" y="6939"/>
                  </a:cubicBezTo>
                  <a:cubicBezTo>
                    <a:pt x="8451" y="6861"/>
                    <a:pt x="8539" y="6790"/>
                    <a:pt x="8681" y="6739"/>
                  </a:cubicBezTo>
                  <a:lnTo>
                    <a:pt x="8691" y="6602"/>
                  </a:lnTo>
                  <a:cubicBezTo>
                    <a:pt x="8203" y="6681"/>
                    <a:pt x="7861" y="6854"/>
                    <a:pt x="7861" y="7058"/>
                  </a:cubicBezTo>
                  <a:cubicBezTo>
                    <a:pt x="7861" y="7335"/>
                    <a:pt x="8489" y="7560"/>
                    <a:pt x="9264" y="7560"/>
                  </a:cubicBezTo>
                  <a:cubicBezTo>
                    <a:pt x="10039" y="7560"/>
                    <a:pt x="10667" y="7335"/>
                    <a:pt x="10667" y="7058"/>
                  </a:cubicBezTo>
                  <a:cubicBezTo>
                    <a:pt x="10667" y="6855"/>
                    <a:pt x="10328" y="6682"/>
                    <a:pt x="9845" y="6603"/>
                  </a:cubicBezTo>
                  <a:lnTo>
                    <a:pt x="9863" y="6751"/>
                  </a:lnTo>
                  <a:close/>
                  <a:moveTo>
                    <a:pt x="1068" y="4056"/>
                  </a:moveTo>
                  <a:cubicBezTo>
                    <a:pt x="1068" y="3866"/>
                    <a:pt x="1220" y="3713"/>
                    <a:pt x="1407" y="3713"/>
                  </a:cubicBezTo>
                  <a:cubicBezTo>
                    <a:pt x="1594" y="3713"/>
                    <a:pt x="1747" y="3866"/>
                    <a:pt x="1747" y="4056"/>
                  </a:cubicBezTo>
                  <a:cubicBezTo>
                    <a:pt x="1747" y="4246"/>
                    <a:pt x="1594" y="4399"/>
                    <a:pt x="1407" y="4399"/>
                  </a:cubicBezTo>
                  <a:cubicBezTo>
                    <a:pt x="1220" y="4399"/>
                    <a:pt x="1068" y="4246"/>
                    <a:pt x="1068" y="4056"/>
                  </a:cubicBezTo>
                  <a:close/>
                  <a:moveTo>
                    <a:pt x="1780" y="4561"/>
                  </a:moveTo>
                  <a:cubicBezTo>
                    <a:pt x="1731" y="4523"/>
                    <a:pt x="1680" y="4489"/>
                    <a:pt x="1620" y="4469"/>
                  </a:cubicBezTo>
                  <a:cubicBezTo>
                    <a:pt x="1565" y="4449"/>
                    <a:pt x="1507" y="4439"/>
                    <a:pt x="1449" y="4434"/>
                  </a:cubicBezTo>
                  <a:lnTo>
                    <a:pt x="1537" y="5365"/>
                  </a:lnTo>
                  <a:lnTo>
                    <a:pt x="1410" y="5515"/>
                  </a:lnTo>
                  <a:lnTo>
                    <a:pt x="1266" y="5365"/>
                  </a:lnTo>
                  <a:lnTo>
                    <a:pt x="1376" y="4433"/>
                  </a:lnTo>
                  <a:cubicBezTo>
                    <a:pt x="1312" y="4435"/>
                    <a:pt x="1248" y="4446"/>
                    <a:pt x="1189" y="4467"/>
                  </a:cubicBezTo>
                  <a:cubicBezTo>
                    <a:pt x="1164" y="4476"/>
                    <a:pt x="1140" y="4487"/>
                    <a:pt x="1118" y="4500"/>
                  </a:cubicBezTo>
                  <a:cubicBezTo>
                    <a:pt x="1078" y="4523"/>
                    <a:pt x="1042" y="4551"/>
                    <a:pt x="1008" y="4582"/>
                  </a:cubicBezTo>
                  <a:cubicBezTo>
                    <a:pt x="839" y="4734"/>
                    <a:pt x="747" y="4997"/>
                    <a:pt x="728" y="5387"/>
                  </a:cubicBezTo>
                  <a:cubicBezTo>
                    <a:pt x="725" y="5454"/>
                    <a:pt x="775" y="5511"/>
                    <a:pt x="841" y="5514"/>
                  </a:cubicBezTo>
                  <a:cubicBezTo>
                    <a:pt x="843" y="5514"/>
                    <a:pt x="845" y="5514"/>
                    <a:pt x="848" y="5514"/>
                  </a:cubicBezTo>
                  <a:cubicBezTo>
                    <a:pt x="911" y="5514"/>
                    <a:pt x="964" y="5464"/>
                    <a:pt x="967" y="5399"/>
                  </a:cubicBezTo>
                  <a:cubicBezTo>
                    <a:pt x="980" y="5135"/>
                    <a:pt x="1032" y="4938"/>
                    <a:pt x="1117" y="4821"/>
                  </a:cubicBezTo>
                  <a:cubicBezTo>
                    <a:pt x="1111" y="4944"/>
                    <a:pt x="1100" y="5167"/>
                    <a:pt x="1090" y="5395"/>
                  </a:cubicBezTo>
                  <a:cubicBezTo>
                    <a:pt x="1090" y="5399"/>
                    <a:pt x="1089" y="5403"/>
                    <a:pt x="1088" y="5407"/>
                  </a:cubicBezTo>
                  <a:lnTo>
                    <a:pt x="993" y="6776"/>
                  </a:lnTo>
                  <a:cubicBezTo>
                    <a:pt x="987" y="6863"/>
                    <a:pt x="1051" y="6938"/>
                    <a:pt x="1136" y="6944"/>
                  </a:cubicBezTo>
                  <a:cubicBezTo>
                    <a:pt x="1140" y="6944"/>
                    <a:pt x="1144" y="6944"/>
                    <a:pt x="1148" y="6944"/>
                  </a:cubicBezTo>
                  <a:cubicBezTo>
                    <a:pt x="1228" y="6944"/>
                    <a:pt x="1296" y="6881"/>
                    <a:pt x="1302" y="6798"/>
                  </a:cubicBezTo>
                  <a:lnTo>
                    <a:pt x="1378" y="5720"/>
                  </a:lnTo>
                  <a:cubicBezTo>
                    <a:pt x="1389" y="5717"/>
                    <a:pt x="1401" y="5714"/>
                    <a:pt x="1411" y="5714"/>
                  </a:cubicBezTo>
                  <a:cubicBezTo>
                    <a:pt x="1423" y="5714"/>
                    <a:pt x="1435" y="5716"/>
                    <a:pt x="1446" y="5717"/>
                  </a:cubicBezTo>
                  <a:lnTo>
                    <a:pt x="1516" y="6807"/>
                  </a:lnTo>
                  <a:cubicBezTo>
                    <a:pt x="1521" y="6890"/>
                    <a:pt x="1589" y="6954"/>
                    <a:pt x="1671" y="6954"/>
                  </a:cubicBezTo>
                  <a:cubicBezTo>
                    <a:pt x="1674" y="6954"/>
                    <a:pt x="1677" y="6954"/>
                    <a:pt x="1681" y="6954"/>
                  </a:cubicBezTo>
                  <a:cubicBezTo>
                    <a:pt x="1766" y="6948"/>
                    <a:pt x="1831" y="6873"/>
                    <a:pt x="1826" y="6787"/>
                  </a:cubicBezTo>
                  <a:lnTo>
                    <a:pt x="1743" y="5493"/>
                  </a:lnTo>
                  <a:cubicBezTo>
                    <a:pt x="1742" y="5486"/>
                    <a:pt x="1741" y="5479"/>
                    <a:pt x="1739" y="5472"/>
                  </a:cubicBezTo>
                  <a:cubicBezTo>
                    <a:pt x="1732" y="5274"/>
                    <a:pt x="1710" y="4981"/>
                    <a:pt x="1697" y="4821"/>
                  </a:cubicBezTo>
                  <a:cubicBezTo>
                    <a:pt x="1784" y="4939"/>
                    <a:pt x="1833" y="5134"/>
                    <a:pt x="1838" y="5396"/>
                  </a:cubicBezTo>
                  <a:cubicBezTo>
                    <a:pt x="1840" y="5462"/>
                    <a:pt x="1893" y="5514"/>
                    <a:pt x="1960" y="5514"/>
                  </a:cubicBezTo>
                  <a:cubicBezTo>
                    <a:pt x="2027" y="5513"/>
                    <a:pt x="2079" y="5458"/>
                    <a:pt x="2078" y="5391"/>
                  </a:cubicBezTo>
                  <a:cubicBezTo>
                    <a:pt x="2069" y="4988"/>
                    <a:pt x="1969" y="4709"/>
                    <a:pt x="1780" y="4561"/>
                  </a:cubicBezTo>
                  <a:close/>
                  <a:moveTo>
                    <a:pt x="2002" y="6751"/>
                  </a:moveTo>
                  <a:cubicBezTo>
                    <a:pt x="2124" y="6801"/>
                    <a:pt x="2200" y="6867"/>
                    <a:pt x="2200" y="6939"/>
                  </a:cubicBezTo>
                  <a:cubicBezTo>
                    <a:pt x="2200" y="7043"/>
                    <a:pt x="2044" y="7134"/>
                    <a:pt x="1813" y="7185"/>
                  </a:cubicBezTo>
                  <a:cubicBezTo>
                    <a:pt x="1795" y="7190"/>
                    <a:pt x="1777" y="7195"/>
                    <a:pt x="1758" y="7197"/>
                  </a:cubicBezTo>
                  <a:cubicBezTo>
                    <a:pt x="1753" y="7198"/>
                    <a:pt x="1748" y="7198"/>
                    <a:pt x="1743" y="7198"/>
                  </a:cubicBezTo>
                  <a:cubicBezTo>
                    <a:pt x="1637" y="7217"/>
                    <a:pt x="1520" y="7228"/>
                    <a:pt x="1394" y="7228"/>
                  </a:cubicBezTo>
                  <a:cubicBezTo>
                    <a:pt x="950" y="7228"/>
                    <a:pt x="589" y="7098"/>
                    <a:pt x="589" y="6939"/>
                  </a:cubicBezTo>
                  <a:cubicBezTo>
                    <a:pt x="589" y="6861"/>
                    <a:pt x="678" y="6790"/>
                    <a:pt x="820" y="6739"/>
                  </a:cubicBezTo>
                  <a:lnTo>
                    <a:pt x="830" y="6602"/>
                  </a:lnTo>
                  <a:cubicBezTo>
                    <a:pt x="342" y="6681"/>
                    <a:pt x="0" y="6854"/>
                    <a:pt x="0" y="7058"/>
                  </a:cubicBezTo>
                  <a:cubicBezTo>
                    <a:pt x="0" y="7335"/>
                    <a:pt x="628" y="7560"/>
                    <a:pt x="1403" y="7560"/>
                  </a:cubicBezTo>
                  <a:cubicBezTo>
                    <a:pt x="2177" y="7560"/>
                    <a:pt x="2805" y="7335"/>
                    <a:pt x="2805" y="7058"/>
                  </a:cubicBezTo>
                  <a:cubicBezTo>
                    <a:pt x="2805" y="6855"/>
                    <a:pt x="2467" y="6682"/>
                    <a:pt x="1984" y="6603"/>
                  </a:cubicBezTo>
                  <a:lnTo>
                    <a:pt x="2002" y="67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7" name="íṥḻíḓé"/>
            <p:cNvSpPr/>
            <p:nvPr/>
          </p:nvSpPr>
          <p:spPr>
            <a:xfrm>
              <a:off x="4381817" y="3226589"/>
              <a:ext cx="371857" cy="371297"/>
            </a:xfrm>
            <a:custGeom>
              <a:avLst/>
              <a:gdLst>
                <a:gd name="T0" fmla="*/ 9608 w 10667"/>
                <a:gd name="T1" fmla="*/ 4056 h 10667"/>
                <a:gd name="T2" fmla="*/ 9642 w 10667"/>
                <a:gd name="T3" fmla="*/ 4561 h 10667"/>
                <a:gd name="T4" fmla="*/ 9398 w 10667"/>
                <a:gd name="T5" fmla="*/ 5365 h 10667"/>
                <a:gd name="T6" fmla="*/ 9237 w 10667"/>
                <a:gd name="T7" fmla="*/ 4433 h 10667"/>
                <a:gd name="T8" fmla="*/ 8869 w 10667"/>
                <a:gd name="T9" fmla="*/ 4582 h 10667"/>
                <a:gd name="T10" fmla="*/ 8709 w 10667"/>
                <a:gd name="T11" fmla="*/ 5514 h 10667"/>
                <a:gd name="T12" fmla="*/ 8952 w 10667"/>
                <a:gd name="T13" fmla="*/ 5395 h 10667"/>
                <a:gd name="T14" fmla="*/ 8998 w 10667"/>
                <a:gd name="T15" fmla="*/ 6944 h 10667"/>
                <a:gd name="T16" fmla="*/ 9239 w 10667"/>
                <a:gd name="T17" fmla="*/ 5720 h 10667"/>
                <a:gd name="T18" fmla="*/ 9377 w 10667"/>
                <a:gd name="T19" fmla="*/ 6807 h 10667"/>
                <a:gd name="T20" fmla="*/ 9687 w 10667"/>
                <a:gd name="T21" fmla="*/ 6787 h 10667"/>
                <a:gd name="T22" fmla="*/ 9559 w 10667"/>
                <a:gd name="T23" fmla="*/ 4821 h 10667"/>
                <a:gd name="T24" fmla="*/ 9939 w 10667"/>
                <a:gd name="T25" fmla="*/ 5391 h 10667"/>
                <a:gd name="T26" fmla="*/ 6566 w 10667"/>
                <a:gd name="T27" fmla="*/ 1130 h 10667"/>
                <a:gd name="T28" fmla="*/ 5448 w 10667"/>
                <a:gd name="T29" fmla="*/ 2261 h 10667"/>
                <a:gd name="T30" fmla="*/ 7197 w 10667"/>
                <a:gd name="T31" fmla="*/ 8282 h 10667"/>
                <a:gd name="T32" fmla="*/ 6553 w 10667"/>
                <a:gd name="T33" fmla="*/ 5860 h 10667"/>
                <a:gd name="T34" fmla="*/ 6867 w 10667"/>
                <a:gd name="T35" fmla="*/ 5540 h 10667"/>
                <a:gd name="T36" fmla="*/ 6677 w 10667"/>
                <a:gd name="T37" fmla="*/ 2794 h 10667"/>
                <a:gd name="T38" fmla="*/ 5875 w 10667"/>
                <a:gd name="T39" fmla="*/ 5440 h 10667"/>
                <a:gd name="T40" fmla="*/ 5344 w 10667"/>
                <a:gd name="T41" fmla="*/ 2372 h 10667"/>
                <a:gd name="T42" fmla="*/ 4134 w 10667"/>
                <a:gd name="T43" fmla="*/ 2863 h 10667"/>
                <a:gd name="T44" fmla="*/ 3606 w 10667"/>
                <a:gd name="T45" fmla="*/ 5931 h 10667"/>
                <a:gd name="T46" fmla="*/ 4406 w 10667"/>
                <a:gd name="T47" fmla="*/ 5536 h 10667"/>
                <a:gd name="T48" fmla="*/ 3036 w 10667"/>
                <a:gd name="T49" fmla="*/ 8836 h 10667"/>
                <a:gd name="T50" fmla="*/ 1301 w 10667"/>
                <a:gd name="T51" fmla="*/ 9187 h 10667"/>
                <a:gd name="T52" fmla="*/ 3942 w 10667"/>
                <a:gd name="T53" fmla="*/ 10566 h 10667"/>
                <a:gd name="T54" fmla="*/ 8368 w 10667"/>
                <a:gd name="T55" fmla="*/ 10227 h 10667"/>
                <a:gd name="T56" fmla="*/ 5409 w 10667"/>
                <a:gd name="T57" fmla="*/ 9687 h 10667"/>
                <a:gd name="T58" fmla="*/ 5462 w 10667"/>
                <a:gd name="T59" fmla="*/ 6588 h 10667"/>
                <a:gd name="T60" fmla="*/ 5409 w 10667"/>
                <a:gd name="T61" fmla="*/ 9687 h 10667"/>
                <a:gd name="T62" fmla="*/ 9674 w 10667"/>
                <a:gd name="T63" fmla="*/ 7185 h 10667"/>
                <a:gd name="T64" fmla="*/ 9255 w 10667"/>
                <a:gd name="T65" fmla="*/ 7228 h 10667"/>
                <a:gd name="T66" fmla="*/ 8691 w 10667"/>
                <a:gd name="T67" fmla="*/ 6602 h 10667"/>
                <a:gd name="T68" fmla="*/ 10667 w 10667"/>
                <a:gd name="T69" fmla="*/ 7058 h 10667"/>
                <a:gd name="T70" fmla="*/ 1068 w 10667"/>
                <a:gd name="T71" fmla="*/ 4056 h 10667"/>
                <a:gd name="T72" fmla="*/ 1407 w 10667"/>
                <a:gd name="T73" fmla="*/ 4399 h 10667"/>
                <a:gd name="T74" fmla="*/ 1620 w 10667"/>
                <a:gd name="T75" fmla="*/ 4469 h 10667"/>
                <a:gd name="T76" fmla="*/ 1410 w 10667"/>
                <a:gd name="T77" fmla="*/ 5515 h 10667"/>
                <a:gd name="T78" fmla="*/ 1189 w 10667"/>
                <a:gd name="T79" fmla="*/ 4467 h 10667"/>
                <a:gd name="T80" fmla="*/ 728 w 10667"/>
                <a:gd name="T81" fmla="*/ 5387 h 10667"/>
                <a:gd name="T82" fmla="*/ 967 w 10667"/>
                <a:gd name="T83" fmla="*/ 5399 h 10667"/>
                <a:gd name="T84" fmla="*/ 1088 w 10667"/>
                <a:gd name="T85" fmla="*/ 5407 h 10667"/>
                <a:gd name="T86" fmla="*/ 1148 w 10667"/>
                <a:gd name="T87" fmla="*/ 6944 h 10667"/>
                <a:gd name="T88" fmla="*/ 1411 w 10667"/>
                <a:gd name="T89" fmla="*/ 5714 h 10667"/>
                <a:gd name="T90" fmla="*/ 1671 w 10667"/>
                <a:gd name="T91" fmla="*/ 6954 h 10667"/>
                <a:gd name="T92" fmla="*/ 1743 w 10667"/>
                <a:gd name="T93" fmla="*/ 5493 h 10667"/>
                <a:gd name="T94" fmla="*/ 1838 w 10667"/>
                <a:gd name="T95" fmla="*/ 5396 h 10667"/>
                <a:gd name="T96" fmla="*/ 1780 w 10667"/>
                <a:gd name="T97" fmla="*/ 4561 h 10667"/>
                <a:gd name="T98" fmla="*/ 1813 w 10667"/>
                <a:gd name="T99" fmla="*/ 7185 h 10667"/>
                <a:gd name="T100" fmla="*/ 1394 w 10667"/>
                <a:gd name="T101" fmla="*/ 7228 h 10667"/>
                <a:gd name="T102" fmla="*/ 830 w 10667"/>
                <a:gd name="T103" fmla="*/ 6602 h 10667"/>
                <a:gd name="T104" fmla="*/ 2805 w 10667"/>
                <a:gd name="T105" fmla="*/ 7058 h 10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67" h="10667">
                  <a:moveTo>
                    <a:pt x="8929" y="4056"/>
                  </a:moveTo>
                  <a:cubicBezTo>
                    <a:pt x="8929" y="3866"/>
                    <a:pt x="9081" y="3713"/>
                    <a:pt x="9268" y="3713"/>
                  </a:cubicBezTo>
                  <a:cubicBezTo>
                    <a:pt x="9456" y="3713"/>
                    <a:pt x="9608" y="3866"/>
                    <a:pt x="9608" y="4056"/>
                  </a:cubicBezTo>
                  <a:cubicBezTo>
                    <a:pt x="9608" y="4246"/>
                    <a:pt x="9456" y="4399"/>
                    <a:pt x="9268" y="4399"/>
                  </a:cubicBezTo>
                  <a:cubicBezTo>
                    <a:pt x="9081" y="4399"/>
                    <a:pt x="8929" y="4246"/>
                    <a:pt x="8929" y="4056"/>
                  </a:cubicBezTo>
                  <a:close/>
                  <a:moveTo>
                    <a:pt x="9642" y="4561"/>
                  </a:moveTo>
                  <a:cubicBezTo>
                    <a:pt x="9592" y="4523"/>
                    <a:pt x="9541" y="4489"/>
                    <a:pt x="9482" y="4469"/>
                  </a:cubicBezTo>
                  <a:cubicBezTo>
                    <a:pt x="9427" y="4449"/>
                    <a:pt x="9369" y="4439"/>
                    <a:pt x="9310" y="4434"/>
                  </a:cubicBezTo>
                  <a:lnTo>
                    <a:pt x="9398" y="5365"/>
                  </a:lnTo>
                  <a:lnTo>
                    <a:pt x="9272" y="5515"/>
                  </a:lnTo>
                  <a:lnTo>
                    <a:pt x="9127" y="5365"/>
                  </a:lnTo>
                  <a:lnTo>
                    <a:pt x="9237" y="4433"/>
                  </a:lnTo>
                  <a:cubicBezTo>
                    <a:pt x="9173" y="4435"/>
                    <a:pt x="9110" y="4446"/>
                    <a:pt x="9050" y="4467"/>
                  </a:cubicBezTo>
                  <a:cubicBezTo>
                    <a:pt x="9025" y="4476"/>
                    <a:pt x="9002" y="4487"/>
                    <a:pt x="8979" y="4500"/>
                  </a:cubicBezTo>
                  <a:cubicBezTo>
                    <a:pt x="8940" y="4523"/>
                    <a:pt x="8903" y="4551"/>
                    <a:pt x="8869" y="4582"/>
                  </a:cubicBezTo>
                  <a:cubicBezTo>
                    <a:pt x="8700" y="4734"/>
                    <a:pt x="8609" y="4997"/>
                    <a:pt x="8589" y="5387"/>
                  </a:cubicBezTo>
                  <a:cubicBezTo>
                    <a:pt x="8586" y="5454"/>
                    <a:pt x="8637" y="5511"/>
                    <a:pt x="8703" y="5514"/>
                  </a:cubicBezTo>
                  <a:cubicBezTo>
                    <a:pt x="8705" y="5514"/>
                    <a:pt x="8707" y="5514"/>
                    <a:pt x="8709" y="5514"/>
                  </a:cubicBezTo>
                  <a:cubicBezTo>
                    <a:pt x="8772" y="5514"/>
                    <a:pt x="8825" y="5464"/>
                    <a:pt x="8828" y="5399"/>
                  </a:cubicBezTo>
                  <a:cubicBezTo>
                    <a:pt x="8842" y="5135"/>
                    <a:pt x="8893" y="4938"/>
                    <a:pt x="8978" y="4821"/>
                  </a:cubicBezTo>
                  <a:cubicBezTo>
                    <a:pt x="8972" y="4944"/>
                    <a:pt x="8961" y="5167"/>
                    <a:pt x="8952" y="5395"/>
                  </a:cubicBezTo>
                  <a:cubicBezTo>
                    <a:pt x="8951" y="5399"/>
                    <a:pt x="8950" y="5403"/>
                    <a:pt x="8950" y="5407"/>
                  </a:cubicBezTo>
                  <a:lnTo>
                    <a:pt x="8854" y="6776"/>
                  </a:lnTo>
                  <a:cubicBezTo>
                    <a:pt x="8848" y="6863"/>
                    <a:pt x="8912" y="6938"/>
                    <a:pt x="8998" y="6944"/>
                  </a:cubicBezTo>
                  <a:cubicBezTo>
                    <a:pt x="9002" y="6944"/>
                    <a:pt x="9005" y="6944"/>
                    <a:pt x="9009" y="6944"/>
                  </a:cubicBezTo>
                  <a:cubicBezTo>
                    <a:pt x="9090" y="6944"/>
                    <a:pt x="9158" y="6881"/>
                    <a:pt x="9163" y="6798"/>
                  </a:cubicBezTo>
                  <a:lnTo>
                    <a:pt x="9239" y="5720"/>
                  </a:lnTo>
                  <a:cubicBezTo>
                    <a:pt x="9251" y="5717"/>
                    <a:pt x="9262" y="5714"/>
                    <a:pt x="9273" y="5714"/>
                  </a:cubicBezTo>
                  <a:cubicBezTo>
                    <a:pt x="9284" y="5714"/>
                    <a:pt x="9296" y="5716"/>
                    <a:pt x="9307" y="5717"/>
                  </a:cubicBezTo>
                  <a:lnTo>
                    <a:pt x="9377" y="6807"/>
                  </a:lnTo>
                  <a:cubicBezTo>
                    <a:pt x="9382" y="6890"/>
                    <a:pt x="9451" y="6954"/>
                    <a:pt x="9532" y="6954"/>
                  </a:cubicBezTo>
                  <a:cubicBezTo>
                    <a:pt x="9535" y="6954"/>
                    <a:pt x="9539" y="6954"/>
                    <a:pt x="9542" y="6954"/>
                  </a:cubicBezTo>
                  <a:cubicBezTo>
                    <a:pt x="9628" y="6948"/>
                    <a:pt x="9692" y="6873"/>
                    <a:pt x="9687" y="6787"/>
                  </a:cubicBezTo>
                  <a:lnTo>
                    <a:pt x="9604" y="5493"/>
                  </a:lnTo>
                  <a:cubicBezTo>
                    <a:pt x="9604" y="5486"/>
                    <a:pt x="9602" y="5479"/>
                    <a:pt x="9601" y="5472"/>
                  </a:cubicBezTo>
                  <a:cubicBezTo>
                    <a:pt x="9594" y="5274"/>
                    <a:pt x="9571" y="4981"/>
                    <a:pt x="9559" y="4821"/>
                  </a:cubicBezTo>
                  <a:cubicBezTo>
                    <a:pt x="9645" y="4939"/>
                    <a:pt x="9694" y="5134"/>
                    <a:pt x="9700" y="5396"/>
                  </a:cubicBezTo>
                  <a:cubicBezTo>
                    <a:pt x="9701" y="5462"/>
                    <a:pt x="9754" y="5514"/>
                    <a:pt x="9822" y="5514"/>
                  </a:cubicBezTo>
                  <a:cubicBezTo>
                    <a:pt x="9888" y="5513"/>
                    <a:pt x="9940" y="5458"/>
                    <a:pt x="9939" y="5391"/>
                  </a:cubicBezTo>
                  <a:cubicBezTo>
                    <a:pt x="9931" y="4988"/>
                    <a:pt x="9831" y="4709"/>
                    <a:pt x="9642" y="4561"/>
                  </a:cubicBezTo>
                  <a:close/>
                  <a:moveTo>
                    <a:pt x="5448" y="2261"/>
                  </a:moveTo>
                  <a:cubicBezTo>
                    <a:pt x="6065" y="2261"/>
                    <a:pt x="6566" y="1755"/>
                    <a:pt x="6566" y="1130"/>
                  </a:cubicBezTo>
                  <a:cubicBezTo>
                    <a:pt x="6566" y="506"/>
                    <a:pt x="6065" y="0"/>
                    <a:pt x="5448" y="0"/>
                  </a:cubicBezTo>
                  <a:cubicBezTo>
                    <a:pt x="4832" y="0"/>
                    <a:pt x="4332" y="506"/>
                    <a:pt x="4332" y="1130"/>
                  </a:cubicBezTo>
                  <a:cubicBezTo>
                    <a:pt x="4332" y="1755"/>
                    <a:pt x="4832" y="2261"/>
                    <a:pt x="5448" y="2261"/>
                  </a:cubicBezTo>
                  <a:close/>
                  <a:moveTo>
                    <a:pt x="9566" y="9187"/>
                  </a:moveTo>
                  <a:cubicBezTo>
                    <a:pt x="9566" y="8589"/>
                    <a:pt x="8569" y="8079"/>
                    <a:pt x="7146" y="7846"/>
                  </a:cubicBezTo>
                  <a:lnTo>
                    <a:pt x="7197" y="8282"/>
                  </a:lnTo>
                  <a:cubicBezTo>
                    <a:pt x="7559" y="8431"/>
                    <a:pt x="7781" y="8624"/>
                    <a:pt x="7781" y="8836"/>
                  </a:cubicBezTo>
                  <a:cubicBezTo>
                    <a:pt x="7781" y="9120"/>
                    <a:pt x="7386" y="9369"/>
                    <a:pt x="6788" y="9523"/>
                  </a:cubicBezTo>
                  <a:lnTo>
                    <a:pt x="6553" y="5860"/>
                  </a:lnTo>
                  <a:cubicBezTo>
                    <a:pt x="6552" y="5836"/>
                    <a:pt x="6547" y="5814"/>
                    <a:pt x="6542" y="5791"/>
                  </a:cubicBezTo>
                  <a:cubicBezTo>
                    <a:pt x="6519" y="5139"/>
                    <a:pt x="6446" y="4174"/>
                    <a:pt x="6403" y="3649"/>
                  </a:cubicBezTo>
                  <a:cubicBezTo>
                    <a:pt x="6689" y="4036"/>
                    <a:pt x="6850" y="4677"/>
                    <a:pt x="6867" y="5540"/>
                  </a:cubicBezTo>
                  <a:cubicBezTo>
                    <a:pt x="6872" y="5758"/>
                    <a:pt x="7047" y="5931"/>
                    <a:pt x="7269" y="5931"/>
                  </a:cubicBezTo>
                  <a:cubicBezTo>
                    <a:pt x="7487" y="5926"/>
                    <a:pt x="7660" y="5744"/>
                    <a:pt x="7655" y="5524"/>
                  </a:cubicBezTo>
                  <a:cubicBezTo>
                    <a:pt x="7628" y="4200"/>
                    <a:pt x="7299" y="3281"/>
                    <a:pt x="6677" y="2794"/>
                  </a:cubicBezTo>
                  <a:cubicBezTo>
                    <a:pt x="6515" y="2666"/>
                    <a:pt x="6346" y="2557"/>
                    <a:pt x="6150" y="2489"/>
                  </a:cubicBezTo>
                  <a:cubicBezTo>
                    <a:pt x="5969" y="2425"/>
                    <a:pt x="5778" y="2390"/>
                    <a:pt x="5587" y="2376"/>
                  </a:cubicBezTo>
                  <a:lnTo>
                    <a:pt x="5875" y="5440"/>
                  </a:lnTo>
                  <a:lnTo>
                    <a:pt x="5459" y="5934"/>
                  </a:lnTo>
                  <a:lnTo>
                    <a:pt x="4983" y="5440"/>
                  </a:lnTo>
                  <a:lnTo>
                    <a:pt x="5344" y="2372"/>
                  </a:lnTo>
                  <a:cubicBezTo>
                    <a:pt x="5135" y="2379"/>
                    <a:pt x="4926" y="2413"/>
                    <a:pt x="4729" y="2484"/>
                  </a:cubicBezTo>
                  <a:cubicBezTo>
                    <a:pt x="4648" y="2513"/>
                    <a:pt x="4570" y="2548"/>
                    <a:pt x="4496" y="2592"/>
                  </a:cubicBezTo>
                  <a:cubicBezTo>
                    <a:pt x="4366" y="2669"/>
                    <a:pt x="4247" y="2762"/>
                    <a:pt x="4134" y="2863"/>
                  </a:cubicBezTo>
                  <a:cubicBezTo>
                    <a:pt x="3578" y="3362"/>
                    <a:pt x="3276" y="4228"/>
                    <a:pt x="3213" y="5512"/>
                  </a:cubicBezTo>
                  <a:cubicBezTo>
                    <a:pt x="3202" y="5732"/>
                    <a:pt x="3369" y="5919"/>
                    <a:pt x="3586" y="5930"/>
                  </a:cubicBezTo>
                  <a:cubicBezTo>
                    <a:pt x="3593" y="5931"/>
                    <a:pt x="3600" y="5931"/>
                    <a:pt x="3606" y="5931"/>
                  </a:cubicBezTo>
                  <a:cubicBezTo>
                    <a:pt x="3815" y="5931"/>
                    <a:pt x="3989" y="5765"/>
                    <a:pt x="4000" y="5552"/>
                  </a:cubicBezTo>
                  <a:cubicBezTo>
                    <a:pt x="4043" y="4683"/>
                    <a:pt x="4213" y="4034"/>
                    <a:pt x="4493" y="3649"/>
                  </a:cubicBezTo>
                  <a:cubicBezTo>
                    <a:pt x="4473" y="4053"/>
                    <a:pt x="4437" y="4787"/>
                    <a:pt x="4406" y="5536"/>
                  </a:cubicBezTo>
                  <a:cubicBezTo>
                    <a:pt x="4404" y="5550"/>
                    <a:pt x="4400" y="5563"/>
                    <a:pt x="4399" y="5577"/>
                  </a:cubicBezTo>
                  <a:lnTo>
                    <a:pt x="4121" y="9550"/>
                  </a:lnTo>
                  <a:cubicBezTo>
                    <a:pt x="3469" y="9398"/>
                    <a:pt x="3036" y="9136"/>
                    <a:pt x="3036" y="8836"/>
                  </a:cubicBezTo>
                  <a:cubicBezTo>
                    <a:pt x="3036" y="8606"/>
                    <a:pt x="3298" y="8398"/>
                    <a:pt x="3715" y="8245"/>
                  </a:cubicBezTo>
                  <a:lnTo>
                    <a:pt x="3745" y="7843"/>
                  </a:lnTo>
                  <a:cubicBezTo>
                    <a:pt x="2309" y="8075"/>
                    <a:pt x="1301" y="8586"/>
                    <a:pt x="1301" y="9187"/>
                  </a:cubicBezTo>
                  <a:cubicBezTo>
                    <a:pt x="1301" y="9666"/>
                    <a:pt x="1867" y="9963"/>
                    <a:pt x="2241" y="10125"/>
                  </a:cubicBezTo>
                  <a:cubicBezTo>
                    <a:pt x="2579" y="10272"/>
                    <a:pt x="2936" y="10374"/>
                    <a:pt x="3295" y="10452"/>
                  </a:cubicBezTo>
                  <a:cubicBezTo>
                    <a:pt x="3509" y="10498"/>
                    <a:pt x="3725" y="10536"/>
                    <a:pt x="3942" y="10566"/>
                  </a:cubicBezTo>
                  <a:cubicBezTo>
                    <a:pt x="4438" y="10635"/>
                    <a:pt x="4931" y="10667"/>
                    <a:pt x="5434" y="10667"/>
                  </a:cubicBezTo>
                  <a:cubicBezTo>
                    <a:pt x="5609" y="10667"/>
                    <a:pt x="5784" y="10662"/>
                    <a:pt x="5959" y="10654"/>
                  </a:cubicBezTo>
                  <a:cubicBezTo>
                    <a:pt x="6767" y="10615"/>
                    <a:pt x="7596" y="10506"/>
                    <a:pt x="8368" y="10227"/>
                  </a:cubicBezTo>
                  <a:cubicBezTo>
                    <a:pt x="8794" y="10073"/>
                    <a:pt x="9463" y="9799"/>
                    <a:pt x="9557" y="9286"/>
                  </a:cubicBezTo>
                  <a:cubicBezTo>
                    <a:pt x="9563" y="9253"/>
                    <a:pt x="9566" y="9220"/>
                    <a:pt x="9566" y="9187"/>
                  </a:cubicBezTo>
                  <a:close/>
                  <a:moveTo>
                    <a:pt x="5409" y="9687"/>
                  </a:moveTo>
                  <a:cubicBezTo>
                    <a:pt x="5316" y="9687"/>
                    <a:pt x="5226" y="9685"/>
                    <a:pt x="5136" y="9681"/>
                  </a:cubicBezTo>
                  <a:lnTo>
                    <a:pt x="5351" y="6608"/>
                  </a:lnTo>
                  <a:cubicBezTo>
                    <a:pt x="5390" y="6597"/>
                    <a:pt x="5429" y="6588"/>
                    <a:pt x="5462" y="6588"/>
                  </a:cubicBezTo>
                  <a:cubicBezTo>
                    <a:pt x="5501" y="6588"/>
                    <a:pt x="5539" y="6595"/>
                    <a:pt x="5577" y="6599"/>
                  </a:cubicBezTo>
                  <a:lnTo>
                    <a:pt x="5773" y="9671"/>
                  </a:lnTo>
                  <a:cubicBezTo>
                    <a:pt x="5653" y="9678"/>
                    <a:pt x="5535" y="9687"/>
                    <a:pt x="5409" y="9687"/>
                  </a:cubicBezTo>
                  <a:close/>
                  <a:moveTo>
                    <a:pt x="9863" y="6751"/>
                  </a:moveTo>
                  <a:cubicBezTo>
                    <a:pt x="9985" y="6801"/>
                    <a:pt x="10061" y="6867"/>
                    <a:pt x="10061" y="6939"/>
                  </a:cubicBezTo>
                  <a:cubicBezTo>
                    <a:pt x="10061" y="7043"/>
                    <a:pt x="9905" y="7134"/>
                    <a:pt x="9674" y="7185"/>
                  </a:cubicBezTo>
                  <a:cubicBezTo>
                    <a:pt x="9657" y="7190"/>
                    <a:pt x="9638" y="7195"/>
                    <a:pt x="9619" y="7197"/>
                  </a:cubicBezTo>
                  <a:cubicBezTo>
                    <a:pt x="9614" y="7198"/>
                    <a:pt x="9609" y="7198"/>
                    <a:pt x="9605" y="7198"/>
                  </a:cubicBezTo>
                  <a:cubicBezTo>
                    <a:pt x="9499" y="7217"/>
                    <a:pt x="9382" y="7228"/>
                    <a:pt x="9255" y="7228"/>
                  </a:cubicBezTo>
                  <a:cubicBezTo>
                    <a:pt x="8811" y="7228"/>
                    <a:pt x="8451" y="7098"/>
                    <a:pt x="8451" y="6939"/>
                  </a:cubicBezTo>
                  <a:cubicBezTo>
                    <a:pt x="8451" y="6861"/>
                    <a:pt x="8539" y="6790"/>
                    <a:pt x="8681" y="6739"/>
                  </a:cubicBezTo>
                  <a:lnTo>
                    <a:pt x="8691" y="6602"/>
                  </a:lnTo>
                  <a:cubicBezTo>
                    <a:pt x="8203" y="6681"/>
                    <a:pt x="7861" y="6854"/>
                    <a:pt x="7861" y="7058"/>
                  </a:cubicBezTo>
                  <a:cubicBezTo>
                    <a:pt x="7861" y="7335"/>
                    <a:pt x="8489" y="7560"/>
                    <a:pt x="9264" y="7560"/>
                  </a:cubicBezTo>
                  <a:cubicBezTo>
                    <a:pt x="10039" y="7560"/>
                    <a:pt x="10667" y="7335"/>
                    <a:pt x="10667" y="7058"/>
                  </a:cubicBezTo>
                  <a:cubicBezTo>
                    <a:pt x="10667" y="6855"/>
                    <a:pt x="10328" y="6682"/>
                    <a:pt x="9845" y="6603"/>
                  </a:cubicBezTo>
                  <a:lnTo>
                    <a:pt x="9863" y="6751"/>
                  </a:lnTo>
                  <a:close/>
                  <a:moveTo>
                    <a:pt x="1068" y="4056"/>
                  </a:moveTo>
                  <a:cubicBezTo>
                    <a:pt x="1068" y="3866"/>
                    <a:pt x="1220" y="3713"/>
                    <a:pt x="1407" y="3713"/>
                  </a:cubicBezTo>
                  <a:cubicBezTo>
                    <a:pt x="1594" y="3713"/>
                    <a:pt x="1747" y="3866"/>
                    <a:pt x="1747" y="4056"/>
                  </a:cubicBezTo>
                  <a:cubicBezTo>
                    <a:pt x="1747" y="4246"/>
                    <a:pt x="1594" y="4399"/>
                    <a:pt x="1407" y="4399"/>
                  </a:cubicBezTo>
                  <a:cubicBezTo>
                    <a:pt x="1220" y="4399"/>
                    <a:pt x="1068" y="4246"/>
                    <a:pt x="1068" y="4056"/>
                  </a:cubicBezTo>
                  <a:close/>
                  <a:moveTo>
                    <a:pt x="1780" y="4561"/>
                  </a:moveTo>
                  <a:cubicBezTo>
                    <a:pt x="1731" y="4523"/>
                    <a:pt x="1680" y="4489"/>
                    <a:pt x="1620" y="4469"/>
                  </a:cubicBezTo>
                  <a:cubicBezTo>
                    <a:pt x="1565" y="4449"/>
                    <a:pt x="1507" y="4439"/>
                    <a:pt x="1449" y="4434"/>
                  </a:cubicBezTo>
                  <a:lnTo>
                    <a:pt x="1537" y="5365"/>
                  </a:lnTo>
                  <a:lnTo>
                    <a:pt x="1410" y="5515"/>
                  </a:lnTo>
                  <a:lnTo>
                    <a:pt x="1266" y="5365"/>
                  </a:lnTo>
                  <a:lnTo>
                    <a:pt x="1376" y="4433"/>
                  </a:lnTo>
                  <a:cubicBezTo>
                    <a:pt x="1312" y="4435"/>
                    <a:pt x="1248" y="4446"/>
                    <a:pt x="1189" y="4467"/>
                  </a:cubicBezTo>
                  <a:cubicBezTo>
                    <a:pt x="1164" y="4476"/>
                    <a:pt x="1140" y="4487"/>
                    <a:pt x="1118" y="4500"/>
                  </a:cubicBezTo>
                  <a:cubicBezTo>
                    <a:pt x="1078" y="4523"/>
                    <a:pt x="1042" y="4551"/>
                    <a:pt x="1008" y="4582"/>
                  </a:cubicBezTo>
                  <a:cubicBezTo>
                    <a:pt x="839" y="4734"/>
                    <a:pt x="747" y="4997"/>
                    <a:pt x="728" y="5387"/>
                  </a:cubicBezTo>
                  <a:cubicBezTo>
                    <a:pt x="725" y="5454"/>
                    <a:pt x="775" y="5511"/>
                    <a:pt x="841" y="5514"/>
                  </a:cubicBezTo>
                  <a:cubicBezTo>
                    <a:pt x="843" y="5514"/>
                    <a:pt x="845" y="5514"/>
                    <a:pt x="848" y="5514"/>
                  </a:cubicBezTo>
                  <a:cubicBezTo>
                    <a:pt x="911" y="5514"/>
                    <a:pt x="964" y="5464"/>
                    <a:pt x="967" y="5399"/>
                  </a:cubicBezTo>
                  <a:cubicBezTo>
                    <a:pt x="980" y="5135"/>
                    <a:pt x="1032" y="4938"/>
                    <a:pt x="1117" y="4821"/>
                  </a:cubicBezTo>
                  <a:cubicBezTo>
                    <a:pt x="1111" y="4944"/>
                    <a:pt x="1100" y="5167"/>
                    <a:pt x="1090" y="5395"/>
                  </a:cubicBezTo>
                  <a:cubicBezTo>
                    <a:pt x="1090" y="5399"/>
                    <a:pt x="1089" y="5403"/>
                    <a:pt x="1088" y="5407"/>
                  </a:cubicBezTo>
                  <a:lnTo>
                    <a:pt x="993" y="6776"/>
                  </a:lnTo>
                  <a:cubicBezTo>
                    <a:pt x="987" y="6863"/>
                    <a:pt x="1051" y="6938"/>
                    <a:pt x="1136" y="6944"/>
                  </a:cubicBezTo>
                  <a:cubicBezTo>
                    <a:pt x="1140" y="6944"/>
                    <a:pt x="1144" y="6944"/>
                    <a:pt x="1148" y="6944"/>
                  </a:cubicBezTo>
                  <a:cubicBezTo>
                    <a:pt x="1228" y="6944"/>
                    <a:pt x="1296" y="6881"/>
                    <a:pt x="1302" y="6798"/>
                  </a:cubicBezTo>
                  <a:lnTo>
                    <a:pt x="1378" y="5720"/>
                  </a:lnTo>
                  <a:cubicBezTo>
                    <a:pt x="1389" y="5717"/>
                    <a:pt x="1401" y="5714"/>
                    <a:pt x="1411" y="5714"/>
                  </a:cubicBezTo>
                  <a:cubicBezTo>
                    <a:pt x="1423" y="5714"/>
                    <a:pt x="1435" y="5716"/>
                    <a:pt x="1446" y="5717"/>
                  </a:cubicBezTo>
                  <a:lnTo>
                    <a:pt x="1516" y="6807"/>
                  </a:lnTo>
                  <a:cubicBezTo>
                    <a:pt x="1521" y="6890"/>
                    <a:pt x="1589" y="6954"/>
                    <a:pt x="1671" y="6954"/>
                  </a:cubicBezTo>
                  <a:cubicBezTo>
                    <a:pt x="1674" y="6954"/>
                    <a:pt x="1677" y="6954"/>
                    <a:pt x="1681" y="6954"/>
                  </a:cubicBezTo>
                  <a:cubicBezTo>
                    <a:pt x="1766" y="6948"/>
                    <a:pt x="1831" y="6873"/>
                    <a:pt x="1826" y="6787"/>
                  </a:cubicBezTo>
                  <a:lnTo>
                    <a:pt x="1743" y="5493"/>
                  </a:lnTo>
                  <a:cubicBezTo>
                    <a:pt x="1742" y="5486"/>
                    <a:pt x="1741" y="5479"/>
                    <a:pt x="1739" y="5472"/>
                  </a:cubicBezTo>
                  <a:cubicBezTo>
                    <a:pt x="1732" y="5274"/>
                    <a:pt x="1710" y="4981"/>
                    <a:pt x="1697" y="4821"/>
                  </a:cubicBezTo>
                  <a:cubicBezTo>
                    <a:pt x="1784" y="4939"/>
                    <a:pt x="1833" y="5134"/>
                    <a:pt x="1838" y="5396"/>
                  </a:cubicBezTo>
                  <a:cubicBezTo>
                    <a:pt x="1840" y="5462"/>
                    <a:pt x="1893" y="5514"/>
                    <a:pt x="1960" y="5514"/>
                  </a:cubicBezTo>
                  <a:cubicBezTo>
                    <a:pt x="2027" y="5513"/>
                    <a:pt x="2079" y="5458"/>
                    <a:pt x="2078" y="5391"/>
                  </a:cubicBezTo>
                  <a:cubicBezTo>
                    <a:pt x="2069" y="4988"/>
                    <a:pt x="1969" y="4709"/>
                    <a:pt x="1780" y="4561"/>
                  </a:cubicBezTo>
                  <a:close/>
                  <a:moveTo>
                    <a:pt x="2002" y="6751"/>
                  </a:moveTo>
                  <a:cubicBezTo>
                    <a:pt x="2124" y="6801"/>
                    <a:pt x="2200" y="6867"/>
                    <a:pt x="2200" y="6939"/>
                  </a:cubicBezTo>
                  <a:cubicBezTo>
                    <a:pt x="2200" y="7043"/>
                    <a:pt x="2044" y="7134"/>
                    <a:pt x="1813" y="7185"/>
                  </a:cubicBezTo>
                  <a:cubicBezTo>
                    <a:pt x="1795" y="7190"/>
                    <a:pt x="1777" y="7195"/>
                    <a:pt x="1758" y="7197"/>
                  </a:cubicBezTo>
                  <a:cubicBezTo>
                    <a:pt x="1753" y="7198"/>
                    <a:pt x="1748" y="7198"/>
                    <a:pt x="1743" y="7198"/>
                  </a:cubicBezTo>
                  <a:cubicBezTo>
                    <a:pt x="1637" y="7217"/>
                    <a:pt x="1520" y="7228"/>
                    <a:pt x="1394" y="7228"/>
                  </a:cubicBezTo>
                  <a:cubicBezTo>
                    <a:pt x="950" y="7228"/>
                    <a:pt x="589" y="7098"/>
                    <a:pt x="589" y="6939"/>
                  </a:cubicBezTo>
                  <a:cubicBezTo>
                    <a:pt x="589" y="6861"/>
                    <a:pt x="678" y="6790"/>
                    <a:pt x="820" y="6739"/>
                  </a:cubicBezTo>
                  <a:lnTo>
                    <a:pt x="830" y="6602"/>
                  </a:lnTo>
                  <a:cubicBezTo>
                    <a:pt x="342" y="6681"/>
                    <a:pt x="0" y="6854"/>
                    <a:pt x="0" y="7058"/>
                  </a:cubicBezTo>
                  <a:cubicBezTo>
                    <a:pt x="0" y="7335"/>
                    <a:pt x="628" y="7560"/>
                    <a:pt x="1403" y="7560"/>
                  </a:cubicBezTo>
                  <a:cubicBezTo>
                    <a:pt x="2177" y="7560"/>
                    <a:pt x="2805" y="7335"/>
                    <a:pt x="2805" y="7058"/>
                  </a:cubicBezTo>
                  <a:cubicBezTo>
                    <a:pt x="2805" y="6855"/>
                    <a:pt x="2467" y="6682"/>
                    <a:pt x="1984" y="6603"/>
                  </a:cubicBezTo>
                  <a:lnTo>
                    <a:pt x="2002" y="67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8" name="iṣľïḓê"/>
            <p:cNvSpPr/>
            <p:nvPr/>
          </p:nvSpPr>
          <p:spPr bwMode="auto">
            <a:xfrm>
              <a:off x="5718028" y="3255640"/>
              <a:ext cx="726598" cy="662183"/>
            </a:xfrm>
            <a:custGeom>
              <a:avLst/>
              <a:gdLst>
                <a:gd name="connsiteX0" fmla="*/ 44661 w 726598"/>
                <a:gd name="connsiteY0" fmla="*/ 525624 h 662183"/>
                <a:gd name="connsiteX1" fmla="*/ 181220 w 726598"/>
                <a:gd name="connsiteY1" fmla="*/ 525624 h 662183"/>
                <a:gd name="connsiteX2" fmla="*/ 181220 w 726598"/>
                <a:gd name="connsiteY2" fmla="*/ 662183 h 662183"/>
                <a:gd name="connsiteX3" fmla="*/ 44661 w 726598"/>
                <a:gd name="connsiteY3" fmla="*/ 662183 h 662183"/>
                <a:gd name="connsiteX4" fmla="*/ 226740 w 726598"/>
                <a:gd name="connsiteY4" fmla="*/ 433725 h 662183"/>
                <a:gd name="connsiteX5" fmla="*/ 363299 w 726598"/>
                <a:gd name="connsiteY5" fmla="*/ 433725 h 662183"/>
                <a:gd name="connsiteX6" fmla="*/ 363299 w 726598"/>
                <a:gd name="connsiteY6" fmla="*/ 662182 h 662183"/>
                <a:gd name="connsiteX7" fmla="*/ 226740 w 726598"/>
                <a:gd name="connsiteY7" fmla="*/ 662182 h 662183"/>
                <a:gd name="connsiteX8" fmla="*/ 408819 w 726598"/>
                <a:gd name="connsiteY8" fmla="*/ 342686 h 662183"/>
                <a:gd name="connsiteX9" fmla="*/ 545378 w 726598"/>
                <a:gd name="connsiteY9" fmla="*/ 342686 h 662183"/>
                <a:gd name="connsiteX10" fmla="*/ 545378 w 726598"/>
                <a:gd name="connsiteY10" fmla="*/ 662182 h 662183"/>
                <a:gd name="connsiteX11" fmla="*/ 408819 w 726598"/>
                <a:gd name="connsiteY11" fmla="*/ 662182 h 662183"/>
                <a:gd name="connsiteX12" fmla="*/ 590898 w 726598"/>
                <a:gd name="connsiteY12" fmla="*/ 251646 h 662183"/>
                <a:gd name="connsiteX13" fmla="*/ 726598 w 726598"/>
                <a:gd name="connsiteY13" fmla="*/ 251646 h 662183"/>
                <a:gd name="connsiteX14" fmla="*/ 726598 w 726598"/>
                <a:gd name="connsiteY14" fmla="*/ 662182 h 662183"/>
                <a:gd name="connsiteX15" fmla="*/ 590898 w 726598"/>
                <a:gd name="connsiteY15" fmla="*/ 662182 h 662183"/>
                <a:gd name="connsiteX16" fmla="*/ 726598 w 726598"/>
                <a:gd name="connsiteY16" fmla="*/ 0 h 662183"/>
                <a:gd name="connsiteX17" fmla="*/ 726598 w 726598"/>
                <a:gd name="connsiteY17" fmla="*/ 68709 h 662183"/>
                <a:gd name="connsiteX18" fmla="*/ 647583 w 726598"/>
                <a:gd name="connsiteY18" fmla="*/ 148583 h 662183"/>
                <a:gd name="connsiteX19" fmla="*/ 511024 w 726598"/>
                <a:gd name="connsiteY19" fmla="*/ 148583 h 662183"/>
                <a:gd name="connsiteX20" fmla="*/ 317780 w 726598"/>
                <a:gd name="connsiteY20" fmla="*/ 286001 h 662183"/>
                <a:gd name="connsiteX21" fmla="*/ 226740 w 726598"/>
                <a:gd name="connsiteY21" fmla="*/ 239622 h 662183"/>
                <a:gd name="connsiteX22" fmla="*/ 0 w 726598"/>
                <a:gd name="connsiteY22" fmla="*/ 433725 h 662183"/>
                <a:gd name="connsiteX23" fmla="*/ 0 w 726598"/>
                <a:gd name="connsiteY23" fmla="*/ 377040 h 662183"/>
                <a:gd name="connsiteX24" fmla="*/ 226740 w 726598"/>
                <a:gd name="connsiteY24" fmla="*/ 182937 h 662183"/>
                <a:gd name="connsiteX25" fmla="*/ 317780 w 726598"/>
                <a:gd name="connsiteY25" fmla="*/ 228457 h 662183"/>
                <a:gd name="connsiteX26" fmla="*/ 488693 w 726598"/>
                <a:gd name="connsiteY26" fmla="*/ 103063 h 662183"/>
                <a:gd name="connsiteX27" fmla="*/ 624394 w 726598"/>
                <a:gd name="connsiteY27" fmla="*/ 103063 h 662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26598" h="662183">
                  <a:moveTo>
                    <a:pt x="44661" y="525624"/>
                  </a:moveTo>
                  <a:lnTo>
                    <a:pt x="181220" y="525624"/>
                  </a:lnTo>
                  <a:lnTo>
                    <a:pt x="181220" y="662183"/>
                  </a:lnTo>
                  <a:lnTo>
                    <a:pt x="44661" y="662183"/>
                  </a:lnTo>
                  <a:close/>
                  <a:moveTo>
                    <a:pt x="226740" y="433725"/>
                  </a:moveTo>
                  <a:lnTo>
                    <a:pt x="363299" y="433725"/>
                  </a:lnTo>
                  <a:lnTo>
                    <a:pt x="363299" y="662182"/>
                  </a:lnTo>
                  <a:lnTo>
                    <a:pt x="226740" y="662182"/>
                  </a:lnTo>
                  <a:close/>
                  <a:moveTo>
                    <a:pt x="408819" y="342686"/>
                  </a:moveTo>
                  <a:lnTo>
                    <a:pt x="545378" y="342686"/>
                  </a:lnTo>
                  <a:lnTo>
                    <a:pt x="545378" y="662182"/>
                  </a:lnTo>
                  <a:lnTo>
                    <a:pt x="408819" y="662182"/>
                  </a:lnTo>
                  <a:close/>
                  <a:moveTo>
                    <a:pt x="590898" y="251646"/>
                  </a:moveTo>
                  <a:lnTo>
                    <a:pt x="726598" y="251646"/>
                  </a:lnTo>
                  <a:lnTo>
                    <a:pt x="726598" y="662182"/>
                  </a:lnTo>
                  <a:lnTo>
                    <a:pt x="590898" y="662182"/>
                  </a:lnTo>
                  <a:close/>
                  <a:moveTo>
                    <a:pt x="726598" y="0"/>
                  </a:moveTo>
                  <a:lnTo>
                    <a:pt x="726598" y="68709"/>
                  </a:lnTo>
                  <a:lnTo>
                    <a:pt x="647583" y="148583"/>
                  </a:lnTo>
                  <a:lnTo>
                    <a:pt x="511024" y="148583"/>
                  </a:lnTo>
                  <a:lnTo>
                    <a:pt x="317780" y="286001"/>
                  </a:lnTo>
                  <a:lnTo>
                    <a:pt x="226740" y="239622"/>
                  </a:lnTo>
                  <a:lnTo>
                    <a:pt x="0" y="433725"/>
                  </a:lnTo>
                  <a:lnTo>
                    <a:pt x="0" y="377040"/>
                  </a:lnTo>
                  <a:lnTo>
                    <a:pt x="226740" y="182937"/>
                  </a:lnTo>
                  <a:lnTo>
                    <a:pt x="317780" y="228457"/>
                  </a:lnTo>
                  <a:lnTo>
                    <a:pt x="488693" y="103063"/>
                  </a:lnTo>
                  <a:lnTo>
                    <a:pt x="624394" y="10306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id-ID"/>
            </a:p>
          </p:txBody>
        </p:sp>
        <p:sp>
          <p:nvSpPr>
            <p:cNvPr id="19" name="íṡļîdê"/>
            <p:cNvSpPr txBox="1"/>
            <p:nvPr/>
          </p:nvSpPr>
          <p:spPr>
            <a:xfrm>
              <a:off x="8453813" y="2074786"/>
              <a:ext cx="2200516" cy="400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/>
            <a:p>
              <a:r>
                <a:rPr lang="en-US" altLang="zh-CN" sz="2000" b="1" dirty="0"/>
                <a:t>Text here</a:t>
              </a:r>
              <a:endParaRPr lang="id-ID" sz="2000" b="1" dirty="0"/>
            </a:p>
          </p:txBody>
        </p:sp>
        <p:sp>
          <p:nvSpPr>
            <p:cNvPr id="20" name="íṣľïdè"/>
            <p:cNvSpPr/>
            <p:nvPr/>
          </p:nvSpPr>
          <p:spPr>
            <a:xfrm>
              <a:off x="8453814" y="2474896"/>
              <a:ext cx="2200516" cy="568810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id-ID" sz="1100" dirty="0"/>
            </a:p>
          </p:txBody>
        </p:sp>
        <p:sp>
          <p:nvSpPr>
            <p:cNvPr id="21" name="íṥlïdé"/>
            <p:cNvSpPr txBox="1"/>
            <p:nvPr/>
          </p:nvSpPr>
          <p:spPr>
            <a:xfrm>
              <a:off x="8443750" y="4321519"/>
              <a:ext cx="2200516" cy="400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/>
            <a:p>
              <a:r>
                <a:rPr lang="en-US" altLang="zh-CN" sz="2000" b="1" dirty="0"/>
                <a:t>Text here</a:t>
              </a:r>
              <a:endParaRPr lang="id-ID" sz="2000" b="1" dirty="0"/>
            </a:p>
          </p:txBody>
        </p:sp>
        <p:sp>
          <p:nvSpPr>
            <p:cNvPr id="22" name="ïṥľïḑe"/>
            <p:cNvSpPr/>
            <p:nvPr/>
          </p:nvSpPr>
          <p:spPr>
            <a:xfrm>
              <a:off x="8443750" y="4721629"/>
              <a:ext cx="2200516" cy="568810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id-ID" sz="1100" dirty="0"/>
            </a:p>
          </p:txBody>
        </p:sp>
        <p:sp>
          <p:nvSpPr>
            <p:cNvPr id="23" name="iš1ïḍê"/>
            <p:cNvSpPr txBox="1"/>
            <p:nvPr/>
          </p:nvSpPr>
          <p:spPr>
            <a:xfrm>
              <a:off x="1621493" y="2074786"/>
              <a:ext cx="2200516" cy="400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/>
            <a:p>
              <a:pPr algn="r"/>
              <a:r>
                <a:rPr lang="en-US" altLang="zh-CN" sz="2000" b="1" dirty="0"/>
                <a:t>Text here</a:t>
              </a:r>
              <a:endParaRPr lang="id-ID" sz="2000" b="1" dirty="0"/>
            </a:p>
          </p:txBody>
        </p:sp>
        <p:sp>
          <p:nvSpPr>
            <p:cNvPr id="24" name="íṡ1iḋé"/>
            <p:cNvSpPr/>
            <p:nvPr/>
          </p:nvSpPr>
          <p:spPr>
            <a:xfrm>
              <a:off x="1621494" y="2474896"/>
              <a:ext cx="2200516" cy="569964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id-ID" sz="1100" dirty="0"/>
            </a:p>
          </p:txBody>
        </p:sp>
        <p:sp>
          <p:nvSpPr>
            <p:cNvPr id="25" name="íṩḷîḓe"/>
            <p:cNvSpPr txBox="1"/>
            <p:nvPr/>
          </p:nvSpPr>
          <p:spPr>
            <a:xfrm>
              <a:off x="1611430" y="4321519"/>
              <a:ext cx="2200516" cy="400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/>
            <a:p>
              <a:pPr algn="r"/>
              <a:r>
                <a:rPr lang="en-US" altLang="zh-CN" sz="2000" b="1" dirty="0"/>
                <a:t>Text here</a:t>
              </a:r>
              <a:endParaRPr lang="id-ID" sz="2000" b="1" dirty="0"/>
            </a:p>
          </p:txBody>
        </p:sp>
        <p:sp>
          <p:nvSpPr>
            <p:cNvPr id="26" name="îṣľíďe"/>
            <p:cNvSpPr/>
            <p:nvPr/>
          </p:nvSpPr>
          <p:spPr>
            <a:xfrm>
              <a:off x="1611430" y="4721629"/>
              <a:ext cx="2200516" cy="569964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id-ID" sz="1100" dirty="0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18647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059918" y="1686790"/>
            <a:ext cx="10386387" cy="4262490"/>
            <a:chOff x="1059918" y="1686790"/>
            <a:chExt cx="10386387" cy="4262490"/>
          </a:xfrm>
        </p:grpSpPr>
        <p:sp>
          <p:nvSpPr>
            <p:cNvPr id="6" name="iṧḻïdé"/>
            <p:cNvSpPr/>
            <p:nvPr/>
          </p:nvSpPr>
          <p:spPr bwMode="auto">
            <a:xfrm rot="8100000" flipH="1">
              <a:off x="8757968" y="2295199"/>
              <a:ext cx="1227047" cy="1227043"/>
            </a:xfrm>
            <a:custGeom>
              <a:avLst/>
              <a:gdLst/>
              <a:ahLst/>
              <a:cxnLst>
                <a:cxn ang="0">
                  <a:pos x="158" y="73"/>
                </a:cxn>
                <a:cxn ang="0">
                  <a:pos x="86" y="0"/>
                </a:cxn>
                <a:cxn ang="0">
                  <a:pos x="0" y="87"/>
                </a:cxn>
                <a:cxn ang="0">
                  <a:pos x="69" y="158"/>
                </a:cxn>
                <a:cxn ang="0">
                  <a:pos x="158" y="73"/>
                </a:cxn>
              </a:cxnLst>
              <a:rect l="0" t="0" r="r" b="b"/>
              <a:pathLst>
                <a:path w="158" h="158">
                  <a:moveTo>
                    <a:pt x="158" y="73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85" y="51"/>
                    <a:pt x="50" y="86"/>
                    <a:pt x="0" y="87"/>
                  </a:cubicBezTo>
                  <a:cubicBezTo>
                    <a:pt x="69" y="158"/>
                    <a:pt x="69" y="158"/>
                    <a:pt x="69" y="158"/>
                  </a:cubicBezTo>
                  <a:cubicBezTo>
                    <a:pt x="71" y="107"/>
                    <a:pt x="107" y="73"/>
                    <a:pt x="158" y="7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7" name="iṡlïḍe"/>
            <p:cNvSpPr/>
            <p:nvPr/>
          </p:nvSpPr>
          <p:spPr bwMode="auto">
            <a:xfrm>
              <a:off x="9677790" y="2238159"/>
              <a:ext cx="1341121" cy="134112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8" name="îśļídè"/>
            <p:cNvSpPr/>
            <p:nvPr/>
          </p:nvSpPr>
          <p:spPr bwMode="auto">
            <a:xfrm>
              <a:off x="9921024" y="2481388"/>
              <a:ext cx="854662" cy="8546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76200">
              <a:solidFill>
                <a:schemeClr val="bg1"/>
              </a:solidFill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9" name="í$1íḍê"/>
            <p:cNvSpPr/>
            <p:nvPr/>
          </p:nvSpPr>
          <p:spPr bwMode="auto">
            <a:xfrm rot="8100000" flipH="1">
              <a:off x="6208863" y="2180223"/>
              <a:ext cx="1457003" cy="1456999"/>
            </a:xfrm>
            <a:custGeom>
              <a:avLst/>
              <a:gdLst/>
              <a:ahLst/>
              <a:cxnLst>
                <a:cxn ang="0">
                  <a:pos x="158" y="73"/>
                </a:cxn>
                <a:cxn ang="0">
                  <a:pos x="86" y="0"/>
                </a:cxn>
                <a:cxn ang="0">
                  <a:pos x="0" y="87"/>
                </a:cxn>
                <a:cxn ang="0">
                  <a:pos x="69" y="158"/>
                </a:cxn>
                <a:cxn ang="0">
                  <a:pos x="158" y="73"/>
                </a:cxn>
              </a:cxnLst>
              <a:rect l="0" t="0" r="r" b="b"/>
              <a:pathLst>
                <a:path w="158" h="158">
                  <a:moveTo>
                    <a:pt x="158" y="73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85" y="51"/>
                    <a:pt x="50" y="86"/>
                    <a:pt x="0" y="87"/>
                  </a:cubicBezTo>
                  <a:cubicBezTo>
                    <a:pt x="69" y="158"/>
                    <a:pt x="69" y="158"/>
                    <a:pt x="69" y="158"/>
                  </a:cubicBezTo>
                  <a:cubicBezTo>
                    <a:pt x="71" y="107"/>
                    <a:pt x="107" y="73"/>
                    <a:pt x="158" y="7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0" name="ïṣlíďe"/>
            <p:cNvSpPr/>
            <p:nvPr/>
          </p:nvSpPr>
          <p:spPr bwMode="auto">
            <a:xfrm>
              <a:off x="7323408" y="2071457"/>
              <a:ext cx="1674530" cy="1674531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1" name="ïSḻiḑè"/>
            <p:cNvSpPr/>
            <p:nvPr/>
          </p:nvSpPr>
          <p:spPr bwMode="auto">
            <a:xfrm>
              <a:off x="7630697" y="2375153"/>
              <a:ext cx="1067135" cy="106713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76200">
              <a:solidFill>
                <a:schemeClr val="bg1"/>
              </a:solidFill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2" name="îṣ1íḋê"/>
            <p:cNvSpPr/>
            <p:nvPr/>
          </p:nvSpPr>
          <p:spPr bwMode="auto">
            <a:xfrm rot="5400000">
              <a:off x="9244402" y="2833635"/>
              <a:ext cx="150168" cy="150168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3" name="ïŝlîḑè"/>
            <p:cNvSpPr/>
            <p:nvPr/>
          </p:nvSpPr>
          <p:spPr bwMode="auto">
            <a:xfrm rot="8100000" flipH="1">
              <a:off x="3153571" y="2013328"/>
              <a:ext cx="1790789" cy="1790785"/>
            </a:xfrm>
            <a:custGeom>
              <a:avLst/>
              <a:gdLst/>
              <a:ahLst/>
              <a:cxnLst>
                <a:cxn ang="0">
                  <a:pos x="158" y="73"/>
                </a:cxn>
                <a:cxn ang="0">
                  <a:pos x="86" y="0"/>
                </a:cxn>
                <a:cxn ang="0">
                  <a:pos x="0" y="87"/>
                </a:cxn>
                <a:cxn ang="0">
                  <a:pos x="69" y="158"/>
                </a:cxn>
                <a:cxn ang="0">
                  <a:pos x="158" y="73"/>
                </a:cxn>
              </a:cxnLst>
              <a:rect l="0" t="0" r="r" b="b"/>
              <a:pathLst>
                <a:path w="158" h="158">
                  <a:moveTo>
                    <a:pt x="158" y="73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85" y="51"/>
                    <a:pt x="50" y="86"/>
                    <a:pt x="0" y="87"/>
                  </a:cubicBezTo>
                  <a:cubicBezTo>
                    <a:pt x="69" y="158"/>
                    <a:pt x="69" y="158"/>
                    <a:pt x="69" y="158"/>
                  </a:cubicBezTo>
                  <a:cubicBezTo>
                    <a:pt x="71" y="107"/>
                    <a:pt x="107" y="73"/>
                    <a:pt x="158" y="7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4" name="îślíďe"/>
            <p:cNvSpPr/>
            <p:nvPr/>
          </p:nvSpPr>
          <p:spPr bwMode="auto">
            <a:xfrm>
              <a:off x="4505448" y="1914547"/>
              <a:ext cx="1988346" cy="198834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5" name="ïšľidè"/>
            <p:cNvSpPr/>
            <p:nvPr/>
          </p:nvSpPr>
          <p:spPr bwMode="auto">
            <a:xfrm>
              <a:off x="4866061" y="2275159"/>
              <a:ext cx="1267122" cy="126712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76200">
              <a:solidFill>
                <a:schemeClr val="bg1"/>
              </a:solidFill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6" name="íşľídè"/>
            <p:cNvSpPr/>
            <p:nvPr/>
          </p:nvSpPr>
          <p:spPr bwMode="auto">
            <a:xfrm rot="5400000">
              <a:off x="6776488" y="2801455"/>
              <a:ext cx="214526" cy="214526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7" name="iṣḷíḓè"/>
            <p:cNvSpPr/>
            <p:nvPr/>
          </p:nvSpPr>
          <p:spPr bwMode="auto">
            <a:xfrm>
              <a:off x="1059918" y="1686790"/>
              <a:ext cx="2443859" cy="2443859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8" name="íşḻíḍé"/>
            <p:cNvSpPr/>
            <p:nvPr/>
          </p:nvSpPr>
          <p:spPr bwMode="auto">
            <a:xfrm>
              <a:off x="1503145" y="2130015"/>
              <a:ext cx="1557409" cy="1557409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19" name="îś1ïḑé"/>
            <p:cNvSpPr/>
            <p:nvPr/>
          </p:nvSpPr>
          <p:spPr bwMode="auto">
            <a:xfrm rot="5400000">
              <a:off x="3719736" y="2780004"/>
              <a:ext cx="257430" cy="257430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20" name="ïṥ1ïḋé"/>
            <p:cNvSpPr/>
            <p:nvPr/>
          </p:nvSpPr>
          <p:spPr bwMode="auto">
            <a:xfrm>
              <a:off x="1876533" y="2475418"/>
              <a:ext cx="810632" cy="809566"/>
            </a:xfrm>
            <a:custGeom>
              <a:avLst/>
              <a:gdLst>
                <a:gd name="connsiteX0" fmla="*/ 86413 w 591547"/>
                <a:gd name="connsiteY0" fmla="*/ 515758 h 590770"/>
                <a:gd name="connsiteX1" fmla="*/ 171919 w 591547"/>
                <a:gd name="connsiteY1" fmla="*/ 515758 h 590770"/>
                <a:gd name="connsiteX2" fmla="*/ 171919 w 591547"/>
                <a:gd name="connsiteY2" fmla="*/ 537523 h 590770"/>
                <a:gd name="connsiteX3" fmla="*/ 86413 w 591547"/>
                <a:gd name="connsiteY3" fmla="*/ 537523 h 590770"/>
                <a:gd name="connsiteX4" fmla="*/ 86413 w 591547"/>
                <a:gd name="connsiteY4" fmla="*/ 461733 h 590770"/>
                <a:gd name="connsiteX5" fmla="*/ 171919 w 591547"/>
                <a:gd name="connsiteY5" fmla="*/ 461733 h 590770"/>
                <a:gd name="connsiteX6" fmla="*/ 171919 w 591547"/>
                <a:gd name="connsiteY6" fmla="*/ 483498 h 590770"/>
                <a:gd name="connsiteX7" fmla="*/ 86413 w 591547"/>
                <a:gd name="connsiteY7" fmla="*/ 483498 h 590770"/>
                <a:gd name="connsiteX8" fmla="*/ 86413 w 591547"/>
                <a:gd name="connsiteY8" fmla="*/ 408616 h 590770"/>
                <a:gd name="connsiteX9" fmla="*/ 171919 w 591547"/>
                <a:gd name="connsiteY9" fmla="*/ 408616 h 590770"/>
                <a:gd name="connsiteX10" fmla="*/ 171919 w 591547"/>
                <a:gd name="connsiteY10" fmla="*/ 429474 h 590770"/>
                <a:gd name="connsiteX11" fmla="*/ 86413 w 591547"/>
                <a:gd name="connsiteY11" fmla="*/ 429474 h 590770"/>
                <a:gd name="connsiteX12" fmla="*/ 204177 w 591547"/>
                <a:gd name="connsiteY12" fmla="*/ 357041 h 590770"/>
                <a:gd name="connsiteX13" fmla="*/ 204177 w 591547"/>
                <a:gd name="connsiteY13" fmla="*/ 569815 h 590770"/>
                <a:gd name="connsiteX14" fmla="*/ 333300 w 591547"/>
                <a:gd name="connsiteY14" fmla="*/ 569815 h 590770"/>
                <a:gd name="connsiteX15" fmla="*/ 333300 w 591547"/>
                <a:gd name="connsiteY15" fmla="*/ 382026 h 590770"/>
                <a:gd name="connsiteX16" fmla="*/ 183194 w 591547"/>
                <a:gd name="connsiteY16" fmla="*/ 357041 h 590770"/>
                <a:gd name="connsiteX17" fmla="*/ 75053 w 591547"/>
                <a:gd name="connsiteY17" fmla="*/ 382026 h 590770"/>
                <a:gd name="connsiteX18" fmla="*/ 75053 w 591547"/>
                <a:gd name="connsiteY18" fmla="*/ 569815 h 590770"/>
                <a:gd name="connsiteX19" fmla="*/ 183194 w 591547"/>
                <a:gd name="connsiteY19" fmla="*/ 569815 h 590770"/>
                <a:gd name="connsiteX20" fmla="*/ 247709 w 591547"/>
                <a:gd name="connsiteY20" fmla="*/ 311838 h 590770"/>
                <a:gd name="connsiteX21" fmla="*/ 322851 w 591547"/>
                <a:gd name="connsiteY21" fmla="*/ 311838 h 590770"/>
                <a:gd name="connsiteX22" fmla="*/ 322851 w 591547"/>
                <a:gd name="connsiteY22" fmla="*/ 332826 h 590770"/>
                <a:gd name="connsiteX23" fmla="*/ 247709 w 591547"/>
                <a:gd name="connsiteY23" fmla="*/ 332826 h 590770"/>
                <a:gd name="connsiteX24" fmla="*/ 247709 w 591547"/>
                <a:gd name="connsiteY24" fmla="*/ 257944 h 590770"/>
                <a:gd name="connsiteX25" fmla="*/ 322851 w 591547"/>
                <a:gd name="connsiteY25" fmla="*/ 257944 h 590770"/>
                <a:gd name="connsiteX26" fmla="*/ 322851 w 591547"/>
                <a:gd name="connsiteY26" fmla="*/ 279580 h 590770"/>
                <a:gd name="connsiteX27" fmla="*/ 247709 w 591547"/>
                <a:gd name="connsiteY27" fmla="*/ 279580 h 590770"/>
                <a:gd name="connsiteX28" fmla="*/ 247709 w 591547"/>
                <a:gd name="connsiteY28" fmla="*/ 203919 h 590770"/>
                <a:gd name="connsiteX29" fmla="*/ 322851 w 591547"/>
                <a:gd name="connsiteY29" fmla="*/ 203919 h 590770"/>
                <a:gd name="connsiteX30" fmla="*/ 322851 w 591547"/>
                <a:gd name="connsiteY30" fmla="*/ 225684 h 590770"/>
                <a:gd name="connsiteX31" fmla="*/ 247709 w 591547"/>
                <a:gd name="connsiteY31" fmla="*/ 225684 h 590770"/>
                <a:gd name="connsiteX32" fmla="*/ 247709 w 591547"/>
                <a:gd name="connsiteY32" fmla="*/ 150672 h 590770"/>
                <a:gd name="connsiteX33" fmla="*/ 322851 w 591547"/>
                <a:gd name="connsiteY33" fmla="*/ 150672 h 590770"/>
                <a:gd name="connsiteX34" fmla="*/ 322851 w 591547"/>
                <a:gd name="connsiteY34" fmla="*/ 171660 h 590770"/>
                <a:gd name="connsiteX35" fmla="*/ 247709 w 591547"/>
                <a:gd name="connsiteY35" fmla="*/ 171660 h 590770"/>
                <a:gd name="connsiteX36" fmla="*/ 355090 w 591547"/>
                <a:gd name="connsiteY36" fmla="*/ 102357 h 590770"/>
                <a:gd name="connsiteX37" fmla="*/ 355090 w 591547"/>
                <a:gd name="connsiteY37" fmla="*/ 373160 h 590770"/>
                <a:gd name="connsiteX38" fmla="*/ 355090 w 591547"/>
                <a:gd name="connsiteY38" fmla="*/ 376384 h 590770"/>
                <a:gd name="connsiteX39" fmla="*/ 355090 w 591547"/>
                <a:gd name="connsiteY39" fmla="*/ 569815 h 590770"/>
                <a:gd name="connsiteX40" fmla="*/ 484213 w 591547"/>
                <a:gd name="connsiteY40" fmla="*/ 569815 h 590770"/>
                <a:gd name="connsiteX41" fmla="*/ 484213 w 591547"/>
                <a:gd name="connsiteY41" fmla="*/ 154744 h 590770"/>
                <a:gd name="connsiteX42" fmla="*/ 333300 w 591547"/>
                <a:gd name="connsiteY42" fmla="*/ 99939 h 590770"/>
                <a:gd name="connsiteX43" fmla="*/ 236458 w 591547"/>
                <a:gd name="connsiteY43" fmla="*/ 125730 h 590770"/>
                <a:gd name="connsiteX44" fmla="*/ 236458 w 591547"/>
                <a:gd name="connsiteY44" fmla="*/ 341728 h 590770"/>
                <a:gd name="connsiteX45" fmla="*/ 333300 w 591547"/>
                <a:gd name="connsiteY45" fmla="*/ 360265 h 590770"/>
                <a:gd name="connsiteX46" fmla="*/ 397862 w 591547"/>
                <a:gd name="connsiteY46" fmla="*/ 21761 h 590770"/>
                <a:gd name="connsiteX47" fmla="*/ 387371 w 591547"/>
                <a:gd name="connsiteY47" fmla="*/ 32238 h 590770"/>
                <a:gd name="connsiteX48" fmla="*/ 397862 w 591547"/>
                <a:gd name="connsiteY48" fmla="*/ 42716 h 590770"/>
                <a:gd name="connsiteX49" fmla="*/ 409160 w 591547"/>
                <a:gd name="connsiteY49" fmla="*/ 32238 h 590770"/>
                <a:gd name="connsiteX50" fmla="*/ 397862 w 591547"/>
                <a:gd name="connsiteY50" fmla="*/ 21761 h 590770"/>
                <a:gd name="connsiteX51" fmla="*/ 397862 w 591547"/>
                <a:gd name="connsiteY51" fmla="*/ 0 h 590770"/>
                <a:gd name="connsiteX52" fmla="*/ 430143 w 591547"/>
                <a:gd name="connsiteY52" fmla="*/ 32238 h 590770"/>
                <a:gd name="connsiteX53" fmla="*/ 409160 w 591547"/>
                <a:gd name="connsiteY53" fmla="*/ 62865 h 590770"/>
                <a:gd name="connsiteX54" fmla="*/ 409160 w 591547"/>
                <a:gd name="connsiteY54" fmla="*/ 100745 h 590770"/>
                <a:gd name="connsiteX55" fmla="*/ 498740 w 591547"/>
                <a:gd name="connsiteY55" fmla="*/ 137819 h 590770"/>
                <a:gd name="connsiteX56" fmla="*/ 506003 w 591547"/>
                <a:gd name="connsiteY56" fmla="*/ 147491 h 590770"/>
                <a:gd name="connsiteX57" fmla="*/ 506003 w 591547"/>
                <a:gd name="connsiteY57" fmla="*/ 569815 h 590770"/>
                <a:gd name="connsiteX58" fmla="*/ 591547 w 591547"/>
                <a:gd name="connsiteY58" fmla="*/ 569815 h 590770"/>
                <a:gd name="connsiteX59" fmla="*/ 591547 w 591547"/>
                <a:gd name="connsiteY59" fmla="*/ 590770 h 590770"/>
                <a:gd name="connsiteX60" fmla="*/ 494705 w 591547"/>
                <a:gd name="connsiteY60" fmla="*/ 590770 h 590770"/>
                <a:gd name="connsiteX61" fmla="*/ 344598 w 591547"/>
                <a:gd name="connsiteY61" fmla="*/ 590770 h 590770"/>
                <a:gd name="connsiteX62" fmla="*/ 193685 w 591547"/>
                <a:gd name="connsiteY62" fmla="*/ 590770 h 590770"/>
                <a:gd name="connsiteX63" fmla="*/ 64562 w 591547"/>
                <a:gd name="connsiteY63" fmla="*/ 590770 h 590770"/>
                <a:gd name="connsiteX64" fmla="*/ 0 w 591547"/>
                <a:gd name="connsiteY64" fmla="*/ 590770 h 590770"/>
                <a:gd name="connsiteX65" fmla="*/ 0 w 591547"/>
                <a:gd name="connsiteY65" fmla="*/ 569815 h 590770"/>
                <a:gd name="connsiteX66" fmla="*/ 54070 w 591547"/>
                <a:gd name="connsiteY66" fmla="*/ 569815 h 590770"/>
                <a:gd name="connsiteX67" fmla="*/ 54070 w 591547"/>
                <a:gd name="connsiteY67" fmla="*/ 373160 h 590770"/>
                <a:gd name="connsiteX68" fmla="*/ 62141 w 591547"/>
                <a:gd name="connsiteY68" fmla="*/ 362683 h 590770"/>
                <a:gd name="connsiteX69" fmla="*/ 191264 w 591547"/>
                <a:gd name="connsiteY69" fmla="*/ 333668 h 590770"/>
                <a:gd name="connsiteX70" fmla="*/ 195299 w 591547"/>
                <a:gd name="connsiteY70" fmla="*/ 333668 h 590770"/>
                <a:gd name="connsiteX71" fmla="*/ 196106 w 591547"/>
                <a:gd name="connsiteY71" fmla="*/ 333668 h 590770"/>
                <a:gd name="connsiteX72" fmla="*/ 215475 w 591547"/>
                <a:gd name="connsiteY72" fmla="*/ 336892 h 590770"/>
                <a:gd name="connsiteX73" fmla="*/ 215475 w 591547"/>
                <a:gd name="connsiteY73" fmla="*/ 116864 h 590770"/>
                <a:gd name="connsiteX74" fmla="*/ 223545 w 591547"/>
                <a:gd name="connsiteY74" fmla="*/ 106387 h 590770"/>
                <a:gd name="connsiteX75" fmla="*/ 341370 w 591547"/>
                <a:gd name="connsiteY75" fmla="*/ 75760 h 590770"/>
                <a:gd name="connsiteX76" fmla="*/ 342984 w 591547"/>
                <a:gd name="connsiteY76" fmla="*/ 75760 h 590770"/>
                <a:gd name="connsiteX77" fmla="*/ 345405 w 591547"/>
                <a:gd name="connsiteY77" fmla="*/ 75760 h 590770"/>
                <a:gd name="connsiteX78" fmla="*/ 347020 w 591547"/>
                <a:gd name="connsiteY78" fmla="*/ 75760 h 590770"/>
                <a:gd name="connsiteX79" fmla="*/ 348634 w 591547"/>
                <a:gd name="connsiteY79" fmla="*/ 75760 h 590770"/>
                <a:gd name="connsiteX80" fmla="*/ 387371 w 591547"/>
                <a:gd name="connsiteY80" fmla="*/ 91879 h 590770"/>
                <a:gd name="connsiteX81" fmla="*/ 387371 w 591547"/>
                <a:gd name="connsiteY81" fmla="*/ 62865 h 590770"/>
                <a:gd name="connsiteX82" fmla="*/ 365581 w 591547"/>
                <a:gd name="connsiteY82" fmla="*/ 32238 h 590770"/>
                <a:gd name="connsiteX83" fmla="*/ 397862 w 591547"/>
                <a:gd name="connsiteY83" fmla="*/ 0 h 590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91547" h="590770">
                  <a:moveTo>
                    <a:pt x="86413" y="515758"/>
                  </a:moveTo>
                  <a:lnTo>
                    <a:pt x="171919" y="515758"/>
                  </a:lnTo>
                  <a:lnTo>
                    <a:pt x="171919" y="537523"/>
                  </a:lnTo>
                  <a:lnTo>
                    <a:pt x="86413" y="537523"/>
                  </a:lnTo>
                  <a:close/>
                  <a:moveTo>
                    <a:pt x="86413" y="461733"/>
                  </a:moveTo>
                  <a:lnTo>
                    <a:pt x="171919" y="461733"/>
                  </a:lnTo>
                  <a:lnTo>
                    <a:pt x="171919" y="483498"/>
                  </a:lnTo>
                  <a:lnTo>
                    <a:pt x="86413" y="483498"/>
                  </a:lnTo>
                  <a:close/>
                  <a:moveTo>
                    <a:pt x="86413" y="408616"/>
                  </a:moveTo>
                  <a:lnTo>
                    <a:pt x="171919" y="408616"/>
                  </a:lnTo>
                  <a:lnTo>
                    <a:pt x="171919" y="429474"/>
                  </a:lnTo>
                  <a:lnTo>
                    <a:pt x="86413" y="429474"/>
                  </a:lnTo>
                  <a:close/>
                  <a:moveTo>
                    <a:pt x="204177" y="357041"/>
                  </a:moveTo>
                  <a:lnTo>
                    <a:pt x="204177" y="569815"/>
                  </a:lnTo>
                  <a:lnTo>
                    <a:pt x="333300" y="569815"/>
                  </a:lnTo>
                  <a:lnTo>
                    <a:pt x="333300" y="382026"/>
                  </a:lnTo>
                  <a:close/>
                  <a:moveTo>
                    <a:pt x="183194" y="357041"/>
                  </a:moveTo>
                  <a:lnTo>
                    <a:pt x="75053" y="382026"/>
                  </a:lnTo>
                  <a:lnTo>
                    <a:pt x="75053" y="569815"/>
                  </a:lnTo>
                  <a:lnTo>
                    <a:pt x="183194" y="569815"/>
                  </a:lnTo>
                  <a:close/>
                  <a:moveTo>
                    <a:pt x="247709" y="311838"/>
                  </a:moveTo>
                  <a:lnTo>
                    <a:pt x="322851" y="311838"/>
                  </a:lnTo>
                  <a:lnTo>
                    <a:pt x="322851" y="332826"/>
                  </a:lnTo>
                  <a:lnTo>
                    <a:pt x="247709" y="332826"/>
                  </a:lnTo>
                  <a:close/>
                  <a:moveTo>
                    <a:pt x="247709" y="257944"/>
                  </a:moveTo>
                  <a:lnTo>
                    <a:pt x="322851" y="257944"/>
                  </a:lnTo>
                  <a:lnTo>
                    <a:pt x="322851" y="279580"/>
                  </a:lnTo>
                  <a:lnTo>
                    <a:pt x="247709" y="279580"/>
                  </a:lnTo>
                  <a:close/>
                  <a:moveTo>
                    <a:pt x="247709" y="203919"/>
                  </a:moveTo>
                  <a:lnTo>
                    <a:pt x="322851" y="203919"/>
                  </a:lnTo>
                  <a:lnTo>
                    <a:pt x="322851" y="225684"/>
                  </a:lnTo>
                  <a:lnTo>
                    <a:pt x="247709" y="225684"/>
                  </a:lnTo>
                  <a:close/>
                  <a:moveTo>
                    <a:pt x="247709" y="150672"/>
                  </a:moveTo>
                  <a:lnTo>
                    <a:pt x="322851" y="150672"/>
                  </a:lnTo>
                  <a:lnTo>
                    <a:pt x="322851" y="171660"/>
                  </a:lnTo>
                  <a:lnTo>
                    <a:pt x="247709" y="171660"/>
                  </a:lnTo>
                  <a:close/>
                  <a:moveTo>
                    <a:pt x="355090" y="102357"/>
                  </a:moveTo>
                  <a:lnTo>
                    <a:pt x="355090" y="373160"/>
                  </a:lnTo>
                  <a:lnTo>
                    <a:pt x="355090" y="376384"/>
                  </a:lnTo>
                  <a:lnTo>
                    <a:pt x="355090" y="569815"/>
                  </a:lnTo>
                  <a:lnTo>
                    <a:pt x="484213" y="569815"/>
                  </a:lnTo>
                  <a:lnTo>
                    <a:pt x="484213" y="154744"/>
                  </a:lnTo>
                  <a:close/>
                  <a:moveTo>
                    <a:pt x="333300" y="99939"/>
                  </a:moveTo>
                  <a:lnTo>
                    <a:pt x="236458" y="125730"/>
                  </a:lnTo>
                  <a:lnTo>
                    <a:pt x="236458" y="341728"/>
                  </a:lnTo>
                  <a:lnTo>
                    <a:pt x="333300" y="360265"/>
                  </a:lnTo>
                  <a:close/>
                  <a:moveTo>
                    <a:pt x="397862" y="21761"/>
                  </a:moveTo>
                  <a:cubicBezTo>
                    <a:pt x="392213" y="21761"/>
                    <a:pt x="387371" y="26596"/>
                    <a:pt x="387371" y="32238"/>
                  </a:cubicBezTo>
                  <a:cubicBezTo>
                    <a:pt x="387371" y="37880"/>
                    <a:pt x="392213" y="42716"/>
                    <a:pt x="397862" y="42716"/>
                  </a:cubicBezTo>
                  <a:cubicBezTo>
                    <a:pt x="404318" y="42716"/>
                    <a:pt x="409160" y="37880"/>
                    <a:pt x="409160" y="32238"/>
                  </a:cubicBezTo>
                  <a:cubicBezTo>
                    <a:pt x="409160" y="26596"/>
                    <a:pt x="404318" y="21761"/>
                    <a:pt x="397862" y="21761"/>
                  </a:cubicBezTo>
                  <a:close/>
                  <a:moveTo>
                    <a:pt x="397862" y="0"/>
                  </a:moveTo>
                  <a:cubicBezTo>
                    <a:pt x="415616" y="0"/>
                    <a:pt x="430143" y="14507"/>
                    <a:pt x="430143" y="32238"/>
                  </a:cubicBezTo>
                  <a:cubicBezTo>
                    <a:pt x="430143" y="45940"/>
                    <a:pt x="421266" y="58029"/>
                    <a:pt x="409160" y="62865"/>
                  </a:cubicBezTo>
                  <a:lnTo>
                    <a:pt x="409160" y="100745"/>
                  </a:lnTo>
                  <a:lnTo>
                    <a:pt x="498740" y="137819"/>
                  </a:lnTo>
                  <a:cubicBezTo>
                    <a:pt x="502775" y="139431"/>
                    <a:pt x="506003" y="143461"/>
                    <a:pt x="506003" y="147491"/>
                  </a:cubicBezTo>
                  <a:lnTo>
                    <a:pt x="506003" y="569815"/>
                  </a:lnTo>
                  <a:lnTo>
                    <a:pt x="591547" y="569815"/>
                  </a:lnTo>
                  <a:lnTo>
                    <a:pt x="591547" y="590770"/>
                  </a:lnTo>
                  <a:lnTo>
                    <a:pt x="494705" y="590770"/>
                  </a:lnTo>
                  <a:lnTo>
                    <a:pt x="344598" y="590770"/>
                  </a:lnTo>
                  <a:lnTo>
                    <a:pt x="193685" y="590770"/>
                  </a:lnTo>
                  <a:lnTo>
                    <a:pt x="64562" y="590770"/>
                  </a:lnTo>
                  <a:lnTo>
                    <a:pt x="0" y="590770"/>
                  </a:lnTo>
                  <a:lnTo>
                    <a:pt x="0" y="569815"/>
                  </a:lnTo>
                  <a:lnTo>
                    <a:pt x="54070" y="569815"/>
                  </a:lnTo>
                  <a:lnTo>
                    <a:pt x="54070" y="373160"/>
                  </a:lnTo>
                  <a:cubicBezTo>
                    <a:pt x="54070" y="368324"/>
                    <a:pt x="57298" y="364294"/>
                    <a:pt x="62141" y="362683"/>
                  </a:cubicBezTo>
                  <a:lnTo>
                    <a:pt x="191264" y="333668"/>
                  </a:lnTo>
                  <a:cubicBezTo>
                    <a:pt x="192878" y="332862"/>
                    <a:pt x="194492" y="332862"/>
                    <a:pt x="195299" y="333668"/>
                  </a:cubicBezTo>
                  <a:cubicBezTo>
                    <a:pt x="196106" y="333668"/>
                    <a:pt x="196106" y="333668"/>
                    <a:pt x="196106" y="333668"/>
                  </a:cubicBezTo>
                  <a:lnTo>
                    <a:pt x="215475" y="336892"/>
                  </a:lnTo>
                  <a:lnTo>
                    <a:pt x="215475" y="116864"/>
                  </a:lnTo>
                  <a:cubicBezTo>
                    <a:pt x="215475" y="112028"/>
                    <a:pt x="218703" y="107999"/>
                    <a:pt x="223545" y="106387"/>
                  </a:cubicBezTo>
                  <a:lnTo>
                    <a:pt x="341370" y="75760"/>
                  </a:lnTo>
                  <a:cubicBezTo>
                    <a:pt x="342177" y="75760"/>
                    <a:pt x="342177" y="75760"/>
                    <a:pt x="342984" y="75760"/>
                  </a:cubicBezTo>
                  <a:cubicBezTo>
                    <a:pt x="343791" y="75760"/>
                    <a:pt x="344598" y="74954"/>
                    <a:pt x="345405" y="75760"/>
                  </a:cubicBezTo>
                  <a:cubicBezTo>
                    <a:pt x="346213" y="75760"/>
                    <a:pt x="347020" y="75760"/>
                    <a:pt x="347020" y="75760"/>
                  </a:cubicBezTo>
                  <a:cubicBezTo>
                    <a:pt x="347827" y="75760"/>
                    <a:pt x="347827" y="75760"/>
                    <a:pt x="348634" y="75760"/>
                  </a:cubicBezTo>
                  <a:lnTo>
                    <a:pt x="387371" y="91879"/>
                  </a:lnTo>
                  <a:lnTo>
                    <a:pt x="387371" y="62865"/>
                  </a:lnTo>
                  <a:cubicBezTo>
                    <a:pt x="375265" y="58029"/>
                    <a:pt x="365581" y="45940"/>
                    <a:pt x="365581" y="32238"/>
                  </a:cubicBezTo>
                  <a:cubicBezTo>
                    <a:pt x="365581" y="14507"/>
                    <a:pt x="380107" y="0"/>
                    <a:pt x="3978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21" name="ïṣľîďè"/>
            <p:cNvSpPr/>
            <p:nvPr/>
          </p:nvSpPr>
          <p:spPr bwMode="auto">
            <a:xfrm>
              <a:off x="5104888" y="2618821"/>
              <a:ext cx="724412" cy="522761"/>
            </a:xfrm>
            <a:custGeom>
              <a:avLst/>
              <a:gdLst>
                <a:gd name="connsiteX0" fmla="*/ 91000 w 605879"/>
                <a:gd name="connsiteY0" fmla="*/ 173662 h 437224"/>
                <a:gd name="connsiteX1" fmla="*/ 331193 w 605879"/>
                <a:gd name="connsiteY1" fmla="*/ 173662 h 437224"/>
                <a:gd name="connsiteX2" fmla="*/ 342454 w 605879"/>
                <a:gd name="connsiteY2" fmla="*/ 184882 h 437224"/>
                <a:gd name="connsiteX3" fmla="*/ 331193 w 605879"/>
                <a:gd name="connsiteY3" fmla="*/ 196102 h 437224"/>
                <a:gd name="connsiteX4" fmla="*/ 91000 w 605879"/>
                <a:gd name="connsiteY4" fmla="*/ 196102 h 437224"/>
                <a:gd name="connsiteX5" fmla="*/ 79739 w 605879"/>
                <a:gd name="connsiteY5" fmla="*/ 184882 h 437224"/>
                <a:gd name="connsiteX6" fmla="*/ 91000 w 605879"/>
                <a:gd name="connsiteY6" fmla="*/ 173662 h 437224"/>
                <a:gd name="connsiteX7" fmla="*/ 421630 w 605879"/>
                <a:gd name="connsiteY7" fmla="*/ 131441 h 437224"/>
                <a:gd name="connsiteX8" fmla="*/ 423552 w 605879"/>
                <a:gd name="connsiteY8" fmla="*/ 152274 h 437224"/>
                <a:gd name="connsiteX9" fmla="*/ 275961 w 605879"/>
                <a:gd name="connsiteY9" fmla="*/ 300986 h 437224"/>
                <a:gd name="connsiteX10" fmla="*/ 408175 w 605879"/>
                <a:gd name="connsiteY10" fmla="*/ 358277 h 437224"/>
                <a:gd name="connsiteX11" fmla="*/ 418060 w 605879"/>
                <a:gd name="connsiteY11" fmla="*/ 365267 h 437224"/>
                <a:gd name="connsiteX12" fmla="*/ 488218 w 605879"/>
                <a:gd name="connsiteY12" fmla="*/ 410360 h 437224"/>
                <a:gd name="connsiteX13" fmla="*/ 474214 w 605879"/>
                <a:gd name="connsiteY13" fmla="*/ 363348 h 437224"/>
                <a:gd name="connsiteX14" fmla="*/ 482039 w 605879"/>
                <a:gd name="connsiteY14" fmla="*/ 349916 h 437224"/>
                <a:gd name="connsiteX15" fmla="*/ 583363 w 605879"/>
                <a:gd name="connsiteY15" fmla="*/ 244928 h 437224"/>
                <a:gd name="connsiteX16" fmla="*/ 421630 w 605879"/>
                <a:gd name="connsiteY16" fmla="*/ 131441 h 437224"/>
                <a:gd name="connsiteX17" fmla="*/ 75898 w 605879"/>
                <a:gd name="connsiteY17" fmla="*/ 120173 h 437224"/>
                <a:gd name="connsiteX18" fmla="*/ 340509 w 605879"/>
                <a:gd name="connsiteY18" fmla="*/ 120173 h 437224"/>
                <a:gd name="connsiteX19" fmla="*/ 351769 w 605879"/>
                <a:gd name="connsiteY19" fmla="*/ 131428 h 437224"/>
                <a:gd name="connsiteX20" fmla="*/ 340509 w 605879"/>
                <a:gd name="connsiteY20" fmla="*/ 142683 h 437224"/>
                <a:gd name="connsiteX21" fmla="*/ 75898 w 605879"/>
                <a:gd name="connsiteY21" fmla="*/ 142683 h 437224"/>
                <a:gd name="connsiteX22" fmla="*/ 64638 w 605879"/>
                <a:gd name="connsiteY22" fmla="*/ 131428 h 437224"/>
                <a:gd name="connsiteX23" fmla="*/ 75898 w 605879"/>
                <a:gd name="connsiteY23" fmla="*/ 120173 h 437224"/>
                <a:gd name="connsiteX24" fmla="*/ 210609 w 605879"/>
                <a:gd name="connsiteY24" fmla="*/ 22478 h 437224"/>
                <a:gd name="connsiteX25" fmla="*/ 22516 w 605879"/>
                <a:gd name="connsiteY25" fmla="*/ 153508 h 437224"/>
                <a:gd name="connsiteX26" fmla="*/ 139216 w 605879"/>
                <a:gd name="connsiteY26" fmla="*/ 274807 h 437224"/>
                <a:gd name="connsiteX27" fmla="*/ 147042 w 605879"/>
                <a:gd name="connsiteY27" fmla="*/ 288102 h 437224"/>
                <a:gd name="connsiteX28" fmla="*/ 130017 w 605879"/>
                <a:gd name="connsiteY28" fmla="*/ 344297 h 437224"/>
                <a:gd name="connsiteX29" fmla="*/ 214041 w 605879"/>
                <a:gd name="connsiteY29" fmla="*/ 291254 h 437224"/>
                <a:gd name="connsiteX30" fmla="*/ 223927 w 605879"/>
                <a:gd name="connsiteY30" fmla="*/ 284264 h 437224"/>
                <a:gd name="connsiteX31" fmla="*/ 398839 w 605879"/>
                <a:gd name="connsiteY31" fmla="*/ 152960 h 437224"/>
                <a:gd name="connsiteX32" fmla="*/ 369596 w 605879"/>
                <a:gd name="connsiteY32" fmla="*/ 80592 h 437224"/>
                <a:gd name="connsiteX33" fmla="*/ 210609 w 605879"/>
                <a:gd name="connsiteY33" fmla="*/ 22478 h 437224"/>
                <a:gd name="connsiteX34" fmla="*/ 210609 w 605879"/>
                <a:gd name="connsiteY34" fmla="*/ 0 h 437224"/>
                <a:gd name="connsiteX35" fmla="*/ 385796 w 605879"/>
                <a:gd name="connsiteY35" fmla="*/ 64967 h 437224"/>
                <a:gd name="connsiteX36" fmla="*/ 414079 w 605879"/>
                <a:gd name="connsiteY36" fmla="*/ 109100 h 437224"/>
                <a:gd name="connsiteX37" fmla="*/ 419845 w 605879"/>
                <a:gd name="connsiteY37" fmla="*/ 108963 h 437224"/>
                <a:gd name="connsiteX38" fmla="*/ 605879 w 605879"/>
                <a:gd name="connsiteY38" fmla="*/ 244928 h 437224"/>
                <a:gd name="connsiteX39" fmla="*/ 498515 w 605879"/>
                <a:gd name="connsiteY39" fmla="*/ 368420 h 437224"/>
                <a:gd name="connsiteX40" fmla="*/ 516088 w 605879"/>
                <a:gd name="connsiteY40" fmla="*/ 414609 h 437224"/>
                <a:gd name="connsiteX41" fmla="*/ 522953 w 605879"/>
                <a:gd name="connsiteY41" fmla="*/ 428178 h 437224"/>
                <a:gd name="connsiteX42" fmla="*/ 510185 w 605879"/>
                <a:gd name="connsiteY42" fmla="*/ 437224 h 437224"/>
                <a:gd name="connsiteX43" fmla="*/ 400487 w 605879"/>
                <a:gd name="connsiteY43" fmla="*/ 380344 h 437224"/>
                <a:gd name="connsiteX44" fmla="*/ 250836 w 605879"/>
                <a:gd name="connsiteY44" fmla="*/ 304275 h 437224"/>
                <a:gd name="connsiteX45" fmla="*/ 231752 w 605879"/>
                <a:gd name="connsiteY45" fmla="*/ 306331 h 437224"/>
                <a:gd name="connsiteX46" fmla="*/ 107639 w 605879"/>
                <a:gd name="connsiteY46" fmla="*/ 371161 h 437224"/>
                <a:gd name="connsiteX47" fmla="*/ 94596 w 605879"/>
                <a:gd name="connsiteY47" fmla="*/ 361978 h 437224"/>
                <a:gd name="connsiteX48" fmla="*/ 102009 w 605879"/>
                <a:gd name="connsiteY48" fmla="*/ 348135 h 437224"/>
                <a:gd name="connsiteX49" fmla="*/ 122741 w 605879"/>
                <a:gd name="connsiteY49" fmla="*/ 293173 h 437224"/>
                <a:gd name="connsiteX50" fmla="*/ 0 w 605879"/>
                <a:gd name="connsiteY50" fmla="*/ 153508 h 437224"/>
                <a:gd name="connsiteX51" fmla="*/ 210609 w 605879"/>
                <a:gd name="connsiteY51" fmla="*/ 0 h 437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5879" h="437224">
                  <a:moveTo>
                    <a:pt x="91000" y="173662"/>
                  </a:moveTo>
                  <a:lnTo>
                    <a:pt x="331193" y="173662"/>
                  </a:lnTo>
                  <a:cubicBezTo>
                    <a:pt x="337373" y="173662"/>
                    <a:pt x="342454" y="178725"/>
                    <a:pt x="342454" y="184882"/>
                  </a:cubicBezTo>
                  <a:cubicBezTo>
                    <a:pt x="342454" y="191040"/>
                    <a:pt x="337373" y="196102"/>
                    <a:pt x="331193" y="196102"/>
                  </a:cubicBezTo>
                  <a:lnTo>
                    <a:pt x="91000" y="196102"/>
                  </a:lnTo>
                  <a:cubicBezTo>
                    <a:pt x="84683" y="196102"/>
                    <a:pt x="79739" y="191040"/>
                    <a:pt x="79739" y="184882"/>
                  </a:cubicBezTo>
                  <a:cubicBezTo>
                    <a:pt x="79739" y="178725"/>
                    <a:pt x="84683" y="173662"/>
                    <a:pt x="91000" y="173662"/>
                  </a:cubicBezTo>
                  <a:close/>
                  <a:moveTo>
                    <a:pt x="421630" y="131441"/>
                  </a:moveTo>
                  <a:cubicBezTo>
                    <a:pt x="423003" y="138294"/>
                    <a:pt x="423552" y="145284"/>
                    <a:pt x="423552" y="152274"/>
                  </a:cubicBezTo>
                  <a:cubicBezTo>
                    <a:pt x="423552" y="220668"/>
                    <a:pt x="362456" y="281249"/>
                    <a:pt x="275961" y="300986"/>
                  </a:cubicBezTo>
                  <a:cubicBezTo>
                    <a:pt x="302047" y="334017"/>
                    <a:pt x="350924" y="355536"/>
                    <a:pt x="408175" y="358277"/>
                  </a:cubicBezTo>
                  <a:cubicBezTo>
                    <a:pt x="412569" y="358551"/>
                    <a:pt x="416413" y="361293"/>
                    <a:pt x="418060" y="365267"/>
                  </a:cubicBezTo>
                  <a:cubicBezTo>
                    <a:pt x="427259" y="388019"/>
                    <a:pt x="463505" y="403370"/>
                    <a:pt x="488218" y="410360"/>
                  </a:cubicBezTo>
                  <a:cubicBezTo>
                    <a:pt x="483962" y="399944"/>
                    <a:pt x="479156" y="385004"/>
                    <a:pt x="474214" y="363348"/>
                  </a:cubicBezTo>
                  <a:cubicBezTo>
                    <a:pt x="472841" y="357455"/>
                    <a:pt x="476273" y="351698"/>
                    <a:pt x="482039" y="349916"/>
                  </a:cubicBezTo>
                  <a:cubicBezTo>
                    <a:pt x="543685" y="332236"/>
                    <a:pt x="583500" y="290980"/>
                    <a:pt x="583363" y="244928"/>
                  </a:cubicBezTo>
                  <a:cubicBezTo>
                    <a:pt x="583363" y="182839"/>
                    <a:pt x="511009" y="132126"/>
                    <a:pt x="421630" y="131441"/>
                  </a:cubicBezTo>
                  <a:close/>
                  <a:moveTo>
                    <a:pt x="75898" y="120173"/>
                  </a:moveTo>
                  <a:lnTo>
                    <a:pt x="340509" y="120173"/>
                  </a:lnTo>
                  <a:cubicBezTo>
                    <a:pt x="346826" y="120173"/>
                    <a:pt x="351769" y="125114"/>
                    <a:pt x="351769" y="131428"/>
                  </a:cubicBezTo>
                  <a:cubicBezTo>
                    <a:pt x="351769" y="137604"/>
                    <a:pt x="346826" y="142683"/>
                    <a:pt x="340509" y="142683"/>
                  </a:cubicBezTo>
                  <a:lnTo>
                    <a:pt x="75898" y="142683"/>
                  </a:lnTo>
                  <a:cubicBezTo>
                    <a:pt x="69719" y="142683"/>
                    <a:pt x="64638" y="137604"/>
                    <a:pt x="64638" y="131428"/>
                  </a:cubicBezTo>
                  <a:cubicBezTo>
                    <a:pt x="64638" y="125114"/>
                    <a:pt x="69719" y="120173"/>
                    <a:pt x="75898" y="120173"/>
                  </a:cubicBezTo>
                  <a:close/>
                  <a:moveTo>
                    <a:pt x="210609" y="22478"/>
                  </a:moveTo>
                  <a:cubicBezTo>
                    <a:pt x="106952" y="22478"/>
                    <a:pt x="22516" y="81277"/>
                    <a:pt x="22516" y="153508"/>
                  </a:cubicBezTo>
                  <a:cubicBezTo>
                    <a:pt x="22516" y="206688"/>
                    <a:pt x="68372" y="254385"/>
                    <a:pt x="139216" y="274807"/>
                  </a:cubicBezTo>
                  <a:cubicBezTo>
                    <a:pt x="144983" y="276452"/>
                    <a:pt x="148415" y="282208"/>
                    <a:pt x="147042" y="288102"/>
                  </a:cubicBezTo>
                  <a:cubicBezTo>
                    <a:pt x="140864" y="314966"/>
                    <a:pt x="135097" y="332647"/>
                    <a:pt x="130017" y="344297"/>
                  </a:cubicBezTo>
                  <a:cubicBezTo>
                    <a:pt x="158437" y="336622"/>
                    <a:pt x="203058" y="318667"/>
                    <a:pt x="214041" y="291254"/>
                  </a:cubicBezTo>
                  <a:cubicBezTo>
                    <a:pt x="215689" y="287280"/>
                    <a:pt x="219533" y="284538"/>
                    <a:pt x="223927" y="284264"/>
                  </a:cubicBezTo>
                  <a:cubicBezTo>
                    <a:pt x="320170" y="279604"/>
                    <a:pt x="395407" y="223135"/>
                    <a:pt x="398839" y="152960"/>
                  </a:cubicBezTo>
                  <a:cubicBezTo>
                    <a:pt x="400075" y="126918"/>
                    <a:pt x="389915" y="101836"/>
                    <a:pt x="369596" y="80592"/>
                  </a:cubicBezTo>
                  <a:cubicBezTo>
                    <a:pt x="334860" y="44133"/>
                    <a:pt x="275412" y="22478"/>
                    <a:pt x="210609" y="22478"/>
                  </a:cubicBezTo>
                  <a:close/>
                  <a:moveTo>
                    <a:pt x="210609" y="0"/>
                  </a:moveTo>
                  <a:cubicBezTo>
                    <a:pt x="281453" y="0"/>
                    <a:pt x="346942" y="24260"/>
                    <a:pt x="385796" y="64967"/>
                  </a:cubicBezTo>
                  <a:cubicBezTo>
                    <a:pt x="398702" y="78536"/>
                    <a:pt x="408175" y="93338"/>
                    <a:pt x="414079" y="109100"/>
                  </a:cubicBezTo>
                  <a:cubicBezTo>
                    <a:pt x="416001" y="108963"/>
                    <a:pt x="417923" y="108963"/>
                    <a:pt x="419845" y="108963"/>
                  </a:cubicBezTo>
                  <a:cubicBezTo>
                    <a:pt x="522404" y="108963"/>
                    <a:pt x="606016" y="169955"/>
                    <a:pt x="605879" y="244928"/>
                  </a:cubicBezTo>
                  <a:cubicBezTo>
                    <a:pt x="605879" y="298519"/>
                    <a:pt x="564141" y="346079"/>
                    <a:pt x="498515" y="368420"/>
                  </a:cubicBezTo>
                  <a:cubicBezTo>
                    <a:pt x="506066" y="398025"/>
                    <a:pt x="512931" y="412279"/>
                    <a:pt x="516088" y="414609"/>
                  </a:cubicBezTo>
                  <a:cubicBezTo>
                    <a:pt x="524601" y="418858"/>
                    <a:pt x="523228" y="426671"/>
                    <a:pt x="522953" y="428178"/>
                  </a:cubicBezTo>
                  <a:cubicBezTo>
                    <a:pt x="522541" y="429686"/>
                    <a:pt x="520207" y="437224"/>
                    <a:pt x="510185" y="437224"/>
                  </a:cubicBezTo>
                  <a:cubicBezTo>
                    <a:pt x="497828" y="437224"/>
                    <a:pt x="423689" y="421325"/>
                    <a:pt x="400487" y="380344"/>
                  </a:cubicBezTo>
                  <a:cubicBezTo>
                    <a:pt x="333899" y="375410"/>
                    <a:pt x="277746" y="346764"/>
                    <a:pt x="250836" y="304275"/>
                  </a:cubicBezTo>
                  <a:cubicBezTo>
                    <a:pt x="244521" y="305098"/>
                    <a:pt x="238205" y="305783"/>
                    <a:pt x="231752" y="306331"/>
                  </a:cubicBezTo>
                  <a:cubicBezTo>
                    <a:pt x="206216" y="353069"/>
                    <a:pt x="121643" y="371161"/>
                    <a:pt x="107639" y="371161"/>
                  </a:cubicBezTo>
                  <a:cubicBezTo>
                    <a:pt x="97616" y="371161"/>
                    <a:pt x="95145" y="364171"/>
                    <a:pt x="94596" y="361978"/>
                  </a:cubicBezTo>
                  <a:cubicBezTo>
                    <a:pt x="94184" y="360470"/>
                    <a:pt x="92948" y="352658"/>
                    <a:pt x="102009" y="348135"/>
                  </a:cubicBezTo>
                  <a:cubicBezTo>
                    <a:pt x="105030" y="345942"/>
                    <a:pt x="113130" y="331550"/>
                    <a:pt x="122741" y="293173"/>
                  </a:cubicBezTo>
                  <a:cubicBezTo>
                    <a:pt x="47778" y="268228"/>
                    <a:pt x="0" y="214226"/>
                    <a:pt x="0" y="153508"/>
                  </a:cubicBezTo>
                  <a:cubicBezTo>
                    <a:pt x="0" y="68804"/>
                    <a:pt x="94458" y="0"/>
                    <a:pt x="2106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22" name="íṣļïḍe"/>
            <p:cNvSpPr/>
            <p:nvPr/>
          </p:nvSpPr>
          <p:spPr bwMode="auto">
            <a:xfrm>
              <a:off x="7870888" y="2682459"/>
              <a:ext cx="579564" cy="395484"/>
            </a:xfrm>
            <a:custGeom>
              <a:avLst/>
              <a:gdLst>
                <a:gd name="connsiteX0" fmla="*/ 20293 w 607639"/>
                <a:gd name="connsiteY0" fmla="*/ 364067 h 414642"/>
                <a:gd name="connsiteX1" fmla="*/ 20293 w 607639"/>
                <a:gd name="connsiteY1" fmla="*/ 384244 h 414642"/>
                <a:gd name="connsiteX2" fmla="*/ 30351 w 607639"/>
                <a:gd name="connsiteY2" fmla="*/ 394377 h 414642"/>
                <a:gd name="connsiteX3" fmla="*/ 577199 w 607639"/>
                <a:gd name="connsiteY3" fmla="*/ 394377 h 414642"/>
                <a:gd name="connsiteX4" fmla="*/ 587346 w 607639"/>
                <a:gd name="connsiteY4" fmla="*/ 384244 h 414642"/>
                <a:gd name="connsiteX5" fmla="*/ 587346 w 607639"/>
                <a:gd name="connsiteY5" fmla="*/ 364067 h 414642"/>
                <a:gd name="connsiteX6" fmla="*/ 556995 w 607639"/>
                <a:gd name="connsiteY6" fmla="*/ 364067 h 414642"/>
                <a:gd name="connsiteX7" fmla="*/ 394916 w 607639"/>
                <a:gd name="connsiteY7" fmla="*/ 364067 h 414642"/>
                <a:gd name="connsiteX8" fmla="*/ 394916 w 607639"/>
                <a:gd name="connsiteY8" fmla="*/ 374200 h 414642"/>
                <a:gd name="connsiteX9" fmla="*/ 384859 w 607639"/>
                <a:gd name="connsiteY9" fmla="*/ 384244 h 414642"/>
                <a:gd name="connsiteX10" fmla="*/ 222780 w 607639"/>
                <a:gd name="connsiteY10" fmla="*/ 384244 h 414642"/>
                <a:gd name="connsiteX11" fmla="*/ 212634 w 607639"/>
                <a:gd name="connsiteY11" fmla="*/ 374200 h 414642"/>
                <a:gd name="connsiteX12" fmla="*/ 212634 w 607639"/>
                <a:gd name="connsiteY12" fmla="*/ 364067 h 414642"/>
                <a:gd name="connsiteX13" fmla="*/ 50644 w 607639"/>
                <a:gd name="connsiteY13" fmla="*/ 364067 h 414642"/>
                <a:gd name="connsiteX14" fmla="*/ 141754 w 607639"/>
                <a:gd name="connsiteY14" fmla="*/ 232583 h 414642"/>
                <a:gd name="connsiteX15" fmla="*/ 161961 w 607639"/>
                <a:gd name="connsiteY15" fmla="*/ 232583 h 414642"/>
                <a:gd name="connsiteX16" fmla="*/ 172110 w 607639"/>
                <a:gd name="connsiteY16" fmla="*/ 242719 h 414642"/>
                <a:gd name="connsiteX17" fmla="*/ 161961 w 607639"/>
                <a:gd name="connsiteY17" fmla="*/ 252765 h 414642"/>
                <a:gd name="connsiteX18" fmla="*/ 141754 w 607639"/>
                <a:gd name="connsiteY18" fmla="*/ 252765 h 414642"/>
                <a:gd name="connsiteX19" fmla="*/ 131605 w 607639"/>
                <a:gd name="connsiteY19" fmla="*/ 242719 h 414642"/>
                <a:gd name="connsiteX20" fmla="*/ 141754 w 607639"/>
                <a:gd name="connsiteY20" fmla="*/ 232583 h 414642"/>
                <a:gd name="connsiteX21" fmla="*/ 141758 w 607639"/>
                <a:gd name="connsiteY21" fmla="*/ 192149 h 414642"/>
                <a:gd name="connsiteX22" fmla="*/ 182279 w 607639"/>
                <a:gd name="connsiteY22" fmla="*/ 192149 h 414642"/>
                <a:gd name="connsiteX23" fmla="*/ 192432 w 607639"/>
                <a:gd name="connsiteY23" fmla="*/ 202196 h 414642"/>
                <a:gd name="connsiteX24" fmla="*/ 182279 w 607639"/>
                <a:gd name="connsiteY24" fmla="*/ 212331 h 414642"/>
                <a:gd name="connsiteX25" fmla="*/ 141758 w 607639"/>
                <a:gd name="connsiteY25" fmla="*/ 212331 h 414642"/>
                <a:gd name="connsiteX26" fmla="*/ 131605 w 607639"/>
                <a:gd name="connsiteY26" fmla="*/ 202196 h 414642"/>
                <a:gd name="connsiteX27" fmla="*/ 141758 w 607639"/>
                <a:gd name="connsiteY27" fmla="*/ 192149 h 414642"/>
                <a:gd name="connsiteX28" fmla="*/ 141754 w 607639"/>
                <a:gd name="connsiteY28" fmla="*/ 151716 h 414642"/>
                <a:gd name="connsiteX29" fmla="*/ 161961 w 607639"/>
                <a:gd name="connsiteY29" fmla="*/ 151716 h 414642"/>
                <a:gd name="connsiteX30" fmla="*/ 172110 w 607639"/>
                <a:gd name="connsiteY30" fmla="*/ 161763 h 414642"/>
                <a:gd name="connsiteX31" fmla="*/ 161961 w 607639"/>
                <a:gd name="connsiteY31" fmla="*/ 171898 h 414642"/>
                <a:gd name="connsiteX32" fmla="*/ 141754 w 607639"/>
                <a:gd name="connsiteY32" fmla="*/ 171898 h 414642"/>
                <a:gd name="connsiteX33" fmla="*/ 131605 w 607639"/>
                <a:gd name="connsiteY33" fmla="*/ 161763 h 414642"/>
                <a:gd name="connsiteX34" fmla="*/ 141754 w 607639"/>
                <a:gd name="connsiteY34" fmla="*/ 151716 h 414642"/>
                <a:gd name="connsiteX35" fmla="*/ 141758 w 607639"/>
                <a:gd name="connsiteY35" fmla="*/ 111211 h 414642"/>
                <a:gd name="connsiteX36" fmla="*/ 182279 w 607639"/>
                <a:gd name="connsiteY36" fmla="*/ 111211 h 414642"/>
                <a:gd name="connsiteX37" fmla="*/ 192432 w 607639"/>
                <a:gd name="connsiteY37" fmla="*/ 121337 h 414642"/>
                <a:gd name="connsiteX38" fmla="*/ 182279 w 607639"/>
                <a:gd name="connsiteY38" fmla="*/ 131463 h 414642"/>
                <a:gd name="connsiteX39" fmla="*/ 141758 w 607639"/>
                <a:gd name="connsiteY39" fmla="*/ 131463 h 414642"/>
                <a:gd name="connsiteX40" fmla="*/ 131605 w 607639"/>
                <a:gd name="connsiteY40" fmla="*/ 121337 h 414642"/>
                <a:gd name="connsiteX41" fmla="*/ 141758 w 607639"/>
                <a:gd name="connsiteY41" fmla="*/ 111211 h 414642"/>
                <a:gd name="connsiteX42" fmla="*/ 425367 w 607639"/>
                <a:gd name="connsiteY42" fmla="*/ 101191 h 414642"/>
                <a:gd name="connsiteX43" fmla="*/ 496228 w 607639"/>
                <a:gd name="connsiteY43" fmla="*/ 101191 h 414642"/>
                <a:gd name="connsiteX44" fmla="*/ 506377 w 607639"/>
                <a:gd name="connsiteY44" fmla="*/ 111231 h 414642"/>
                <a:gd name="connsiteX45" fmla="*/ 506377 w 607639"/>
                <a:gd name="connsiteY45" fmla="*/ 182042 h 414642"/>
                <a:gd name="connsiteX46" fmla="*/ 496228 w 607639"/>
                <a:gd name="connsiteY46" fmla="*/ 192171 h 414642"/>
                <a:gd name="connsiteX47" fmla="*/ 486080 w 607639"/>
                <a:gd name="connsiteY47" fmla="*/ 182042 h 414642"/>
                <a:gd name="connsiteX48" fmla="*/ 486080 w 607639"/>
                <a:gd name="connsiteY48" fmla="*/ 135575 h 414642"/>
                <a:gd name="connsiteX49" fmla="*/ 402043 w 607639"/>
                <a:gd name="connsiteY49" fmla="*/ 219447 h 414642"/>
                <a:gd name="connsiteX50" fmla="*/ 394921 w 607639"/>
                <a:gd name="connsiteY50" fmla="*/ 222468 h 414642"/>
                <a:gd name="connsiteX51" fmla="*/ 387889 w 607639"/>
                <a:gd name="connsiteY51" fmla="*/ 219447 h 414642"/>
                <a:gd name="connsiteX52" fmla="*/ 344268 w 607639"/>
                <a:gd name="connsiteY52" fmla="*/ 176001 h 414642"/>
                <a:gd name="connsiteX53" fmla="*/ 270380 w 607639"/>
                <a:gd name="connsiteY53" fmla="*/ 249744 h 414642"/>
                <a:gd name="connsiteX54" fmla="*/ 263258 w 607639"/>
                <a:gd name="connsiteY54" fmla="*/ 252765 h 414642"/>
                <a:gd name="connsiteX55" fmla="*/ 256225 w 607639"/>
                <a:gd name="connsiteY55" fmla="*/ 249744 h 414642"/>
                <a:gd name="connsiteX56" fmla="*/ 256225 w 607639"/>
                <a:gd name="connsiteY56" fmla="*/ 235617 h 414642"/>
                <a:gd name="connsiteX57" fmla="*/ 337235 w 607639"/>
                <a:gd name="connsiteY57" fmla="*/ 154766 h 414642"/>
                <a:gd name="connsiteX58" fmla="*/ 338837 w 607639"/>
                <a:gd name="connsiteY58" fmla="*/ 153433 h 414642"/>
                <a:gd name="connsiteX59" fmla="*/ 340618 w 607639"/>
                <a:gd name="connsiteY59" fmla="*/ 152456 h 414642"/>
                <a:gd name="connsiteX60" fmla="*/ 341508 w 607639"/>
                <a:gd name="connsiteY60" fmla="*/ 152101 h 414642"/>
                <a:gd name="connsiteX61" fmla="*/ 343378 w 607639"/>
                <a:gd name="connsiteY61" fmla="*/ 151745 h 414642"/>
                <a:gd name="connsiteX62" fmla="*/ 344268 w 607639"/>
                <a:gd name="connsiteY62" fmla="*/ 151745 h 414642"/>
                <a:gd name="connsiteX63" fmla="*/ 346226 w 607639"/>
                <a:gd name="connsiteY63" fmla="*/ 151923 h 414642"/>
                <a:gd name="connsiteX64" fmla="*/ 351390 w 607639"/>
                <a:gd name="connsiteY64" fmla="*/ 154766 h 414642"/>
                <a:gd name="connsiteX65" fmla="*/ 394921 w 607639"/>
                <a:gd name="connsiteY65" fmla="*/ 198213 h 414642"/>
                <a:gd name="connsiteX66" fmla="*/ 471925 w 607639"/>
                <a:gd name="connsiteY66" fmla="*/ 121359 h 414642"/>
                <a:gd name="connsiteX67" fmla="*/ 425367 w 607639"/>
                <a:gd name="connsiteY67" fmla="*/ 121359 h 414642"/>
                <a:gd name="connsiteX68" fmla="*/ 415218 w 607639"/>
                <a:gd name="connsiteY68" fmla="*/ 111231 h 414642"/>
                <a:gd name="connsiteX69" fmla="*/ 425367 w 607639"/>
                <a:gd name="connsiteY69" fmla="*/ 101191 h 414642"/>
                <a:gd name="connsiteX70" fmla="*/ 101297 w 607639"/>
                <a:gd name="connsiteY70" fmla="*/ 91029 h 414642"/>
                <a:gd name="connsiteX71" fmla="*/ 111423 w 607639"/>
                <a:gd name="connsiteY71" fmla="*/ 101159 h 414642"/>
                <a:gd name="connsiteX72" fmla="*/ 111423 w 607639"/>
                <a:gd name="connsiteY72" fmla="*/ 262887 h 414642"/>
                <a:gd name="connsiteX73" fmla="*/ 101297 w 607639"/>
                <a:gd name="connsiteY73" fmla="*/ 273017 h 414642"/>
                <a:gd name="connsiteX74" fmla="*/ 91171 w 607639"/>
                <a:gd name="connsiteY74" fmla="*/ 262887 h 414642"/>
                <a:gd name="connsiteX75" fmla="*/ 91171 w 607639"/>
                <a:gd name="connsiteY75" fmla="*/ 101159 h 414642"/>
                <a:gd name="connsiteX76" fmla="*/ 101297 w 607639"/>
                <a:gd name="connsiteY76" fmla="*/ 91029 h 414642"/>
                <a:gd name="connsiteX77" fmla="*/ 70848 w 607639"/>
                <a:gd name="connsiteY77" fmla="*/ 20177 h 414642"/>
                <a:gd name="connsiteX78" fmla="*/ 60791 w 607639"/>
                <a:gd name="connsiteY78" fmla="*/ 30309 h 414642"/>
                <a:gd name="connsiteX79" fmla="*/ 60791 w 607639"/>
                <a:gd name="connsiteY79" fmla="*/ 343802 h 414642"/>
                <a:gd name="connsiteX80" fmla="*/ 222780 w 607639"/>
                <a:gd name="connsiteY80" fmla="*/ 343802 h 414642"/>
                <a:gd name="connsiteX81" fmla="*/ 232927 w 607639"/>
                <a:gd name="connsiteY81" fmla="*/ 353935 h 414642"/>
                <a:gd name="connsiteX82" fmla="*/ 232927 w 607639"/>
                <a:gd name="connsiteY82" fmla="*/ 364067 h 414642"/>
                <a:gd name="connsiteX83" fmla="*/ 374712 w 607639"/>
                <a:gd name="connsiteY83" fmla="*/ 364067 h 414642"/>
                <a:gd name="connsiteX84" fmla="*/ 374712 w 607639"/>
                <a:gd name="connsiteY84" fmla="*/ 353935 h 414642"/>
                <a:gd name="connsiteX85" fmla="*/ 384859 w 607639"/>
                <a:gd name="connsiteY85" fmla="*/ 343802 h 414642"/>
                <a:gd name="connsiteX86" fmla="*/ 546848 w 607639"/>
                <a:gd name="connsiteY86" fmla="*/ 343802 h 414642"/>
                <a:gd name="connsiteX87" fmla="*/ 546848 w 607639"/>
                <a:gd name="connsiteY87" fmla="*/ 30309 h 414642"/>
                <a:gd name="connsiteX88" fmla="*/ 536702 w 607639"/>
                <a:gd name="connsiteY88" fmla="*/ 20177 h 414642"/>
                <a:gd name="connsiteX89" fmla="*/ 70848 w 607639"/>
                <a:gd name="connsiteY89" fmla="*/ 0 h 414642"/>
                <a:gd name="connsiteX90" fmla="*/ 536702 w 607639"/>
                <a:gd name="connsiteY90" fmla="*/ 0 h 414642"/>
                <a:gd name="connsiteX91" fmla="*/ 567142 w 607639"/>
                <a:gd name="connsiteY91" fmla="*/ 30309 h 414642"/>
                <a:gd name="connsiteX92" fmla="*/ 567142 w 607639"/>
                <a:gd name="connsiteY92" fmla="*/ 343802 h 414642"/>
                <a:gd name="connsiteX93" fmla="*/ 597492 w 607639"/>
                <a:gd name="connsiteY93" fmla="*/ 343802 h 414642"/>
                <a:gd name="connsiteX94" fmla="*/ 607639 w 607639"/>
                <a:gd name="connsiteY94" fmla="*/ 353935 h 414642"/>
                <a:gd name="connsiteX95" fmla="*/ 607639 w 607639"/>
                <a:gd name="connsiteY95" fmla="*/ 384244 h 414642"/>
                <a:gd name="connsiteX96" fmla="*/ 577199 w 607639"/>
                <a:gd name="connsiteY96" fmla="*/ 414642 h 414642"/>
                <a:gd name="connsiteX97" fmla="*/ 30351 w 607639"/>
                <a:gd name="connsiteY97" fmla="*/ 414642 h 414642"/>
                <a:gd name="connsiteX98" fmla="*/ 0 w 607639"/>
                <a:gd name="connsiteY98" fmla="*/ 384244 h 414642"/>
                <a:gd name="connsiteX99" fmla="*/ 0 w 607639"/>
                <a:gd name="connsiteY99" fmla="*/ 353935 h 414642"/>
                <a:gd name="connsiteX100" fmla="*/ 10147 w 607639"/>
                <a:gd name="connsiteY100" fmla="*/ 343802 h 414642"/>
                <a:gd name="connsiteX101" fmla="*/ 40497 w 607639"/>
                <a:gd name="connsiteY101" fmla="*/ 343802 h 414642"/>
                <a:gd name="connsiteX102" fmla="*/ 40497 w 607639"/>
                <a:gd name="connsiteY102" fmla="*/ 30309 h 414642"/>
                <a:gd name="connsiteX103" fmla="*/ 70848 w 607639"/>
                <a:gd name="connsiteY103" fmla="*/ 0 h 414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607639" h="414642">
                  <a:moveTo>
                    <a:pt x="20293" y="364067"/>
                  </a:moveTo>
                  <a:lnTo>
                    <a:pt x="20293" y="384244"/>
                  </a:lnTo>
                  <a:cubicBezTo>
                    <a:pt x="20293" y="390377"/>
                    <a:pt x="24298" y="394377"/>
                    <a:pt x="30351" y="394377"/>
                  </a:cubicBezTo>
                  <a:lnTo>
                    <a:pt x="577199" y="394377"/>
                  </a:lnTo>
                  <a:cubicBezTo>
                    <a:pt x="583341" y="394377"/>
                    <a:pt x="587346" y="390377"/>
                    <a:pt x="587346" y="384244"/>
                  </a:cubicBezTo>
                  <a:lnTo>
                    <a:pt x="587346" y="364067"/>
                  </a:lnTo>
                  <a:lnTo>
                    <a:pt x="556995" y="364067"/>
                  </a:lnTo>
                  <a:lnTo>
                    <a:pt x="394916" y="364067"/>
                  </a:lnTo>
                  <a:lnTo>
                    <a:pt x="394916" y="374200"/>
                  </a:lnTo>
                  <a:cubicBezTo>
                    <a:pt x="394916" y="380244"/>
                    <a:pt x="390911" y="384244"/>
                    <a:pt x="384859" y="384244"/>
                  </a:cubicBezTo>
                  <a:lnTo>
                    <a:pt x="222780" y="384244"/>
                  </a:lnTo>
                  <a:cubicBezTo>
                    <a:pt x="216728" y="384244"/>
                    <a:pt x="212634" y="380244"/>
                    <a:pt x="212634" y="374200"/>
                  </a:cubicBezTo>
                  <a:lnTo>
                    <a:pt x="212634" y="364067"/>
                  </a:lnTo>
                  <a:lnTo>
                    <a:pt x="50644" y="364067"/>
                  </a:lnTo>
                  <a:close/>
                  <a:moveTo>
                    <a:pt x="141754" y="232583"/>
                  </a:moveTo>
                  <a:lnTo>
                    <a:pt x="161961" y="232583"/>
                  </a:lnTo>
                  <a:cubicBezTo>
                    <a:pt x="168104" y="232583"/>
                    <a:pt x="172110" y="236584"/>
                    <a:pt x="172110" y="242719"/>
                  </a:cubicBezTo>
                  <a:cubicBezTo>
                    <a:pt x="172110" y="248764"/>
                    <a:pt x="168104" y="252765"/>
                    <a:pt x="161961" y="252765"/>
                  </a:cubicBezTo>
                  <a:lnTo>
                    <a:pt x="141754" y="252765"/>
                  </a:lnTo>
                  <a:cubicBezTo>
                    <a:pt x="135700" y="252765"/>
                    <a:pt x="131605" y="248764"/>
                    <a:pt x="131605" y="242719"/>
                  </a:cubicBezTo>
                  <a:cubicBezTo>
                    <a:pt x="131605" y="236584"/>
                    <a:pt x="135700" y="232583"/>
                    <a:pt x="141754" y="232583"/>
                  </a:cubicBezTo>
                  <a:close/>
                  <a:moveTo>
                    <a:pt x="141758" y="192149"/>
                  </a:moveTo>
                  <a:lnTo>
                    <a:pt x="182279" y="192149"/>
                  </a:lnTo>
                  <a:cubicBezTo>
                    <a:pt x="188335" y="192149"/>
                    <a:pt x="192432" y="196150"/>
                    <a:pt x="192432" y="202196"/>
                  </a:cubicBezTo>
                  <a:cubicBezTo>
                    <a:pt x="192432" y="208330"/>
                    <a:pt x="188335" y="212331"/>
                    <a:pt x="182279" y="212331"/>
                  </a:cubicBezTo>
                  <a:lnTo>
                    <a:pt x="141758" y="212331"/>
                  </a:lnTo>
                  <a:cubicBezTo>
                    <a:pt x="135702" y="212331"/>
                    <a:pt x="131605" y="208330"/>
                    <a:pt x="131605" y="202196"/>
                  </a:cubicBezTo>
                  <a:cubicBezTo>
                    <a:pt x="131605" y="196150"/>
                    <a:pt x="135702" y="192149"/>
                    <a:pt x="141758" y="192149"/>
                  </a:cubicBezTo>
                  <a:close/>
                  <a:moveTo>
                    <a:pt x="141754" y="151716"/>
                  </a:moveTo>
                  <a:lnTo>
                    <a:pt x="161961" y="151716"/>
                  </a:lnTo>
                  <a:cubicBezTo>
                    <a:pt x="168104" y="151716"/>
                    <a:pt x="172110" y="155717"/>
                    <a:pt x="172110" y="161763"/>
                  </a:cubicBezTo>
                  <a:cubicBezTo>
                    <a:pt x="172110" y="167897"/>
                    <a:pt x="168104" y="171898"/>
                    <a:pt x="161961" y="171898"/>
                  </a:cubicBezTo>
                  <a:lnTo>
                    <a:pt x="141754" y="171898"/>
                  </a:lnTo>
                  <a:cubicBezTo>
                    <a:pt x="135700" y="171898"/>
                    <a:pt x="131605" y="167897"/>
                    <a:pt x="131605" y="161763"/>
                  </a:cubicBezTo>
                  <a:cubicBezTo>
                    <a:pt x="131605" y="155717"/>
                    <a:pt x="135700" y="151716"/>
                    <a:pt x="141754" y="151716"/>
                  </a:cubicBezTo>
                  <a:close/>
                  <a:moveTo>
                    <a:pt x="141758" y="111211"/>
                  </a:moveTo>
                  <a:lnTo>
                    <a:pt x="182279" y="111211"/>
                  </a:lnTo>
                  <a:cubicBezTo>
                    <a:pt x="188335" y="111211"/>
                    <a:pt x="192432" y="115297"/>
                    <a:pt x="192432" y="121337"/>
                  </a:cubicBezTo>
                  <a:cubicBezTo>
                    <a:pt x="192432" y="127377"/>
                    <a:pt x="188335" y="131463"/>
                    <a:pt x="182279" y="131463"/>
                  </a:cubicBezTo>
                  <a:lnTo>
                    <a:pt x="141758" y="131463"/>
                  </a:lnTo>
                  <a:cubicBezTo>
                    <a:pt x="135702" y="131463"/>
                    <a:pt x="131605" y="127377"/>
                    <a:pt x="131605" y="121337"/>
                  </a:cubicBezTo>
                  <a:cubicBezTo>
                    <a:pt x="131605" y="115297"/>
                    <a:pt x="135702" y="111211"/>
                    <a:pt x="141758" y="111211"/>
                  </a:cubicBezTo>
                  <a:close/>
                  <a:moveTo>
                    <a:pt x="425367" y="101191"/>
                  </a:moveTo>
                  <a:lnTo>
                    <a:pt x="496228" y="101191"/>
                  </a:lnTo>
                  <a:cubicBezTo>
                    <a:pt x="502282" y="101191"/>
                    <a:pt x="506377" y="105189"/>
                    <a:pt x="506377" y="111231"/>
                  </a:cubicBezTo>
                  <a:lnTo>
                    <a:pt x="506377" y="182042"/>
                  </a:lnTo>
                  <a:cubicBezTo>
                    <a:pt x="506377" y="188084"/>
                    <a:pt x="502282" y="192171"/>
                    <a:pt x="496228" y="192171"/>
                  </a:cubicBezTo>
                  <a:cubicBezTo>
                    <a:pt x="490175" y="192171"/>
                    <a:pt x="486080" y="188084"/>
                    <a:pt x="486080" y="182042"/>
                  </a:cubicBezTo>
                  <a:lnTo>
                    <a:pt x="486080" y="135575"/>
                  </a:lnTo>
                  <a:lnTo>
                    <a:pt x="402043" y="219447"/>
                  </a:lnTo>
                  <a:cubicBezTo>
                    <a:pt x="399996" y="221491"/>
                    <a:pt x="397948" y="222468"/>
                    <a:pt x="394921" y="222468"/>
                  </a:cubicBezTo>
                  <a:cubicBezTo>
                    <a:pt x="391895" y="222468"/>
                    <a:pt x="389847" y="221491"/>
                    <a:pt x="387889" y="219447"/>
                  </a:cubicBezTo>
                  <a:lnTo>
                    <a:pt x="344268" y="176001"/>
                  </a:lnTo>
                  <a:lnTo>
                    <a:pt x="270380" y="249744"/>
                  </a:lnTo>
                  <a:cubicBezTo>
                    <a:pt x="268332" y="251788"/>
                    <a:pt x="266285" y="252765"/>
                    <a:pt x="263258" y="252765"/>
                  </a:cubicBezTo>
                  <a:cubicBezTo>
                    <a:pt x="260231" y="252765"/>
                    <a:pt x="258184" y="251788"/>
                    <a:pt x="256225" y="249744"/>
                  </a:cubicBezTo>
                  <a:cubicBezTo>
                    <a:pt x="252130" y="245746"/>
                    <a:pt x="252130" y="239616"/>
                    <a:pt x="256225" y="235617"/>
                  </a:cubicBezTo>
                  <a:lnTo>
                    <a:pt x="337235" y="154766"/>
                  </a:lnTo>
                  <a:cubicBezTo>
                    <a:pt x="337769" y="154233"/>
                    <a:pt x="338303" y="153789"/>
                    <a:pt x="338837" y="153433"/>
                  </a:cubicBezTo>
                  <a:cubicBezTo>
                    <a:pt x="339372" y="152989"/>
                    <a:pt x="339995" y="152723"/>
                    <a:pt x="340618" y="152456"/>
                  </a:cubicBezTo>
                  <a:cubicBezTo>
                    <a:pt x="340885" y="152367"/>
                    <a:pt x="341152" y="152190"/>
                    <a:pt x="341508" y="152101"/>
                  </a:cubicBezTo>
                  <a:cubicBezTo>
                    <a:pt x="342131" y="151923"/>
                    <a:pt x="342754" y="151834"/>
                    <a:pt x="343378" y="151745"/>
                  </a:cubicBezTo>
                  <a:cubicBezTo>
                    <a:pt x="343645" y="151745"/>
                    <a:pt x="344001" y="151745"/>
                    <a:pt x="344268" y="151745"/>
                  </a:cubicBezTo>
                  <a:cubicBezTo>
                    <a:pt x="344980" y="151745"/>
                    <a:pt x="345603" y="151745"/>
                    <a:pt x="346226" y="151923"/>
                  </a:cubicBezTo>
                  <a:cubicBezTo>
                    <a:pt x="348096" y="152278"/>
                    <a:pt x="349876" y="153256"/>
                    <a:pt x="351390" y="154766"/>
                  </a:cubicBezTo>
                  <a:lnTo>
                    <a:pt x="394921" y="198213"/>
                  </a:lnTo>
                  <a:lnTo>
                    <a:pt x="471925" y="121359"/>
                  </a:lnTo>
                  <a:lnTo>
                    <a:pt x="425367" y="121359"/>
                  </a:lnTo>
                  <a:cubicBezTo>
                    <a:pt x="419224" y="121359"/>
                    <a:pt x="415218" y="117361"/>
                    <a:pt x="415218" y="111231"/>
                  </a:cubicBezTo>
                  <a:cubicBezTo>
                    <a:pt x="415218" y="105189"/>
                    <a:pt x="419224" y="101191"/>
                    <a:pt x="425367" y="101191"/>
                  </a:cubicBezTo>
                  <a:close/>
                  <a:moveTo>
                    <a:pt x="101297" y="91029"/>
                  </a:moveTo>
                  <a:cubicBezTo>
                    <a:pt x="107337" y="91029"/>
                    <a:pt x="111423" y="95028"/>
                    <a:pt x="111423" y="101159"/>
                  </a:cubicBezTo>
                  <a:lnTo>
                    <a:pt x="111423" y="262887"/>
                  </a:lnTo>
                  <a:cubicBezTo>
                    <a:pt x="111423" y="268929"/>
                    <a:pt x="107337" y="273017"/>
                    <a:pt x="101297" y="273017"/>
                  </a:cubicBezTo>
                  <a:cubicBezTo>
                    <a:pt x="95257" y="273017"/>
                    <a:pt x="91171" y="268929"/>
                    <a:pt x="91171" y="262887"/>
                  </a:cubicBezTo>
                  <a:lnTo>
                    <a:pt x="91171" y="101159"/>
                  </a:lnTo>
                  <a:cubicBezTo>
                    <a:pt x="91171" y="95028"/>
                    <a:pt x="95257" y="91029"/>
                    <a:pt x="101297" y="91029"/>
                  </a:cubicBezTo>
                  <a:close/>
                  <a:moveTo>
                    <a:pt x="70848" y="20177"/>
                  </a:moveTo>
                  <a:cubicBezTo>
                    <a:pt x="64796" y="20177"/>
                    <a:pt x="60791" y="24265"/>
                    <a:pt x="60791" y="30309"/>
                  </a:cubicBezTo>
                  <a:lnTo>
                    <a:pt x="60791" y="343802"/>
                  </a:lnTo>
                  <a:lnTo>
                    <a:pt x="222780" y="343802"/>
                  </a:lnTo>
                  <a:cubicBezTo>
                    <a:pt x="228833" y="343802"/>
                    <a:pt x="232927" y="347890"/>
                    <a:pt x="232927" y="353935"/>
                  </a:cubicBezTo>
                  <a:lnTo>
                    <a:pt x="232927" y="364067"/>
                  </a:lnTo>
                  <a:lnTo>
                    <a:pt x="374712" y="364067"/>
                  </a:lnTo>
                  <a:lnTo>
                    <a:pt x="374712" y="353935"/>
                  </a:lnTo>
                  <a:cubicBezTo>
                    <a:pt x="374712" y="347890"/>
                    <a:pt x="378717" y="343802"/>
                    <a:pt x="384859" y="343802"/>
                  </a:cubicBezTo>
                  <a:lnTo>
                    <a:pt x="546848" y="343802"/>
                  </a:lnTo>
                  <a:lnTo>
                    <a:pt x="546848" y="30309"/>
                  </a:lnTo>
                  <a:cubicBezTo>
                    <a:pt x="546848" y="24265"/>
                    <a:pt x="542754" y="20177"/>
                    <a:pt x="536702" y="20177"/>
                  </a:cubicBezTo>
                  <a:close/>
                  <a:moveTo>
                    <a:pt x="70848" y="0"/>
                  </a:moveTo>
                  <a:lnTo>
                    <a:pt x="536702" y="0"/>
                  </a:lnTo>
                  <a:cubicBezTo>
                    <a:pt x="553969" y="0"/>
                    <a:pt x="567142" y="13155"/>
                    <a:pt x="567142" y="30309"/>
                  </a:cubicBezTo>
                  <a:lnTo>
                    <a:pt x="567142" y="343802"/>
                  </a:lnTo>
                  <a:lnTo>
                    <a:pt x="597492" y="343802"/>
                  </a:lnTo>
                  <a:cubicBezTo>
                    <a:pt x="603545" y="343802"/>
                    <a:pt x="607639" y="347890"/>
                    <a:pt x="607639" y="353935"/>
                  </a:cubicBezTo>
                  <a:lnTo>
                    <a:pt x="607639" y="384244"/>
                  </a:lnTo>
                  <a:cubicBezTo>
                    <a:pt x="607639" y="401487"/>
                    <a:pt x="594466" y="414642"/>
                    <a:pt x="577199" y="414642"/>
                  </a:cubicBezTo>
                  <a:lnTo>
                    <a:pt x="30351" y="414642"/>
                  </a:lnTo>
                  <a:cubicBezTo>
                    <a:pt x="13173" y="414642"/>
                    <a:pt x="0" y="401487"/>
                    <a:pt x="0" y="384244"/>
                  </a:cubicBezTo>
                  <a:lnTo>
                    <a:pt x="0" y="353935"/>
                  </a:lnTo>
                  <a:cubicBezTo>
                    <a:pt x="0" y="347890"/>
                    <a:pt x="4094" y="343802"/>
                    <a:pt x="10147" y="343802"/>
                  </a:cubicBezTo>
                  <a:lnTo>
                    <a:pt x="40497" y="343802"/>
                  </a:lnTo>
                  <a:lnTo>
                    <a:pt x="40497" y="30309"/>
                  </a:lnTo>
                  <a:cubicBezTo>
                    <a:pt x="40497" y="13155"/>
                    <a:pt x="53670" y="0"/>
                    <a:pt x="708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sp>
          <p:nvSpPr>
            <p:cNvPr id="23" name="îṡļîďê"/>
            <p:cNvSpPr/>
            <p:nvPr/>
          </p:nvSpPr>
          <p:spPr bwMode="auto">
            <a:xfrm>
              <a:off x="10099886" y="2734119"/>
              <a:ext cx="496938" cy="349200"/>
            </a:xfrm>
            <a:custGeom>
              <a:avLst/>
              <a:gdLst>
                <a:gd name="connsiteX0" fmla="*/ 450100 w 607639"/>
                <a:gd name="connsiteY0" fmla="*/ 313203 h 426991"/>
                <a:gd name="connsiteX1" fmla="*/ 450100 w 607639"/>
                <a:gd name="connsiteY1" fmla="*/ 403167 h 426991"/>
                <a:gd name="connsiteX2" fmla="*/ 585744 w 607639"/>
                <a:gd name="connsiteY2" fmla="*/ 403167 h 426991"/>
                <a:gd name="connsiteX3" fmla="*/ 586100 w 607639"/>
                <a:gd name="connsiteY3" fmla="*/ 313203 h 426991"/>
                <a:gd name="connsiteX4" fmla="*/ 530294 w 607639"/>
                <a:gd name="connsiteY4" fmla="*/ 313203 h 426991"/>
                <a:gd name="connsiteX5" fmla="*/ 530116 w 607639"/>
                <a:gd name="connsiteY5" fmla="*/ 313203 h 426991"/>
                <a:gd name="connsiteX6" fmla="*/ 529760 w 607639"/>
                <a:gd name="connsiteY6" fmla="*/ 313203 h 426991"/>
                <a:gd name="connsiteX7" fmla="*/ 450901 w 607639"/>
                <a:gd name="connsiteY7" fmla="*/ 313203 h 426991"/>
                <a:gd name="connsiteX8" fmla="*/ 236309 w 607639"/>
                <a:gd name="connsiteY8" fmla="*/ 313203 h 426991"/>
                <a:gd name="connsiteX9" fmla="*/ 236309 w 607639"/>
                <a:gd name="connsiteY9" fmla="*/ 403167 h 426991"/>
                <a:gd name="connsiteX10" fmla="*/ 371953 w 607639"/>
                <a:gd name="connsiteY10" fmla="*/ 403167 h 426991"/>
                <a:gd name="connsiteX11" fmla="*/ 372754 w 607639"/>
                <a:gd name="connsiteY11" fmla="*/ 313203 h 426991"/>
                <a:gd name="connsiteX12" fmla="*/ 237110 w 607639"/>
                <a:gd name="connsiteY12" fmla="*/ 313203 h 426991"/>
                <a:gd name="connsiteX13" fmla="*/ 22519 w 607639"/>
                <a:gd name="connsiteY13" fmla="*/ 313203 h 426991"/>
                <a:gd name="connsiteX14" fmla="*/ 22519 w 607639"/>
                <a:gd name="connsiteY14" fmla="*/ 403167 h 426991"/>
                <a:gd name="connsiteX15" fmla="*/ 158163 w 607639"/>
                <a:gd name="connsiteY15" fmla="*/ 403167 h 426991"/>
                <a:gd name="connsiteX16" fmla="*/ 158964 w 607639"/>
                <a:gd name="connsiteY16" fmla="*/ 313203 h 426991"/>
                <a:gd name="connsiteX17" fmla="*/ 91498 w 607639"/>
                <a:gd name="connsiteY17" fmla="*/ 313203 h 426991"/>
                <a:gd name="connsiteX18" fmla="*/ 91231 w 607639"/>
                <a:gd name="connsiteY18" fmla="*/ 313203 h 426991"/>
                <a:gd name="connsiteX19" fmla="*/ 90964 w 607639"/>
                <a:gd name="connsiteY19" fmla="*/ 313203 h 426991"/>
                <a:gd name="connsiteX20" fmla="*/ 23320 w 607639"/>
                <a:gd name="connsiteY20" fmla="*/ 313203 h 426991"/>
                <a:gd name="connsiteX21" fmla="*/ 91409 w 607639"/>
                <a:gd name="connsiteY21" fmla="*/ 224751 h 426991"/>
                <a:gd name="connsiteX22" fmla="*/ 530294 w 607639"/>
                <a:gd name="connsiteY22" fmla="*/ 224751 h 426991"/>
                <a:gd name="connsiteX23" fmla="*/ 540084 w 607639"/>
                <a:gd name="connsiteY23" fmla="*/ 234530 h 426991"/>
                <a:gd name="connsiteX24" fmla="*/ 540084 w 607639"/>
                <a:gd name="connsiteY24" fmla="*/ 292135 h 426991"/>
                <a:gd name="connsiteX25" fmla="*/ 586456 w 607639"/>
                <a:gd name="connsiteY25" fmla="*/ 292135 h 426991"/>
                <a:gd name="connsiteX26" fmla="*/ 607639 w 607639"/>
                <a:gd name="connsiteY26" fmla="*/ 313203 h 426991"/>
                <a:gd name="connsiteX27" fmla="*/ 607639 w 607639"/>
                <a:gd name="connsiteY27" fmla="*/ 403167 h 426991"/>
                <a:gd name="connsiteX28" fmla="*/ 586456 w 607639"/>
                <a:gd name="connsiteY28" fmla="*/ 426991 h 426991"/>
                <a:gd name="connsiteX29" fmla="*/ 451524 w 607639"/>
                <a:gd name="connsiteY29" fmla="*/ 426991 h 426991"/>
                <a:gd name="connsiteX30" fmla="*/ 427582 w 607639"/>
                <a:gd name="connsiteY30" fmla="*/ 403167 h 426991"/>
                <a:gd name="connsiteX31" fmla="*/ 427582 w 607639"/>
                <a:gd name="connsiteY31" fmla="*/ 313203 h 426991"/>
                <a:gd name="connsiteX32" fmla="*/ 451524 w 607639"/>
                <a:gd name="connsiteY32" fmla="*/ 292135 h 426991"/>
                <a:gd name="connsiteX33" fmla="*/ 517566 w 607639"/>
                <a:gd name="connsiteY33" fmla="*/ 292135 h 426991"/>
                <a:gd name="connsiteX34" fmla="*/ 517566 w 607639"/>
                <a:gd name="connsiteY34" fmla="*/ 247242 h 426991"/>
                <a:gd name="connsiteX35" fmla="*/ 315079 w 607639"/>
                <a:gd name="connsiteY35" fmla="*/ 247242 h 426991"/>
                <a:gd name="connsiteX36" fmla="*/ 315079 w 607639"/>
                <a:gd name="connsiteY36" fmla="*/ 292135 h 426991"/>
                <a:gd name="connsiteX37" fmla="*/ 372665 w 607639"/>
                <a:gd name="connsiteY37" fmla="*/ 292135 h 426991"/>
                <a:gd name="connsiteX38" fmla="*/ 393849 w 607639"/>
                <a:gd name="connsiteY38" fmla="*/ 313203 h 426991"/>
                <a:gd name="connsiteX39" fmla="*/ 393849 w 607639"/>
                <a:gd name="connsiteY39" fmla="*/ 403167 h 426991"/>
                <a:gd name="connsiteX40" fmla="*/ 372665 w 607639"/>
                <a:gd name="connsiteY40" fmla="*/ 426991 h 426991"/>
                <a:gd name="connsiteX41" fmla="*/ 237733 w 607639"/>
                <a:gd name="connsiteY41" fmla="*/ 426991 h 426991"/>
                <a:gd name="connsiteX42" fmla="*/ 213791 w 607639"/>
                <a:gd name="connsiteY42" fmla="*/ 403167 h 426991"/>
                <a:gd name="connsiteX43" fmla="*/ 213791 w 607639"/>
                <a:gd name="connsiteY43" fmla="*/ 313203 h 426991"/>
                <a:gd name="connsiteX44" fmla="*/ 237733 w 607639"/>
                <a:gd name="connsiteY44" fmla="*/ 292135 h 426991"/>
                <a:gd name="connsiteX45" fmla="*/ 292561 w 607639"/>
                <a:gd name="connsiteY45" fmla="*/ 292135 h 426991"/>
                <a:gd name="connsiteX46" fmla="*/ 292561 w 607639"/>
                <a:gd name="connsiteY46" fmla="*/ 247242 h 426991"/>
                <a:gd name="connsiteX47" fmla="*/ 101288 w 607639"/>
                <a:gd name="connsiteY47" fmla="*/ 247242 h 426991"/>
                <a:gd name="connsiteX48" fmla="*/ 101288 w 607639"/>
                <a:gd name="connsiteY48" fmla="*/ 292135 h 426991"/>
                <a:gd name="connsiteX49" fmla="*/ 158875 w 607639"/>
                <a:gd name="connsiteY49" fmla="*/ 292135 h 426991"/>
                <a:gd name="connsiteX50" fmla="*/ 180058 w 607639"/>
                <a:gd name="connsiteY50" fmla="*/ 313203 h 426991"/>
                <a:gd name="connsiteX51" fmla="*/ 180058 w 607639"/>
                <a:gd name="connsiteY51" fmla="*/ 403167 h 426991"/>
                <a:gd name="connsiteX52" fmla="*/ 158875 w 607639"/>
                <a:gd name="connsiteY52" fmla="*/ 426991 h 426991"/>
                <a:gd name="connsiteX53" fmla="*/ 24032 w 607639"/>
                <a:gd name="connsiteY53" fmla="*/ 426991 h 426991"/>
                <a:gd name="connsiteX54" fmla="*/ 0 w 607639"/>
                <a:gd name="connsiteY54" fmla="*/ 403167 h 426991"/>
                <a:gd name="connsiteX55" fmla="*/ 0 w 607639"/>
                <a:gd name="connsiteY55" fmla="*/ 313203 h 426991"/>
                <a:gd name="connsiteX56" fmla="*/ 24032 w 607639"/>
                <a:gd name="connsiteY56" fmla="*/ 292135 h 426991"/>
                <a:gd name="connsiteX57" fmla="*/ 78770 w 607639"/>
                <a:gd name="connsiteY57" fmla="*/ 292135 h 426991"/>
                <a:gd name="connsiteX58" fmla="*/ 78770 w 607639"/>
                <a:gd name="connsiteY58" fmla="*/ 234530 h 426991"/>
                <a:gd name="connsiteX59" fmla="*/ 91409 w 607639"/>
                <a:gd name="connsiteY59" fmla="*/ 224751 h 426991"/>
                <a:gd name="connsiteX60" fmla="*/ 236326 w 607639"/>
                <a:gd name="connsiteY60" fmla="*/ 21066 h 426991"/>
                <a:gd name="connsiteX61" fmla="*/ 236326 w 607639"/>
                <a:gd name="connsiteY61" fmla="*/ 111021 h 426991"/>
                <a:gd name="connsiteX62" fmla="*/ 371758 w 607639"/>
                <a:gd name="connsiteY62" fmla="*/ 111021 h 426991"/>
                <a:gd name="connsiteX63" fmla="*/ 372380 w 607639"/>
                <a:gd name="connsiteY63" fmla="*/ 21066 h 426991"/>
                <a:gd name="connsiteX64" fmla="*/ 237127 w 607639"/>
                <a:gd name="connsiteY64" fmla="*/ 21066 h 426991"/>
                <a:gd name="connsiteX65" fmla="*/ 237750 w 607639"/>
                <a:gd name="connsiteY65" fmla="*/ 0 h 426991"/>
                <a:gd name="connsiteX66" fmla="*/ 372647 w 607639"/>
                <a:gd name="connsiteY66" fmla="*/ 0 h 426991"/>
                <a:gd name="connsiteX67" fmla="*/ 393825 w 607639"/>
                <a:gd name="connsiteY67" fmla="*/ 21066 h 426991"/>
                <a:gd name="connsiteX68" fmla="*/ 393825 w 607639"/>
                <a:gd name="connsiteY68" fmla="*/ 111021 h 426991"/>
                <a:gd name="connsiteX69" fmla="*/ 372647 w 607639"/>
                <a:gd name="connsiteY69" fmla="*/ 134843 h 426991"/>
                <a:gd name="connsiteX70" fmla="*/ 315076 w 607639"/>
                <a:gd name="connsiteY70" fmla="*/ 134843 h 426991"/>
                <a:gd name="connsiteX71" fmla="*/ 315076 w 607639"/>
                <a:gd name="connsiteY71" fmla="*/ 191020 h 426991"/>
                <a:gd name="connsiteX72" fmla="*/ 292563 w 607639"/>
                <a:gd name="connsiteY72" fmla="*/ 191020 h 426991"/>
                <a:gd name="connsiteX73" fmla="*/ 292563 w 607639"/>
                <a:gd name="connsiteY73" fmla="*/ 134843 h 426991"/>
                <a:gd name="connsiteX74" fmla="*/ 237750 w 607639"/>
                <a:gd name="connsiteY74" fmla="*/ 134843 h 426991"/>
                <a:gd name="connsiteX75" fmla="*/ 213813 w 607639"/>
                <a:gd name="connsiteY75" fmla="*/ 111021 h 426991"/>
                <a:gd name="connsiteX76" fmla="*/ 213813 w 607639"/>
                <a:gd name="connsiteY76" fmla="*/ 21066 h 426991"/>
                <a:gd name="connsiteX77" fmla="*/ 237750 w 607639"/>
                <a:gd name="connsiteY77" fmla="*/ 0 h 42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07639" h="426991">
                  <a:moveTo>
                    <a:pt x="450100" y="313203"/>
                  </a:moveTo>
                  <a:lnTo>
                    <a:pt x="450100" y="403167"/>
                  </a:lnTo>
                  <a:lnTo>
                    <a:pt x="585744" y="403167"/>
                  </a:lnTo>
                  <a:lnTo>
                    <a:pt x="586100" y="313203"/>
                  </a:lnTo>
                  <a:lnTo>
                    <a:pt x="530294" y="313203"/>
                  </a:lnTo>
                  <a:cubicBezTo>
                    <a:pt x="530294" y="313203"/>
                    <a:pt x="530116" y="313203"/>
                    <a:pt x="530116" y="313203"/>
                  </a:cubicBezTo>
                  <a:cubicBezTo>
                    <a:pt x="530027" y="313203"/>
                    <a:pt x="529849" y="313203"/>
                    <a:pt x="529760" y="313203"/>
                  </a:cubicBezTo>
                  <a:lnTo>
                    <a:pt x="450901" y="313203"/>
                  </a:lnTo>
                  <a:close/>
                  <a:moveTo>
                    <a:pt x="236309" y="313203"/>
                  </a:moveTo>
                  <a:lnTo>
                    <a:pt x="236309" y="403167"/>
                  </a:lnTo>
                  <a:lnTo>
                    <a:pt x="371953" y="403167"/>
                  </a:lnTo>
                  <a:lnTo>
                    <a:pt x="372754" y="313203"/>
                  </a:lnTo>
                  <a:lnTo>
                    <a:pt x="237110" y="313203"/>
                  </a:lnTo>
                  <a:close/>
                  <a:moveTo>
                    <a:pt x="22519" y="313203"/>
                  </a:moveTo>
                  <a:lnTo>
                    <a:pt x="22519" y="403167"/>
                  </a:lnTo>
                  <a:lnTo>
                    <a:pt x="158163" y="403167"/>
                  </a:lnTo>
                  <a:lnTo>
                    <a:pt x="158964" y="313203"/>
                  </a:lnTo>
                  <a:lnTo>
                    <a:pt x="91498" y="313203"/>
                  </a:lnTo>
                  <a:cubicBezTo>
                    <a:pt x="91409" y="313203"/>
                    <a:pt x="91320" y="313203"/>
                    <a:pt x="91231" y="313203"/>
                  </a:cubicBezTo>
                  <a:cubicBezTo>
                    <a:pt x="91231" y="313203"/>
                    <a:pt x="90964" y="313203"/>
                    <a:pt x="90964" y="313203"/>
                  </a:cubicBezTo>
                  <a:lnTo>
                    <a:pt x="23320" y="313203"/>
                  </a:lnTo>
                  <a:close/>
                  <a:moveTo>
                    <a:pt x="91409" y="224751"/>
                  </a:moveTo>
                  <a:lnTo>
                    <a:pt x="530294" y="224751"/>
                  </a:lnTo>
                  <a:cubicBezTo>
                    <a:pt x="536435" y="224751"/>
                    <a:pt x="540084" y="228396"/>
                    <a:pt x="540084" y="234530"/>
                  </a:cubicBezTo>
                  <a:lnTo>
                    <a:pt x="540084" y="292135"/>
                  </a:lnTo>
                  <a:lnTo>
                    <a:pt x="586456" y="292135"/>
                  </a:lnTo>
                  <a:cubicBezTo>
                    <a:pt x="598917" y="292135"/>
                    <a:pt x="607639" y="300847"/>
                    <a:pt x="607639" y="313203"/>
                  </a:cubicBezTo>
                  <a:lnTo>
                    <a:pt x="607639" y="403167"/>
                  </a:lnTo>
                  <a:cubicBezTo>
                    <a:pt x="607639" y="415524"/>
                    <a:pt x="598917" y="426991"/>
                    <a:pt x="586456" y="426991"/>
                  </a:cubicBezTo>
                  <a:lnTo>
                    <a:pt x="451524" y="426991"/>
                  </a:lnTo>
                  <a:cubicBezTo>
                    <a:pt x="439152" y="426991"/>
                    <a:pt x="427582" y="415524"/>
                    <a:pt x="427582" y="403167"/>
                  </a:cubicBezTo>
                  <a:lnTo>
                    <a:pt x="427582" y="313203"/>
                  </a:lnTo>
                  <a:cubicBezTo>
                    <a:pt x="427582" y="300847"/>
                    <a:pt x="439152" y="292135"/>
                    <a:pt x="451524" y="292135"/>
                  </a:cubicBezTo>
                  <a:lnTo>
                    <a:pt x="517566" y="292135"/>
                  </a:lnTo>
                  <a:lnTo>
                    <a:pt x="517566" y="247242"/>
                  </a:lnTo>
                  <a:lnTo>
                    <a:pt x="315079" y="247242"/>
                  </a:lnTo>
                  <a:lnTo>
                    <a:pt x="315079" y="292135"/>
                  </a:lnTo>
                  <a:lnTo>
                    <a:pt x="372665" y="292135"/>
                  </a:lnTo>
                  <a:cubicBezTo>
                    <a:pt x="385126" y="292135"/>
                    <a:pt x="393849" y="300847"/>
                    <a:pt x="393849" y="313203"/>
                  </a:cubicBezTo>
                  <a:lnTo>
                    <a:pt x="393849" y="403167"/>
                  </a:lnTo>
                  <a:cubicBezTo>
                    <a:pt x="393849" y="415524"/>
                    <a:pt x="385126" y="426991"/>
                    <a:pt x="372665" y="426991"/>
                  </a:cubicBezTo>
                  <a:lnTo>
                    <a:pt x="237733" y="426991"/>
                  </a:lnTo>
                  <a:cubicBezTo>
                    <a:pt x="225362" y="426991"/>
                    <a:pt x="213791" y="415524"/>
                    <a:pt x="213791" y="403167"/>
                  </a:cubicBezTo>
                  <a:lnTo>
                    <a:pt x="213791" y="313203"/>
                  </a:lnTo>
                  <a:cubicBezTo>
                    <a:pt x="213791" y="300847"/>
                    <a:pt x="225362" y="292135"/>
                    <a:pt x="237733" y="292135"/>
                  </a:cubicBezTo>
                  <a:lnTo>
                    <a:pt x="292561" y="292135"/>
                  </a:lnTo>
                  <a:lnTo>
                    <a:pt x="292561" y="247242"/>
                  </a:lnTo>
                  <a:lnTo>
                    <a:pt x="101288" y="247242"/>
                  </a:lnTo>
                  <a:lnTo>
                    <a:pt x="101288" y="292135"/>
                  </a:lnTo>
                  <a:lnTo>
                    <a:pt x="158875" y="292135"/>
                  </a:lnTo>
                  <a:cubicBezTo>
                    <a:pt x="171335" y="292135"/>
                    <a:pt x="180058" y="300847"/>
                    <a:pt x="180058" y="313203"/>
                  </a:cubicBezTo>
                  <a:lnTo>
                    <a:pt x="180058" y="403167"/>
                  </a:lnTo>
                  <a:cubicBezTo>
                    <a:pt x="180058" y="415524"/>
                    <a:pt x="171335" y="426991"/>
                    <a:pt x="158875" y="426991"/>
                  </a:cubicBezTo>
                  <a:lnTo>
                    <a:pt x="24032" y="426991"/>
                  </a:lnTo>
                  <a:cubicBezTo>
                    <a:pt x="11571" y="426991"/>
                    <a:pt x="0" y="415524"/>
                    <a:pt x="0" y="403167"/>
                  </a:cubicBezTo>
                  <a:lnTo>
                    <a:pt x="0" y="313203"/>
                  </a:lnTo>
                  <a:cubicBezTo>
                    <a:pt x="0" y="300847"/>
                    <a:pt x="11571" y="292135"/>
                    <a:pt x="24032" y="292135"/>
                  </a:cubicBezTo>
                  <a:lnTo>
                    <a:pt x="78770" y="292135"/>
                  </a:lnTo>
                  <a:lnTo>
                    <a:pt x="78770" y="234530"/>
                  </a:lnTo>
                  <a:cubicBezTo>
                    <a:pt x="78770" y="228396"/>
                    <a:pt x="85178" y="224751"/>
                    <a:pt x="91409" y="224751"/>
                  </a:cubicBezTo>
                  <a:close/>
                  <a:moveTo>
                    <a:pt x="236326" y="21066"/>
                  </a:moveTo>
                  <a:lnTo>
                    <a:pt x="236326" y="111021"/>
                  </a:lnTo>
                  <a:lnTo>
                    <a:pt x="371758" y="111021"/>
                  </a:lnTo>
                  <a:lnTo>
                    <a:pt x="372380" y="21066"/>
                  </a:lnTo>
                  <a:lnTo>
                    <a:pt x="237127" y="21066"/>
                  </a:lnTo>
                  <a:close/>
                  <a:moveTo>
                    <a:pt x="237750" y="0"/>
                  </a:moveTo>
                  <a:lnTo>
                    <a:pt x="372647" y="0"/>
                  </a:lnTo>
                  <a:cubicBezTo>
                    <a:pt x="385105" y="0"/>
                    <a:pt x="393825" y="8711"/>
                    <a:pt x="393825" y="21066"/>
                  </a:cubicBezTo>
                  <a:lnTo>
                    <a:pt x="393825" y="111021"/>
                  </a:lnTo>
                  <a:cubicBezTo>
                    <a:pt x="393825" y="123376"/>
                    <a:pt x="385105" y="134843"/>
                    <a:pt x="372647" y="134843"/>
                  </a:cubicBezTo>
                  <a:lnTo>
                    <a:pt x="315076" y="134843"/>
                  </a:lnTo>
                  <a:lnTo>
                    <a:pt x="315076" y="191020"/>
                  </a:lnTo>
                  <a:lnTo>
                    <a:pt x="292563" y="191020"/>
                  </a:lnTo>
                  <a:lnTo>
                    <a:pt x="292563" y="134843"/>
                  </a:lnTo>
                  <a:lnTo>
                    <a:pt x="237750" y="134843"/>
                  </a:lnTo>
                  <a:cubicBezTo>
                    <a:pt x="225381" y="134843"/>
                    <a:pt x="213813" y="123376"/>
                    <a:pt x="213813" y="111021"/>
                  </a:cubicBezTo>
                  <a:lnTo>
                    <a:pt x="213813" y="21066"/>
                  </a:lnTo>
                  <a:cubicBezTo>
                    <a:pt x="213813" y="8711"/>
                    <a:pt x="225381" y="0"/>
                    <a:pt x="2377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</a:p>
          </p:txBody>
        </p:sp>
        <p:grpSp>
          <p:nvGrpSpPr>
            <p:cNvPr id="24" name="ïSļíde"/>
            <p:cNvGrpSpPr/>
            <p:nvPr/>
          </p:nvGrpSpPr>
          <p:grpSpPr>
            <a:xfrm>
              <a:off x="1183892" y="4930321"/>
              <a:ext cx="2195910" cy="908538"/>
              <a:chOff x="1268227" y="1619185"/>
              <a:chExt cx="2195910" cy="908538"/>
            </a:xfrm>
          </p:grpSpPr>
          <p:sp>
            <p:nvSpPr>
              <p:cNvPr id="40" name="iṩļîḍê"/>
              <p:cNvSpPr/>
              <p:nvPr/>
            </p:nvSpPr>
            <p:spPr bwMode="auto">
              <a:xfrm>
                <a:off x="1268227" y="1970324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41" name="íṥlïḍè"/>
              <p:cNvSpPr txBox="1"/>
              <p:nvPr/>
            </p:nvSpPr>
            <p:spPr bwMode="auto">
              <a:xfrm>
                <a:off x="1268227" y="1619185"/>
                <a:ext cx="21959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  <a:endParaRPr lang="en-US" altLang="zh-CN" b="1" dirty="0"/>
              </a:p>
            </p:txBody>
          </p:sp>
        </p:grpSp>
        <p:grpSp>
          <p:nvGrpSpPr>
            <p:cNvPr id="25" name="ïśľîḑè"/>
            <p:cNvGrpSpPr/>
            <p:nvPr/>
          </p:nvGrpSpPr>
          <p:grpSpPr>
            <a:xfrm>
              <a:off x="4401666" y="4588515"/>
              <a:ext cx="2195910" cy="908538"/>
              <a:chOff x="1268227" y="1619185"/>
              <a:chExt cx="2195910" cy="908538"/>
            </a:xfrm>
          </p:grpSpPr>
          <p:sp>
            <p:nvSpPr>
              <p:cNvPr id="38" name="íśliḋe"/>
              <p:cNvSpPr/>
              <p:nvPr/>
            </p:nvSpPr>
            <p:spPr bwMode="auto">
              <a:xfrm>
                <a:off x="1268227" y="1970324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39" name="iṧ1îdé"/>
              <p:cNvSpPr txBox="1"/>
              <p:nvPr/>
            </p:nvSpPr>
            <p:spPr bwMode="auto">
              <a:xfrm>
                <a:off x="1268227" y="1619185"/>
                <a:ext cx="21959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  <a:endParaRPr lang="en-US" altLang="zh-CN" b="1" dirty="0"/>
              </a:p>
            </p:txBody>
          </p:sp>
        </p:grpSp>
        <p:grpSp>
          <p:nvGrpSpPr>
            <p:cNvPr id="26" name="îš1îḋê"/>
            <p:cNvGrpSpPr/>
            <p:nvPr/>
          </p:nvGrpSpPr>
          <p:grpSpPr>
            <a:xfrm>
              <a:off x="7066309" y="4277276"/>
              <a:ext cx="2195910" cy="908538"/>
              <a:chOff x="1268227" y="1619185"/>
              <a:chExt cx="2195910" cy="908538"/>
            </a:xfrm>
          </p:grpSpPr>
          <p:sp>
            <p:nvSpPr>
              <p:cNvPr id="36" name="iŝḻiḋè"/>
              <p:cNvSpPr/>
              <p:nvPr/>
            </p:nvSpPr>
            <p:spPr bwMode="auto">
              <a:xfrm>
                <a:off x="1268227" y="1970324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37" name="isḷiḑê"/>
              <p:cNvSpPr txBox="1"/>
              <p:nvPr/>
            </p:nvSpPr>
            <p:spPr bwMode="auto">
              <a:xfrm>
                <a:off x="1268227" y="1619185"/>
                <a:ext cx="21959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  <a:endParaRPr lang="en-US" altLang="zh-CN" b="1" dirty="0"/>
              </a:p>
            </p:txBody>
          </p:sp>
        </p:grpSp>
        <p:grpSp>
          <p:nvGrpSpPr>
            <p:cNvPr id="27" name="íṣľîḍe"/>
            <p:cNvGrpSpPr/>
            <p:nvPr/>
          </p:nvGrpSpPr>
          <p:grpSpPr>
            <a:xfrm>
              <a:off x="9250395" y="3864850"/>
              <a:ext cx="2195910" cy="908538"/>
              <a:chOff x="1268227" y="1619185"/>
              <a:chExt cx="2195910" cy="908538"/>
            </a:xfrm>
          </p:grpSpPr>
          <p:sp>
            <p:nvSpPr>
              <p:cNvPr id="34" name="iślîḍè"/>
              <p:cNvSpPr/>
              <p:nvPr/>
            </p:nvSpPr>
            <p:spPr bwMode="auto">
              <a:xfrm>
                <a:off x="1268227" y="1970324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35" name="iṥliḑe"/>
              <p:cNvSpPr txBox="1"/>
              <p:nvPr/>
            </p:nvSpPr>
            <p:spPr bwMode="auto">
              <a:xfrm>
                <a:off x="1268227" y="1619185"/>
                <a:ext cx="21959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  <a:endParaRPr lang="en-US" altLang="zh-CN" b="1" dirty="0"/>
              </a:p>
            </p:txBody>
          </p:sp>
        </p:grpSp>
        <p:cxnSp>
          <p:nvCxnSpPr>
            <p:cNvPr id="28" name="直接连接符 27"/>
            <p:cNvCxnSpPr/>
            <p:nvPr/>
          </p:nvCxnSpPr>
          <p:spPr>
            <a:xfrm>
              <a:off x="9250395" y="3864850"/>
              <a:ext cx="0" cy="208443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6768895" y="3864850"/>
              <a:ext cx="0" cy="208443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3844816" y="3864850"/>
              <a:ext cx="0" cy="208443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îṡ1íḓe"/>
            <p:cNvSpPr txBox="1"/>
            <p:nvPr/>
          </p:nvSpPr>
          <p:spPr>
            <a:xfrm>
              <a:off x="3396739" y="1963535"/>
              <a:ext cx="914400" cy="521720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</a:bodyPr>
            <a:lstStyle/>
            <a:p>
              <a:pPr algn="ctr"/>
              <a:r>
                <a:rPr lang="en-US" altLang="zh-CN" sz="1400" b="1" dirty="0"/>
                <a:t>Text</a:t>
              </a:r>
              <a:endParaRPr lang="zh-CN" altLang="en-US" sz="1400" b="1" dirty="0"/>
            </a:p>
          </p:txBody>
        </p:sp>
        <p:sp>
          <p:nvSpPr>
            <p:cNvPr id="32" name="ïṩľïḑé"/>
            <p:cNvSpPr txBox="1"/>
            <p:nvPr/>
          </p:nvSpPr>
          <p:spPr>
            <a:xfrm>
              <a:off x="6316915" y="1963535"/>
              <a:ext cx="914400" cy="521720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</a:bodyPr>
            <a:lstStyle/>
            <a:p>
              <a:pPr algn="ctr"/>
              <a:r>
                <a:rPr lang="en-US" altLang="zh-CN" sz="1400" b="1" dirty="0"/>
                <a:t>Text</a:t>
              </a:r>
              <a:endParaRPr lang="zh-CN" altLang="en-US" sz="1400" b="1" dirty="0"/>
            </a:p>
          </p:txBody>
        </p:sp>
        <p:sp>
          <p:nvSpPr>
            <p:cNvPr id="33" name="ïślïḓè"/>
            <p:cNvSpPr txBox="1"/>
            <p:nvPr/>
          </p:nvSpPr>
          <p:spPr>
            <a:xfrm>
              <a:off x="8793195" y="1963535"/>
              <a:ext cx="914400" cy="521720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</a:bodyPr>
            <a:lstStyle/>
            <a:p>
              <a:pPr algn="ctr"/>
              <a:r>
                <a:rPr lang="en-US" altLang="zh-CN" sz="1400" b="1" dirty="0"/>
                <a:t>Text</a:t>
              </a:r>
              <a:endParaRPr lang="zh-CN" altLang="en-US" sz="1400" b="1" dirty="0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 userDrawn="1">
            <p:ph type="body" idx="1"/>
          </p:nvPr>
        </p:nvSpPr>
        <p:spPr/>
        <p:txBody>
          <a:bodyPr/>
          <a:lstStyle/>
          <a:p>
            <a:pPr lvl="0"/>
            <a:r>
              <a:rPr lang="en-US" altLang="zh-CN"/>
              <a:t>Supporting text here.</a:t>
            </a:r>
            <a:endParaRPr lang="en-US" altLang="zh-CN"/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9906743" y="2132852"/>
            <a:ext cx="1613745" cy="2048434"/>
          </a:xfrm>
          <a:prstGeom prst="rect">
            <a:avLst/>
          </a:prstGeom>
          <a:noFill/>
          <a:effectLst>
            <a:reflection blurRad="6350" stA="50000" endA="300" endPos="48000" dir="5400000" sy="-100000" algn="bl" rotWithShape="0"/>
          </a:effectLst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dirty="0">
                <a:ln w="44450" cap="rnd">
                  <a:noFill/>
                </a:ln>
                <a:solidFill>
                  <a:schemeClr val="bg1"/>
                </a:solidFill>
                <a:effectLst/>
                <a:latin typeface="Impact" panose="020B0806030902050204" pitchFamily="34" charset="0"/>
                <a:cs typeface="Arial" panose="020B0604020202020204" pitchFamily="34" charset="0"/>
              </a:rPr>
              <a:t>02</a:t>
            </a:r>
            <a:endParaRPr lang="zh-CN" altLang="en-US" dirty="0">
              <a:ln w="44450" cap="rnd">
                <a:noFill/>
              </a:ln>
              <a:solidFill>
                <a:schemeClr val="bg1"/>
              </a:solidFill>
              <a:effectLst/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18655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-1" y="1120106"/>
            <a:ext cx="12188945" cy="4836194"/>
            <a:chOff x="-1" y="1120106"/>
            <a:chExt cx="12188945" cy="4836194"/>
          </a:xfrm>
        </p:grpSpPr>
        <p:sp>
          <p:nvSpPr>
            <p:cNvPr id="6" name="íśļîḓe"/>
            <p:cNvSpPr/>
            <p:nvPr/>
          </p:nvSpPr>
          <p:spPr>
            <a:xfrm>
              <a:off x="-1" y="1120106"/>
              <a:ext cx="12188945" cy="2550771"/>
            </a:xfrm>
            <a:custGeom>
              <a:avLst/>
              <a:gdLst>
                <a:gd name="connsiteX0" fmla="*/ 0 w 12188945"/>
                <a:gd name="connsiteY0" fmla="*/ 0 h 2550771"/>
                <a:gd name="connsiteX1" fmla="*/ 12188945 w 12188945"/>
                <a:gd name="connsiteY1" fmla="*/ 0 h 2550771"/>
                <a:gd name="connsiteX2" fmla="*/ 12188945 w 12188945"/>
                <a:gd name="connsiteY2" fmla="*/ 1317140 h 2550771"/>
                <a:gd name="connsiteX3" fmla="*/ 6463532 w 12188945"/>
                <a:gd name="connsiteY3" fmla="*/ 2244361 h 2550771"/>
                <a:gd name="connsiteX4" fmla="*/ 3760419 w 12188945"/>
                <a:gd name="connsiteY4" fmla="*/ 2550771 h 2550771"/>
                <a:gd name="connsiteX5" fmla="*/ 0 w 12188945"/>
                <a:gd name="connsiteY5" fmla="*/ 2148442 h 2550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88945" h="2550771">
                  <a:moveTo>
                    <a:pt x="0" y="0"/>
                  </a:moveTo>
                  <a:lnTo>
                    <a:pt x="12188945" y="0"/>
                  </a:lnTo>
                  <a:lnTo>
                    <a:pt x="12188945" y="1317140"/>
                  </a:lnTo>
                  <a:cubicBezTo>
                    <a:pt x="9854891" y="1317140"/>
                    <a:pt x="9376111" y="1482335"/>
                    <a:pt x="6463532" y="2244361"/>
                  </a:cubicBezTo>
                  <a:cubicBezTo>
                    <a:pt x="5595743" y="2470838"/>
                    <a:pt x="4653144" y="2550771"/>
                    <a:pt x="3760419" y="2550771"/>
                  </a:cubicBezTo>
                  <a:cubicBezTo>
                    <a:pt x="1750540" y="2550771"/>
                    <a:pt x="0" y="2148442"/>
                    <a:pt x="0" y="2148442"/>
                  </a:cubicBezTo>
                  <a:close/>
                </a:path>
              </a:pathLst>
            </a:custGeom>
            <a:blipFill>
              <a:blip r:embed="rId2"/>
              <a:stretch>
                <a:fillRect t="-109828" b="-108741"/>
              </a:stretch>
            </a:blipFill>
            <a:ln w="381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</a:p>
          </p:txBody>
        </p:sp>
        <p:grpSp>
          <p:nvGrpSpPr>
            <p:cNvPr id="7" name="íS1iďe" title="MJ8JxobmQhO5YsZmEcy6DZVp0AZTfE39zvT5PAyas4bMl"/>
            <p:cNvGrpSpPr/>
            <p:nvPr/>
          </p:nvGrpSpPr>
          <p:grpSpPr>
            <a:xfrm>
              <a:off x="1343471" y="3150555"/>
              <a:ext cx="792088" cy="792085"/>
              <a:chOff x="2406923" y="2845390"/>
              <a:chExt cx="571222" cy="571221"/>
            </a:xfrm>
          </p:grpSpPr>
          <p:sp>
            <p:nvSpPr>
              <p:cNvPr id="33" name="iSḻïḍé"/>
              <p:cNvSpPr/>
              <p:nvPr/>
            </p:nvSpPr>
            <p:spPr>
              <a:xfrm>
                <a:off x="2406923" y="2845390"/>
                <a:ext cx="571222" cy="571221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4" name="îṡlïḑè" title="ry6MHxwOH8WsTKLSa514qPVJnvhhWFnRDjZGIbRZNsFBp"/>
              <p:cNvSpPr/>
              <p:nvPr/>
            </p:nvSpPr>
            <p:spPr bwMode="auto">
              <a:xfrm>
                <a:off x="2540113" y="3026988"/>
                <a:ext cx="304842" cy="208019"/>
              </a:xfrm>
              <a:custGeom>
                <a:avLst/>
                <a:gdLst>
                  <a:gd name="connsiteX0" fmla="*/ 20293 w 607639"/>
                  <a:gd name="connsiteY0" fmla="*/ 364067 h 414642"/>
                  <a:gd name="connsiteX1" fmla="*/ 20293 w 607639"/>
                  <a:gd name="connsiteY1" fmla="*/ 384244 h 414642"/>
                  <a:gd name="connsiteX2" fmla="*/ 30351 w 607639"/>
                  <a:gd name="connsiteY2" fmla="*/ 394377 h 414642"/>
                  <a:gd name="connsiteX3" fmla="*/ 577199 w 607639"/>
                  <a:gd name="connsiteY3" fmla="*/ 394377 h 414642"/>
                  <a:gd name="connsiteX4" fmla="*/ 587346 w 607639"/>
                  <a:gd name="connsiteY4" fmla="*/ 384244 h 414642"/>
                  <a:gd name="connsiteX5" fmla="*/ 587346 w 607639"/>
                  <a:gd name="connsiteY5" fmla="*/ 364067 h 414642"/>
                  <a:gd name="connsiteX6" fmla="*/ 556995 w 607639"/>
                  <a:gd name="connsiteY6" fmla="*/ 364067 h 414642"/>
                  <a:gd name="connsiteX7" fmla="*/ 394916 w 607639"/>
                  <a:gd name="connsiteY7" fmla="*/ 364067 h 414642"/>
                  <a:gd name="connsiteX8" fmla="*/ 394916 w 607639"/>
                  <a:gd name="connsiteY8" fmla="*/ 374200 h 414642"/>
                  <a:gd name="connsiteX9" fmla="*/ 384859 w 607639"/>
                  <a:gd name="connsiteY9" fmla="*/ 384244 h 414642"/>
                  <a:gd name="connsiteX10" fmla="*/ 222780 w 607639"/>
                  <a:gd name="connsiteY10" fmla="*/ 384244 h 414642"/>
                  <a:gd name="connsiteX11" fmla="*/ 212634 w 607639"/>
                  <a:gd name="connsiteY11" fmla="*/ 374200 h 414642"/>
                  <a:gd name="connsiteX12" fmla="*/ 212634 w 607639"/>
                  <a:gd name="connsiteY12" fmla="*/ 364067 h 414642"/>
                  <a:gd name="connsiteX13" fmla="*/ 50644 w 607639"/>
                  <a:gd name="connsiteY13" fmla="*/ 364067 h 414642"/>
                  <a:gd name="connsiteX14" fmla="*/ 182270 w 607639"/>
                  <a:gd name="connsiteY14" fmla="*/ 262926 h 414642"/>
                  <a:gd name="connsiteX15" fmla="*/ 192432 w 607639"/>
                  <a:gd name="connsiteY15" fmla="*/ 262926 h 414642"/>
                  <a:gd name="connsiteX16" fmla="*/ 202593 w 607639"/>
                  <a:gd name="connsiteY16" fmla="*/ 273052 h 414642"/>
                  <a:gd name="connsiteX17" fmla="*/ 192432 w 607639"/>
                  <a:gd name="connsiteY17" fmla="*/ 283178 h 414642"/>
                  <a:gd name="connsiteX18" fmla="*/ 182270 w 607639"/>
                  <a:gd name="connsiteY18" fmla="*/ 283178 h 414642"/>
                  <a:gd name="connsiteX19" fmla="*/ 172109 w 607639"/>
                  <a:gd name="connsiteY19" fmla="*/ 273052 h 414642"/>
                  <a:gd name="connsiteX20" fmla="*/ 182270 w 607639"/>
                  <a:gd name="connsiteY20" fmla="*/ 262926 h 414642"/>
                  <a:gd name="connsiteX21" fmla="*/ 91153 w 607639"/>
                  <a:gd name="connsiteY21" fmla="*/ 262926 h 414642"/>
                  <a:gd name="connsiteX22" fmla="*/ 141783 w 607639"/>
                  <a:gd name="connsiteY22" fmla="*/ 262926 h 414642"/>
                  <a:gd name="connsiteX23" fmla="*/ 151927 w 607639"/>
                  <a:gd name="connsiteY23" fmla="*/ 273052 h 414642"/>
                  <a:gd name="connsiteX24" fmla="*/ 141783 w 607639"/>
                  <a:gd name="connsiteY24" fmla="*/ 283178 h 414642"/>
                  <a:gd name="connsiteX25" fmla="*/ 91153 w 607639"/>
                  <a:gd name="connsiteY25" fmla="*/ 283178 h 414642"/>
                  <a:gd name="connsiteX26" fmla="*/ 81009 w 607639"/>
                  <a:gd name="connsiteY26" fmla="*/ 273052 h 414642"/>
                  <a:gd name="connsiteX27" fmla="*/ 91153 w 607639"/>
                  <a:gd name="connsiteY27" fmla="*/ 262926 h 414642"/>
                  <a:gd name="connsiteX28" fmla="*/ 161988 w 607639"/>
                  <a:gd name="connsiteY28" fmla="*/ 222493 h 414642"/>
                  <a:gd name="connsiteX29" fmla="*/ 232948 w 607639"/>
                  <a:gd name="connsiteY29" fmla="*/ 222493 h 414642"/>
                  <a:gd name="connsiteX30" fmla="*/ 243098 w 607639"/>
                  <a:gd name="connsiteY30" fmla="*/ 232619 h 414642"/>
                  <a:gd name="connsiteX31" fmla="*/ 232948 w 607639"/>
                  <a:gd name="connsiteY31" fmla="*/ 242745 h 414642"/>
                  <a:gd name="connsiteX32" fmla="*/ 161988 w 607639"/>
                  <a:gd name="connsiteY32" fmla="*/ 242745 h 414642"/>
                  <a:gd name="connsiteX33" fmla="*/ 151927 w 607639"/>
                  <a:gd name="connsiteY33" fmla="*/ 232619 h 414642"/>
                  <a:gd name="connsiteX34" fmla="*/ 161988 w 607639"/>
                  <a:gd name="connsiteY34" fmla="*/ 222493 h 414642"/>
                  <a:gd name="connsiteX35" fmla="*/ 91146 w 607639"/>
                  <a:gd name="connsiteY35" fmla="*/ 222493 h 414642"/>
                  <a:gd name="connsiteX36" fmla="*/ 121467 w 607639"/>
                  <a:gd name="connsiteY36" fmla="*/ 222493 h 414642"/>
                  <a:gd name="connsiteX37" fmla="*/ 131604 w 607639"/>
                  <a:gd name="connsiteY37" fmla="*/ 232619 h 414642"/>
                  <a:gd name="connsiteX38" fmla="*/ 121467 w 607639"/>
                  <a:gd name="connsiteY38" fmla="*/ 242745 h 414642"/>
                  <a:gd name="connsiteX39" fmla="*/ 91146 w 607639"/>
                  <a:gd name="connsiteY39" fmla="*/ 242745 h 414642"/>
                  <a:gd name="connsiteX40" fmla="*/ 81009 w 607639"/>
                  <a:gd name="connsiteY40" fmla="*/ 232619 h 414642"/>
                  <a:gd name="connsiteX41" fmla="*/ 91146 w 607639"/>
                  <a:gd name="connsiteY41" fmla="*/ 222493 h 414642"/>
                  <a:gd name="connsiteX42" fmla="*/ 182270 w 607639"/>
                  <a:gd name="connsiteY42" fmla="*/ 182059 h 414642"/>
                  <a:gd name="connsiteX43" fmla="*/ 192432 w 607639"/>
                  <a:gd name="connsiteY43" fmla="*/ 182059 h 414642"/>
                  <a:gd name="connsiteX44" fmla="*/ 202593 w 607639"/>
                  <a:gd name="connsiteY44" fmla="*/ 192195 h 414642"/>
                  <a:gd name="connsiteX45" fmla="*/ 192432 w 607639"/>
                  <a:gd name="connsiteY45" fmla="*/ 202241 h 414642"/>
                  <a:gd name="connsiteX46" fmla="*/ 182270 w 607639"/>
                  <a:gd name="connsiteY46" fmla="*/ 202241 h 414642"/>
                  <a:gd name="connsiteX47" fmla="*/ 172109 w 607639"/>
                  <a:gd name="connsiteY47" fmla="*/ 192195 h 414642"/>
                  <a:gd name="connsiteX48" fmla="*/ 182270 w 607639"/>
                  <a:gd name="connsiteY48" fmla="*/ 182059 h 414642"/>
                  <a:gd name="connsiteX49" fmla="*/ 91153 w 607639"/>
                  <a:gd name="connsiteY49" fmla="*/ 182059 h 414642"/>
                  <a:gd name="connsiteX50" fmla="*/ 141783 w 607639"/>
                  <a:gd name="connsiteY50" fmla="*/ 182059 h 414642"/>
                  <a:gd name="connsiteX51" fmla="*/ 151927 w 607639"/>
                  <a:gd name="connsiteY51" fmla="*/ 192195 h 414642"/>
                  <a:gd name="connsiteX52" fmla="*/ 141783 w 607639"/>
                  <a:gd name="connsiteY52" fmla="*/ 202241 h 414642"/>
                  <a:gd name="connsiteX53" fmla="*/ 91153 w 607639"/>
                  <a:gd name="connsiteY53" fmla="*/ 202241 h 414642"/>
                  <a:gd name="connsiteX54" fmla="*/ 81009 w 607639"/>
                  <a:gd name="connsiteY54" fmla="*/ 192195 h 414642"/>
                  <a:gd name="connsiteX55" fmla="*/ 91153 w 607639"/>
                  <a:gd name="connsiteY55" fmla="*/ 182059 h 414642"/>
                  <a:gd name="connsiteX56" fmla="*/ 161988 w 607639"/>
                  <a:gd name="connsiteY56" fmla="*/ 141625 h 414642"/>
                  <a:gd name="connsiteX57" fmla="*/ 232948 w 607639"/>
                  <a:gd name="connsiteY57" fmla="*/ 141625 h 414642"/>
                  <a:gd name="connsiteX58" fmla="*/ 243098 w 607639"/>
                  <a:gd name="connsiteY58" fmla="*/ 151761 h 414642"/>
                  <a:gd name="connsiteX59" fmla="*/ 232948 w 607639"/>
                  <a:gd name="connsiteY59" fmla="*/ 161807 h 414642"/>
                  <a:gd name="connsiteX60" fmla="*/ 161988 w 607639"/>
                  <a:gd name="connsiteY60" fmla="*/ 161807 h 414642"/>
                  <a:gd name="connsiteX61" fmla="*/ 151927 w 607639"/>
                  <a:gd name="connsiteY61" fmla="*/ 151761 h 414642"/>
                  <a:gd name="connsiteX62" fmla="*/ 161988 w 607639"/>
                  <a:gd name="connsiteY62" fmla="*/ 141625 h 414642"/>
                  <a:gd name="connsiteX63" fmla="*/ 91146 w 607639"/>
                  <a:gd name="connsiteY63" fmla="*/ 141625 h 414642"/>
                  <a:gd name="connsiteX64" fmla="*/ 121467 w 607639"/>
                  <a:gd name="connsiteY64" fmla="*/ 141625 h 414642"/>
                  <a:gd name="connsiteX65" fmla="*/ 131604 w 607639"/>
                  <a:gd name="connsiteY65" fmla="*/ 151761 h 414642"/>
                  <a:gd name="connsiteX66" fmla="*/ 121467 w 607639"/>
                  <a:gd name="connsiteY66" fmla="*/ 161807 h 414642"/>
                  <a:gd name="connsiteX67" fmla="*/ 91146 w 607639"/>
                  <a:gd name="connsiteY67" fmla="*/ 161807 h 414642"/>
                  <a:gd name="connsiteX68" fmla="*/ 81009 w 607639"/>
                  <a:gd name="connsiteY68" fmla="*/ 151761 h 414642"/>
                  <a:gd name="connsiteX69" fmla="*/ 91146 w 607639"/>
                  <a:gd name="connsiteY69" fmla="*/ 141625 h 414642"/>
                  <a:gd name="connsiteX70" fmla="*/ 364566 w 607639"/>
                  <a:gd name="connsiteY70" fmla="*/ 102176 h 414642"/>
                  <a:gd name="connsiteX71" fmla="*/ 283573 w 607639"/>
                  <a:gd name="connsiteY71" fmla="*/ 192194 h 414642"/>
                  <a:gd name="connsiteX72" fmla="*/ 374712 w 607639"/>
                  <a:gd name="connsiteY72" fmla="*/ 283188 h 414642"/>
                  <a:gd name="connsiteX73" fmla="*/ 464783 w 607639"/>
                  <a:gd name="connsiteY73" fmla="*/ 202235 h 414642"/>
                  <a:gd name="connsiteX74" fmla="*/ 374712 w 607639"/>
                  <a:gd name="connsiteY74" fmla="*/ 202235 h 414642"/>
                  <a:gd name="connsiteX75" fmla="*/ 364566 w 607639"/>
                  <a:gd name="connsiteY75" fmla="*/ 192194 h 414642"/>
                  <a:gd name="connsiteX76" fmla="*/ 182270 w 607639"/>
                  <a:gd name="connsiteY76" fmla="*/ 101191 h 414642"/>
                  <a:gd name="connsiteX77" fmla="*/ 192432 w 607639"/>
                  <a:gd name="connsiteY77" fmla="*/ 101191 h 414642"/>
                  <a:gd name="connsiteX78" fmla="*/ 202593 w 607639"/>
                  <a:gd name="connsiteY78" fmla="*/ 111238 h 414642"/>
                  <a:gd name="connsiteX79" fmla="*/ 192432 w 607639"/>
                  <a:gd name="connsiteY79" fmla="*/ 121373 h 414642"/>
                  <a:gd name="connsiteX80" fmla="*/ 182270 w 607639"/>
                  <a:gd name="connsiteY80" fmla="*/ 121373 h 414642"/>
                  <a:gd name="connsiteX81" fmla="*/ 172109 w 607639"/>
                  <a:gd name="connsiteY81" fmla="*/ 111238 h 414642"/>
                  <a:gd name="connsiteX82" fmla="*/ 182270 w 607639"/>
                  <a:gd name="connsiteY82" fmla="*/ 101191 h 414642"/>
                  <a:gd name="connsiteX83" fmla="*/ 91153 w 607639"/>
                  <a:gd name="connsiteY83" fmla="*/ 101191 h 414642"/>
                  <a:gd name="connsiteX84" fmla="*/ 141783 w 607639"/>
                  <a:gd name="connsiteY84" fmla="*/ 101191 h 414642"/>
                  <a:gd name="connsiteX85" fmla="*/ 151927 w 607639"/>
                  <a:gd name="connsiteY85" fmla="*/ 111238 h 414642"/>
                  <a:gd name="connsiteX86" fmla="*/ 141783 w 607639"/>
                  <a:gd name="connsiteY86" fmla="*/ 121373 h 414642"/>
                  <a:gd name="connsiteX87" fmla="*/ 91153 w 607639"/>
                  <a:gd name="connsiteY87" fmla="*/ 121373 h 414642"/>
                  <a:gd name="connsiteX88" fmla="*/ 81009 w 607639"/>
                  <a:gd name="connsiteY88" fmla="*/ 111238 h 414642"/>
                  <a:gd name="connsiteX89" fmla="*/ 91153 w 607639"/>
                  <a:gd name="connsiteY89" fmla="*/ 101191 h 414642"/>
                  <a:gd name="connsiteX90" fmla="*/ 374712 w 607639"/>
                  <a:gd name="connsiteY90" fmla="*/ 80938 h 414642"/>
                  <a:gd name="connsiteX91" fmla="*/ 384858 w 607639"/>
                  <a:gd name="connsiteY91" fmla="*/ 91068 h 414642"/>
                  <a:gd name="connsiteX92" fmla="*/ 384858 w 607639"/>
                  <a:gd name="connsiteY92" fmla="*/ 182063 h 414642"/>
                  <a:gd name="connsiteX93" fmla="*/ 475998 w 607639"/>
                  <a:gd name="connsiteY93" fmla="*/ 182063 h 414642"/>
                  <a:gd name="connsiteX94" fmla="*/ 486055 w 607639"/>
                  <a:gd name="connsiteY94" fmla="*/ 192194 h 414642"/>
                  <a:gd name="connsiteX95" fmla="*/ 374712 w 607639"/>
                  <a:gd name="connsiteY95" fmla="*/ 303360 h 414642"/>
                  <a:gd name="connsiteX96" fmla="*/ 263280 w 607639"/>
                  <a:gd name="connsiteY96" fmla="*/ 192194 h 414642"/>
                  <a:gd name="connsiteX97" fmla="*/ 374712 w 607639"/>
                  <a:gd name="connsiteY97" fmla="*/ 80938 h 414642"/>
                  <a:gd name="connsiteX98" fmla="*/ 425343 w 607639"/>
                  <a:gd name="connsiteY98" fmla="*/ 61744 h 414642"/>
                  <a:gd name="connsiteX99" fmla="*/ 425343 w 607639"/>
                  <a:gd name="connsiteY99" fmla="*/ 141635 h 414642"/>
                  <a:gd name="connsiteX100" fmla="*/ 505373 w 607639"/>
                  <a:gd name="connsiteY100" fmla="*/ 141635 h 414642"/>
                  <a:gd name="connsiteX101" fmla="*/ 425343 w 607639"/>
                  <a:gd name="connsiteY101" fmla="*/ 61744 h 414642"/>
                  <a:gd name="connsiteX102" fmla="*/ 161988 w 607639"/>
                  <a:gd name="connsiteY102" fmla="*/ 60757 h 414642"/>
                  <a:gd name="connsiteX103" fmla="*/ 232948 w 607639"/>
                  <a:gd name="connsiteY103" fmla="*/ 60757 h 414642"/>
                  <a:gd name="connsiteX104" fmla="*/ 243098 w 607639"/>
                  <a:gd name="connsiteY104" fmla="*/ 70804 h 414642"/>
                  <a:gd name="connsiteX105" fmla="*/ 232948 w 607639"/>
                  <a:gd name="connsiteY105" fmla="*/ 80939 h 414642"/>
                  <a:gd name="connsiteX106" fmla="*/ 161988 w 607639"/>
                  <a:gd name="connsiteY106" fmla="*/ 80939 h 414642"/>
                  <a:gd name="connsiteX107" fmla="*/ 151927 w 607639"/>
                  <a:gd name="connsiteY107" fmla="*/ 70804 h 414642"/>
                  <a:gd name="connsiteX108" fmla="*/ 161988 w 607639"/>
                  <a:gd name="connsiteY108" fmla="*/ 60757 h 414642"/>
                  <a:gd name="connsiteX109" fmla="*/ 91146 w 607639"/>
                  <a:gd name="connsiteY109" fmla="*/ 60757 h 414642"/>
                  <a:gd name="connsiteX110" fmla="*/ 121467 w 607639"/>
                  <a:gd name="connsiteY110" fmla="*/ 60757 h 414642"/>
                  <a:gd name="connsiteX111" fmla="*/ 131604 w 607639"/>
                  <a:gd name="connsiteY111" fmla="*/ 70804 h 414642"/>
                  <a:gd name="connsiteX112" fmla="*/ 121467 w 607639"/>
                  <a:gd name="connsiteY112" fmla="*/ 80939 h 414642"/>
                  <a:gd name="connsiteX113" fmla="*/ 91146 w 607639"/>
                  <a:gd name="connsiteY113" fmla="*/ 80939 h 414642"/>
                  <a:gd name="connsiteX114" fmla="*/ 81009 w 607639"/>
                  <a:gd name="connsiteY114" fmla="*/ 70804 h 414642"/>
                  <a:gd name="connsiteX115" fmla="*/ 91146 w 607639"/>
                  <a:gd name="connsiteY115" fmla="*/ 60757 h 414642"/>
                  <a:gd name="connsiteX116" fmla="*/ 415194 w 607639"/>
                  <a:gd name="connsiteY116" fmla="*/ 40505 h 414642"/>
                  <a:gd name="connsiteX117" fmla="*/ 526560 w 607639"/>
                  <a:gd name="connsiteY117" fmla="*/ 151765 h 414642"/>
                  <a:gd name="connsiteX118" fmla="*/ 516501 w 607639"/>
                  <a:gd name="connsiteY118" fmla="*/ 161807 h 414642"/>
                  <a:gd name="connsiteX119" fmla="*/ 415194 w 607639"/>
                  <a:gd name="connsiteY119" fmla="*/ 161807 h 414642"/>
                  <a:gd name="connsiteX120" fmla="*/ 405046 w 607639"/>
                  <a:gd name="connsiteY120" fmla="*/ 151765 h 414642"/>
                  <a:gd name="connsiteX121" fmla="*/ 405046 w 607639"/>
                  <a:gd name="connsiteY121" fmla="*/ 50636 h 414642"/>
                  <a:gd name="connsiteX122" fmla="*/ 415194 w 607639"/>
                  <a:gd name="connsiteY122" fmla="*/ 40505 h 414642"/>
                  <a:gd name="connsiteX123" fmla="*/ 70848 w 607639"/>
                  <a:gd name="connsiteY123" fmla="*/ 20177 h 414642"/>
                  <a:gd name="connsiteX124" fmla="*/ 60791 w 607639"/>
                  <a:gd name="connsiteY124" fmla="*/ 30309 h 414642"/>
                  <a:gd name="connsiteX125" fmla="*/ 60791 w 607639"/>
                  <a:gd name="connsiteY125" fmla="*/ 343802 h 414642"/>
                  <a:gd name="connsiteX126" fmla="*/ 222780 w 607639"/>
                  <a:gd name="connsiteY126" fmla="*/ 343802 h 414642"/>
                  <a:gd name="connsiteX127" fmla="*/ 232927 w 607639"/>
                  <a:gd name="connsiteY127" fmla="*/ 353935 h 414642"/>
                  <a:gd name="connsiteX128" fmla="*/ 232927 w 607639"/>
                  <a:gd name="connsiteY128" fmla="*/ 364067 h 414642"/>
                  <a:gd name="connsiteX129" fmla="*/ 374712 w 607639"/>
                  <a:gd name="connsiteY129" fmla="*/ 364067 h 414642"/>
                  <a:gd name="connsiteX130" fmla="*/ 374712 w 607639"/>
                  <a:gd name="connsiteY130" fmla="*/ 353935 h 414642"/>
                  <a:gd name="connsiteX131" fmla="*/ 384859 w 607639"/>
                  <a:gd name="connsiteY131" fmla="*/ 343802 h 414642"/>
                  <a:gd name="connsiteX132" fmla="*/ 546848 w 607639"/>
                  <a:gd name="connsiteY132" fmla="*/ 343802 h 414642"/>
                  <a:gd name="connsiteX133" fmla="*/ 546848 w 607639"/>
                  <a:gd name="connsiteY133" fmla="*/ 30309 h 414642"/>
                  <a:gd name="connsiteX134" fmla="*/ 536702 w 607639"/>
                  <a:gd name="connsiteY134" fmla="*/ 20177 h 414642"/>
                  <a:gd name="connsiteX135" fmla="*/ 70848 w 607639"/>
                  <a:gd name="connsiteY135" fmla="*/ 0 h 414642"/>
                  <a:gd name="connsiteX136" fmla="*/ 536702 w 607639"/>
                  <a:gd name="connsiteY136" fmla="*/ 0 h 414642"/>
                  <a:gd name="connsiteX137" fmla="*/ 567142 w 607639"/>
                  <a:gd name="connsiteY137" fmla="*/ 30309 h 414642"/>
                  <a:gd name="connsiteX138" fmla="*/ 567142 w 607639"/>
                  <a:gd name="connsiteY138" fmla="*/ 343802 h 414642"/>
                  <a:gd name="connsiteX139" fmla="*/ 597492 w 607639"/>
                  <a:gd name="connsiteY139" fmla="*/ 343802 h 414642"/>
                  <a:gd name="connsiteX140" fmla="*/ 607639 w 607639"/>
                  <a:gd name="connsiteY140" fmla="*/ 353935 h 414642"/>
                  <a:gd name="connsiteX141" fmla="*/ 607639 w 607639"/>
                  <a:gd name="connsiteY141" fmla="*/ 384244 h 414642"/>
                  <a:gd name="connsiteX142" fmla="*/ 577199 w 607639"/>
                  <a:gd name="connsiteY142" fmla="*/ 414642 h 414642"/>
                  <a:gd name="connsiteX143" fmla="*/ 30351 w 607639"/>
                  <a:gd name="connsiteY143" fmla="*/ 414642 h 414642"/>
                  <a:gd name="connsiteX144" fmla="*/ 0 w 607639"/>
                  <a:gd name="connsiteY144" fmla="*/ 384244 h 414642"/>
                  <a:gd name="connsiteX145" fmla="*/ 0 w 607639"/>
                  <a:gd name="connsiteY145" fmla="*/ 353935 h 414642"/>
                  <a:gd name="connsiteX146" fmla="*/ 10147 w 607639"/>
                  <a:gd name="connsiteY146" fmla="*/ 343802 h 414642"/>
                  <a:gd name="connsiteX147" fmla="*/ 40497 w 607639"/>
                  <a:gd name="connsiteY147" fmla="*/ 343802 h 414642"/>
                  <a:gd name="connsiteX148" fmla="*/ 40497 w 607639"/>
                  <a:gd name="connsiteY148" fmla="*/ 30309 h 414642"/>
                  <a:gd name="connsiteX149" fmla="*/ 70848 w 607639"/>
                  <a:gd name="connsiteY149" fmla="*/ 0 h 41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607639" h="414642">
                    <a:moveTo>
                      <a:pt x="20293" y="364067"/>
                    </a:moveTo>
                    <a:lnTo>
                      <a:pt x="20293" y="384244"/>
                    </a:lnTo>
                    <a:cubicBezTo>
                      <a:pt x="20293" y="390377"/>
                      <a:pt x="24299" y="394377"/>
                      <a:pt x="30351" y="394377"/>
                    </a:cubicBezTo>
                    <a:lnTo>
                      <a:pt x="577199" y="394377"/>
                    </a:lnTo>
                    <a:cubicBezTo>
                      <a:pt x="583341" y="394377"/>
                      <a:pt x="587346" y="390377"/>
                      <a:pt x="587346" y="384244"/>
                    </a:cubicBezTo>
                    <a:lnTo>
                      <a:pt x="587346" y="364067"/>
                    </a:lnTo>
                    <a:lnTo>
                      <a:pt x="556995" y="364067"/>
                    </a:lnTo>
                    <a:lnTo>
                      <a:pt x="394916" y="364067"/>
                    </a:lnTo>
                    <a:lnTo>
                      <a:pt x="394916" y="374200"/>
                    </a:lnTo>
                    <a:cubicBezTo>
                      <a:pt x="394916" y="380244"/>
                      <a:pt x="390911" y="384244"/>
                      <a:pt x="384859" y="384244"/>
                    </a:cubicBezTo>
                    <a:lnTo>
                      <a:pt x="222780" y="384244"/>
                    </a:lnTo>
                    <a:cubicBezTo>
                      <a:pt x="216728" y="384244"/>
                      <a:pt x="212634" y="380244"/>
                      <a:pt x="212634" y="374200"/>
                    </a:cubicBezTo>
                    <a:lnTo>
                      <a:pt x="212634" y="364067"/>
                    </a:lnTo>
                    <a:lnTo>
                      <a:pt x="50644" y="364067"/>
                    </a:lnTo>
                    <a:close/>
                    <a:moveTo>
                      <a:pt x="182270" y="262926"/>
                    </a:moveTo>
                    <a:lnTo>
                      <a:pt x="192432" y="262926"/>
                    </a:lnTo>
                    <a:cubicBezTo>
                      <a:pt x="198493" y="262926"/>
                      <a:pt x="202593" y="267012"/>
                      <a:pt x="202593" y="273052"/>
                    </a:cubicBezTo>
                    <a:cubicBezTo>
                      <a:pt x="202593" y="279092"/>
                      <a:pt x="198493" y="283178"/>
                      <a:pt x="192432" y="283178"/>
                    </a:cubicBezTo>
                    <a:lnTo>
                      <a:pt x="182270" y="283178"/>
                    </a:lnTo>
                    <a:cubicBezTo>
                      <a:pt x="176209" y="283178"/>
                      <a:pt x="172109" y="279092"/>
                      <a:pt x="172109" y="273052"/>
                    </a:cubicBezTo>
                    <a:cubicBezTo>
                      <a:pt x="172109" y="267012"/>
                      <a:pt x="176209" y="262926"/>
                      <a:pt x="182270" y="262926"/>
                    </a:cubicBezTo>
                    <a:close/>
                    <a:moveTo>
                      <a:pt x="91153" y="262926"/>
                    </a:moveTo>
                    <a:lnTo>
                      <a:pt x="141783" y="262926"/>
                    </a:lnTo>
                    <a:cubicBezTo>
                      <a:pt x="147834" y="262926"/>
                      <a:pt x="151927" y="267012"/>
                      <a:pt x="151927" y="273052"/>
                    </a:cubicBezTo>
                    <a:cubicBezTo>
                      <a:pt x="151927" y="279092"/>
                      <a:pt x="147834" y="283178"/>
                      <a:pt x="141783" y="283178"/>
                    </a:cubicBezTo>
                    <a:lnTo>
                      <a:pt x="91153" y="283178"/>
                    </a:lnTo>
                    <a:cubicBezTo>
                      <a:pt x="85102" y="283178"/>
                      <a:pt x="81009" y="279092"/>
                      <a:pt x="81009" y="273052"/>
                    </a:cubicBezTo>
                    <a:cubicBezTo>
                      <a:pt x="81009" y="267012"/>
                      <a:pt x="85102" y="262926"/>
                      <a:pt x="91153" y="262926"/>
                    </a:cubicBezTo>
                    <a:close/>
                    <a:moveTo>
                      <a:pt x="161988" y="222493"/>
                    </a:moveTo>
                    <a:lnTo>
                      <a:pt x="232948" y="222493"/>
                    </a:lnTo>
                    <a:cubicBezTo>
                      <a:pt x="239002" y="222493"/>
                      <a:pt x="243098" y="226579"/>
                      <a:pt x="243098" y="232619"/>
                    </a:cubicBezTo>
                    <a:cubicBezTo>
                      <a:pt x="243098" y="238659"/>
                      <a:pt x="239002" y="242745"/>
                      <a:pt x="232948" y="242745"/>
                    </a:cubicBezTo>
                    <a:lnTo>
                      <a:pt x="161988" y="242745"/>
                    </a:lnTo>
                    <a:cubicBezTo>
                      <a:pt x="155934" y="242745"/>
                      <a:pt x="151927" y="238659"/>
                      <a:pt x="151927" y="232619"/>
                    </a:cubicBezTo>
                    <a:cubicBezTo>
                      <a:pt x="151927" y="226579"/>
                      <a:pt x="155934" y="222493"/>
                      <a:pt x="161988" y="222493"/>
                    </a:cubicBezTo>
                    <a:close/>
                    <a:moveTo>
                      <a:pt x="91146" y="222493"/>
                    </a:moveTo>
                    <a:lnTo>
                      <a:pt x="121467" y="222493"/>
                    </a:lnTo>
                    <a:cubicBezTo>
                      <a:pt x="127603" y="222493"/>
                      <a:pt x="131604" y="226579"/>
                      <a:pt x="131604" y="232619"/>
                    </a:cubicBezTo>
                    <a:cubicBezTo>
                      <a:pt x="131604" y="238659"/>
                      <a:pt x="127603" y="242745"/>
                      <a:pt x="121467" y="242745"/>
                    </a:cubicBezTo>
                    <a:lnTo>
                      <a:pt x="91146" y="242745"/>
                    </a:lnTo>
                    <a:cubicBezTo>
                      <a:pt x="85099" y="242745"/>
                      <a:pt x="81009" y="238659"/>
                      <a:pt x="81009" y="232619"/>
                    </a:cubicBezTo>
                    <a:cubicBezTo>
                      <a:pt x="81009" y="226579"/>
                      <a:pt x="85099" y="222493"/>
                      <a:pt x="91146" y="222493"/>
                    </a:cubicBezTo>
                    <a:close/>
                    <a:moveTo>
                      <a:pt x="182270" y="182059"/>
                    </a:moveTo>
                    <a:lnTo>
                      <a:pt x="192432" y="182059"/>
                    </a:lnTo>
                    <a:cubicBezTo>
                      <a:pt x="198493" y="182059"/>
                      <a:pt x="202593" y="186060"/>
                      <a:pt x="202593" y="192195"/>
                    </a:cubicBezTo>
                    <a:cubicBezTo>
                      <a:pt x="202593" y="198240"/>
                      <a:pt x="198493" y="202241"/>
                      <a:pt x="192432" y="202241"/>
                    </a:cubicBezTo>
                    <a:lnTo>
                      <a:pt x="182270" y="202241"/>
                    </a:lnTo>
                    <a:cubicBezTo>
                      <a:pt x="176209" y="202241"/>
                      <a:pt x="172109" y="198240"/>
                      <a:pt x="172109" y="192195"/>
                    </a:cubicBezTo>
                    <a:cubicBezTo>
                      <a:pt x="172109" y="186060"/>
                      <a:pt x="176209" y="182059"/>
                      <a:pt x="182270" y="182059"/>
                    </a:cubicBezTo>
                    <a:close/>
                    <a:moveTo>
                      <a:pt x="91153" y="182059"/>
                    </a:moveTo>
                    <a:lnTo>
                      <a:pt x="141783" y="182059"/>
                    </a:lnTo>
                    <a:cubicBezTo>
                      <a:pt x="147834" y="182059"/>
                      <a:pt x="151927" y="186060"/>
                      <a:pt x="151927" y="192195"/>
                    </a:cubicBezTo>
                    <a:cubicBezTo>
                      <a:pt x="151927" y="198240"/>
                      <a:pt x="147834" y="202241"/>
                      <a:pt x="141783" y="202241"/>
                    </a:cubicBezTo>
                    <a:lnTo>
                      <a:pt x="91153" y="202241"/>
                    </a:lnTo>
                    <a:cubicBezTo>
                      <a:pt x="85102" y="202241"/>
                      <a:pt x="81009" y="198240"/>
                      <a:pt x="81009" y="192195"/>
                    </a:cubicBezTo>
                    <a:cubicBezTo>
                      <a:pt x="81009" y="186060"/>
                      <a:pt x="85102" y="182059"/>
                      <a:pt x="91153" y="182059"/>
                    </a:cubicBezTo>
                    <a:close/>
                    <a:moveTo>
                      <a:pt x="161988" y="141625"/>
                    </a:moveTo>
                    <a:lnTo>
                      <a:pt x="232948" y="141625"/>
                    </a:lnTo>
                    <a:cubicBezTo>
                      <a:pt x="239002" y="141625"/>
                      <a:pt x="243098" y="145626"/>
                      <a:pt x="243098" y="151761"/>
                    </a:cubicBezTo>
                    <a:cubicBezTo>
                      <a:pt x="243098" y="157806"/>
                      <a:pt x="239002" y="161807"/>
                      <a:pt x="232948" y="161807"/>
                    </a:cubicBezTo>
                    <a:lnTo>
                      <a:pt x="161988" y="161807"/>
                    </a:lnTo>
                    <a:cubicBezTo>
                      <a:pt x="155934" y="161807"/>
                      <a:pt x="151927" y="157806"/>
                      <a:pt x="151927" y="151761"/>
                    </a:cubicBezTo>
                    <a:cubicBezTo>
                      <a:pt x="151927" y="145626"/>
                      <a:pt x="155934" y="141625"/>
                      <a:pt x="161988" y="141625"/>
                    </a:cubicBezTo>
                    <a:close/>
                    <a:moveTo>
                      <a:pt x="91146" y="141625"/>
                    </a:moveTo>
                    <a:lnTo>
                      <a:pt x="121467" y="141625"/>
                    </a:lnTo>
                    <a:cubicBezTo>
                      <a:pt x="127603" y="141625"/>
                      <a:pt x="131604" y="145626"/>
                      <a:pt x="131604" y="151761"/>
                    </a:cubicBezTo>
                    <a:cubicBezTo>
                      <a:pt x="131604" y="157806"/>
                      <a:pt x="127603" y="161807"/>
                      <a:pt x="121467" y="161807"/>
                    </a:cubicBezTo>
                    <a:lnTo>
                      <a:pt x="91146" y="161807"/>
                    </a:lnTo>
                    <a:cubicBezTo>
                      <a:pt x="85099" y="161807"/>
                      <a:pt x="81009" y="157806"/>
                      <a:pt x="81009" y="151761"/>
                    </a:cubicBezTo>
                    <a:cubicBezTo>
                      <a:pt x="81009" y="145626"/>
                      <a:pt x="85099" y="141625"/>
                      <a:pt x="91146" y="141625"/>
                    </a:cubicBezTo>
                    <a:close/>
                    <a:moveTo>
                      <a:pt x="364566" y="102176"/>
                    </a:moveTo>
                    <a:cubicBezTo>
                      <a:pt x="318996" y="107241"/>
                      <a:pt x="283573" y="145630"/>
                      <a:pt x="283573" y="192194"/>
                    </a:cubicBezTo>
                    <a:cubicBezTo>
                      <a:pt x="283573" y="242756"/>
                      <a:pt x="324069" y="283188"/>
                      <a:pt x="374712" y="283188"/>
                    </a:cubicBezTo>
                    <a:cubicBezTo>
                      <a:pt x="421261" y="283188"/>
                      <a:pt x="459799" y="247732"/>
                      <a:pt x="464783" y="202235"/>
                    </a:cubicBezTo>
                    <a:lnTo>
                      <a:pt x="374712" y="202235"/>
                    </a:lnTo>
                    <a:cubicBezTo>
                      <a:pt x="368660" y="202235"/>
                      <a:pt x="364566" y="198236"/>
                      <a:pt x="364566" y="192194"/>
                    </a:cubicBezTo>
                    <a:close/>
                    <a:moveTo>
                      <a:pt x="182270" y="101191"/>
                    </a:moveTo>
                    <a:lnTo>
                      <a:pt x="192432" y="101191"/>
                    </a:lnTo>
                    <a:cubicBezTo>
                      <a:pt x="198493" y="101191"/>
                      <a:pt x="202593" y="105192"/>
                      <a:pt x="202593" y="111238"/>
                    </a:cubicBezTo>
                    <a:cubicBezTo>
                      <a:pt x="202593" y="117372"/>
                      <a:pt x="198493" y="121373"/>
                      <a:pt x="192432" y="121373"/>
                    </a:cubicBezTo>
                    <a:lnTo>
                      <a:pt x="182270" y="121373"/>
                    </a:lnTo>
                    <a:cubicBezTo>
                      <a:pt x="176209" y="121373"/>
                      <a:pt x="172109" y="117372"/>
                      <a:pt x="172109" y="111238"/>
                    </a:cubicBezTo>
                    <a:cubicBezTo>
                      <a:pt x="172109" y="105192"/>
                      <a:pt x="176209" y="101191"/>
                      <a:pt x="182270" y="101191"/>
                    </a:cubicBezTo>
                    <a:close/>
                    <a:moveTo>
                      <a:pt x="91153" y="101191"/>
                    </a:moveTo>
                    <a:lnTo>
                      <a:pt x="141783" y="101191"/>
                    </a:lnTo>
                    <a:cubicBezTo>
                      <a:pt x="147834" y="101191"/>
                      <a:pt x="151927" y="105192"/>
                      <a:pt x="151927" y="111238"/>
                    </a:cubicBezTo>
                    <a:cubicBezTo>
                      <a:pt x="151927" y="117372"/>
                      <a:pt x="147834" y="121373"/>
                      <a:pt x="141783" y="121373"/>
                    </a:cubicBezTo>
                    <a:lnTo>
                      <a:pt x="91153" y="121373"/>
                    </a:lnTo>
                    <a:cubicBezTo>
                      <a:pt x="85102" y="121373"/>
                      <a:pt x="81009" y="117372"/>
                      <a:pt x="81009" y="111238"/>
                    </a:cubicBezTo>
                    <a:cubicBezTo>
                      <a:pt x="81009" y="105192"/>
                      <a:pt x="85102" y="101191"/>
                      <a:pt x="91153" y="101191"/>
                    </a:cubicBezTo>
                    <a:close/>
                    <a:moveTo>
                      <a:pt x="374712" y="80938"/>
                    </a:moveTo>
                    <a:cubicBezTo>
                      <a:pt x="380764" y="80938"/>
                      <a:pt x="384858" y="85026"/>
                      <a:pt x="384858" y="91068"/>
                    </a:cubicBezTo>
                    <a:lnTo>
                      <a:pt x="384858" y="182063"/>
                    </a:lnTo>
                    <a:lnTo>
                      <a:pt x="475998" y="182063"/>
                    </a:lnTo>
                    <a:cubicBezTo>
                      <a:pt x="482050" y="182063"/>
                      <a:pt x="486055" y="186062"/>
                      <a:pt x="486055" y="192194"/>
                    </a:cubicBezTo>
                    <a:cubicBezTo>
                      <a:pt x="486055" y="253864"/>
                      <a:pt x="436480" y="303360"/>
                      <a:pt x="374712" y="303360"/>
                    </a:cubicBezTo>
                    <a:cubicBezTo>
                      <a:pt x="312944" y="303360"/>
                      <a:pt x="263280" y="253864"/>
                      <a:pt x="263280" y="192194"/>
                    </a:cubicBezTo>
                    <a:cubicBezTo>
                      <a:pt x="263280" y="130523"/>
                      <a:pt x="312944" y="80938"/>
                      <a:pt x="374712" y="80938"/>
                    </a:cubicBezTo>
                    <a:close/>
                    <a:moveTo>
                      <a:pt x="425343" y="61744"/>
                    </a:moveTo>
                    <a:lnTo>
                      <a:pt x="425343" y="141635"/>
                    </a:lnTo>
                    <a:lnTo>
                      <a:pt x="505373" y="141635"/>
                    </a:lnTo>
                    <a:cubicBezTo>
                      <a:pt x="500299" y="99157"/>
                      <a:pt x="466827" y="65743"/>
                      <a:pt x="425343" y="61744"/>
                    </a:cubicBezTo>
                    <a:close/>
                    <a:moveTo>
                      <a:pt x="161988" y="60757"/>
                    </a:moveTo>
                    <a:lnTo>
                      <a:pt x="232948" y="60757"/>
                    </a:lnTo>
                    <a:cubicBezTo>
                      <a:pt x="239002" y="60757"/>
                      <a:pt x="243098" y="64758"/>
                      <a:pt x="243098" y="70804"/>
                    </a:cubicBezTo>
                    <a:cubicBezTo>
                      <a:pt x="243098" y="76938"/>
                      <a:pt x="239002" y="80939"/>
                      <a:pt x="232948" y="80939"/>
                    </a:cubicBezTo>
                    <a:lnTo>
                      <a:pt x="161988" y="80939"/>
                    </a:lnTo>
                    <a:cubicBezTo>
                      <a:pt x="155934" y="80939"/>
                      <a:pt x="151927" y="76938"/>
                      <a:pt x="151927" y="70804"/>
                    </a:cubicBezTo>
                    <a:cubicBezTo>
                      <a:pt x="151927" y="64758"/>
                      <a:pt x="155934" y="60757"/>
                      <a:pt x="161988" y="60757"/>
                    </a:cubicBezTo>
                    <a:close/>
                    <a:moveTo>
                      <a:pt x="91146" y="60757"/>
                    </a:moveTo>
                    <a:lnTo>
                      <a:pt x="121467" y="60757"/>
                    </a:lnTo>
                    <a:cubicBezTo>
                      <a:pt x="127603" y="60757"/>
                      <a:pt x="131604" y="64758"/>
                      <a:pt x="131604" y="70804"/>
                    </a:cubicBezTo>
                    <a:cubicBezTo>
                      <a:pt x="131604" y="76938"/>
                      <a:pt x="127603" y="80939"/>
                      <a:pt x="121467" y="80939"/>
                    </a:cubicBezTo>
                    <a:lnTo>
                      <a:pt x="91146" y="80939"/>
                    </a:lnTo>
                    <a:cubicBezTo>
                      <a:pt x="85099" y="80939"/>
                      <a:pt x="81009" y="76938"/>
                      <a:pt x="81009" y="70804"/>
                    </a:cubicBezTo>
                    <a:cubicBezTo>
                      <a:pt x="81009" y="64758"/>
                      <a:pt x="85099" y="60757"/>
                      <a:pt x="91146" y="60757"/>
                    </a:cubicBezTo>
                    <a:close/>
                    <a:moveTo>
                      <a:pt x="415194" y="40505"/>
                    </a:moveTo>
                    <a:cubicBezTo>
                      <a:pt x="476975" y="40505"/>
                      <a:pt x="526560" y="90092"/>
                      <a:pt x="526560" y="151765"/>
                    </a:cubicBezTo>
                    <a:cubicBezTo>
                      <a:pt x="526560" y="157808"/>
                      <a:pt x="522554" y="161807"/>
                      <a:pt x="516501" y="161807"/>
                    </a:cubicBezTo>
                    <a:lnTo>
                      <a:pt x="415194" y="161807"/>
                    </a:lnTo>
                    <a:cubicBezTo>
                      <a:pt x="409141" y="161807"/>
                      <a:pt x="405046" y="157808"/>
                      <a:pt x="405046" y="151765"/>
                    </a:cubicBezTo>
                    <a:lnTo>
                      <a:pt x="405046" y="50636"/>
                    </a:lnTo>
                    <a:cubicBezTo>
                      <a:pt x="405046" y="44593"/>
                      <a:pt x="409141" y="40505"/>
                      <a:pt x="415194" y="40505"/>
                    </a:cubicBezTo>
                    <a:close/>
                    <a:moveTo>
                      <a:pt x="70848" y="20177"/>
                    </a:moveTo>
                    <a:cubicBezTo>
                      <a:pt x="64796" y="20177"/>
                      <a:pt x="60791" y="24265"/>
                      <a:pt x="60791" y="30309"/>
                    </a:cubicBezTo>
                    <a:lnTo>
                      <a:pt x="60791" y="343802"/>
                    </a:lnTo>
                    <a:lnTo>
                      <a:pt x="222780" y="343802"/>
                    </a:lnTo>
                    <a:cubicBezTo>
                      <a:pt x="228833" y="343802"/>
                      <a:pt x="232927" y="347891"/>
                      <a:pt x="232927" y="353935"/>
                    </a:cubicBezTo>
                    <a:lnTo>
                      <a:pt x="232927" y="364067"/>
                    </a:lnTo>
                    <a:lnTo>
                      <a:pt x="374712" y="364067"/>
                    </a:lnTo>
                    <a:lnTo>
                      <a:pt x="374712" y="353935"/>
                    </a:lnTo>
                    <a:cubicBezTo>
                      <a:pt x="374712" y="347891"/>
                      <a:pt x="378718" y="343802"/>
                      <a:pt x="384859" y="343802"/>
                    </a:cubicBezTo>
                    <a:lnTo>
                      <a:pt x="546848" y="343802"/>
                    </a:lnTo>
                    <a:lnTo>
                      <a:pt x="546848" y="30309"/>
                    </a:lnTo>
                    <a:cubicBezTo>
                      <a:pt x="546848" y="24265"/>
                      <a:pt x="542754" y="20177"/>
                      <a:pt x="536702" y="20177"/>
                    </a:cubicBezTo>
                    <a:close/>
                    <a:moveTo>
                      <a:pt x="70848" y="0"/>
                    </a:moveTo>
                    <a:lnTo>
                      <a:pt x="536702" y="0"/>
                    </a:lnTo>
                    <a:cubicBezTo>
                      <a:pt x="553969" y="0"/>
                      <a:pt x="567142" y="13155"/>
                      <a:pt x="567142" y="30309"/>
                    </a:cubicBezTo>
                    <a:lnTo>
                      <a:pt x="567142" y="343802"/>
                    </a:lnTo>
                    <a:lnTo>
                      <a:pt x="597492" y="343802"/>
                    </a:lnTo>
                    <a:cubicBezTo>
                      <a:pt x="603545" y="343802"/>
                      <a:pt x="607639" y="347891"/>
                      <a:pt x="607639" y="353935"/>
                    </a:cubicBezTo>
                    <a:lnTo>
                      <a:pt x="607639" y="384244"/>
                    </a:lnTo>
                    <a:cubicBezTo>
                      <a:pt x="607639" y="401487"/>
                      <a:pt x="594466" y="414642"/>
                      <a:pt x="577199" y="414642"/>
                    </a:cubicBezTo>
                    <a:lnTo>
                      <a:pt x="30351" y="414642"/>
                    </a:lnTo>
                    <a:cubicBezTo>
                      <a:pt x="13173" y="414642"/>
                      <a:pt x="0" y="401487"/>
                      <a:pt x="0" y="384244"/>
                    </a:cubicBezTo>
                    <a:lnTo>
                      <a:pt x="0" y="353935"/>
                    </a:lnTo>
                    <a:cubicBezTo>
                      <a:pt x="0" y="347891"/>
                      <a:pt x="4094" y="343802"/>
                      <a:pt x="10147" y="343802"/>
                    </a:cubicBezTo>
                    <a:lnTo>
                      <a:pt x="40497" y="343802"/>
                    </a:lnTo>
                    <a:lnTo>
                      <a:pt x="40497" y="30309"/>
                    </a:lnTo>
                    <a:cubicBezTo>
                      <a:pt x="40497" y="13155"/>
                      <a:pt x="53670" y="0"/>
                      <a:pt x="708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</p:grpSp>
        <p:grpSp>
          <p:nvGrpSpPr>
            <p:cNvPr id="8" name="iṣḻïḑe"/>
            <p:cNvGrpSpPr/>
            <p:nvPr/>
          </p:nvGrpSpPr>
          <p:grpSpPr>
            <a:xfrm>
              <a:off x="685484" y="4221088"/>
              <a:ext cx="2108063" cy="970279"/>
              <a:chOff x="1486986" y="1378373"/>
              <a:chExt cx="2108063" cy="970279"/>
            </a:xfrm>
          </p:grpSpPr>
          <p:sp>
            <p:nvSpPr>
              <p:cNvPr id="31" name="îsḷïḋê"/>
              <p:cNvSpPr/>
              <p:nvPr/>
            </p:nvSpPr>
            <p:spPr bwMode="auto">
              <a:xfrm>
                <a:off x="1486986" y="1791253"/>
                <a:ext cx="2108063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32" name="î$ḻíḑe"/>
              <p:cNvSpPr txBox="1"/>
              <p:nvPr/>
            </p:nvSpPr>
            <p:spPr bwMode="auto">
              <a:xfrm>
                <a:off x="1486986" y="1378373"/>
                <a:ext cx="2108063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  <a:endParaRPr lang="en-US" altLang="zh-CN" b="1" dirty="0"/>
              </a:p>
            </p:txBody>
          </p:sp>
        </p:grpSp>
        <p:grpSp>
          <p:nvGrpSpPr>
            <p:cNvPr id="9" name="ïsḻïdé" title="MJ8JxobmQhO5YsZmEcy6DZVp0AZTfE39zvT5PAyas4bMl"/>
            <p:cNvGrpSpPr/>
            <p:nvPr/>
          </p:nvGrpSpPr>
          <p:grpSpPr>
            <a:xfrm>
              <a:off x="3935760" y="3274834"/>
              <a:ext cx="792088" cy="792085"/>
              <a:chOff x="2406923" y="2845390"/>
              <a:chExt cx="571222" cy="571221"/>
            </a:xfrm>
          </p:grpSpPr>
          <p:sp>
            <p:nvSpPr>
              <p:cNvPr id="29" name="ïsļîďê"/>
              <p:cNvSpPr/>
              <p:nvPr/>
            </p:nvSpPr>
            <p:spPr>
              <a:xfrm>
                <a:off x="2406923" y="2845390"/>
                <a:ext cx="571222" cy="571221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0" name="íśľíḑé" title="ry6MHxwOH8WsTKLSa514qPVJnvhhWFnRDjZGIbRZNsFBp"/>
              <p:cNvSpPr/>
              <p:nvPr/>
            </p:nvSpPr>
            <p:spPr bwMode="auto">
              <a:xfrm>
                <a:off x="2540113" y="3026988"/>
                <a:ext cx="304842" cy="208018"/>
              </a:xfrm>
              <a:custGeom>
                <a:avLst/>
                <a:gdLst>
                  <a:gd name="connsiteX0" fmla="*/ 20293 w 607639"/>
                  <a:gd name="connsiteY0" fmla="*/ 364062 h 414642"/>
                  <a:gd name="connsiteX1" fmla="*/ 20293 w 607639"/>
                  <a:gd name="connsiteY1" fmla="*/ 384241 h 414642"/>
                  <a:gd name="connsiteX2" fmla="*/ 30351 w 607639"/>
                  <a:gd name="connsiteY2" fmla="*/ 394374 h 414642"/>
                  <a:gd name="connsiteX3" fmla="*/ 577199 w 607639"/>
                  <a:gd name="connsiteY3" fmla="*/ 394374 h 414642"/>
                  <a:gd name="connsiteX4" fmla="*/ 587346 w 607639"/>
                  <a:gd name="connsiteY4" fmla="*/ 384241 h 414642"/>
                  <a:gd name="connsiteX5" fmla="*/ 587346 w 607639"/>
                  <a:gd name="connsiteY5" fmla="*/ 364062 h 414642"/>
                  <a:gd name="connsiteX6" fmla="*/ 394917 w 607639"/>
                  <a:gd name="connsiteY6" fmla="*/ 364062 h 414642"/>
                  <a:gd name="connsiteX7" fmla="*/ 394917 w 607639"/>
                  <a:gd name="connsiteY7" fmla="*/ 374196 h 414642"/>
                  <a:gd name="connsiteX8" fmla="*/ 384859 w 607639"/>
                  <a:gd name="connsiteY8" fmla="*/ 384241 h 414642"/>
                  <a:gd name="connsiteX9" fmla="*/ 222780 w 607639"/>
                  <a:gd name="connsiteY9" fmla="*/ 384241 h 414642"/>
                  <a:gd name="connsiteX10" fmla="*/ 212634 w 607639"/>
                  <a:gd name="connsiteY10" fmla="*/ 374196 h 414642"/>
                  <a:gd name="connsiteX11" fmla="*/ 212634 w 607639"/>
                  <a:gd name="connsiteY11" fmla="*/ 364062 h 414642"/>
                  <a:gd name="connsiteX12" fmla="*/ 10146 w 607639"/>
                  <a:gd name="connsiteY12" fmla="*/ 343794 h 414642"/>
                  <a:gd name="connsiteX13" fmla="*/ 40505 w 607639"/>
                  <a:gd name="connsiteY13" fmla="*/ 343794 h 414642"/>
                  <a:gd name="connsiteX14" fmla="*/ 40505 w 607639"/>
                  <a:gd name="connsiteY14" fmla="*/ 353920 h 414642"/>
                  <a:gd name="connsiteX15" fmla="*/ 50652 w 607639"/>
                  <a:gd name="connsiteY15" fmla="*/ 364052 h 414642"/>
                  <a:gd name="connsiteX16" fmla="*/ 212637 w 607639"/>
                  <a:gd name="connsiteY16" fmla="*/ 364052 h 414642"/>
                  <a:gd name="connsiteX17" fmla="*/ 212637 w 607639"/>
                  <a:gd name="connsiteY17" fmla="*/ 374185 h 414642"/>
                  <a:gd name="connsiteX18" fmla="*/ 222783 w 607639"/>
                  <a:gd name="connsiteY18" fmla="*/ 384228 h 414642"/>
                  <a:gd name="connsiteX19" fmla="*/ 384857 w 607639"/>
                  <a:gd name="connsiteY19" fmla="*/ 384228 h 414642"/>
                  <a:gd name="connsiteX20" fmla="*/ 394915 w 607639"/>
                  <a:gd name="connsiteY20" fmla="*/ 374185 h 414642"/>
                  <a:gd name="connsiteX21" fmla="*/ 394915 w 607639"/>
                  <a:gd name="connsiteY21" fmla="*/ 364052 h 414642"/>
                  <a:gd name="connsiteX22" fmla="*/ 556989 w 607639"/>
                  <a:gd name="connsiteY22" fmla="*/ 364052 h 414642"/>
                  <a:gd name="connsiteX23" fmla="*/ 567135 w 607639"/>
                  <a:gd name="connsiteY23" fmla="*/ 353920 h 414642"/>
                  <a:gd name="connsiteX24" fmla="*/ 567135 w 607639"/>
                  <a:gd name="connsiteY24" fmla="*/ 343794 h 414642"/>
                  <a:gd name="connsiteX25" fmla="*/ 597493 w 607639"/>
                  <a:gd name="connsiteY25" fmla="*/ 343794 h 414642"/>
                  <a:gd name="connsiteX26" fmla="*/ 607639 w 607639"/>
                  <a:gd name="connsiteY26" fmla="*/ 353928 h 414642"/>
                  <a:gd name="connsiteX27" fmla="*/ 607639 w 607639"/>
                  <a:gd name="connsiteY27" fmla="*/ 384241 h 414642"/>
                  <a:gd name="connsiteX28" fmla="*/ 577199 w 607639"/>
                  <a:gd name="connsiteY28" fmla="*/ 414642 h 414642"/>
                  <a:gd name="connsiteX29" fmla="*/ 30351 w 607639"/>
                  <a:gd name="connsiteY29" fmla="*/ 414642 h 414642"/>
                  <a:gd name="connsiteX30" fmla="*/ 0 w 607639"/>
                  <a:gd name="connsiteY30" fmla="*/ 384241 h 414642"/>
                  <a:gd name="connsiteX31" fmla="*/ 0 w 607639"/>
                  <a:gd name="connsiteY31" fmla="*/ 353928 h 414642"/>
                  <a:gd name="connsiteX32" fmla="*/ 10146 w 607639"/>
                  <a:gd name="connsiteY32" fmla="*/ 343794 h 414642"/>
                  <a:gd name="connsiteX33" fmla="*/ 354415 w 607639"/>
                  <a:gd name="connsiteY33" fmla="*/ 262926 h 414642"/>
                  <a:gd name="connsiteX34" fmla="*/ 364541 w 607639"/>
                  <a:gd name="connsiteY34" fmla="*/ 273063 h 414642"/>
                  <a:gd name="connsiteX35" fmla="*/ 364541 w 607639"/>
                  <a:gd name="connsiteY35" fmla="*/ 303384 h 414642"/>
                  <a:gd name="connsiteX36" fmla="*/ 354415 w 607639"/>
                  <a:gd name="connsiteY36" fmla="*/ 313521 h 414642"/>
                  <a:gd name="connsiteX37" fmla="*/ 344289 w 607639"/>
                  <a:gd name="connsiteY37" fmla="*/ 303384 h 414642"/>
                  <a:gd name="connsiteX38" fmla="*/ 344289 w 607639"/>
                  <a:gd name="connsiteY38" fmla="*/ 273063 h 414642"/>
                  <a:gd name="connsiteX39" fmla="*/ 354415 w 607639"/>
                  <a:gd name="connsiteY39" fmla="*/ 262926 h 414642"/>
                  <a:gd name="connsiteX40" fmla="*/ 274426 w 607639"/>
                  <a:gd name="connsiteY40" fmla="*/ 252429 h 414642"/>
                  <a:gd name="connsiteX41" fmla="*/ 274426 w 607639"/>
                  <a:gd name="connsiteY41" fmla="*/ 253836 h 414642"/>
                  <a:gd name="connsiteX42" fmla="*/ 268732 w 607639"/>
                  <a:gd name="connsiteY42" fmla="*/ 256281 h 414642"/>
                  <a:gd name="connsiteX43" fmla="*/ 435415 w 607639"/>
                  <a:gd name="connsiteY43" fmla="*/ 242745 h 414642"/>
                  <a:gd name="connsiteX44" fmla="*/ 445550 w 607639"/>
                  <a:gd name="connsiteY44" fmla="*/ 252793 h 414642"/>
                  <a:gd name="connsiteX45" fmla="*/ 445550 w 607639"/>
                  <a:gd name="connsiteY45" fmla="*/ 303386 h 414642"/>
                  <a:gd name="connsiteX46" fmla="*/ 435415 w 607639"/>
                  <a:gd name="connsiteY46" fmla="*/ 313522 h 414642"/>
                  <a:gd name="connsiteX47" fmla="*/ 425368 w 607639"/>
                  <a:gd name="connsiteY47" fmla="*/ 303386 h 414642"/>
                  <a:gd name="connsiteX48" fmla="*/ 425368 w 607639"/>
                  <a:gd name="connsiteY48" fmla="*/ 252793 h 414642"/>
                  <a:gd name="connsiteX49" fmla="*/ 435415 w 607639"/>
                  <a:gd name="connsiteY49" fmla="*/ 242745 h 414642"/>
                  <a:gd name="connsiteX50" fmla="*/ 394911 w 607639"/>
                  <a:gd name="connsiteY50" fmla="*/ 222493 h 414642"/>
                  <a:gd name="connsiteX51" fmla="*/ 405046 w 607639"/>
                  <a:gd name="connsiteY51" fmla="*/ 232627 h 414642"/>
                  <a:gd name="connsiteX52" fmla="*/ 405046 w 607639"/>
                  <a:gd name="connsiteY52" fmla="*/ 303388 h 414642"/>
                  <a:gd name="connsiteX53" fmla="*/ 394911 w 607639"/>
                  <a:gd name="connsiteY53" fmla="*/ 313522 h 414642"/>
                  <a:gd name="connsiteX54" fmla="*/ 384864 w 607639"/>
                  <a:gd name="connsiteY54" fmla="*/ 303388 h 414642"/>
                  <a:gd name="connsiteX55" fmla="*/ 384864 w 607639"/>
                  <a:gd name="connsiteY55" fmla="*/ 232627 h 414642"/>
                  <a:gd name="connsiteX56" fmla="*/ 394911 w 607639"/>
                  <a:gd name="connsiteY56" fmla="*/ 222493 h 414642"/>
                  <a:gd name="connsiteX57" fmla="*/ 516514 w 607639"/>
                  <a:gd name="connsiteY57" fmla="*/ 212331 h 414642"/>
                  <a:gd name="connsiteX58" fmla="*/ 526560 w 607639"/>
                  <a:gd name="connsiteY58" fmla="*/ 222468 h 414642"/>
                  <a:gd name="connsiteX59" fmla="*/ 526560 w 607639"/>
                  <a:gd name="connsiteY59" fmla="*/ 303385 h 414642"/>
                  <a:gd name="connsiteX60" fmla="*/ 516514 w 607639"/>
                  <a:gd name="connsiteY60" fmla="*/ 313522 h 414642"/>
                  <a:gd name="connsiteX61" fmla="*/ 506378 w 607639"/>
                  <a:gd name="connsiteY61" fmla="*/ 303385 h 414642"/>
                  <a:gd name="connsiteX62" fmla="*/ 506378 w 607639"/>
                  <a:gd name="connsiteY62" fmla="*/ 222468 h 414642"/>
                  <a:gd name="connsiteX63" fmla="*/ 516514 w 607639"/>
                  <a:gd name="connsiteY63" fmla="*/ 212331 h 414642"/>
                  <a:gd name="connsiteX64" fmla="*/ 311213 w 607639"/>
                  <a:gd name="connsiteY64" fmla="*/ 180188 h 414642"/>
                  <a:gd name="connsiteX65" fmla="*/ 304717 w 607639"/>
                  <a:gd name="connsiteY65" fmla="*/ 211903 h 414642"/>
                  <a:gd name="connsiteX66" fmla="*/ 279633 w 607639"/>
                  <a:gd name="connsiteY66" fmla="*/ 248906 h 414642"/>
                  <a:gd name="connsiteX67" fmla="*/ 274426 w 607639"/>
                  <a:gd name="connsiteY67" fmla="*/ 252429 h 414642"/>
                  <a:gd name="connsiteX68" fmla="*/ 274426 w 607639"/>
                  <a:gd name="connsiteY68" fmla="*/ 239622 h 414642"/>
                  <a:gd name="connsiteX69" fmla="*/ 266991 w 607639"/>
                  <a:gd name="connsiteY69" fmla="*/ 232204 h 414642"/>
                  <a:gd name="connsiteX70" fmla="*/ 286105 w 607639"/>
                  <a:gd name="connsiteY70" fmla="*/ 204050 h 414642"/>
                  <a:gd name="connsiteX71" fmla="*/ 290618 w 607639"/>
                  <a:gd name="connsiteY71" fmla="*/ 182059 h 414642"/>
                  <a:gd name="connsiteX72" fmla="*/ 303796 w 607639"/>
                  <a:gd name="connsiteY72" fmla="*/ 182059 h 414642"/>
                  <a:gd name="connsiteX73" fmla="*/ 185290 w 607639"/>
                  <a:gd name="connsiteY73" fmla="*/ 178985 h 414642"/>
                  <a:gd name="connsiteX74" fmla="*/ 192421 w 607639"/>
                  <a:gd name="connsiteY74" fmla="*/ 182059 h 414642"/>
                  <a:gd name="connsiteX75" fmla="*/ 216731 w 607639"/>
                  <a:gd name="connsiteY75" fmla="*/ 182059 h 414642"/>
                  <a:gd name="connsiteX76" fmla="*/ 266991 w 607639"/>
                  <a:gd name="connsiteY76" fmla="*/ 232204 h 414642"/>
                  <a:gd name="connsiteX77" fmla="*/ 265358 w 607639"/>
                  <a:gd name="connsiteY77" fmla="*/ 234609 h 414642"/>
                  <a:gd name="connsiteX78" fmla="*/ 250836 w 607639"/>
                  <a:gd name="connsiteY78" fmla="*/ 244426 h 414642"/>
                  <a:gd name="connsiteX79" fmla="*/ 185290 w 607639"/>
                  <a:gd name="connsiteY79" fmla="*/ 179031 h 414642"/>
                  <a:gd name="connsiteX80" fmla="*/ 476009 w 607639"/>
                  <a:gd name="connsiteY80" fmla="*/ 171897 h 414642"/>
                  <a:gd name="connsiteX81" fmla="*/ 486055 w 607639"/>
                  <a:gd name="connsiteY81" fmla="*/ 182032 h 414642"/>
                  <a:gd name="connsiteX82" fmla="*/ 486055 w 607639"/>
                  <a:gd name="connsiteY82" fmla="*/ 303387 h 414642"/>
                  <a:gd name="connsiteX83" fmla="*/ 476009 w 607639"/>
                  <a:gd name="connsiteY83" fmla="*/ 313522 h 414642"/>
                  <a:gd name="connsiteX84" fmla="*/ 465873 w 607639"/>
                  <a:gd name="connsiteY84" fmla="*/ 303387 h 414642"/>
                  <a:gd name="connsiteX85" fmla="*/ 465873 w 607639"/>
                  <a:gd name="connsiteY85" fmla="*/ 182032 h 414642"/>
                  <a:gd name="connsiteX86" fmla="*/ 476009 w 607639"/>
                  <a:gd name="connsiteY86" fmla="*/ 171897 h 414642"/>
                  <a:gd name="connsiteX87" fmla="*/ 313921 w 607639"/>
                  <a:gd name="connsiteY87" fmla="*/ 166965 h 414642"/>
                  <a:gd name="connsiteX88" fmla="*/ 314925 w 607639"/>
                  <a:gd name="connsiteY88" fmla="*/ 172904 h 414642"/>
                  <a:gd name="connsiteX89" fmla="*/ 311898 w 607639"/>
                  <a:gd name="connsiteY89" fmla="*/ 180015 h 414642"/>
                  <a:gd name="connsiteX90" fmla="*/ 311213 w 607639"/>
                  <a:gd name="connsiteY90" fmla="*/ 180188 h 414642"/>
                  <a:gd name="connsiteX91" fmla="*/ 313685 w 607639"/>
                  <a:gd name="connsiteY91" fmla="*/ 165567 h 414642"/>
                  <a:gd name="connsiteX92" fmla="*/ 313946 w 607639"/>
                  <a:gd name="connsiteY92" fmla="*/ 166842 h 414642"/>
                  <a:gd name="connsiteX93" fmla="*/ 313921 w 607639"/>
                  <a:gd name="connsiteY93" fmla="*/ 166965 h 414642"/>
                  <a:gd name="connsiteX94" fmla="*/ 286557 w 607639"/>
                  <a:gd name="connsiteY94" fmla="*/ 131875 h 414642"/>
                  <a:gd name="connsiteX95" fmla="*/ 293736 w 607639"/>
                  <a:gd name="connsiteY95" fmla="*/ 161794 h 414642"/>
                  <a:gd name="connsiteX96" fmla="*/ 292704 w 607639"/>
                  <a:gd name="connsiteY96" fmla="*/ 161794 h 414642"/>
                  <a:gd name="connsiteX97" fmla="*/ 285987 w 607639"/>
                  <a:gd name="connsiteY97" fmla="*/ 129499 h 414642"/>
                  <a:gd name="connsiteX98" fmla="*/ 286105 w 607639"/>
                  <a:gd name="connsiteY98" fmla="*/ 129672 h 414642"/>
                  <a:gd name="connsiteX99" fmla="*/ 286557 w 607639"/>
                  <a:gd name="connsiteY99" fmla="*/ 131875 h 414642"/>
                  <a:gd name="connsiteX100" fmla="*/ 304744 w 607639"/>
                  <a:gd name="connsiteY100" fmla="*/ 121927 h 414642"/>
                  <a:gd name="connsiteX101" fmla="*/ 306857 w 607639"/>
                  <a:gd name="connsiteY101" fmla="*/ 125153 h 414642"/>
                  <a:gd name="connsiteX102" fmla="*/ 313685 w 607639"/>
                  <a:gd name="connsiteY102" fmla="*/ 165567 h 414642"/>
                  <a:gd name="connsiteX103" fmla="*/ 303006 w 607639"/>
                  <a:gd name="connsiteY103" fmla="*/ 119273 h 414642"/>
                  <a:gd name="connsiteX104" fmla="*/ 304717 w 607639"/>
                  <a:gd name="connsiteY104" fmla="*/ 121796 h 414642"/>
                  <a:gd name="connsiteX105" fmla="*/ 304744 w 607639"/>
                  <a:gd name="connsiteY105" fmla="*/ 121927 h 414642"/>
                  <a:gd name="connsiteX106" fmla="*/ 266335 w 607639"/>
                  <a:gd name="connsiteY106" fmla="*/ 100547 h 414642"/>
                  <a:gd name="connsiteX107" fmla="*/ 285579 w 607639"/>
                  <a:gd name="connsiteY107" fmla="*/ 127797 h 414642"/>
                  <a:gd name="connsiteX108" fmla="*/ 285987 w 607639"/>
                  <a:gd name="connsiteY108" fmla="*/ 129499 h 414642"/>
                  <a:gd name="connsiteX109" fmla="*/ 263955 w 607639"/>
                  <a:gd name="connsiteY109" fmla="*/ 98160 h 414642"/>
                  <a:gd name="connsiteX110" fmla="*/ 265358 w 607639"/>
                  <a:gd name="connsiteY110" fmla="*/ 99109 h 414642"/>
                  <a:gd name="connsiteX111" fmla="*/ 266335 w 607639"/>
                  <a:gd name="connsiteY111" fmla="*/ 100547 h 414642"/>
                  <a:gd name="connsiteX112" fmla="*/ 265336 w 607639"/>
                  <a:gd name="connsiteY112" fmla="*/ 99133 h 414642"/>
                  <a:gd name="connsiteX113" fmla="*/ 518470 w 607639"/>
                  <a:gd name="connsiteY113" fmla="*/ 91029 h 414642"/>
                  <a:gd name="connsiteX114" fmla="*/ 520515 w 607639"/>
                  <a:gd name="connsiteY114" fmla="*/ 92007 h 414642"/>
                  <a:gd name="connsiteX115" fmla="*/ 522559 w 607639"/>
                  <a:gd name="connsiteY115" fmla="*/ 93074 h 414642"/>
                  <a:gd name="connsiteX116" fmla="*/ 524604 w 607639"/>
                  <a:gd name="connsiteY116" fmla="*/ 94052 h 414642"/>
                  <a:gd name="connsiteX117" fmla="*/ 526560 w 607639"/>
                  <a:gd name="connsiteY117" fmla="*/ 101165 h 414642"/>
                  <a:gd name="connsiteX118" fmla="*/ 523537 w 607639"/>
                  <a:gd name="connsiteY118" fmla="*/ 108188 h 414642"/>
                  <a:gd name="connsiteX119" fmla="*/ 521581 w 607639"/>
                  <a:gd name="connsiteY119" fmla="*/ 109255 h 414642"/>
                  <a:gd name="connsiteX120" fmla="*/ 519537 w 607639"/>
                  <a:gd name="connsiteY120" fmla="*/ 110233 h 414642"/>
                  <a:gd name="connsiteX121" fmla="*/ 517492 w 607639"/>
                  <a:gd name="connsiteY121" fmla="*/ 111211 h 414642"/>
                  <a:gd name="connsiteX122" fmla="*/ 516514 w 607639"/>
                  <a:gd name="connsiteY122" fmla="*/ 111211 h 414642"/>
                  <a:gd name="connsiteX123" fmla="*/ 509401 w 607639"/>
                  <a:gd name="connsiteY123" fmla="*/ 108188 h 414642"/>
                  <a:gd name="connsiteX124" fmla="*/ 507356 w 607639"/>
                  <a:gd name="connsiteY124" fmla="*/ 105165 h 414642"/>
                  <a:gd name="connsiteX125" fmla="*/ 506378 w 607639"/>
                  <a:gd name="connsiteY125" fmla="*/ 101165 h 414642"/>
                  <a:gd name="connsiteX126" fmla="*/ 509401 w 607639"/>
                  <a:gd name="connsiteY126" fmla="*/ 94052 h 414642"/>
                  <a:gd name="connsiteX127" fmla="*/ 518470 w 607639"/>
                  <a:gd name="connsiteY127" fmla="*/ 91029 h 414642"/>
                  <a:gd name="connsiteX128" fmla="*/ 384846 w 607639"/>
                  <a:gd name="connsiteY128" fmla="*/ 91029 h 414642"/>
                  <a:gd name="connsiteX129" fmla="*/ 465819 w 607639"/>
                  <a:gd name="connsiteY129" fmla="*/ 91029 h 414642"/>
                  <a:gd name="connsiteX130" fmla="*/ 475963 w 607639"/>
                  <a:gd name="connsiteY130" fmla="*/ 101165 h 414642"/>
                  <a:gd name="connsiteX131" fmla="*/ 465819 w 607639"/>
                  <a:gd name="connsiteY131" fmla="*/ 111211 h 414642"/>
                  <a:gd name="connsiteX132" fmla="*/ 384846 w 607639"/>
                  <a:gd name="connsiteY132" fmla="*/ 111211 h 414642"/>
                  <a:gd name="connsiteX133" fmla="*/ 374702 w 607639"/>
                  <a:gd name="connsiteY133" fmla="*/ 101165 h 414642"/>
                  <a:gd name="connsiteX134" fmla="*/ 384846 w 607639"/>
                  <a:gd name="connsiteY134" fmla="*/ 91029 h 414642"/>
                  <a:gd name="connsiteX135" fmla="*/ 234861 w 607639"/>
                  <a:gd name="connsiteY135" fmla="*/ 78470 h 414642"/>
                  <a:gd name="connsiteX136" fmla="*/ 236624 w 607639"/>
                  <a:gd name="connsiteY136" fmla="*/ 78890 h 414642"/>
                  <a:gd name="connsiteX137" fmla="*/ 263955 w 607639"/>
                  <a:gd name="connsiteY137" fmla="*/ 98160 h 414642"/>
                  <a:gd name="connsiteX138" fmla="*/ 233277 w 607639"/>
                  <a:gd name="connsiteY138" fmla="*/ 78093 h 414642"/>
                  <a:gd name="connsiteX139" fmla="*/ 234749 w 607639"/>
                  <a:gd name="connsiteY139" fmla="*/ 78395 h 414642"/>
                  <a:gd name="connsiteX140" fmla="*/ 234861 w 607639"/>
                  <a:gd name="connsiteY140" fmla="*/ 78470 h 414642"/>
                  <a:gd name="connsiteX141" fmla="*/ 264684 w 607639"/>
                  <a:gd name="connsiteY141" fmla="*/ 74721 h 414642"/>
                  <a:gd name="connsiteX142" fmla="*/ 280560 w 607639"/>
                  <a:gd name="connsiteY142" fmla="*/ 85001 h 414642"/>
                  <a:gd name="connsiteX143" fmla="*/ 303006 w 607639"/>
                  <a:gd name="connsiteY143" fmla="*/ 119273 h 414642"/>
                  <a:gd name="connsiteX144" fmla="*/ 279633 w 607639"/>
                  <a:gd name="connsiteY144" fmla="*/ 84823 h 414642"/>
                  <a:gd name="connsiteX145" fmla="*/ 202570 w 607639"/>
                  <a:gd name="connsiteY145" fmla="*/ 70780 h 414642"/>
                  <a:gd name="connsiteX146" fmla="*/ 233277 w 607639"/>
                  <a:gd name="connsiteY146" fmla="*/ 78093 h 414642"/>
                  <a:gd name="connsiteX147" fmla="*/ 202570 w 607639"/>
                  <a:gd name="connsiteY147" fmla="*/ 71804 h 414642"/>
                  <a:gd name="connsiteX148" fmla="*/ 197522 w 607639"/>
                  <a:gd name="connsiteY148" fmla="*/ 70770 h 414642"/>
                  <a:gd name="connsiteX149" fmla="*/ 202570 w 607639"/>
                  <a:gd name="connsiteY149" fmla="*/ 71804 h 414642"/>
                  <a:gd name="connsiteX150" fmla="*/ 202570 w 607639"/>
                  <a:gd name="connsiteY150" fmla="*/ 161794 h 414642"/>
                  <a:gd name="connsiteX151" fmla="*/ 292704 w 607639"/>
                  <a:gd name="connsiteY151" fmla="*/ 161794 h 414642"/>
                  <a:gd name="connsiteX152" fmla="*/ 293741 w 607639"/>
                  <a:gd name="connsiteY152" fmla="*/ 166842 h 414642"/>
                  <a:gd name="connsiteX153" fmla="*/ 290618 w 607639"/>
                  <a:gd name="connsiteY153" fmla="*/ 182059 h 414642"/>
                  <a:gd name="connsiteX154" fmla="*/ 216731 w 607639"/>
                  <a:gd name="connsiteY154" fmla="*/ 182059 h 414642"/>
                  <a:gd name="connsiteX155" fmla="*/ 199449 w 607639"/>
                  <a:gd name="connsiteY155" fmla="*/ 164816 h 414642"/>
                  <a:gd name="connsiteX156" fmla="*/ 185290 w 607639"/>
                  <a:gd name="connsiteY156" fmla="*/ 164816 h 414642"/>
                  <a:gd name="connsiteX157" fmla="*/ 185290 w 607639"/>
                  <a:gd name="connsiteY157" fmla="*/ 178985 h 414642"/>
                  <a:gd name="connsiteX158" fmla="*/ 185076 w 607639"/>
                  <a:gd name="connsiteY158" fmla="*/ 178893 h 414642"/>
                  <a:gd name="connsiteX159" fmla="*/ 182271 w 607639"/>
                  <a:gd name="connsiteY159" fmla="*/ 171927 h 414642"/>
                  <a:gd name="connsiteX160" fmla="*/ 182271 w 607639"/>
                  <a:gd name="connsiteY160" fmla="*/ 73890 h 414642"/>
                  <a:gd name="connsiteX161" fmla="*/ 241194 w 607639"/>
                  <a:gd name="connsiteY161" fmla="*/ 59511 h 414642"/>
                  <a:gd name="connsiteX162" fmla="*/ 242600 w 607639"/>
                  <a:gd name="connsiteY162" fmla="*/ 59798 h 414642"/>
                  <a:gd name="connsiteX163" fmla="*/ 264684 w 607639"/>
                  <a:gd name="connsiteY163" fmla="*/ 74721 h 414642"/>
                  <a:gd name="connsiteX164" fmla="*/ 223078 w 607639"/>
                  <a:gd name="connsiteY164" fmla="*/ 55812 h 414642"/>
                  <a:gd name="connsiteX165" fmla="*/ 239895 w 607639"/>
                  <a:gd name="connsiteY165" fmla="*/ 58670 h 414642"/>
                  <a:gd name="connsiteX166" fmla="*/ 241194 w 607639"/>
                  <a:gd name="connsiteY166" fmla="*/ 59511 h 414642"/>
                  <a:gd name="connsiteX167" fmla="*/ 187739 w 607639"/>
                  <a:gd name="connsiteY167" fmla="*/ 52590 h 414642"/>
                  <a:gd name="connsiteX168" fmla="*/ 185298 w 607639"/>
                  <a:gd name="connsiteY168" fmla="*/ 53626 h 414642"/>
                  <a:gd name="connsiteX169" fmla="*/ 182271 w 607639"/>
                  <a:gd name="connsiteY169" fmla="*/ 60736 h 414642"/>
                  <a:gd name="connsiteX170" fmla="*/ 182271 w 607639"/>
                  <a:gd name="connsiteY170" fmla="*/ 73890 h 414642"/>
                  <a:gd name="connsiteX171" fmla="*/ 160258 w 607639"/>
                  <a:gd name="connsiteY171" fmla="*/ 78395 h 414642"/>
                  <a:gd name="connsiteX172" fmla="*/ 101303 w 607639"/>
                  <a:gd name="connsiteY172" fmla="*/ 166842 h 414642"/>
                  <a:gd name="connsiteX173" fmla="*/ 197522 w 607639"/>
                  <a:gd name="connsiteY173" fmla="*/ 262915 h 414642"/>
                  <a:gd name="connsiteX174" fmla="*/ 234749 w 607639"/>
                  <a:gd name="connsiteY174" fmla="*/ 255302 h 414642"/>
                  <a:gd name="connsiteX175" fmla="*/ 250836 w 607639"/>
                  <a:gd name="connsiteY175" fmla="*/ 244426 h 414642"/>
                  <a:gd name="connsiteX176" fmla="*/ 260268 w 607639"/>
                  <a:gd name="connsiteY176" fmla="*/ 253836 h 414642"/>
                  <a:gd name="connsiteX177" fmla="*/ 267391 w 607639"/>
                  <a:gd name="connsiteY177" fmla="*/ 256857 h 414642"/>
                  <a:gd name="connsiteX178" fmla="*/ 268732 w 607639"/>
                  <a:gd name="connsiteY178" fmla="*/ 256281 h 414642"/>
                  <a:gd name="connsiteX179" fmla="*/ 242600 w 607639"/>
                  <a:gd name="connsiteY179" fmla="*/ 273962 h 414642"/>
                  <a:gd name="connsiteX180" fmla="*/ 197522 w 607639"/>
                  <a:gd name="connsiteY180" fmla="*/ 283178 h 414642"/>
                  <a:gd name="connsiteX181" fmla="*/ 81009 w 607639"/>
                  <a:gd name="connsiteY181" fmla="*/ 166842 h 414642"/>
                  <a:gd name="connsiteX182" fmla="*/ 152393 w 607639"/>
                  <a:gd name="connsiteY182" fmla="*/ 59798 h 414642"/>
                  <a:gd name="connsiteX183" fmla="*/ 192421 w 607639"/>
                  <a:gd name="connsiteY183" fmla="*/ 50604 h 414642"/>
                  <a:gd name="connsiteX184" fmla="*/ 195181 w 607639"/>
                  <a:gd name="connsiteY184" fmla="*/ 51073 h 414642"/>
                  <a:gd name="connsiteX185" fmla="*/ 187739 w 607639"/>
                  <a:gd name="connsiteY185" fmla="*/ 52590 h 414642"/>
                  <a:gd name="connsiteX186" fmla="*/ 197522 w 607639"/>
                  <a:gd name="connsiteY186" fmla="*/ 50595 h 414642"/>
                  <a:gd name="connsiteX187" fmla="*/ 223078 w 607639"/>
                  <a:gd name="connsiteY187" fmla="*/ 55812 h 414642"/>
                  <a:gd name="connsiteX188" fmla="*/ 195181 w 607639"/>
                  <a:gd name="connsiteY188" fmla="*/ 51073 h 414642"/>
                  <a:gd name="connsiteX189" fmla="*/ 449651 w 607639"/>
                  <a:gd name="connsiteY189" fmla="*/ 41472 h 414642"/>
                  <a:gd name="connsiteX190" fmla="*/ 452682 w 607639"/>
                  <a:gd name="connsiteY190" fmla="*/ 43516 h 414642"/>
                  <a:gd name="connsiteX191" fmla="*/ 455712 w 607639"/>
                  <a:gd name="connsiteY191" fmla="*/ 50626 h 414642"/>
                  <a:gd name="connsiteX192" fmla="*/ 452682 w 607639"/>
                  <a:gd name="connsiteY192" fmla="*/ 57647 h 414642"/>
                  <a:gd name="connsiteX193" fmla="*/ 445551 w 607639"/>
                  <a:gd name="connsiteY193" fmla="*/ 60757 h 414642"/>
                  <a:gd name="connsiteX194" fmla="*/ 438509 w 607639"/>
                  <a:gd name="connsiteY194" fmla="*/ 57647 h 414642"/>
                  <a:gd name="connsiteX195" fmla="*/ 435389 w 607639"/>
                  <a:gd name="connsiteY195" fmla="*/ 50626 h 414642"/>
                  <a:gd name="connsiteX196" fmla="*/ 438509 w 607639"/>
                  <a:gd name="connsiteY196" fmla="*/ 43516 h 414642"/>
                  <a:gd name="connsiteX197" fmla="*/ 449651 w 607639"/>
                  <a:gd name="connsiteY197" fmla="*/ 41472 h 414642"/>
                  <a:gd name="connsiteX198" fmla="*/ 486030 w 607639"/>
                  <a:gd name="connsiteY198" fmla="*/ 40505 h 414642"/>
                  <a:gd name="connsiteX199" fmla="*/ 516494 w 607639"/>
                  <a:gd name="connsiteY199" fmla="*/ 40505 h 414642"/>
                  <a:gd name="connsiteX200" fmla="*/ 526559 w 607639"/>
                  <a:gd name="connsiteY200" fmla="*/ 50631 h 414642"/>
                  <a:gd name="connsiteX201" fmla="*/ 516494 w 607639"/>
                  <a:gd name="connsiteY201" fmla="*/ 60757 h 414642"/>
                  <a:gd name="connsiteX202" fmla="*/ 486030 w 607639"/>
                  <a:gd name="connsiteY202" fmla="*/ 60757 h 414642"/>
                  <a:gd name="connsiteX203" fmla="*/ 475964 w 607639"/>
                  <a:gd name="connsiteY203" fmla="*/ 50631 h 414642"/>
                  <a:gd name="connsiteX204" fmla="*/ 486030 w 607639"/>
                  <a:gd name="connsiteY204" fmla="*/ 40505 h 414642"/>
                  <a:gd name="connsiteX205" fmla="*/ 384851 w 607639"/>
                  <a:gd name="connsiteY205" fmla="*/ 40505 h 414642"/>
                  <a:gd name="connsiteX206" fmla="*/ 405059 w 607639"/>
                  <a:gd name="connsiteY206" fmla="*/ 40505 h 414642"/>
                  <a:gd name="connsiteX207" fmla="*/ 415207 w 607639"/>
                  <a:gd name="connsiteY207" fmla="*/ 50631 h 414642"/>
                  <a:gd name="connsiteX208" fmla="*/ 405059 w 607639"/>
                  <a:gd name="connsiteY208" fmla="*/ 60757 h 414642"/>
                  <a:gd name="connsiteX209" fmla="*/ 384851 w 607639"/>
                  <a:gd name="connsiteY209" fmla="*/ 60757 h 414642"/>
                  <a:gd name="connsiteX210" fmla="*/ 374702 w 607639"/>
                  <a:gd name="connsiteY210" fmla="*/ 50631 h 414642"/>
                  <a:gd name="connsiteX211" fmla="*/ 384851 w 607639"/>
                  <a:gd name="connsiteY211" fmla="*/ 40505 h 414642"/>
                  <a:gd name="connsiteX212" fmla="*/ 70855 w 607639"/>
                  <a:gd name="connsiteY212" fmla="*/ 20176 h 414642"/>
                  <a:gd name="connsiteX213" fmla="*/ 60798 w 607639"/>
                  <a:gd name="connsiteY213" fmla="*/ 30308 h 414642"/>
                  <a:gd name="connsiteX214" fmla="*/ 60798 w 607639"/>
                  <a:gd name="connsiteY214" fmla="*/ 343788 h 414642"/>
                  <a:gd name="connsiteX215" fmla="*/ 222783 w 607639"/>
                  <a:gd name="connsiteY215" fmla="*/ 343788 h 414642"/>
                  <a:gd name="connsiteX216" fmla="*/ 232929 w 607639"/>
                  <a:gd name="connsiteY216" fmla="*/ 353920 h 414642"/>
                  <a:gd name="connsiteX217" fmla="*/ 232929 w 607639"/>
                  <a:gd name="connsiteY217" fmla="*/ 364052 h 414642"/>
                  <a:gd name="connsiteX218" fmla="*/ 374711 w 607639"/>
                  <a:gd name="connsiteY218" fmla="*/ 364052 h 414642"/>
                  <a:gd name="connsiteX219" fmla="*/ 374711 w 607639"/>
                  <a:gd name="connsiteY219" fmla="*/ 353920 h 414642"/>
                  <a:gd name="connsiteX220" fmla="*/ 384857 w 607639"/>
                  <a:gd name="connsiteY220" fmla="*/ 343788 h 414642"/>
                  <a:gd name="connsiteX221" fmla="*/ 546843 w 607639"/>
                  <a:gd name="connsiteY221" fmla="*/ 343788 h 414642"/>
                  <a:gd name="connsiteX222" fmla="*/ 546843 w 607639"/>
                  <a:gd name="connsiteY222" fmla="*/ 30308 h 414642"/>
                  <a:gd name="connsiteX223" fmla="*/ 536696 w 607639"/>
                  <a:gd name="connsiteY223" fmla="*/ 20176 h 414642"/>
                  <a:gd name="connsiteX224" fmla="*/ 70855 w 607639"/>
                  <a:gd name="connsiteY224" fmla="*/ 0 h 414642"/>
                  <a:gd name="connsiteX225" fmla="*/ 536696 w 607639"/>
                  <a:gd name="connsiteY225" fmla="*/ 0 h 414642"/>
                  <a:gd name="connsiteX226" fmla="*/ 567135 w 607639"/>
                  <a:gd name="connsiteY226" fmla="*/ 30308 h 414642"/>
                  <a:gd name="connsiteX227" fmla="*/ 567135 w 607639"/>
                  <a:gd name="connsiteY227" fmla="*/ 343794 h 414642"/>
                  <a:gd name="connsiteX228" fmla="*/ 384859 w 607639"/>
                  <a:gd name="connsiteY228" fmla="*/ 343794 h 414642"/>
                  <a:gd name="connsiteX229" fmla="*/ 374712 w 607639"/>
                  <a:gd name="connsiteY229" fmla="*/ 353928 h 414642"/>
                  <a:gd name="connsiteX230" fmla="*/ 374712 w 607639"/>
                  <a:gd name="connsiteY230" fmla="*/ 364062 h 414642"/>
                  <a:gd name="connsiteX231" fmla="*/ 232927 w 607639"/>
                  <a:gd name="connsiteY231" fmla="*/ 364062 h 414642"/>
                  <a:gd name="connsiteX232" fmla="*/ 232927 w 607639"/>
                  <a:gd name="connsiteY232" fmla="*/ 353928 h 414642"/>
                  <a:gd name="connsiteX233" fmla="*/ 222780 w 607639"/>
                  <a:gd name="connsiteY233" fmla="*/ 343794 h 414642"/>
                  <a:gd name="connsiteX234" fmla="*/ 40505 w 607639"/>
                  <a:gd name="connsiteY234" fmla="*/ 343794 h 414642"/>
                  <a:gd name="connsiteX235" fmla="*/ 40505 w 607639"/>
                  <a:gd name="connsiteY235" fmla="*/ 30308 h 414642"/>
                  <a:gd name="connsiteX236" fmla="*/ 70855 w 607639"/>
                  <a:gd name="connsiteY236" fmla="*/ 0 h 41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</a:cxnLst>
                <a:rect l="l" t="t" r="r" b="b"/>
                <a:pathLst>
                  <a:path w="607639" h="414642">
                    <a:moveTo>
                      <a:pt x="20293" y="364062"/>
                    </a:moveTo>
                    <a:lnTo>
                      <a:pt x="20293" y="384241"/>
                    </a:lnTo>
                    <a:cubicBezTo>
                      <a:pt x="20293" y="390374"/>
                      <a:pt x="24298" y="394374"/>
                      <a:pt x="30351" y="394374"/>
                    </a:cubicBezTo>
                    <a:lnTo>
                      <a:pt x="577199" y="394374"/>
                    </a:lnTo>
                    <a:cubicBezTo>
                      <a:pt x="583341" y="394374"/>
                      <a:pt x="587346" y="390374"/>
                      <a:pt x="587346" y="384241"/>
                    </a:cubicBezTo>
                    <a:lnTo>
                      <a:pt x="587346" y="364062"/>
                    </a:lnTo>
                    <a:lnTo>
                      <a:pt x="394917" y="364062"/>
                    </a:lnTo>
                    <a:lnTo>
                      <a:pt x="394917" y="374196"/>
                    </a:lnTo>
                    <a:cubicBezTo>
                      <a:pt x="394917" y="380240"/>
                      <a:pt x="390911" y="384241"/>
                      <a:pt x="384859" y="384241"/>
                    </a:cubicBezTo>
                    <a:lnTo>
                      <a:pt x="222780" y="384241"/>
                    </a:lnTo>
                    <a:cubicBezTo>
                      <a:pt x="216728" y="384241"/>
                      <a:pt x="212634" y="380240"/>
                      <a:pt x="212634" y="374196"/>
                    </a:cubicBezTo>
                    <a:lnTo>
                      <a:pt x="212634" y="364062"/>
                    </a:lnTo>
                    <a:close/>
                    <a:moveTo>
                      <a:pt x="10146" y="343794"/>
                    </a:moveTo>
                    <a:lnTo>
                      <a:pt x="40505" y="343794"/>
                    </a:lnTo>
                    <a:lnTo>
                      <a:pt x="40505" y="353920"/>
                    </a:lnTo>
                    <a:cubicBezTo>
                      <a:pt x="40505" y="359964"/>
                      <a:pt x="44599" y="364052"/>
                      <a:pt x="50652" y="364052"/>
                    </a:cubicBezTo>
                    <a:lnTo>
                      <a:pt x="212637" y="364052"/>
                    </a:lnTo>
                    <a:lnTo>
                      <a:pt x="212637" y="374185"/>
                    </a:lnTo>
                    <a:cubicBezTo>
                      <a:pt x="212637" y="380229"/>
                      <a:pt x="216731" y="384228"/>
                      <a:pt x="222783" y="384228"/>
                    </a:cubicBezTo>
                    <a:lnTo>
                      <a:pt x="384857" y="384228"/>
                    </a:lnTo>
                    <a:cubicBezTo>
                      <a:pt x="390910" y="384228"/>
                      <a:pt x="394915" y="380229"/>
                      <a:pt x="394915" y="374185"/>
                    </a:cubicBezTo>
                    <a:lnTo>
                      <a:pt x="394915" y="364052"/>
                    </a:lnTo>
                    <a:lnTo>
                      <a:pt x="556989" y="364052"/>
                    </a:lnTo>
                    <a:cubicBezTo>
                      <a:pt x="563041" y="364052"/>
                      <a:pt x="567135" y="359964"/>
                      <a:pt x="567135" y="353920"/>
                    </a:cubicBezTo>
                    <a:lnTo>
                      <a:pt x="567135" y="343794"/>
                    </a:lnTo>
                    <a:lnTo>
                      <a:pt x="597493" y="343794"/>
                    </a:lnTo>
                    <a:cubicBezTo>
                      <a:pt x="603545" y="343794"/>
                      <a:pt x="607639" y="347883"/>
                      <a:pt x="607639" y="353928"/>
                    </a:cubicBezTo>
                    <a:lnTo>
                      <a:pt x="607639" y="384241"/>
                    </a:lnTo>
                    <a:cubicBezTo>
                      <a:pt x="607639" y="401486"/>
                      <a:pt x="594466" y="414642"/>
                      <a:pt x="577199" y="414642"/>
                    </a:cubicBezTo>
                    <a:lnTo>
                      <a:pt x="30351" y="414642"/>
                    </a:lnTo>
                    <a:cubicBezTo>
                      <a:pt x="13173" y="414642"/>
                      <a:pt x="0" y="401486"/>
                      <a:pt x="0" y="384241"/>
                    </a:cubicBezTo>
                    <a:lnTo>
                      <a:pt x="0" y="353928"/>
                    </a:lnTo>
                    <a:cubicBezTo>
                      <a:pt x="0" y="347883"/>
                      <a:pt x="4094" y="343794"/>
                      <a:pt x="10146" y="343794"/>
                    </a:cubicBezTo>
                    <a:close/>
                    <a:moveTo>
                      <a:pt x="354415" y="262926"/>
                    </a:moveTo>
                    <a:cubicBezTo>
                      <a:pt x="360455" y="262926"/>
                      <a:pt x="364541" y="267016"/>
                      <a:pt x="364541" y="273063"/>
                    </a:cubicBezTo>
                    <a:lnTo>
                      <a:pt x="364541" y="303384"/>
                    </a:lnTo>
                    <a:cubicBezTo>
                      <a:pt x="364541" y="309431"/>
                      <a:pt x="360455" y="313521"/>
                      <a:pt x="354415" y="313521"/>
                    </a:cubicBezTo>
                    <a:cubicBezTo>
                      <a:pt x="348375" y="313521"/>
                      <a:pt x="344289" y="309431"/>
                      <a:pt x="344289" y="303384"/>
                    </a:cubicBezTo>
                    <a:lnTo>
                      <a:pt x="344289" y="273063"/>
                    </a:lnTo>
                    <a:cubicBezTo>
                      <a:pt x="344289" y="267016"/>
                      <a:pt x="348375" y="262926"/>
                      <a:pt x="354415" y="262926"/>
                    </a:cubicBezTo>
                    <a:close/>
                    <a:moveTo>
                      <a:pt x="274426" y="252429"/>
                    </a:moveTo>
                    <a:lnTo>
                      <a:pt x="274426" y="253836"/>
                    </a:lnTo>
                    <a:lnTo>
                      <a:pt x="268732" y="256281"/>
                    </a:lnTo>
                    <a:close/>
                    <a:moveTo>
                      <a:pt x="435415" y="242745"/>
                    </a:moveTo>
                    <a:cubicBezTo>
                      <a:pt x="441549" y="242745"/>
                      <a:pt x="445550" y="246746"/>
                      <a:pt x="445550" y="252793"/>
                    </a:cubicBezTo>
                    <a:lnTo>
                      <a:pt x="445550" y="303386"/>
                    </a:lnTo>
                    <a:cubicBezTo>
                      <a:pt x="445550" y="309432"/>
                      <a:pt x="441549" y="313522"/>
                      <a:pt x="435415" y="313522"/>
                    </a:cubicBezTo>
                    <a:cubicBezTo>
                      <a:pt x="429369" y="313522"/>
                      <a:pt x="425368" y="309432"/>
                      <a:pt x="425368" y="303386"/>
                    </a:cubicBezTo>
                    <a:lnTo>
                      <a:pt x="425368" y="252793"/>
                    </a:lnTo>
                    <a:cubicBezTo>
                      <a:pt x="425368" y="246746"/>
                      <a:pt x="429369" y="242745"/>
                      <a:pt x="435415" y="242745"/>
                    </a:cubicBezTo>
                    <a:close/>
                    <a:moveTo>
                      <a:pt x="394911" y="222493"/>
                    </a:moveTo>
                    <a:cubicBezTo>
                      <a:pt x="401045" y="222493"/>
                      <a:pt x="405046" y="226582"/>
                      <a:pt x="405046" y="232627"/>
                    </a:cubicBezTo>
                    <a:lnTo>
                      <a:pt x="405046" y="303388"/>
                    </a:lnTo>
                    <a:cubicBezTo>
                      <a:pt x="405046" y="309433"/>
                      <a:pt x="401045" y="313522"/>
                      <a:pt x="394911" y="313522"/>
                    </a:cubicBezTo>
                    <a:cubicBezTo>
                      <a:pt x="388865" y="313522"/>
                      <a:pt x="384864" y="309433"/>
                      <a:pt x="384864" y="303388"/>
                    </a:cubicBezTo>
                    <a:lnTo>
                      <a:pt x="384864" y="232627"/>
                    </a:lnTo>
                    <a:cubicBezTo>
                      <a:pt x="384864" y="226582"/>
                      <a:pt x="388865" y="222493"/>
                      <a:pt x="394911" y="222493"/>
                    </a:cubicBezTo>
                    <a:close/>
                    <a:moveTo>
                      <a:pt x="516514" y="212331"/>
                    </a:moveTo>
                    <a:cubicBezTo>
                      <a:pt x="522559" y="212331"/>
                      <a:pt x="526560" y="216421"/>
                      <a:pt x="526560" y="222468"/>
                    </a:cubicBezTo>
                    <a:lnTo>
                      <a:pt x="526560" y="303385"/>
                    </a:lnTo>
                    <a:cubicBezTo>
                      <a:pt x="526560" y="309432"/>
                      <a:pt x="522559" y="313522"/>
                      <a:pt x="516514" y="313522"/>
                    </a:cubicBezTo>
                    <a:cubicBezTo>
                      <a:pt x="510379" y="313522"/>
                      <a:pt x="506378" y="309432"/>
                      <a:pt x="506378" y="303385"/>
                    </a:cubicBezTo>
                    <a:lnTo>
                      <a:pt x="506378" y="222468"/>
                    </a:lnTo>
                    <a:cubicBezTo>
                      <a:pt x="506378" y="216421"/>
                      <a:pt x="510379" y="212331"/>
                      <a:pt x="516514" y="212331"/>
                    </a:cubicBezTo>
                    <a:close/>
                    <a:moveTo>
                      <a:pt x="311213" y="180188"/>
                    </a:moveTo>
                    <a:lnTo>
                      <a:pt x="304717" y="211903"/>
                    </a:lnTo>
                    <a:cubicBezTo>
                      <a:pt x="298781" y="225796"/>
                      <a:pt x="290203" y="238347"/>
                      <a:pt x="279633" y="248906"/>
                    </a:cubicBezTo>
                    <a:lnTo>
                      <a:pt x="274426" y="252429"/>
                    </a:lnTo>
                    <a:lnTo>
                      <a:pt x="274426" y="239622"/>
                    </a:lnTo>
                    <a:lnTo>
                      <a:pt x="266991" y="232204"/>
                    </a:lnTo>
                    <a:lnTo>
                      <a:pt x="286105" y="204050"/>
                    </a:lnTo>
                    <a:lnTo>
                      <a:pt x="290618" y="182059"/>
                    </a:lnTo>
                    <a:lnTo>
                      <a:pt x="303796" y="182059"/>
                    </a:lnTo>
                    <a:close/>
                    <a:moveTo>
                      <a:pt x="185290" y="178985"/>
                    </a:moveTo>
                    <a:lnTo>
                      <a:pt x="192421" y="182059"/>
                    </a:lnTo>
                    <a:lnTo>
                      <a:pt x="216731" y="182059"/>
                    </a:lnTo>
                    <a:lnTo>
                      <a:pt x="266991" y="232204"/>
                    </a:lnTo>
                    <a:lnTo>
                      <a:pt x="265358" y="234609"/>
                    </a:lnTo>
                    <a:lnTo>
                      <a:pt x="250836" y="244426"/>
                    </a:lnTo>
                    <a:lnTo>
                      <a:pt x="185290" y="179031"/>
                    </a:lnTo>
                    <a:close/>
                    <a:moveTo>
                      <a:pt x="476009" y="171897"/>
                    </a:moveTo>
                    <a:cubicBezTo>
                      <a:pt x="482054" y="171897"/>
                      <a:pt x="486055" y="175987"/>
                      <a:pt x="486055" y="182032"/>
                    </a:cubicBezTo>
                    <a:lnTo>
                      <a:pt x="486055" y="303387"/>
                    </a:lnTo>
                    <a:cubicBezTo>
                      <a:pt x="486055" y="309433"/>
                      <a:pt x="482054" y="313522"/>
                      <a:pt x="476009" y="313522"/>
                    </a:cubicBezTo>
                    <a:cubicBezTo>
                      <a:pt x="469874" y="313522"/>
                      <a:pt x="465873" y="309433"/>
                      <a:pt x="465873" y="303387"/>
                    </a:cubicBezTo>
                    <a:lnTo>
                      <a:pt x="465873" y="182032"/>
                    </a:lnTo>
                    <a:cubicBezTo>
                      <a:pt x="465873" y="175987"/>
                      <a:pt x="469874" y="171897"/>
                      <a:pt x="476009" y="171897"/>
                    </a:cubicBezTo>
                    <a:close/>
                    <a:moveTo>
                      <a:pt x="313921" y="166965"/>
                    </a:moveTo>
                    <a:lnTo>
                      <a:pt x="314925" y="172904"/>
                    </a:lnTo>
                    <a:cubicBezTo>
                      <a:pt x="314925" y="176015"/>
                      <a:pt x="313946" y="177971"/>
                      <a:pt x="311898" y="180015"/>
                    </a:cubicBezTo>
                    <a:lnTo>
                      <a:pt x="311213" y="180188"/>
                    </a:lnTo>
                    <a:close/>
                    <a:moveTo>
                      <a:pt x="313685" y="165567"/>
                    </a:moveTo>
                    <a:lnTo>
                      <a:pt x="313946" y="166842"/>
                    </a:lnTo>
                    <a:lnTo>
                      <a:pt x="313921" y="166965"/>
                    </a:lnTo>
                    <a:close/>
                    <a:moveTo>
                      <a:pt x="286557" y="131875"/>
                    </a:moveTo>
                    <a:lnTo>
                      <a:pt x="293736" y="161794"/>
                    </a:lnTo>
                    <a:lnTo>
                      <a:pt x="292704" y="161794"/>
                    </a:lnTo>
                    <a:close/>
                    <a:moveTo>
                      <a:pt x="285987" y="129499"/>
                    </a:moveTo>
                    <a:lnTo>
                      <a:pt x="286105" y="129672"/>
                    </a:lnTo>
                    <a:lnTo>
                      <a:pt x="286557" y="131875"/>
                    </a:lnTo>
                    <a:close/>
                    <a:moveTo>
                      <a:pt x="304744" y="121927"/>
                    </a:moveTo>
                    <a:lnTo>
                      <a:pt x="306857" y="125153"/>
                    </a:lnTo>
                    <a:lnTo>
                      <a:pt x="313685" y="165567"/>
                    </a:lnTo>
                    <a:close/>
                    <a:moveTo>
                      <a:pt x="303006" y="119273"/>
                    </a:moveTo>
                    <a:lnTo>
                      <a:pt x="304717" y="121796"/>
                    </a:lnTo>
                    <a:lnTo>
                      <a:pt x="304744" y="121927"/>
                    </a:lnTo>
                    <a:close/>
                    <a:moveTo>
                      <a:pt x="266335" y="100547"/>
                    </a:moveTo>
                    <a:lnTo>
                      <a:pt x="285579" y="127797"/>
                    </a:lnTo>
                    <a:lnTo>
                      <a:pt x="285987" y="129499"/>
                    </a:lnTo>
                    <a:close/>
                    <a:moveTo>
                      <a:pt x="263955" y="98160"/>
                    </a:moveTo>
                    <a:lnTo>
                      <a:pt x="265358" y="99109"/>
                    </a:lnTo>
                    <a:lnTo>
                      <a:pt x="266335" y="100547"/>
                    </a:lnTo>
                    <a:lnTo>
                      <a:pt x="265336" y="99133"/>
                    </a:lnTo>
                    <a:close/>
                    <a:moveTo>
                      <a:pt x="518470" y="91029"/>
                    </a:moveTo>
                    <a:cubicBezTo>
                      <a:pt x="519537" y="91029"/>
                      <a:pt x="519537" y="91029"/>
                      <a:pt x="520515" y="92007"/>
                    </a:cubicBezTo>
                    <a:cubicBezTo>
                      <a:pt x="521581" y="92007"/>
                      <a:pt x="521581" y="93074"/>
                      <a:pt x="522559" y="93074"/>
                    </a:cubicBezTo>
                    <a:cubicBezTo>
                      <a:pt x="523537" y="93074"/>
                      <a:pt x="523537" y="94052"/>
                      <a:pt x="524604" y="94052"/>
                    </a:cubicBezTo>
                    <a:cubicBezTo>
                      <a:pt x="525582" y="96097"/>
                      <a:pt x="526560" y="98142"/>
                      <a:pt x="526560" y="101165"/>
                    </a:cubicBezTo>
                    <a:cubicBezTo>
                      <a:pt x="526560" y="104187"/>
                      <a:pt x="525582" y="106232"/>
                      <a:pt x="523537" y="108188"/>
                    </a:cubicBezTo>
                    <a:cubicBezTo>
                      <a:pt x="523537" y="108188"/>
                      <a:pt x="522559" y="109255"/>
                      <a:pt x="521581" y="109255"/>
                    </a:cubicBezTo>
                    <a:cubicBezTo>
                      <a:pt x="521581" y="109255"/>
                      <a:pt x="520515" y="110233"/>
                      <a:pt x="519537" y="110233"/>
                    </a:cubicBezTo>
                    <a:cubicBezTo>
                      <a:pt x="518470" y="110233"/>
                      <a:pt x="518470" y="110233"/>
                      <a:pt x="517492" y="111211"/>
                    </a:cubicBezTo>
                    <a:lnTo>
                      <a:pt x="516514" y="111211"/>
                    </a:lnTo>
                    <a:cubicBezTo>
                      <a:pt x="513491" y="111211"/>
                      <a:pt x="511446" y="110233"/>
                      <a:pt x="509401" y="108188"/>
                    </a:cubicBezTo>
                    <a:cubicBezTo>
                      <a:pt x="508423" y="107210"/>
                      <a:pt x="507356" y="106232"/>
                      <a:pt x="507356" y="105165"/>
                    </a:cubicBezTo>
                    <a:cubicBezTo>
                      <a:pt x="507356" y="104187"/>
                      <a:pt x="506378" y="103121"/>
                      <a:pt x="506378" y="101165"/>
                    </a:cubicBezTo>
                    <a:cubicBezTo>
                      <a:pt x="506378" y="98142"/>
                      <a:pt x="507356" y="96097"/>
                      <a:pt x="509401" y="94052"/>
                    </a:cubicBezTo>
                    <a:cubicBezTo>
                      <a:pt x="511446" y="92007"/>
                      <a:pt x="515447" y="91029"/>
                      <a:pt x="518470" y="91029"/>
                    </a:cubicBezTo>
                    <a:close/>
                    <a:moveTo>
                      <a:pt x="384846" y="91029"/>
                    </a:moveTo>
                    <a:lnTo>
                      <a:pt x="465819" y="91029"/>
                    </a:lnTo>
                    <a:cubicBezTo>
                      <a:pt x="471870" y="91029"/>
                      <a:pt x="475963" y="95030"/>
                      <a:pt x="475963" y="101165"/>
                    </a:cubicBezTo>
                    <a:cubicBezTo>
                      <a:pt x="475963" y="107210"/>
                      <a:pt x="471870" y="111211"/>
                      <a:pt x="465819" y="111211"/>
                    </a:cubicBezTo>
                    <a:lnTo>
                      <a:pt x="384846" y="111211"/>
                    </a:lnTo>
                    <a:cubicBezTo>
                      <a:pt x="378706" y="111211"/>
                      <a:pt x="374702" y="107210"/>
                      <a:pt x="374702" y="101165"/>
                    </a:cubicBezTo>
                    <a:cubicBezTo>
                      <a:pt x="374702" y="95030"/>
                      <a:pt x="378706" y="91029"/>
                      <a:pt x="384846" y="91029"/>
                    </a:cubicBezTo>
                    <a:close/>
                    <a:moveTo>
                      <a:pt x="234861" y="78470"/>
                    </a:moveTo>
                    <a:lnTo>
                      <a:pt x="236624" y="78890"/>
                    </a:lnTo>
                    <a:lnTo>
                      <a:pt x="263955" y="98160"/>
                    </a:lnTo>
                    <a:close/>
                    <a:moveTo>
                      <a:pt x="233277" y="78093"/>
                    </a:moveTo>
                    <a:lnTo>
                      <a:pt x="234749" y="78395"/>
                    </a:lnTo>
                    <a:lnTo>
                      <a:pt x="234861" y="78470"/>
                    </a:lnTo>
                    <a:close/>
                    <a:moveTo>
                      <a:pt x="264684" y="74721"/>
                    </a:moveTo>
                    <a:lnTo>
                      <a:pt x="280560" y="85001"/>
                    </a:lnTo>
                    <a:lnTo>
                      <a:pt x="303006" y="119273"/>
                    </a:lnTo>
                    <a:lnTo>
                      <a:pt x="279633" y="84823"/>
                    </a:lnTo>
                    <a:close/>
                    <a:moveTo>
                      <a:pt x="202570" y="70780"/>
                    </a:moveTo>
                    <a:lnTo>
                      <a:pt x="233277" y="78093"/>
                    </a:lnTo>
                    <a:lnTo>
                      <a:pt x="202570" y="71804"/>
                    </a:lnTo>
                    <a:close/>
                    <a:moveTo>
                      <a:pt x="197522" y="70770"/>
                    </a:moveTo>
                    <a:lnTo>
                      <a:pt x="202570" y="71804"/>
                    </a:lnTo>
                    <a:lnTo>
                      <a:pt x="202570" y="161794"/>
                    </a:lnTo>
                    <a:lnTo>
                      <a:pt x="292704" y="161794"/>
                    </a:lnTo>
                    <a:lnTo>
                      <a:pt x="293741" y="166842"/>
                    </a:lnTo>
                    <a:lnTo>
                      <a:pt x="290618" y="182059"/>
                    </a:lnTo>
                    <a:lnTo>
                      <a:pt x="216731" y="182059"/>
                    </a:lnTo>
                    <a:lnTo>
                      <a:pt x="199449" y="164816"/>
                    </a:lnTo>
                    <a:cubicBezTo>
                      <a:pt x="195442" y="160818"/>
                      <a:pt x="189386" y="160818"/>
                      <a:pt x="185290" y="164816"/>
                    </a:cubicBezTo>
                    <a:lnTo>
                      <a:pt x="185290" y="178985"/>
                    </a:lnTo>
                    <a:lnTo>
                      <a:pt x="185076" y="178893"/>
                    </a:lnTo>
                    <a:cubicBezTo>
                      <a:pt x="183295" y="176993"/>
                      <a:pt x="182271" y="174460"/>
                      <a:pt x="182271" y="171927"/>
                    </a:cubicBezTo>
                    <a:lnTo>
                      <a:pt x="182271" y="73890"/>
                    </a:lnTo>
                    <a:close/>
                    <a:moveTo>
                      <a:pt x="241194" y="59511"/>
                    </a:moveTo>
                    <a:lnTo>
                      <a:pt x="242600" y="59798"/>
                    </a:lnTo>
                    <a:lnTo>
                      <a:pt x="264684" y="74721"/>
                    </a:lnTo>
                    <a:close/>
                    <a:moveTo>
                      <a:pt x="223078" y="55812"/>
                    </a:moveTo>
                    <a:lnTo>
                      <a:pt x="239895" y="58670"/>
                    </a:lnTo>
                    <a:lnTo>
                      <a:pt x="241194" y="59511"/>
                    </a:lnTo>
                    <a:close/>
                    <a:moveTo>
                      <a:pt x="187739" y="52590"/>
                    </a:moveTo>
                    <a:lnTo>
                      <a:pt x="185298" y="53626"/>
                    </a:lnTo>
                    <a:cubicBezTo>
                      <a:pt x="183251" y="55670"/>
                      <a:pt x="182271" y="57625"/>
                      <a:pt x="182271" y="60736"/>
                    </a:cubicBezTo>
                    <a:lnTo>
                      <a:pt x="182271" y="73890"/>
                    </a:lnTo>
                    <a:lnTo>
                      <a:pt x="160258" y="78395"/>
                    </a:lnTo>
                    <a:cubicBezTo>
                      <a:pt x="125786" y="93105"/>
                      <a:pt x="101303" y="127449"/>
                      <a:pt x="101303" y="166842"/>
                    </a:cubicBezTo>
                    <a:cubicBezTo>
                      <a:pt x="101303" y="219456"/>
                      <a:pt x="144829" y="262915"/>
                      <a:pt x="197522" y="262915"/>
                    </a:cubicBezTo>
                    <a:cubicBezTo>
                      <a:pt x="210673" y="262915"/>
                      <a:pt x="223263" y="260199"/>
                      <a:pt x="234749" y="255302"/>
                    </a:cubicBezTo>
                    <a:lnTo>
                      <a:pt x="250836" y="244426"/>
                    </a:lnTo>
                    <a:lnTo>
                      <a:pt x="260268" y="253836"/>
                    </a:lnTo>
                    <a:cubicBezTo>
                      <a:pt x="262316" y="255791"/>
                      <a:pt x="264364" y="256857"/>
                      <a:pt x="267391" y="256857"/>
                    </a:cubicBezTo>
                    <a:lnTo>
                      <a:pt x="268732" y="256281"/>
                    </a:lnTo>
                    <a:lnTo>
                      <a:pt x="242600" y="273962"/>
                    </a:lnTo>
                    <a:cubicBezTo>
                      <a:pt x="228698" y="279890"/>
                      <a:pt x="213455" y="283178"/>
                      <a:pt x="197522" y="283178"/>
                    </a:cubicBezTo>
                    <a:cubicBezTo>
                      <a:pt x="133703" y="283178"/>
                      <a:pt x="81009" y="230565"/>
                      <a:pt x="81009" y="166842"/>
                    </a:cubicBezTo>
                    <a:cubicBezTo>
                      <a:pt x="81009" y="119050"/>
                      <a:pt x="110649" y="77557"/>
                      <a:pt x="152393" y="59798"/>
                    </a:cubicBezTo>
                    <a:close/>
                    <a:moveTo>
                      <a:pt x="192421" y="50604"/>
                    </a:moveTo>
                    <a:lnTo>
                      <a:pt x="195181" y="51073"/>
                    </a:lnTo>
                    <a:lnTo>
                      <a:pt x="187739" y="52590"/>
                    </a:lnTo>
                    <a:close/>
                    <a:moveTo>
                      <a:pt x="197522" y="50595"/>
                    </a:moveTo>
                    <a:lnTo>
                      <a:pt x="223078" y="55812"/>
                    </a:lnTo>
                    <a:lnTo>
                      <a:pt x="195181" y="51073"/>
                    </a:lnTo>
                    <a:close/>
                    <a:moveTo>
                      <a:pt x="449651" y="41472"/>
                    </a:moveTo>
                    <a:cubicBezTo>
                      <a:pt x="450631" y="42539"/>
                      <a:pt x="451612" y="42539"/>
                      <a:pt x="452682" y="43516"/>
                    </a:cubicBezTo>
                    <a:cubicBezTo>
                      <a:pt x="454732" y="45560"/>
                      <a:pt x="455712" y="47604"/>
                      <a:pt x="455712" y="50626"/>
                    </a:cubicBezTo>
                    <a:cubicBezTo>
                      <a:pt x="455712" y="53648"/>
                      <a:pt x="454732" y="55692"/>
                      <a:pt x="452682" y="57647"/>
                    </a:cubicBezTo>
                    <a:cubicBezTo>
                      <a:pt x="450631" y="59691"/>
                      <a:pt x="448581" y="60757"/>
                      <a:pt x="445551" y="60757"/>
                    </a:cubicBezTo>
                    <a:cubicBezTo>
                      <a:pt x="442520" y="60757"/>
                      <a:pt x="440470" y="59691"/>
                      <a:pt x="438509" y="57647"/>
                    </a:cubicBezTo>
                    <a:cubicBezTo>
                      <a:pt x="436459" y="55692"/>
                      <a:pt x="435389" y="53648"/>
                      <a:pt x="435389" y="50626"/>
                    </a:cubicBezTo>
                    <a:cubicBezTo>
                      <a:pt x="435389" y="47604"/>
                      <a:pt x="436459" y="45560"/>
                      <a:pt x="438509" y="43516"/>
                    </a:cubicBezTo>
                    <a:cubicBezTo>
                      <a:pt x="441540" y="40495"/>
                      <a:pt x="445551" y="39517"/>
                      <a:pt x="449651" y="41472"/>
                    </a:cubicBezTo>
                    <a:close/>
                    <a:moveTo>
                      <a:pt x="486030" y="40505"/>
                    </a:moveTo>
                    <a:lnTo>
                      <a:pt x="516494" y="40505"/>
                    </a:lnTo>
                    <a:cubicBezTo>
                      <a:pt x="522551" y="40505"/>
                      <a:pt x="526559" y="44591"/>
                      <a:pt x="526559" y="50631"/>
                    </a:cubicBezTo>
                    <a:cubicBezTo>
                      <a:pt x="526559" y="56671"/>
                      <a:pt x="522551" y="60757"/>
                      <a:pt x="516494" y="60757"/>
                    </a:cubicBezTo>
                    <a:lnTo>
                      <a:pt x="486030" y="60757"/>
                    </a:lnTo>
                    <a:cubicBezTo>
                      <a:pt x="479973" y="60757"/>
                      <a:pt x="475964" y="56671"/>
                      <a:pt x="475964" y="50631"/>
                    </a:cubicBezTo>
                    <a:cubicBezTo>
                      <a:pt x="475964" y="44591"/>
                      <a:pt x="479973" y="40505"/>
                      <a:pt x="486030" y="40505"/>
                    </a:cubicBezTo>
                    <a:close/>
                    <a:moveTo>
                      <a:pt x="384851" y="40505"/>
                    </a:moveTo>
                    <a:lnTo>
                      <a:pt x="405059" y="40505"/>
                    </a:lnTo>
                    <a:cubicBezTo>
                      <a:pt x="411112" y="40505"/>
                      <a:pt x="415207" y="44591"/>
                      <a:pt x="415207" y="50631"/>
                    </a:cubicBezTo>
                    <a:cubicBezTo>
                      <a:pt x="415207" y="56671"/>
                      <a:pt x="411112" y="60757"/>
                      <a:pt x="405059" y="60757"/>
                    </a:cubicBezTo>
                    <a:lnTo>
                      <a:pt x="384851" y="60757"/>
                    </a:lnTo>
                    <a:cubicBezTo>
                      <a:pt x="378708" y="60757"/>
                      <a:pt x="374702" y="56671"/>
                      <a:pt x="374702" y="50631"/>
                    </a:cubicBezTo>
                    <a:cubicBezTo>
                      <a:pt x="374702" y="44591"/>
                      <a:pt x="378708" y="40505"/>
                      <a:pt x="384851" y="40505"/>
                    </a:cubicBezTo>
                    <a:close/>
                    <a:moveTo>
                      <a:pt x="70855" y="20176"/>
                    </a:moveTo>
                    <a:cubicBezTo>
                      <a:pt x="64803" y="20176"/>
                      <a:pt x="60798" y="24264"/>
                      <a:pt x="60798" y="30308"/>
                    </a:cubicBezTo>
                    <a:lnTo>
                      <a:pt x="60798" y="343788"/>
                    </a:lnTo>
                    <a:lnTo>
                      <a:pt x="222783" y="343788"/>
                    </a:lnTo>
                    <a:cubicBezTo>
                      <a:pt x="228835" y="343788"/>
                      <a:pt x="232929" y="347876"/>
                      <a:pt x="232929" y="353920"/>
                    </a:cubicBezTo>
                    <a:lnTo>
                      <a:pt x="232929" y="364052"/>
                    </a:lnTo>
                    <a:lnTo>
                      <a:pt x="374711" y="364052"/>
                    </a:lnTo>
                    <a:lnTo>
                      <a:pt x="374711" y="353920"/>
                    </a:lnTo>
                    <a:cubicBezTo>
                      <a:pt x="374711" y="347876"/>
                      <a:pt x="378716" y="343788"/>
                      <a:pt x="384857" y="343788"/>
                    </a:cubicBezTo>
                    <a:lnTo>
                      <a:pt x="546843" y="343788"/>
                    </a:lnTo>
                    <a:lnTo>
                      <a:pt x="546843" y="30308"/>
                    </a:lnTo>
                    <a:cubicBezTo>
                      <a:pt x="546843" y="24264"/>
                      <a:pt x="542748" y="20176"/>
                      <a:pt x="536696" y="20176"/>
                    </a:cubicBezTo>
                    <a:close/>
                    <a:moveTo>
                      <a:pt x="70855" y="0"/>
                    </a:moveTo>
                    <a:lnTo>
                      <a:pt x="536696" y="0"/>
                    </a:lnTo>
                    <a:cubicBezTo>
                      <a:pt x="553963" y="0"/>
                      <a:pt x="567135" y="13154"/>
                      <a:pt x="567135" y="30308"/>
                    </a:cubicBezTo>
                    <a:lnTo>
                      <a:pt x="567135" y="343794"/>
                    </a:lnTo>
                    <a:lnTo>
                      <a:pt x="384859" y="343794"/>
                    </a:lnTo>
                    <a:cubicBezTo>
                      <a:pt x="378718" y="343794"/>
                      <a:pt x="374712" y="347883"/>
                      <a:pt x="374712" y="353928"/>
                    </a:cubicBezTo>
                    <a:lnTo>
                      <a:pt x="374712" y="364062"/>
                    </a:lnTo>
                    <a:lnTo>
                      <a:pt x="232927" y="364062"/>
                    </a:lnTo>
                    <a:lnTo>
                      <a:pt x="232927" y="353928"/>
                    </a:lnTo>
                    <a:cubicBezTo>
                      <a:pt x="232927" y="347883"/>
                      <a:pt x="228833" y="343794"/>
                      <a:pt x="222780" y="343794"/>
                    </a:cubicBezTo>
                    <a:lnTo>
                      <a:pt x="40505" y="343794"/>
                    </a:lnTo>
                    <a:lnTo>
                      <a:pt x="40505" y="30308"/>
                    </a:lnTo>
                    <a:cubicBezTo>
                      <a:pt x="40505" y="13154"/>
                      <a:pt x="53678" y="0"/>
                      <a:pt x="7085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</p:grpSp>
        <p:grpSp>
          <p:nvGrpSpPr>
            <p:cNvPr id="10" name="i$ľiḑé"/>
            <p:cNvGrpSpPr/>
            <p:nvPr/>
          </p:nvGrpSpPr>
          <p:grpSpPr>
            <a:xfrm>
              <a:off x="3277772" y="4221088"/>
              <a:ext cx="2108063" cy="970279"/>
              <a:chOff x="1486986" y="1378373"/>
              <a:chExt cx="2108063" cy="970279"/>
            </a:xfrm>
          </p:grpSpPr>
          <p:sp>
            <p:nvSpPr>
              <p:cNvPr id="27" name="îṥľîdê"/>
              <p:cNvSpPr/>
              <p:nvPr/>
            </p:nvSpPr>
            <p:spPr bwMode="auto">
              <a:xfrm>
                <a:off x="1486986" y="1791253"/>
                <a:ext cx="2108063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28" name="îś1idè"/>
              <p:cNvSpPr txBox="1"/>
              <p:nvPr/>
            </p:nvSpPr>
            <p:spPr bwMode="auto">
              <a:xfrm>
                <a:off x="1486986" y="1378373"/>
                <a:ext cx="2108063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  <a:endParaRPr lang="en-US" altLang="zh-CN" b="1" dirty="0"/>
              </a:p>
            </p:txBody>
          </p:sp>
        </p:grpSp>
        <p:grpSp>
          <p:nvGrpSpPr>
            <p:cNvPr id="11" name="îSḷíḑe" title="RRWCujOtcqiJLIlMJ8JxobmQhO5YsZmEcy6DZVp0AZTfE39zvT5PAyas4bMl"/>
            <p:cNvGrpSpPr/>
            <p:nvPr/>
          </p:nvGrpSpPr>
          <p:grpSpPr>
            <a:xfrm>
              <a:off x="7391935" y="2628450"/>
              <a:ext cx="792088" cy="792085"/>
              <a:chOff x="2406923" y="2845390"/>
              <a:chExt cx="571222" cy="571221"/>
            </a:xfrm>
          </p:grpSpPr>
          <p:sp>
            <p:nvSpPr>
              <p:cNvPr id="25" name="íṩḻïdé"/>
              <p:cNvSpPr/>
              <p:nvPr/>
            </p:nvSpPr>
            <p:spPr>
              <a:xfrm>
                <a:off x="2406923" y="2845390"/>
                <a:ext cx="571222" cy="571221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6" name="išľïdè" title="tENvehlOdiZm1Hmry6MHxwOH8WsTKLSa514qPVJnvhhWFnRDjZGIbRZNsFBp"/>
              <p:cNvSpPr/>
              <p:nvPr/>
            </p:nvSpPr>
            <p:spPr bwMode="auto">
              <a:xfrm>
                <a:off x="2540113" y="2978777"/>
                <a:ext cx="304843" cy="304442"/>
              </a:xfrm>
              <a:custGeom>
                <a:avLst/>
                <a:gdLst>
                  <a:gd name="connsiteX0" fmla="*/ 86413 w 591547"/>
                  <a:gd name="connsiteY0" fmla="*/ 515758 h 590770"/>
                  <a:gd name="connsiteX1" fmla="*/ 171919 w 591547"/>
                  <a:gd name="connsiteY1" fmla="*/ 515758 h 590770"/>
                  <a:gd name="connsiteX2" fmla="*/ 171919 w 591547"/>
                  <a:gd name="connsiteY2" fmla="*/ 537523 h 590770"/>
                  <a:gd name="connsiteX3" fmla="*/ 86413 w 591547"/>
                  <a:gd name="connsiteY3" fmla="*/ 537523 h 590770"/>
                  <a:gd name="connsiteX4" fmla="*/ 86413 w 591547"/>
                  <a:gd name="connsiteY4" fmla="*/ 461733 h 590770"/>
                  <a:gd name="connsiteX5" fmla="*/ 171919 w 591547"/>
                  <a:gd name="connsiteY5" fmla="*/ 461733 h 590770"/>
                  <a:gd name="connsiteX6" fmla="*/ 171919 w 591547"/>
                  <a:gd name="connsiteY6" fmla="*/ 483498 h 590770"/>
                  <a:gd name="connsiteX7" fmla="*/ 86413 w 591547"/>
                  <a:gd name="connsiteY7" fmla="*/ 483498 h 590770"/>
                  <a:gd name="connsiteX8" fmla="*/ 86413 w 591547"/>
                  <a:gd name="connsiteY8" fmla="*/ 408616 h 590770"/>
                  <a:gd name="connsiteX9" fmla="*/ 171919 w 591547"/>
                  <a:gd name="connsiteY9" fmla="*/ 408616 h 590770"/>
                  <a:gd name="connsiteX10" fmla="*/ 171919 w 591547"/>
                  <a:gd name="connsiteY10" fmla="*/ 429474 h 590770"/>
                  <a:gd name="connsiteX11" fmla="*/ 86413 w 591547"/>
                  <a:gd name="connsiteY11" fmla="*/ 429474 h 590770"/>
                  <a:gd name="connsiteX12" fmla="*/ 204177 w 591547"/>
                  <a:gd name="connsiteY12" fmla="*/ 357041 h 590770"/>
                  <a:gd name="connsiteX13" fmla="*/ 204177 w 591547"/>
                  <a:gd name="connsiteY13" fmla="*/ 569815 h 590770"/>
                  <a:gd name="connsiteX14" fmla="*/ 333300 w 591547"/>
                  <a:gd name="connsiteY14" fmla="*/ 569815 h 590770"/>
                  <a:gd name="connsiteX15" fmla="*/ 333300 w 591547"/>
                  <a:gd name="connsiteY15" fmla="*/ 382026 h 590770"/>
                  <a:gd name="connsiteX16" fmla="*/ 183194 w 591547"/>
                  <a:gd name="connsiteY16" fmla="*/ 357041 h 590770"/>
                  <a:gd name="connsiteX17" fmla="*/ 75053 w 591547"/>
                  <a:gd name="connsiteY17" fmla="*/ 382026 h 590770"/>
                  <a:gd name="connsiteX18" fmla="*/ 75053 w 591547"/>
                  <a:gd name="connsiteY18" fmla="*/ 569815 h 590770"/>
                  <a:gd name="connsiteX19" fmla="*/ 183194 w 591547"/>
                  <a:gd name="connsiteY19" fmla="*/ 569815 h 590770"/>
                  <a:gd name="connsiteX20" fmla="*/ 247709 w 591547"/>
                  <a:gd name="connsiteY20" fmla="*/ 311838 h 590770"/>
                  <a:gd name="connsiteX21" fmla="*/ 322851 w 591547"/>
                  <a:gd name="connsiteY21" fmla="*/ 311838 h 590770"/>
                  <a:gd name="connsiteX22" fmla="*/ 322851 w 591547"/>
                  <a:gd name="connsiteY22" fmla="*/ 332826 h 590770"/>
                  <a:gd name="connsiteX23" fmla="*/ 247709 w 591547"/>
                  <a:gd name="connsiteY23" fmla="*/ 332826 h 590770"/>
                  <a:gd name="connsiteX24" fmla="*/ 247709 w 591547"/>
                  <a:gd name="connsiteY24" fmla="*/ 257944 h 590770"/>
                  <a:gd name="connsiteX25" fmla="*/ 322851 w 591547"/>
                  <a:gd name="connsiteY25" fmla="*/ 257944 h 590770"/>
                  <a:gd name="connsiteX26" fmla="*/ 322851 w 591547"/>
                  <a:gd name="connsiteY26" fmla="*/ 279580 h 590770"/>
                  <a:gd name="connsiteX27" fmla="*/ 247709 w 591547"/>
                  <a:gd name="connsiteY27" fmla="*/ 279580 h 590770"/>
                  <a:gd name="connsiteX28" fmla="*/ 247709 w 591547"/>
                  <a:gd name="connsiteY28" fmla="*/ 203919 h 590770"/>
                  <a:gd name="connsiteX29" fmla="*/ 322851 w 591547"/>
                  <a:gd name="connsiteY29" fmla="*/ 203919 h 590770"/>
                  <a:gd name="connsiteX30" fmla="*/ 322851 w 591547"/>
                  <a:gd name="connsiteY30" fmla="*/ 225684 h 590770"/>
                  <a:gd name="connsiteX31" fmla="*/ 247709 w 591547"/>
                  <a:gd name="connsiteY31" fmla="*/ 225684 h 590770"/>
                  <a:gd name="connsiteX32" fmla="*/ 247709 w 591547"/>
                  <a:gd name="connsiteY32" fmla="*/ 150672 h 590770"/>
                  <a:gd name="connsiteX33" fmla="*/ 322851 w 591547"/>
                  <a:gd name="connsiteY33" fmla="*/ 150672 h 590770"/>
                  <a:gd name="connsiteX34" fmla="*/ 322851 w 591547"/>
                  <a:gd name="connsiteY34" fmla="*/ 171660 h 590770"/>
                  <a:gd name="connsiteX35" fmla="*/ 247709 w 591547"/>
                  <a:gd name="connsiteY35" fmla="*/ 171660 h 590770"/>
                  <a:gd name="connsiteX36" fmla="*/ 355090 w 591547"/>
                  <a:gd name="connsiteY36" fmla="*/ 102357 h 590770"/>
                  <a:gd name="connsiteX37" fmla="*/ 355090 w 591547"/>
                  <a:gd name="connsiteY37" fmla="*/ 373160 h 590770"/>
                  <a:gd name="connsiteX38" fmla="*/ 355090 w 591547"/>
                  <a:gd name="connsiteY38" fmla="*/ 376384 h 590770"/>
                  <a:gd name="connsiteX39" fmla="*/ 355090 w 591547"/>
                  <a:gd name="connsiteY39" fmla="*/ 569815 h 590770"/>
                  <a:gd name="connsiteX40" fmla="*/ 484213 w 591547"/>
                  <a:gd name="connsiteY40" fmla="*/ 569815 h 590770"/>
                  <a:gd name="connsiteX41" fmla="*/ 484213 w 591547"/>
                  <a:gd name="connsiteY41" fmla="*/ 154744 h 590770"/>
                  <a:gd name="connsiteX42" fmla="*/ 333300 w 591547"/>
                  <a:gd name="connsiteY42" fmla="*/ 99939 h 590770"/>
                  <a:gd name="connsiteX43" fmla="*/ 236458 w 591547"/>
                  <a:gd name="connsiteY43" fmla="*/ 125730 h 590770"/>
                  <a:gd name="connsiteX44" fmla="*/ 236458 w 591547"/>
                  <a:gd name="connsiteY44" fmla="*/ 341728 h 590770"/>
                  <a:gd name="connsiteX45" fmla="*/ 333300 w 591547"/>
                  <a:gd name="connsiteY45" fmla="*/ 360265 h 590770"/>
                  <a:gd name="connsiteX46" fmla="*/ 397862 w 591547"/>
                  <a:gd name="connsiteY46" fmla="*/ 21761 h 590770"/>
                  <a:gd name="connsiteX47" fmla="*/ 387371 w 591547"/>
                  <a:gd name="connsiteY47" fmla="*/ 32238 h 590770"/>
                  <a:gd name="connsiteX48" fmla="*/ 397862 w 591547"/>
                  <a:gd name="connsiteY48" fmla="*/ 42716 h 590770"/>
                  <a:gd name="connsiteX49" fmla="*/ 409160 w 591547"/>
                  <a:gd name="connsiteY49" fmla="*/ 32238 h 590770"/>
                  <a:gd name="connsiteX50" fmla="*/ 397862 w 591547"/>
                  <a:gd name="connsiteY50" fmla="*/ 21761 h 590770"/>
                  <a:gd name="connsiteX51" fmla="*/ 397862 w 591547"/>
                  <a:gd name="connsiteY51" fmla="*/ 0 h 590770"/>
                  <a:gd name="connsiteX52" fmla="*/ 430143 w 591547"/>
                  <a:gd name="connsiteY52" fmla="*/ 32238 h 590770"/>
                  <a:gd name="connsiteX53" fmla="*/ 409160 w 591547"/>
                  <a:gd name="connsiteY53" fmla="*/ 62865 h 590770"/>
                  <a:gd name="connsiteX54" fmla="*/ 409160 w 591547"/>
                  <a:gd name="connsiteY54" fmla="*/ 100745 h 590770"/>
                  <a:gd name="connsiteX55" fmla="*/ 498740 w 591547"/>
                  <a:gd name="connsiteY55" fmla="*/ 137819 h 590770"/>
                  <a:gd name="connsiteX56" fmla="*/ 506003 w 591547"/>
                  <a:gd name="connsiteY56" fmla="*/ 147491 h 590770"/>
                  <a:gd name="connsiteX57" fmla="*/ 506003 w 591547"/>
                  <a:gd name="connsiteY57" fmla="*/ 569815 h 590770"/>
                  <a:gd name="connsiteX58" fmla="*/ 591547 w 591547"/>
                  <a:gd name="connsiteY58" fmla="*/ 569815 h 590770"/>
                  <a:gd name="connsiteX59" fmla="*/ 591547 w 591547"/>
                  <a:gd name="connsiteY59" fmla="*/ 590770 h 590770"/>
                  <a:gd name="connsiteX60" fmla="*/ 494705 w 591547"/>
                  <a:gd name="connsiteY60" fmla="*/ 590770 h 590770"/>
                  <a:gd name="connsiteX61" fmla="*/ 344598 w 591547"/>
                  <a:gd name="connsiteY61" fmla="*/ 590770 h 590770"/>
                  <a:gd name="connsiteX62" fmla="*/ 193685 w 591547"/>
                  <a:gd name="connsiteY62" fmla="*/ 590770 h 590770"/>
                  <a:gd name="connsiteX63" fmla="*/ 64562 w 591547"/>
                  <a:gd name="connsiteY63" fmla="*/ 590770 h 590770"/>
                  <a:gd name="connsiteX64" fmla="*/ 0 w 591547"/>
                  <a:gd name="connsiteY64" fmla="*/ 590770 h 590770"/>
                  <a:gd name="connsiteX65" fmla="*/ 0 w 591547"/>
                  <a:gd name="connsiteY65" fmla="*/ 569815 h 590770"/>
                  <a:gd name="connsiteX66" fmla="*/ 54070 w 591547"/>
                  <a:gd name="connsiteY66" fmla="*/ 569815 h 590770"/>
                  <a:gd name="connsiteX67" fmla="*/ 54070 w 591547"/>
                  <a:gd name="connsiteY67" fmla="*/ 373160 h 590770"/>
                  <a:gd name="connsiteX68" fmla="*/ 62141 w 591547"/>
                  <a:gd name="connsiteY68" fmla="*/ 362683 h 590770"/>
                  <a:gd name="connsiteX69" fmla="*/ 191264 w 591547"/>
                  <a:gd name="connsiteY69" fmla="*/ 333668 h 590770"/>
                  <a:gd name="connsiteX70" fmla="*/ 195299 w 591547"/>
                  <a:gd name="connsiteY70" fmla="*/ 333668 h 590770"/>
                  <a:gd name="connsiteX71" fmla="*/ 196106 w 591547"/>
                  <a:gd name="connsiteY71" fmla="*/ 333668 h 590770"/>
                  <a:gd name="connsiteX72" fmla="*/ 215475 w 591547"/>
                  <a:gd name="connsiteY72" fmla="*/ 336892 h 590770"/>
                  <a:gd name="connsiteX73" fmla="*/ 215475 w 591547"/>
                  <a:gd name="connsiteY73" fmla="*/ 116864 h 590770"/>
                  <a:gd name="connsiteX74" fmla="*/ 223545 w 591547"/>
                  <a:gd name="connsiteY74" fmla="*/ 106387 h 590770"/>
                  <a:gd name="connsiteX75" fmla="*/ 341370 w 591547"/>
                  <a:gd name="connsiteY75" fmla="*/ 75760 h 590770"/>
                  <a:gd name="connsiteX76" fmla="*/ 342984 w 591547"/>
                  <a:gd name="connsiteY76" fmla="*/ 75760 h 590770"/>
                  <a:gd name="connsiteX77" fmla="*/ 345405 w 591547"/>
                  <a:gd name="connsiteY77" fmla="*/ 75760 h 590770"/>
                  <a:gd name="connsiteX78" fmla="*/ 347020 w 591547"/>
                  <a:gd name="connsiteY78" fmla="*/ 75760 h 590770"/>
                  <a:gd name="connsiteX79" fmla="*/ 348634 w 591547"/>
                  <a:gd name="connsiteY79" fmla="*/ 75760 h 590770"/>
                  <a:gd name="connsiteX80" fmla="*/ 387371 w 591547"/>
                  <a:gd name="connsiteY80" fmla="*/ 91879 h 590770"/>
                  <a:gd name="connsiteX81" fmla="*/ 387371 w 591547"/>
                  <a:gd name="connsiteY81" fmla="*/ 62865 h 590770"/>
                  <a:gd name="connsiteX82" fmla="*/ 365581 w 591547"/>
                  <a:gd name="connsiteY82" fmla="*/ 32238 h 590770"/>
                  <a:gd name="connsiteX83" fmla="*/ 397862 w 591547"/>
                  <a:gd name="connsiteY83" fmla="*/ 0 h 590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591547" h="590770">
                    <a:moveTo>
                      <a:pt x="86413" y="515758"/>
                    </a:moveTo>
                    <a:lnTo>
                      <a:pt x="171919" y="515758"/>
                    </a:lnTo>
                    <a:lnTo>
                      <a:pt x="171919" y="537523"/>
                    </a:lnTo>
                    <a:lnTo>
                      <a:pt x="86413" y="537523"/>
                    </a:lnTo>
                    <a:close/>
                    <a:moveTo>
                      <a:pt x="86413" y="461733"/>
                    </a:moveTo>
                    <a:lnTo>
                      <a:pt x="171919" y="461733"/>
                    </a:lnTo>
                    <a:lnTo>
                      <a:pt x="171919" y="483498"/>
                    </a:lnTo>
                    <a:lnTo>
                      <a:pt x="86413" y="483498"/>
                    </a:lnTo>
                    <a:close/>
                    <a:moveTo>
                      <a:pt x="86413" y="408616"/>
                    </a:moveTo>
                    <a:lnTo>
                      <a:pt x="171919" y="408616"/>
                    </a:lnTo>
                    <a:lnTo>
                      <a:pt x="171919" y="429474"/>
                    </a:lnTo>
                    <a:lnTo>
                      <a:pt x="86413" y="429474"/>
                    </a:lnTo>
                    <a:close/>
                    <a:moveTo>
                      <a:pt x="204177" y="357041"/>
                    </a:moveTo>
                    <a:lnTo>
                      <a:pt x="204177" y="569815"/>
                    </a:lnTo>
                    <a:lnTo>
                      <a:pt x="333300" y="569815"/>
                    </a:lnTo>
                    <a:lnTo>
                      <a:pt x="333300" y="382026"/>
                    </a:lnTo>
                    <a:close/>
                    <a:moveTo>
                      <a:pt x="183194" y="357041"/>
                    </a:moveTo>
                    <a:lnTo>
                      <a:pt x="75053" y="382026"/>
                    </a:lnTo>
                    <a:lnTo>
                      <a:pt x="75053" y="569815"/>
                    </a:lnTo>
                    <a:lnTo>
                      <a:pt x="183194" y="569815"/>
                    </a:lnTo>
                    <a:close/>
                    <a:moveTo>
                      <a:pt x="247709" y="311838"/>
                    </a:moveTo>
                    <a:lnTo>
                      <a:pt x="322851" y="311838"/>
                    </a:lnTo>
                    <a:lnTo>
                      <a:pt x="322851" y="332826"/>
                    </a:lnTo>
                    <a:lnTo>
                      <a:pt x="247709" y="332826"/>
                    </a:lnTo>
                    <a:close/>
                    <a:moveTo>
                      <a:pt x="247709" y="257944"/>
                    </a:moveTo>
                    <a:lnTo>
                      <a:pt x="322851" y="257944"/>
                    </a:lnTo>
                    <a:lnTo>
                      <a:pt x="322851" y="279580"/>
                    </a:lnTo>
                    <a:lnTo>
                      <a:pt x="247709" y="279580"/>
                    </a:lnTo>
                    <a:close/>
                    <a:moveTo>
                      <a:pt x="247709" y="203919"/>
                    </a:moveTo>
                    <a:lnTo>
                      <a:pt x="322851" y="203919"/>
                    </a:lnTo>
                    <a:lnTo>
                      <a:pt x="322851" y="225684"/>
                    </a:lnTo>
                    <a:lnTo>
                      <a:pt x="247709" y="225684"/>
                    </a:lnTo>
                    <a:close/>
                    <a:moveTo>
                      <a:pt x="247709" y="150672"/>
                    </a:moveTo>
                    <a:lnTo>
                      <a:pt x="322851" y="150672"/>
                    </a:lnTo>
                    <a:lnTo>
                      <a:pt x="322851" y="171660"/>
                    </a:lnTo>
                    <a:lnTo>
                      <a:pt x="247709" y="171660"/>
                    </a:lnTo>
                    <a:close/>
                    <a:moveTo>
                      <a:pt x="355090" y="102357"/>
                    </a:moveTo>
                    <a:lnTo>
                      <a:pt x="355090" y="373160"/>
                    </a:lnTo>
                    <a:lnTo>
                      <a:pt x="355090" y="376384"/>
                    </a:lnTo>
                    <a:lnTo>
                      <a:pt x="355090" y="569815"/>
                    </a:lnTo>
                    <a:lnTo>
                      <a:pt x="484213" y="569815"/>
                    </a:lnTo>
                    <a:lnTo>
                      <a:pt x="484213" y="154744"/>
                    </a:lnTo>
                    <a:close/>
                    <a:moveTo>
                      <a:pt x="333300" y="99939"/>
                    </a:moveTo>
                    <a:lnTo>
                      <a:pt x="236458" y="125730"/>
                    </a:lnTo>
                    <a:lnTo>
                      <a:pt x="236458" y="341728"/>
                    </a:lnTo>
                    <a:lnTo>
                      <a:pt x="333300" y="360265"/>
                    </a:lnTo>
                    <a:close/>
                    <a:moveTo>
                      <a:pt x="397862" y="21761"/>
                    </a:moveTo>
                    <a:cubicBezTo>
                      <a:pt x="392213" y="21761"/>
                      <a:pt x="387371" y="26596"/>
                      <a:pt x="387371" y="32238"/>
                    </a:cubicBezTo>
                    <a:cubicBezTo>
                      <a:pt x="387371" y="37880"/>
                      <a:pt x="392213" y="42716"/>
                      <a:pt x="397862" y="42716"/>
                    </a:cubicBezTo>
                    <a:cubicBezTo>
                      <a:pt x="404318" y="42716"/>
                      <a:pt x="409160" y="37880"/>
                      <a:pt x="409160" y="32238"/>
                    </a:cubicBezTo>
                    <a:cubicBezTo>
                      <a:pt x="409160" y="26596"/>
                      <a:pt x="404318" y="21761"/>
                      <a:pt x="397862" y="21761"/>
                    </a:cubicBezTo>
                    <a:close/>
                    <a:moveTo>
                      <a:pt x="397862" y="0"/>
                    </a:moveTo>
                    <a:cubicBezTo>
                      <a:pt x="415616" y="0"/>
                      <a:pt x="430143" y="14507"/>
                      <a:pt x="430143" y="32238"/>
                    </a:cubicBezTo>
                    <a:cubicBezTo>
                      <a:pt x="430143" y="45940"/>
                      <a:pt x="421266" y="58029"/>
                      <a:pt x="409160" y="62865"/>
                    </a:cubicBezTo>
                    <a:lnTo>
                      <a:pt x="409160" y="100745"/>
                    </a:lnTo>
                    <a:lnTo>
                      <a:pt x="498740" y="137819"/>
                    </a:lnTo>
                    <a:cubicBezTo>
                      <a:pt x="502775" y="139431"/>
                      <a:pt x="506003" y="143461"/>
                      <a:pt x="506003" y="147491"/>
                    </a:cubicBezTo>
                    <a:lnTo>
                      <a:pt x="506003" y="569815"/>
                    </a:lnTo>
                    <a:lnTo>
                      <a:pt x="591547" y="569815"/>
                    </a:lnTo>
                    <a:lnTo>
                      <a:pt x="591547" y="590770"/>
                    </a:lnTo>
                    <a:lnTo>
                      <a:pt x="494705" y="590770"/>
                    </a:lnTo>
                    <a:lnTo>
                      <a:pt x="344598" y="590770"/>
                    </a:lnTo>
                    <a:lnTo>
                      <a:pt x="193685" y="590770"/>
                    </a:lnTo>
                    <a:lnTo>
                      <a:pt x="64562" y="590770"/>
                    </a:lnTo>
                    <a:lnTo>
                      <a:pt x="0" y="590770"/>
                    </a:lnTo>
                    <a:lnTo>
                      <a:pt x="0" y="569815"/>
                    </a:lnTo>
                    <a:lnTo>
                      <a:pt x="54070" y="569815"/>
                    </a:lnTo>
                    <a:lnTo>
                      <a:pt x="54070" y="373160"/>
                    </a:lnTo>
                    <a:cubicBezTo>
                      <a:pt x="54070" y="368324"/>
                      <a:pt x="57298" y="364294"/>
                      <a:pt x="62141" y="362683"/>
                    </a:cubicBezTo>
                    <a:lnTo>
                      <a:pt x="191264" y="333668"/>
                    </a:lnTo>
                    <a:cubicBezTo>
                      <a:pt x="192878" y="332862"/>
                      <a:pt x="194492" y="332862"/>
                      <a:pt x="195299" y="333668"/>
                    </a:cubicBezTo>
                    <a:cubicBezTo>
                      <a:pt x="196106" y="333668"/>
                      <a:pt x="196106" y="333668"/>
                      <a:pt x="196106" y="333668"/>
                    </a:cubicBezTo>
                    <a:lnTo>
                      <a:pt x="215475" y="336892"/>
                    </a:lnTo>
                    <a:lnTo>
                      <a:pt x="215475" y="116864"/>
                    </a:lnTo>
                    <a:cubicBezTo>
                      <a:pt x="215475" y="112028"/>
                      <a:pt x="218703" y="107999"/>
                      <a:pt x="223545" y="106387"/>
                    </a:cubicBezTo>
                    <a:lnTo>
                      <a:pt x="341370" y="75760"/>
                    </a:lnTo>
                    <a:cubicBezTo>
                      <a:pt x="342177" y="75760"/>
                      <a:pt x="342177" y="75760"/>
                      <a:pt x="342984" y="75760"/>
                    </a:cubicBezTo>
                    <a:cubicBezTo>
                      <a:pt x="343791" y="75760"/>
                      <a:pt x="344598" y="74954"/>
                      <a:pt x="345405" y="75760"/>
                    </a:cubicBezTo>
                    <a:cubicBezTo>
                      <a:pt x="346213" y="75760"/>
                      <a:pt x="347020" y="75760"/>
                      <a:pt x="347020" y="75760"/>
                    </a:cubicBezTo>
                    <a:cubicBezTo>
                      <a:pt x="347827" y="75760"/>
                      <a:pt x="347827" y="75760"/>
                      <a:pt x="348634" y="75760"/>
                    </a:cubicBezTo>
                    <a:lnTo>
                      <a:pt x="387371" y="91879"/>
                    </a:lnTo>
                    <a:lnTo>
                      <a:pt x="387371" y="62865"/>
                    </a:lnTo>
                    <a:cubicBezTo>
                      <a:pt x="375265" y="58029"/>
                      <a:pt x="365581" y="45940"/>
                      <a:pt x="365581" y="32238"/>
                    </a:cubicBezTo>
                    <a:cubicBezTo>
                      <a:pt x="365581" y="14507"/>
                      <a:pt x="380107" y="0"/>
                      <a:pt x="39786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grpSp>
          <p:nvGrpSpPr>
            <p:cNvPr id="12" name="íṥ1iḍè"/>
            <p:cNvGrpSpPr/>
            <p:nvPr/>
          </p:nvGrpSpPr>
          <p:grpSpPr>
            <a:xfrm>
              <a:off x="6733947" y="3556165"/>
              <a:ext cx="2108063" cy="970279"/>
              <a:chOff x="1486986" y="1378373"/>
              <a:chExt cx="2108063" cy="970279"/>
            </a:xfrm>
          </p:grpSpPr>
          <p:sp>
            <p:nvSpPr>
              <p:cNvPr id="23" name="ïSľíḑe"/>
              <p:cNvSpPr/>
              <p:nvPr/>
            </p:nvSpPr>
            <p:spPr bwMode="auto">
              <a:xfrm>
                <a:off x="1486986" y="1791253"/>
                <a:ext cx="2108063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24" name="ïśļiḍé"/>
              <p:cNvSpPr txBox="1"/>
              <p:nvPr/>
            </p:nvSpPr>
            <p:spPr bwMode="auto">
              <a:xfrm>
                <a:off x="1486986" y="1378373"/>
                <a:ext cx="2108063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  <a:endParaRPr lang="en-US" altLang="zh-CN" b="1" dirty="0"/>
              </a:p>
            </p:txBody>
          </p:sp>
        </p:grpSp>
        <p:grpSp>
          <p:nvGrpSpPr>
            <p:cNvPr id="13" name="îsḻíďê" title="MJ8JxobmQhO5YsZmEcy6DZVp0AZTfE39zvT5PAyas4bMl"/>
            <p:cNvGrpSpPr/>
            <p:nvPr/>
          </p:nvGrpSpPr>
          <p:grpSpPr>
            <a:xfrm>
              <a:off x="9777181" y="2143311"/>
              <a:ext cx="792088" cy="792085"/>
              <a:chOff x="2406923" y="2845390"/>
              <a:chExt cx="571222" cy="571221"/>
            </a:xfrm>
          </p:grpSpPr>
          <p:sp>
            <p:nvSpPr>
              <p:cNvPr id="21" name="íş1iḓè"/>
              <p:cNvSpPr/>
              <p:nvPr/>
            </p:nvSpPr>
            <p:spPr>
              <a:xfrm>
                <a:off x="2406923" y="2845390"/>
                <a:ext cx="571222" cy="571221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2" name="ïš1íḋè" title="ry6MHxwOH8WsTKLSa514qPVJnvhhWFnRDjZGIbRZNsFBp"/>
              <p:cNvSpPr/>
              <p:nvPr/>
            </p:nvSpPr>
            <p:spPr bwMode="auto">
              <a:xfrm>
                <a:off x="2540113" y="2998523"/>
                <a:ext cx="304843" cy="264949"/>
              </a:xfrm>
              <a:custGeom>
                <a:avLst/>
                <a:gdLst>
                  <a:gd name="connsiteX0" fmla="*/ 427885 w 601094"/>
                  <a:gd name="connsiteY0" fmla="*/ 274980 h 522431"/>
                  <a:gd name="connsiteX1" fmla="*/ 432269 w 601094"/>
                  <a:gd name="connsiteY1" fmla="*/ 321660 h 522431"/>
                  <a:gd name="connsiteX2" fmla="*/ 431295 w 601094"/>
                  <a:gd name="connsiteY2" fmla="*/ 429121 h 522431"/>
                  <a:gd name="connsiteX3" fmla="*/ 453455 w 601094"/>
                  <a:gd name="connsiteY3" fmla="*/ 417208 h 522431"/>
                  <a:gd name="connsiteX4" fmla="*/ 448585 w 601094"/>
                  <a:gd name="connsiteY4" fmla="*/ 349619 h 522431"/>
                  <a:gd name="connsiteX5" fmla="*/ 448585 w 601094"/>
                  <a:gd name="connsiteY5" fmla="*/ 301238 h 522431"/>
                  <a:gd name="connsiteX6" fmla="*/ 427885 w 601094"/>
                  <a:gd name="connsiteY6" fmla="*/ 274980 h 522431"/>
                  <a:gd name="connsiteX7" fmla="*/ 352921 w 601094"/>
                  <a:gd name="connsiteY7" fmla="*/ 272822 h 522431"/>
                  <a:gd name="connsiteX8" fmla="*/ 354868 w 601094"/>
                  <a:gd name="connsiteY8" fmla="*/ 371774 h 522431"/>
                  <a:gd name="connsiteX9" fmla="*/ 351947 w 601094"/>
                  <a:gd name="connsiteY9" fmla="*/ 423317 h 522431"/>
                  <a:gd name="connsiteX10" fmla="*/ 378481 w 601094"/>
                  <a:gd name="connsiteY10" fmla="*/ 441065 h 522431"/>
                  <a:gd name="connsiteX11" fmla="*/ 386514 w 601094"/>
                  <a:gd name="connsiteY11" fmla="*/ 411647 h 522431"/>
                  <a:gd name="connsiteX12" fmla="*/ 385297 w 601094"/>
                  <a:gd name="connsiteY12" fmla="*/ 362535 h 522431"/>
                  <a:gd name="connsiteX13" fmla="*/ 388461 w 601094"/>
                  <a:gd name="connsiteY13" fmla="*/ 301511 h 522431"/>
                  <a:gd name="connsiteX14" fmla="*/ 356816 w 601094"/>
                  <a:gd name="connsiteY14" fmla="*/ 273795 h 522431"/>
                  <a:gd name="connsiteX15" fmla="*/ 352921 w 601094"/>
                  <a:gd name="connsiteY15" fmla="*/ 272822 h 522431"/>
                  <a:gd name="connsiteX16" fmla="*/ 276425 w 601094"/>
                  <a:gd name="connsiteY16" fmla="*/ 271096 h 522431"/>
                  <a:gd name="connsiteX17" fmla="*/ 279350 w 601094"/>
                  <a:gd name="connsiteY17" fmla="*/ 382676 h 522431"/>
                  <a:gd name="connsiteX18" fmla="*/ 278131 w 601094"/>
                  <a:gd name="connsiteY18" fmla="*/ 427892 h 522431"/>
                  <a:gd name="connsiteX19" fmla="*/ 302017 w 601094"/>
                  <a:gd name="connsiteY19" fmla="*/ 447096 h 522431"/>
                  <a:gd name="connsiteX20" fmla="*/ 308841 w 601094"/>
                  <a:gd name="connsiteY20" fmla="*/ 393859 h 522431"/>
                  <a:gd name="connsiteX21" fmla="*/ 309816 w 601094"/>
                  <a:gd name="connsiteY21" fmla="*/ 321660 h 522431"/>
                  <a:gd name="connsiteX22" fmla="*/ 313472 w 601094"/>
                  <a:gd name="connsiteY22" fmla="*/ 278875 h 522431"/>
                  <a:gd name="connsiteX23" fmla="*/ 281787 w 601094"/>
                  <a:gd name="connsiteY23" fmla="*/ 273041 h 522431"/>
                  <a:gd name="connsiteX24" fmla="*/ 276425 w 601094"/>
                  <a:gd name="connsiteY24" fmla="*/ 271096 h 522431"/>
                  <a:gd name="connsiteX25" fmla="*/ 207982 w 601094"/>
                  <a:gd name="connsiteY25" fmla="*/ 270139 h 522431"/>
                  <a:gd name="connsiteX26" fmla="*/ 212122 w 601094"/>
                  <a:gd name="connsiteY26" fmla="*/ 371024 h 522431"/>
                  <a:gd name="connsiteX27" fmla="*/ 213826 w 601094"/>
                  <a:gd name="connsiteY27" fmla="*/ 428880 h 522431"/>
                  <a:gd name="connsiteX28" fmla="*/ 219427 w 601094"/>
                  <a:gd name="connsiteY28" fmla="*/ 447842 h 522431"/>
                  <a:gd name="connsiteX29" fmla="*/ 237689 w 601094"/>
                  <a:gd name="connsiteY29" fmla="*/ 443709 h 522431"/>
                  <a:gd name="connsiteX30" fmla="*/ 236472 w 601094"/>
                  <a:gd name="connsiteY30" fmla="*/ 345013 h 522431"/>
                  <a:gd name="connsiteX31" fmla="*/ 237446 w 601094"/>
                  <a:gd name="connsiteY31" fmla="*/ 302228 h 522431"/>
                  <a:gd name="connsiteX32" fmla="*/ 213339 w 601094"/>
                  <a:gd name="connsiteY32" fmla="*/ 272570 h 522431"/>
                  <a:gd name="connsiteX33" fmla="*/ 207982 w 601094"/>
                  <a:gd name="connsiteY33" fmla="*/ 270139 h 522431"/>
                  <a:gd name="connsiteX34" fmla="*/ 167332 w 601094"/>
                  <a:gd name="connsiteY34" fmla="*/ 268198 h 522431"/>
                  <a:gd name="connsiteX35" fmla="*/ 141519 w 601094"/>
                  <a:gd name="connsiteY35" fmla="*/ 270872 h 522431"/>
                  <a:gd name="connsiteX36" fmla="*/ 136893 w 601094"/>
                  <a:gd name="connsiteY36" fmla="*/ 269657 h 522431"/>
                  <a:gd name="connsiteX37" fmla="*/ 141032 w 601094"/>
                  <a:gd name="connsiteY37" fmla="*/ 391464 h 522431"/>
                  <a:gd name="connsiteX38" fmla="*/ 138354 w 601094"/>
                  <a:gd name="connsiteY38" fmla="*/ 445924 h 522431"/>
                  <a:gd name="connsiteX39" fmla="*/ 167332 w 601094"/>
                  <a:gd name="connsiteY39" fmla="*/ 431823 h 522431"/>
                  <a:gd name="connsiteX40" fmla="*/ 168793 w 601094"/>
                  <a:gd name="connsiteY40" fmla="*/ 322172 h 522431"/>
                  <a:gd name="connsiteX41" fmla="*/ 167332 w 601094"/>
                  <a:gd name="connsiteY41" fmla="*/ 268198 h 522431"/>
                  <a:gd name="connsiteX42" fmla="*/ 424963 w 601094"/>
                  <a:gd name="connsiteY42" fmla="*/ 258205 h 522431"/>
                  <a:gd name="connsiteX43" fmla="*/ 470015 w 601094"/>
                  <a:gd name="connsiteY43" fmla="*/ 309504 h 522431"/>
                  <a:gd name="connsiteX44" fmla="*/ 468797 w 601094"/>
                  <a:gd name="connsiteY44" fmla="*/ 403836 h 522431"/>
                  <a:gd name="connsiteX45" fmla="*/ 467336 w 601094"/>
                  <a:gd name="connsiteY45" fmla="*/ 447112 h 522431"/>
                  <a:gd name="connsiteX46" fmla="*/ 417658 w 601094"/>
                  <a:gd name="connsiteY46" fmla="*/ 434469 h 522431"/>
                  <a:gd name="connsiteX47" fmla="*/ 418632 w 601094"/>
                  <a:gd name="connsiteY47" fmla="*/ 335761 h 522431"/>
                  <a:gd name="connsiteX48" fmla="*/ 415222 w 601094"/>
                  <a:gd name="connsiteY48" fmla="*/ 267687 h 522431"/>
                  <a:gd name="connsiteX49" fmla="*/ 419362 w 601094"/>
                  <a:gd name="connsiteY49" fmla="*/ 262824 h 522431"/>
                  <a:gd name="connsiteX50" fmla="*/ 424963 w 601094"/>
                  <a:gd name="connsiteY50" fmla="*/ 258205 h 522431"/>
                  <a:gd name="connsiteX51" fmla="*/ 356816 w 601094"/>
                  <a:gd name="connsiteY51" fmla="*/ 257749 h 522431"/>
                  <a:gd name="connsiteX52" fmla="*/ 392356 w 601094"/>
                  <a:gd name="connsiteY52" fmla="*/ 258478 h 522431"/>
                  <a:gd name="connsiteX53" fmla="*/ 398685 w 601094"/>
                  <a:gd name="connsiteY53" fmla="*/ 263340 h 522431"/>
                  <a:gd name="connsiteX54" fmla="*/ 400876 w 601094"/>
                  <a:gd name="connsiteY54" fmla="*/ 423803 h 522431"/>
                  <a:gd name="connsiteX55" fmla="*/ 366066 w 601094"/>
                  <a:gd name="connsiteY55" fmla="*/ 455652 h 522431"/>
                  <a:gd name="connsiteX56" fmla="*/ 340019 w 601094"/>
                  <a:gd name="connsiteY56" fmla="*/ 412133 h 522431"/>
                  <a:gd name="connsiteX57" fmla="*/ 344401 w 601094"/>
                  <a:gd name="connsiteY57" fmla="*/ 260909 h 522431"/>
                  <a:gd name="connsiteX58" fmla="*/ 352434 w 601094"/>
                  <a:gd name="connsiteY58" fmla="*/ 258964 h 522431"/>
                  <a:gd name="connsiteX59" fmla="*/ 356816 w 601094"/>
                  <a:gd name="connsiteY59" fmla="*/ 257749 h 522431"/>
                  <a:gd name="connsiteX60" fmla="*/ 213339 w 601094"/>
                  <a:gd name="connsiteY60" fmla="*/ 256040 h 522431"/>
                  <a:gd name="connsiteX61" fmla="*/ 252787 w 601094"/>
                  <a:gd name="connsiteY61" fmla="*/ 302228 h 522431"/>
                  <a:gd name="connsiteX62" fmla="*/ 250595 w 601094"/>
                  <a:gd name="connsiteY62" fmla="*/ 454405 h 522431"/>
                  <a:gd name="connsiteX63" fmla="*/ 243290 w 601094"/>
                  <a:gd name="connsiteY63" fmla="*/ 461455 h 522431"/>
                  <a:gd name="connsiteX64" fmla="*/ 207738 w 601094"/>
                  <a:gd name="connsiteY64" fmla="*/ 461455 h 522431"/>
                  <a:gd name="connsiteX65" fmla="*/ 201164 w 601094"/>
                  <a:gd name="connsiteY65" fmla="*/ 454891 h 522431"/>
                  <a:gd name="connsiteX66" fmla="*/ 199459 w 601094"/>
                  <a:gd name="connsiteY66" fmla="*/ 342825 h 522431"/>
                  <a:gd name="connsiteX67" fmla="*/ 198972 w 601094"/>
                  <a:gd name="connsiteY67" fmla="*/ 265277 h 522431"/>
                  <a:gd name="connsiteX68" fmla="*/ 205790 w 601094"/>
                  <a:gd name="connsiteY68" fmla="*/ 262360 h 522431"/>
                  <a:gd name="connsiteX69" fmla="*/ 213339 w 601094"/>
                  <a:gd name="connsiteY69" fmla="*/ 256040 h 522431"/>
                  <a:gd name="connsiteX70" fmla="*/ 281787 w 601094"/>
                  <a:gd name="connsiteY70" fmla="*/ 255781 h 522431"/>
                  <a:gd name="connsiteX71" fmla="*/ 327608 w 601094"/>
                  <a:gd name="connsiteY71" fmla="*/ 286897 h 522431"/>
                  <a:gd name="connsiteX72" fmla="*/ 323708 w 601094"/>
                  <a:gd name="connsiteY72" fmla="*/ 451472 h 522431"/>
                  <a:gd name="connsiteX73" fmla="*/ 316884 w 601094"/>
                  <a:gd name="connsiteY73" fmla="*/ 458279 h 522431"/>
                  <a:gd name="connsiteX74" fmla="*/ 262533 w 601094"/>
                  <a:gd name="connsiteY74" fmla="*/ 435914 h 522431"/>
                  <a:gd name="connsiteX75" fmla="*/ 267895 w 601094"/>
                  <a:gd name="connsiteY75" fmla="*/ 264289 h 522431"/>
                  <a:gd name="connsiteX76" fmla="*/ 273744 w 601094"/>
                  <a:gd name="connsiteY76" fmla="*/ 262831 h 522431"/>
                  <a:gd name="connsiteX77" fmla="*/ 281787 w 601094"/>
                  <a:gd name="connsiteY77" fmla="*/ 255781 h 522431"/>
                  <a:gd name="connsiteX78" fmla="*/ 163192 w 601094"/>
                  <a:gd name="connsiteY78" fmla="*/ 253367 h 522431"/>
                  <a:gd name="connsiteX79" fmla="*/ 179751 w 601094"/>
                  <a:gd name="connsiteY79" fmla="*/ 264794 h 522431"/>
                  <a:gd name="connsiteX80" fmla="*/ 176829 w 601094"/>
                  <a:gd name="connsiteY80" fmla="*/ 354508 h 522431"/>
                  <a:gd name="connsiteX81" fmla="*/ 177073 w 601094"/>
                  <a:gd name="connsiteY81" fmla="*/ 422341 h 522431"/>
                  <a:gd name="connsiteX82" fmla="*/ 176099 w 601094"/>
                  <a:gd name="connsiteY82" fmla="*/ 457108 h 522431"/>
                  <a:gd name="connsiteX83" fmla="*/ 132996 w 601094"/>
                  <a:gd name="connsiteY83" fmla="*/ 460755 h 522431"/>
                  <a:gd name="connsiteX84" fmla="*/ 130074 w 601094"/>
                  <a:gd name="connsiteY84" fmla="*/ 457838 h 522431"/>
                  <a:gd name="connsiteX85" fmla="*/ 132266 w 601094"/>
                  <a:gd name="connsiteY85" fmla="*/ 255312 h 522431"/>
                  <a:gd name="connsiteX86" fmla="*/ 136406 w 601094"/>
                  <a:gd name="connsiteY86" fmla="*/ 255798 h 522431"/>
                  <a:gd name="connsiteX87" fmla="*/ 141519 w 601094"/>
                  <a:gd name="connsiteY87" fmla="*/ 253610 h 522431"/>
                  <a:gd name="connsiteX88" fmla="*/ 163192 w 601094"/>
                  <a:gd name="connsiteY88" fmla="*/ 253367 h 522431"/>
                  <a:gd name="connsiteX89" fmla="*/ 15157 w 601094"/>
                  <a:gd name="connsiteY89" fmla="*/ 218612 h 522431"/>
                  <a:gd name="connsiteX90" fmla="*/ 20027 w 601094"/>
                  <a:gd name="connsiteY90" fmla="*/ 391686 h 522431"/>
                  <a:gd name="connsiteX91" fmla="*/ 17592 w 601094"/>
                  <a:gd name="connsiteY91" fmla="*/ 493293 h 522431"/>
                  <a:gd name="connsiteX92" fmla="*/ 79445 w 601094"/>
                  <a:gd name="connsiteY92" fmla="*/ 475791 h 522431"/>
                  <a:gd name="connsiteX93" fmla="*/ 83585 w 601094"/>
                  <a:gd name="connsiteY93" fmla="*/ 475548 h 522431"/>
                  <a:gd name="connsiteX94" fmla="*/ 373855 w 601094"/>
                  <a:gd name="connsiteY94" fmla="*/ 479438 h 522431"/>
                  <a:gd name="connsiteX95" fmla="*/ 582061 w 601094"/>
                  <a:gd name="connsiteY95" fmla="*/ 507149 h 522431"/>
                  <a:gd name="connsiteX96" fmla="*/ 588879 w 601094"/>
                  <a:gd name="connsiteY96" fmla="*/ 508607 h 522431"/>
                  <a:gd name="connsiteX97" fmla="*/ 582791 w 601094"/>
                  <a:gd name="connsiteY97" fmla="*/ 365433 h 522431"/>
                  <a:gd name="connsiteX98" fmla="*/ 581817 w 601094"/>
                  <a:gd name="connsiteY98" fmla="*/ 243893 h 522431"/>
                  <a:gd name="connsiteX99" fmla="*/ 479541 w 601094"/>
                  <a:gd name="connsiteY99" fmla="*/ 244622 h 522431"/>
                  <a:gd name="connsiteX100" fmla="*/ 471505 w 601094"/>
                  <a:gd name="connsiteY100" fmla="*/ 233683 h 522431"/>
                  <a:gd name="connsiteX101" fmla="*/ 471992 w 601094"/>
                  <a:gd name="connsiteY101" fmla="*/ 232711 h 522431"/>
                  <a:gd name="connsiteX102" fmla="*/ 265734 w 601094"/>
                  <a:gd name="connsiteY102" fmla="*/ 227849 h 522431"/>
                  <a:gd name="connsiteX103" fmla="*/ 119138 w 601094"/>
                  <a:gd name="connsiteY103" fmla="*/ 222988 h 522431"/>
                  <a:gd name="connsiteX104" fmla="*/ 126200 w 601094"/>
                  <a:gd name="connsiteY104" fmla="*/ 240003 h 522431"/>
                  <a:gd name="connsiteX105" fmla="*/ 126687 w 601094"/>
                  <a:gd name="connsiteY105" fmla="*/ 242920 h 522431"/>
                  <a:gd name="connsiteX106" fmla="*/ 126200 w 601094"/>
                  <a:gd name="connsiteY106" fmla="*/ 248268 h 522431"/>
                  <a:gd name="connsiteX107" fmla="*/ 69461 w 601094"/>
                  <a:gd name="connsiteY107" fmla="*/ 258721 h 522431"/>
                  <a:gd name="connsiteX108" fmla="*/ 15157 w 601094"/>
                  <a:gd name="connsiteY108" fmla="*/ 218612 h 522431"/>
                  <a:gd name="connsiteX109" fmla="*/ 300922 w 601094"/>
                  <a:gd name="connsiteY109" fmla="*/ 127898 h 522431"/>
                  <a:gd name="connsiteX110" fmla="*/ 259890 w 601094"/>
                  <a:gd name="connsiteY110" fmla="*/ 137666 h 522431"/>
                  <a:gd name="connsiteX111" fmla="*/ 169546 w 601094"/>
                  <a:gd name="connsiteY111" fmla="*/ 180449 h 522431"/>
                  <a:gd name="connsiteX112" fmla="*/ 119138 w 601094"/>
                  <a:gd name="connsiteY112" fmla="*/ 208160 h 522431"/>
                  <a:gd name="connsiteX113" fmla="*/ 288868 w 601094"/>
                  <a:gd name="connsiteY113" fmla="*/ 212292 h 522431"/>
                  <a:gd name="connsiteX114" fmla="*/ 479541 w 601094"/>
                  <a:gd name="connsiteY114" fmla="*/ 214966 h 522431"/>
                  <a:gd name="connsiteX115" fmla="*/ 420367 w 601094"/>
                  <a:gd name="connsiteY115" fmla="*/ 166593 h 522431"/>
                  <a:gd name="connsiteX116" fmla="*/ 300922 w 601094"/>
                  <a:gd name="connsiteY116" fmla="*/ 127898 h 522431"/>
                  <a:gd name="connsiteX117" fmla="*/ 304940 w 601094"/>
                  <a:gd name="connsiteY117" fmla="*/ 19043 h 522431"/>
                  <a:gd name="connsiteX118" fmla="*/ 305671 w 601094"/>
                  <a:gd name="connsiteY118" fmla="*/ 25606 h 522431"/>
                  <a:gd name="connsiteX119" fmla="*/ 320282 w 601094"/>
                  <a:gd name="connsiteY119" fmla="*/ 28766 h 522431"/>
                  <a:gd name="connsiteX120" fmla="*/ 311271 w 601094"/>
                  <a:gd name="connsiteY120" fmla="*/ 22932 h 522431"/>
                  <a:gd name="connsiteX121" fmla="*/ 304940 w 601094"/>
                  <a:gd name="connsiteY121" fmla="*/ 19043 h 522431"/>
                  <a:gd name="connsiteX122" fmla="*/ 296417 w 601094"/>
                  <a:gd name="connsiteY122" fmla="*/ 113 h 522431"/>
                  <a:gd name="connsiteX123" fmla="*/ 302992 w 601094"/>
                  <a:gd name="connsiteY123" fmla="*/ 4458 h 522431"/>
                  <a:gd name="connsiteX124" fmla="*/ 302992 w 601094"/>
                  <a:gd name="connsiteY124" fmla="*/ 4701 h 522431"/>
                  <a:gd name="connsiteX125" fmla="*/ 323691 w 601094"/>
                  <a:gd name="connsiteY125" fmla="*/ 12723 h 522431"/>
                  <a:gd name="connsiteX126" fmla="*/ 355835 w 601094"/>
                  <a:gd name="connsiteY126" fmla="*/ 31197 h 522431"/>
                  <a:gd name="connsiteX127" fmla="*/ 351451 w 601094"/>
                  <a:gd name="connsiteY127" fmla="*/ 47727 h 522431"/>
                  <a:gd name="connsiteX128" fmla="*/ 306888 w 601094"/>
                  <a:gd name="connsiteY128" fmla="*/ 47970 h 522431"/>
                  <a:gd name="connsiteX129" fmla="*/ 302018 w 601094"/>
                  <a:gd name="connsiteY129" fmla="*/ 104851 h 522431"/>
                  <a:gd name="connsiteX130" fmla="*/ 388222 w 601094"/>
                  <a:gd name="connsiteY130" fmla="*/ 131832 h 522431"/>
                  <a:gd name="connsiteX131" fmla="*/ 491960 w 601094"/>
                  <a:gd name="connsiteY131" fmla="*/ 235385 h 522431"/>
                  <a:gd name="connsiteX132" fmla="*/ 583035 w 601094"/>
                  <a:gd name="connsiteY132" fmla="*/ 217640 h 522431"/>
                  <a:gd name="connsiteX133" fmla="*/ 596185 w 601094"/>
                  <a:gd name="connsiteY133" fmla="*/ 224203 h 522431"/>
                  <a:gd name="connsiteX134" fmla="*/ 598376 w 601094"/>
                  <a:gd name="connsiteY134" fmla="*/ 229551 h 522431"/>
                  <a:gd name="connsiteX135" fmla="*/ 599107 w 601094"/>
                  <a:gd name="connsiteY135" fmla="*/ 403840 h 522431"/>
                  <a:gd name="connsiteX136" fmla="*/ 591558 w 601094"/>
                  <a:gd name="connsiteY136" fmla="*/ 516629 h 522431"/>
                  <a:gd name="connsiteX137" fmla="*/ 585470 w 601094"/>
                  <a:gd name="connsiteY137" fmla="*/ 519546 h 522431"/>
                  <a:gd name="connsiteX138" fmla="*/ 577677 w 601094"/>
                  <a:gd name="connsiteY138" fmla="*/ 522220 h 522431"/>
                  <a:gd name="connsiteX139" fmla="*/ 449101 w 601094"/>
                  <a:gd name="connsiteY139" fmla="*/ 489890 h 522431"/>
                  <a:gd name="connsiteX140" fmla="*/ 323934 w 601094"/>
                  <a:gd name="connsiteY140" fmla="*/ 501558 h 522431"/>
                  <a:gd name="connsiteX141" fmla="*/ 89429 w 601094"/>
                  <a:gd name="connsiteY141" fmla="*/ 487459 h 522431"/>
                  <a:gd name="connsiteX142" fmla="*/ 84072 w 601094"/>
                  <a:gd name="connsiteY142" fmla="*/ 492564 h 522431"/>
                  <a:gd name="connsiteX143" fmla="*/ 12966 w 601094"/>
                  <a:gd name="connsiteY143" fmla="*/ 518817 h 522431"/>
                  <a:gd name="connsiteX144" fmla="*/ 4686 w 601094"/>
                  <a:gd name="connsiteY144" fmla="*/ 512497 h 522431"/>
                  <a:gd name="connsiteX145" fmla="*/ 7121 w 601094"/>
                  <a:gd name="connsiteY145" fmla="*/ 310497 h 522431"/>
                  <a:gd name="connsiteX146" fmla="*/ 6878 w 601094"/>
                  <a:gd name="connsiteY146" fmla="*/ 210834 h 522431"/>
                  <a:gd name="connsiteX147" fmla="*/ 15888 w 601094"/>
                  <a:gd name="connsiteY147" fmla="*/ 212535 h 522431"/>
                  <a:gd name="connsiteX148" fmla="*/ 66782 w 601094"/>
                  <a:gd name="connsiteY148" fmla="*/ 247296 h 522431"/>
                  <a:gd name="connsiteX149" fmla="*/ 115485 w 601094"/>
                  <a:gd name="connsiteY149" fmla="*/ 242434 h 522431"/>
                  <a:gd name="connsiteX150" fmla="*/ 85046 w 601094"/>
                  <a:gd name="connsiteY150" fmla="*/ 211806 h 522431"/>
                  <a:gd name="connsiteX151" fmla="*/ 88212 w 601094"/>
                  <a:gd name="connsiteY151" fmla="*/ 200138 h 522431"/>
                  <a:gd name="connsiteX152" fmla="*/ 274014 w 601094"/>
                  <a:gd name="connsiteY152" fmla="*/ 111171 h 522431"/>
                  <a:gd name="connsiteX153" fmla="*/ 292521 w 601094"/>
                  <a:gd name="connsiteY153" fmla="*/ 105580 h 522431"/>
                  <a:gd name="connsiteX154" fmla="*/ 290329 w 601094"/>
                  <a:gd name="connsiteY154" fmla="*/ 40434 h 522431"/>
                  <a:gd name="connsiteX155" fmla="*/ 290086 w 601094"/>
                  <a:gd name="connsiteY155" fmla="*/ 29009 h 522431"/>
                  <a:gd name="connsiteX156" fmla="*/ 290573 w 601094"/>
                  <a:gd name="connsiteY156" fmla="*/ 6160 h 522431"/>
                  <a:gd name="connsiteX157" fmla="*/ 296417 w 601094"/>
                  <a:gd name="connsiteY157" fmla="*/ 113 h 522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</a:cxnLst>
                <a:rect l="l" t="t" r="r" b="b"/>
                <a:pathLst>
                  <a:path w="601094" h="522431">
                    <a:moveTo>
                      <a:pt x="427885" y="274980"/>
                    </a:moveTo>
                    <a:cubicBezTo>
                      <a:pt x="432025" y="289568"/>
                      <a:pt x="431782" y="309261"/>
                      <a:pt x="432269" y="321660"/>
                    </a:cubicBezTo>
                    <a:cubicBezTo>
                      <a:pt x="433730" y="357156"/>
                      <a:pt x="437139" y="394111"/>
                      <a:pt x="431295" y="429121"/>
                    </a:cubicBezTo>
                    <a:cubicBezTo>
                      <a:pt x="427885" y="449300"/>
                      <a:pt x="455403" y="436171"/>
                      <a:pt x="453455" y="417208"/>
                    </a:cubicBezTo>
                    <a:cubicBezTo>
                      <a:pt x="451020" y="394840"/>
                      <a:pt x="449802" y="372230"/>
                      <a:pt x="448585" y="349619"/>
                    </a:cubicBezTo>
                    <a:cubicBezTo>
                      <a:pt x="447611" y="333330"/>
                      <a:pt x="446637" y="317527"/>
                      <a:pt x="448585" y="301238"/>
                    </a:cubicBezTo>
                    <a:cubicBezTo>
                      <a:pt x="450533" y="282760"/>
                      <a:pt x="446880" y="275224"/>
                      <a:pt x="427885" y="274980"/>
                    </a:cubicBezTo>
                    <a:close/>
                    <a:moveTo>
                      <a:pt x="352921" y="272822"/>
                    </a:moveTo>
                    <a:cubicBezTo>
                      <a:pt x="351217" y="305158"/>
                      <a:pt x="355112" y="339439"/>
                      <a:pt x="354868" y="371774"/>
                    </a:cubicBezTo>
                    <a:cubicBezTo>
                      <a:pt x="354868" y="389279"/>
                      <a:pt x="353651" y="405812"/>
                      <a:pt x="351947" y="423317"/>
                    </a:cubicBezTo>
                    <a:cubicBezTo>
                      <a:pt x="350000" y="446170"/>
                      <a:pt x="359980" y="444468"/>
                      <a:pt x="378481" y="441065"/>
                    </a:cubicBezTo>
                    <a:cubicBezTo>
                      <a:pt x="393817" y="438390"/>
                      <a:pt x="387488" y="426477"/>
                      <a:pt x="386514" y="411647"/>
                    </a:cubicBezTo>
                    <a:cubicBezTo>
                      <a:pt x="385540" y="395357"/>
                      <a:pt x="384323" y="378825"/>
                      <a:pt x="385297" y="362535"/>
                    </a:cubicBezTo>
                    <a:cubicBezTo>
                      <a:pt x="386514" y="342356"/>
                      <a:pt x="388948" y="321690"/>
                      <a:pt x="388461" y="301511"/>
                    </a:cubicBezTo>
                    <a:cubicBezTo>
                      <a:pt x="387974" y="273552"/>
                      <a:pt x="380428" y="274038"/>
                      <a:pt x="356816" y="273795"/>
                    </a:cubicBezTo>
                    <a:cubicBezTo>
                      <a:pt x="355112" y="273795"/>
                      <a:pt x="353895" y="273309"/>
                      <a:pt x="352921" y="272822"/>
                    </a:cubicBezTo>
                    <a:close/>
                    <a:moveTo>
                      <a:pt x="276425" y="271096"/>
                    </a:moveTo>
                    <a:cubicBezTo>
                      <a:pt x="286174" y="306831"/>
                      <a:pt x="280325" y="345969"/>
                      <a:pt x="279350" y="382676"/>
                    </a:cubicBezTo>
                    <a:cubicBezTo>
                      <a:pt x="278862" y="397748"/>
                      <a:pt x="278131" y="413063"/>
                      <a:pt x="278131" y="427892"/>
                    </a:cubicBezTo>
                    <a:cubicBezTo>
                      <a:pt x="278131" y="449041"/>
                      <a:pt x="279350" y="450986"/>
                      <a:pt x="302017" y="447096"/>
                    </a:cubicBezTo>
                    <a:cubicBezTo>
                      <a:pt x="317128" y="444422"/>
                      <a:pt x="309085" y="407715"/>
                      <a:pt x="308841" y="393859"/>
                    </a:cubicBezTo>
                    <a:cubicBezTo>
                      <a:pt x="308841" y="369792"/>
                      <a:pt x="308353" y="345483"/>
                      <a:pt x="309816" y="321660"/>
                    </a:cubicBezTo>
                    <a:cubicBezTo>
                      <a:pt x="310547" y="308289"/>
                      <a:pt x="314690" y="291759"/>
                      <a:pt x="313472" y="278875"/>
                    </a:cubicBezTo>
                    <a:cubicBezTo>
                      <a:pt x="312497" y="266477"/>
                      <a:pt x="288855" y="273041"/>
                      <a:pt x="281787" y="273041"/>
                    </a:cubicBezTo>
                    <a:cubicBezTo>
                      <a:pt x="279594" y="273041"/>
                      <a:pt x="277888" y="272068"/>
                      <a:pt x="276425" y="271096"/>
                    </a:cubicBezTo>
                    <a:close/>
                    <a:moveTo>
                      <a:pt x="207982" y="270139"/>
                    </a:moveTo>
                    <a:cubicBezTo>
                      <a:pt x="205060" y="301985"/>
                      <a:pt x="210174" y="339421"/>
                      <a:pt x="212122" y="371024"/>
                    </a:cubicBezTo>
                    <a:cubicBezTo>
                      <a:pt x="213339" y="390471"/>
                      <a:pt x="214800" y="409433"/>
                      <a:pt x="213826" y="428880"/>
                    </a:cubicBezTo>
                    <a:cubicBezTo>
                      <a:pt x="209687" y="437632"/>
                      <a:pt x="211635" y="443952"/>
                      <a:pt x="219427" y="447842"/>
                    </a:cubicBezTo>
                    <a:cubicBezTo>
                      <a:pt x="226732" y="450030"/>
                      <a:pt x="232576" y="448571"/>
                      <a:pt x="237689" y="443709"/>
                    </a:cubicBezTo>
                    <a:cubicBezTo>
                      <a:pt x="237933" y="410891"/>
                      <a:pt x="236472" y="377830"/>
                      <a:pt x="236472" y="345013"/>
                    </a:cubicBezTo>
                    <a:cubicBezTo>
                      <a:pt x="236228" y="330670"/>
                      <a:pt x="236715" y="316570"/>
                      <a:pt x="237446" y="302228"/>
                    </a:cubicBezTo>
                    <a:cubicBezTo>
                      <a:pt x="238663" y="279620"/>
                      <a:pt x="232819" y="274515"/>
                      <a:pt x="213339" y="272570"/>
                    </a:cubicBezTo>
                    <a:cubicBezTo>
                      <a:pt x="211148" y="272327"/>
                      <a:pt x="209200" y="271355"/>
                      <a:pt x="207982" y="270139"/>
                    </a:cubicBezTo>
                    <a:close/>
                    <a:moveTo>
                      <a:pt x="167332" y="268198"/>
                    </a:moveTo>
                    <a:cubicBezTo>
                      <a:pt x="169037" y="272817"/>
                      <a:pt x="147120" y="270629"/>
                      <a:pt x="141519" y="270872"/>
                    </a:cubicBezTo>
                    <a:cubicBezTo>
                      <a:pt x="139571" y="270872"/>
                      <a:pt x="138110" y="270386"/>
                      <a:pt x="136893" y="269657"/>
                    </a:cubicBezTo>
                    <a:cubicBezTo>
                      <a:pt x="138354" y="310259"/>
                      <a:pt x="141276" y="350861"/>
                      <a:pt x="141032" y="391464"/>
                    </a:cubicBezTo>
                    <a:cubicBezTo>
                      <a:pt x="141032" y="409698"/>
                      <a:pt x="141763" y="428176"/>
                      <a:pt x="138354" y="445924"/>
                    </a:cubicBezTo>
                    <a:cubicBezTo>
                      <a:pt x="134701" y="464645"/>
                      <a:pt x="170011" y="452002"/>
                      <a:pt x="167332" y="431823"/>
                    </a:cubicBezTo>
                    <a:cubicBezTo>
                      <a:pt x="162705" y="395354"/>
                      <a:pt x="165384" y="358641"/>
                      <a:pt x="168793" y="322172"/>
                    </a:cubicBezTo>
                    <a:cubicBezTo>
                      <a:pt x="170498" y="304910"/>
                      <a:pt x="173907" y="284974"/>
                      <a:pt x="167332" y="268198"/>
                    </a:cubicBezTo>
                    <a:close/>
                    <a:moveTo>
                      <a:pt x="424963" y="258205"/>
                    </a:moveTo>
                    <a:cubicBezTo>
                      <a:pt x="464414" y="252613"/>
                      <a:pt x="474155" y="272063"/>
                      <a:pt x="470015" y="309504"/>
                    </a:cubicBezTo>
                    <a:cubicBezTo>
                      <a:pt x="466362" y="340137"/>
                      <a:pt x="467336" y="372959"/>
                      <a:pt x="468797" y="403836"/>
                    </a:cubicBezTo>
                    <a:cubicBezTo>
                      <a:pt x="469284" y="414047"/>
                      <a:pt x="476346" y="438116"/>
                      <a:pt x="467336" y="447112"/>
                    </a:cubicBezTo>
                    <a:cubicBezTo>
                      <a:pt x="455160" y="459511"/>
                      <a:pt x="414248" y="458782"/>
                      <a:pt x="417658" y="434469"/>
                    </a:cubicBezTo>
                    <a:cubicBezTo>
                      <a:pt x="422528" y="402377"/>
                      <a:pt x="418875" y="368097"/>
                      <a:pt x="418632" y="335761"/>
                    </a:cubicBezTo>
                    <a:cubicBezTo>
                      <a:pt x="418632" y="314123"/>
                      <a:pt x="420823" y="288838"/>
                      <a:pt x="415222" y="267687"/>
                    </a:cubicBezTo>
                    <a:cubicBezTo>
                      <a:pt x="414492" y="264526"/>
                      <a:pt x="416927" y="262581"/>
                      <a:pt x="419362" y="262824"/>
                    </a:cubicBezTo>
                    <a:cubicBezTo>
                      <a:pt x="420336" y="260393"/>
                      <a:pt x="422041" y="258691"/>
                      <a:pt x="424963" y="258205"/>
                    </a:cubicBezTo>
                    <a:close/>
                    <a:moveTo>
                      <a:pt x="356816" y="257749"/>
                    </a:moveTo>
                    <a:cubicBezTo>
                      <a:pt x="368500" y="258235"/>
                      <a:pt x="380428" y="258478"/>
                      <a:pt x="392356" y="258478"/>
                    </a:cubicBezTo>
                    <a:cubicBezTo>
                      <a:pt x="395034" y="258478"/>
                      <a:pt x="398198" y="260423"/>
                      <a:pt x="398685" y="263340"/>
                    </a:cubicBezTo>
                    <a:cubicBezTo>
                      <a:pt x="408179" y="315126"/>
                      <a:pt x="399415" y="371045"/>
                      <a:pt x="400876" y="423803"/>
                    </a:cubicBezTo>
                    <a:cubicBezTo>
                      <a:pt x="401606" y="455652"/>
                      <a:pt x="396738" y="452248"/>
                      <a:pt x="366066" y="455652"/>
                    </a:cubicBezTo>
                    <a:cubicBezTo>
                      <a:pt x="335638" y="459299"/>
                      <a:pt x="336611" y="437418"/>
                      <a:pt x="340019" y="412133"/>
                    </a:cubicBezTo>
                    <a:cubicBezTo>
                      <a:pt x="346835" y="362292"/>
                      <a:pt x="337585" y="310507"/>
                      <a:pt x="344401" y="260909"/>
                    </a:cubicBezTo>
                    <a:cubicBezTo>
                      <a:pt x="344888" y="257019"/>
                      <a:pt x="350000" y="256776"/>
                      <a:pt x="352434" y="258964"/>
                    </a:cubicBezTo>
                    <a:cubicBezTo>
                      <a:pt x="353651" y="258235"/>
                      <a:pt x="354868" y="257749"/>
                      <a:pt x="356816" y="257749"/>
                    </a:cubicBezTo>
                    <a:close/>
                    <a:moveTo>
                      <a:pt x="213339" y="256040"/>
                    </a:moveTo>
                    <a:cubicBezTo>
                      <a:pt x="251569" y="254095"/>
                      <a:pt x="255709" y="265277"/>
                      <a:pt x="252787" y="302228"/>
                    </a:cubicBezTo>
                    <a:cubicBezTo>
                      <a:pt x="248891" y="352548"/>
                      <a:pt x="257170" y="404571"/>
                      <a:pt x="250595" y="454405"/>
                    </a:cubicBezTo>
                    <a:cubicBezTo>
                      <a:pt x="249865" y="458052"/>
                      <a:pt x="247673" y="461212"/>
                      <a:pt x="243290" y="461455"/>
                    </a:cubicBezTo>
                    <a:cubicBezTo>
                      <a:pt x="231602" y="461455"/>
                      <a:pt x="219670" y="461455"/>
                      <a:pt x="207738" y="461455"/>
                    </a:cubicBezTo>
                    <a:cubicBezTo>
                      <a:pt x="203842" y="461698"/>
                      <a:pt x="201407" y="458538"/>
                      <a:pt x="201164" y="454891"/>
                    </a:cubicBezTo>
                    <a:cubicBezTo>
                      <a:pt x="197755" y="418184"/>
                      <a:pt x="199216" y="379775"/>
                      <a:pt x="199459" y="342825"/>
                    </a:cubicBezTo>
                    <a:cubicBezTo>
                      <a:pt x="199459" y="318758"/>
                      <a:pt x="192885" y="288371"/>
                      <a:pt x="198972" y="265277"/>
                    </a:cubicBezTo>
                    <a:cubicBezTo>
                      <a:pt x="199703" y="262117"/>
                      <a:pt x="203355" y="261388"/>
                      <a:pt x="205790" y="262360"/>
                    </a:cubicBezTo>
                    <a:cubicBezTo>
                      <a:pt x="206521" y="259200"/>
                      <a:pt x="208956" y="256283"/>
                      <a:pt x="213339" y="256040"/>
                    </a:cubicBezTo>
                    <a:close/>
                    <a:moveTo>
                      <a:pt x="281787" y="255781"/>
                    </a:moveTo>
                    <a:cubicBezTo>
                      <a:pt x="310303" y="255052"/>
                      <a:pt x="331264" y="253107"/>
                      <a:pt x="327608" y="286897"/>
                    </a:cubicBezTo>
                    <a:cubicBezTo>
                      <a:pt x="322002" y="341350"/>
                      <a:pt x="323464" y="396533"/>
                      <a:pt x="323708" y="451472"/>
                    </a:cubicBezTo>
                    <a:cubicBezTo>
                      <a:pt x="323708" y="455605"/>
                      <a:pt x="320540" y="457793"/>
                      <a:pt x="316884" y="458279"/>
                    </a:cubicBezTo>
                    <a:cubicBezTo>
                      <a:pt x="292755" y="461196"/>
                      <a:pt x="262533" y="469461"/>
                      <a:pt x="262533" y="435914"/>
                    </a:cubicBezTo>
                    <a:cubicBezTo>
                      <a:pt x="262533" y="379030"/>
                      <a:pt x="264726" y="321173"/>
                      <a:pt x="267895" y="264289"/>
                    </a:cubicBezTo>
                    <a:cubicBezTo>
                      <a:pt x="268138" y="260886"/>
                      <a:pt x="272038" y="260157"/>
                      <a:pt x="273744" y="262831"/>
                    </a:cubicBezTo>
                    <a:cubicBezTo>
                      <a:pt x="274475" y="259184"/>
                      <a:pt x="277156" y="255781"/>
                      <a:pt x="281787" y="255781"/>
                    </a:cubicBezTo>
                    <a:close/>
                    <a:moveTo>
                      <a:pt x="163192" y="253367"/>
                    </a:moveTo>
                    <a:cubicBezTo>
                      <a:pt x="171289" y="254339"/>
                      <a:pt x="178534" y="257257"/>
                      <a:pt x="179751" y="264794"/>
                    </a:cubicBezTo>
                    <a:cubicBezTo>
                      <a:pt x="184135" y="295428"/>
                      <a:pt x="177560" y="323631"/>
                      <a:pt x="176829" y="354508"/>
                    </a:cubicBezTo>
                    <a:cubicBezTo>
                      <a:pt x="176342" y="377119"/>
                      <a:pt x="174151" y="399730"/>
                      <a:pt x="177073" y="422341"/>
                    </a:cubicBezTo>
                    <a:cubicBezTo>
                      <a:pt x="178534" y="434254"/>
                      <a:pt x="180482" y="445438"/>
                      <a:pt x="176099" y="457108"/>
                    </a:cubicBezTo>
                    <a:cubicBezTo>
                      <a:pt x="171472" y="470237"/>
                      <a:pt x="141276" y="461484"/>
                      <a:pt x="132996" y="460755"/>
                    </a:cubicBezTo>
                    <a:cubicBezTo>
                      <a:pt x="131535" y="460755"/>
                      <a:pt x="130074" y="459539"/>
                      <a:pt x="130074" y="457838"/>
                    </a:cubicBezTo>
                    <a:cubicBezTo>
                      <a:pt x="132266" y="392193"/>
                      <a:pt x="117168" y="319255"/>
                      <a:pt x="132266" y="255312"/>
                    </a:cubicBezTo>
                    <a:cubicBezTo>
                      <a:pt x="132996" y="253124"/>
                      <a:pt x="136162" y="253610"/>
                      <a:pt x="136406" y="255798"/>
                    </a:cubicBezTo>
                    <a:cubicBezTo>
                      <a:pt x="137623" y="254583"/>
                      <a:pt x="139328" y="253853"/>
                      <a:pt x="141519" y="253610"/>
                    </a:cubicBezTo>
                    <a:cubicBezTo>
                      <a:pt x="146146" y="253367"/>
                      <a:pt x="155096" y="252394"/>
                      <a:pt x="163192" y="253367"/>
                    </a:cubicBezTo>
                    <a:close/>
                    <a:moveTo>
                      <a:pt x="15157" y="218612"/>
                    </a:moveTo>
                    <a:cubicBezTo>
                      <a:pt x="5904" y="271847"/>
                      <a:pt x="21002" y="337722"/>
                      <a:pt x="20027" y="391686"/>
                    </a:cubicBezTo>
                    <a:cubicBezTo>
                      <a:pt x="19297" y="425474"/>
                      <a:pt x="17592" y="459505"/>
                      <a:pt x="17592" y="493293"/>
                    </a:cubicBezTo>
                    <a:cubicBezTo>
                      <a:pt x="17592" y="505933"/>
                      <a:pt x="71653" y="478222"/>
                      <a:pt x="79445" y="475791"/>
                    </a:cubicBezTo>
                    <a:cubicBezTo>
                      <a:pt x="80906" y="475305"/>
                      <a:pt x="82367" y="475305"/>
                      <a:pt x="83585" y="475548"/>
                    </a:cubicBezTo>
                    <a:cubicBezTo>
                      <a:pt x="180991" y="476278"/>
                      <a:pt x="276205" y="489890"/>
                      <a:pt x="373855" y="479438"/>
                    </a:cubicBezTo>
                    <a:cubicBezTo>
                      <a:pt x="455920" y="470687"/>
                      <a:pt x="510954" y="465825"/>
                      <a:pt x="582061" y="507149"/>
                    </a:cubicBezTo>
                    <a:cubicBezTo>
                      <a:pt x="584252" y="505933"/>
                      <a:pt x="586931" y="506177"/>
                      <a:pt x="588879" y="508607"/>
                    </a:cubicBezTo>
                    <a:cubicBezTo>
                      <a:pt x="566232" y="478708"/>
                      <a:pt x="581817" y="399707"/>
                      <a:pt x="582791" y="365433"/>
                    </a:cubicBezTo>
                    <a:cubicBezTo>
                      <a:pt x="584009" y="324839"/>
                      <a:pt x="584009" y="284487"/>
                      <a:pt x="581817" y="243893"/>
                    </a:cubicBezTo>
                    <a:cubicBezTo>
                      <a:pt x="554300" y="264068"/>
                      <a:pt x="507302" y="259936"/>
                      <a:pt x="479541" y="244622"/>
                    </a:cubicBezTo>
                    <a:cubicBezTo>
                      <a:pt x="473940" y="246080"/>
                      <a:pt x="467365" y="238788"/>
                      <a:pt x="471505" y="233683"/>
                    </a:cubicBezTo>
                    <a:cubicBezTo>
                      <a:pt x="471748" y="233197"/>
                      <a:pt x="471748" y="232954"/>
                      <a:pt x="471992" y="232711"/>
                    </a:cubicBezTo>
                    <a:cubicBezTo>
                      <a:pt x="405512" y="223717"/>
                      <a:pt x="332944" y="230766"/>
                      <a:pt x="265734" y="227849"/>
                    </a:cubicBezTo>
                    <a:cubicBezTo>
                      <a:pt x="217762" y="225662"/>
                      <a:pt x="167598" y="221043"/>
                      <a:pt x="119138" y="222988"/>
                    </a:cubicBezTo>
                    <a:cubicBezTo>
                      <a:pt x="120599" y="227849"/>
                      <a:pt x="122791" y="233440"/>
                      <a:pt x="126200" y="240003"/>
                    </a:cubicBezTo>
                    <a:cubicBezTo>
                      <a:pt x="126687" y="240976"/>
                      <a:pt x="126687" y="241948"/>
                      <a:pt x="126687" y="242920"/>
                    </a:cubicBezTo>
                    <a:cubicBezTo>
                      <a:pt x="127661" y="244379"/>
                      <a:pt x="127905" y="246566"/>
                      <a:pt x="126200" y="248268"/>
                    </a:cubicBezTo>
                    <a:cubicBezTo>
                      <a:pt x="112563" y="261151"/>
                      <a:pt x="86994" y="262610"/>
                      <a:pt x="69461" y="258721"/>
                    </a:cubicBezTo>
                    <a:cubicBezTo>
                      <a:pt x="45110" y="253616"/>
                      <a:pt x="31473" y="235871"/>
                      <a:pt x="15157" y="218612"/>
                    </a:cubicBezTo>
                    <a:close/>
                    <a:moveTo>
                      <a:pt x="300922" y="127898"/>
                    </a:moveTo>
                    <a:cubicBezTo>
                      <a:pt x="287057" y="128201"/>
                      <a:pt x="273283" y="131103"/>
                      <a:pt x="259890" y="137666"/>
                    </a:cubicBezTo>
                    <a:cubicBezTo>
                      <a:pt x="230181" y="152251"/>
                      <a:pt x="200229" y="167808"/>
                      <a:pt x="169546" y="180449"/>
                    </a:cubicBezTo>
                    <a:cubicBezTo>
                      <a:pt x="143490" y="191144"/>
                      <a:pt x="124008" y="195276"/>
                      <a:pt x="119138" y="208160"/>
                    </a:cubicBezTo>
                    <a:cubicBezTo>
                      <a:pt x="173198" y="199409"/>
                      <a:pt x="235782" y="209618"/>
                      <a:pt x="288868" y="212292"/>
                    </a:cubicBezTo>
                    <a:cubicBezTo>
                      <a:pt x="351451" y="215209"/>
                      <a:pt x="417932" y="207431"/>
                      <a:pt x="479541" y="214966"/>
                    </a:cubicBezTo>
                    <a:cubicBezTo>
                      <a:pt x="481732" y="190415"/>
                      <a:pt x="443501" y="177532"/>
                      <a:pt x="420367" y="166593"/>
                    </a:cubicBezTo>
                    <a:cubicBezTo>
                      <a:pt x="384935" y="149456"/>
                      <a:pt x="342518" y="126986"/>
                      <a:pt x="300922" y="127898"/>
                    </a:cubicBezTo>
                    <a:close/>
                    <a:moveTo>
                      <a:pt x="304940" y="19043"/>
                    </a:moveTo>
                    <a:cubicBezTo>
                      <a:pt x="305184" y="21231"/>
                      <a:pt x="305427" y="23419"/>
                      <a:pt x="305671" y="25606"/>
                    </a:cubicBezTo>
                    <a:cubicBezTo>
                      <a:pt x="310541" y="27308"/>
                      <a:pt x="315411" y="28280"/>
                      <a:pt x="320282" y="28766"/>
                    </a:cubicBezTo>
                    <a:cubicBezTo>
                      <a:pt x="317359" y="26822"/>
                      <a:pt x="314194" y="24877"/>
                      <a:pt x="311271" y="22932"/>
                    </a:cubicBezTo>
                    <a:cubicBezTo>
                      <a:pt x="309567" y="21717"/>
                      <a:pt x="307132" y="20502"/>
                      <a:pt x="304940" y="19043"/>
                    </a:cubicBezTo>
                    <a:close/>
                    <a:moveTo>
                      <a:pt x="296417" y="113"/>
                    </a:moveTo>
                    <a:cubicBezTo>
                      <a:pt x="299339" y="-403"/>
                      <a:pt x="302383" y="812"/>
                      <a:pt x="302992" y="4458"/>
                    </a:cubicBezTo>
                    <a:cubicBezTo>
                      <a:pt x="302992" y="4701"/>
                      <a:pt x="302992" y="4701"/>
                      <a:pt x="302992" y="4701"/>
                    </a:cubicBezTo>
                    <a:cubicBezTo>
                      <a:pt x="310054" y="5431"/>
                      <a:pt x="318090" y="10535"/>
                      <a:pt x="323691" y="12723"/>
                    </a:cubicBezTo>
                    <a:cubicBezTo>
                      <a:pt x="335136" y="17585"/>
                      <a:pt x="346338" y="23176"/>
                      <a:pt x="355835" y="31197"/>
                    </a:cubicBezTo>
                    <a:cubicBezTo>
                      <a:pt x="361192" y="35816"/>
                      <a:pt x="358757" y="46511"/>
                      <a:pt x="351451" y="47727"/>
                    </a:cubicBezTo>
                    <a:cubicBezTo>
                      <a:pt x="338302" y="49914"/>
                      <a:pt x="321499" y="51130"/>
                      <a:pt x="306888" y="47970"/>
                    </a:cubicBezTo>
                    <a:cubicBezTo>
                      <a:pt x="307375" y="67173"/>
                      <a:pt x="306158" y="86863"/>
                      <a:pt x="302018" y="104851"/>
                    </a:cubicBezTo>
                    <a:cubicBezTo>
                      <a:pt x="331727" y="105337"/>
                      <a:pt x="365819" y="122109"/>
                      <a:pt x="388222" y="131832"/>
                    </a:cubicBezTo>
                    <a:cubicBezTo>
                      <a:pt x="429620" y="149577"/>
                      <a:pt x="547238" y="184095"/>
                      <a:pt x="491960" y="235385"/>
                    </a:cubicBezTo>
                    <a:cubicBezTo>
                      <a:pt x="524348" y="245108"/>
                      <a:pt x="554300" y="233926"/>
                      <a:pt x="583035" y="217640"/>
                    </a:cubicBezTo>
                    <a:cubicBezTo>
                      <a:pt x="588879" y="214480"/>
                      <a:pt x="595454" y="218855"/>
                      <a:pt x="596185" y="224203"/>
                    </a:cubicBezTo>
                    <a:cubicBezTo>
                      <a:pt x="597402" y="225662"/>
                      <a:pt x="598376" y="227363"/>
                      <a:pt x="598376" y="229551"/>
                    </a:cubicBezTo>
                    <a:cubicBezTo>
                      <a:pt x="600811" y="287404"/>
                      <a:pt x="600081" y="345987"/>
                      <a:pt x="599107" y="403840"/>
                    </a:cubicBezTo>
                    <a:cubicBezTo>
                      <a:pt x="598620" y="440302"/>
                      <a:pt x="607386" y="482841"/>
                      <a:pt x="591558" y="516629"/>
                    </a:cubicBezTo>
                    <a:cubicBezTo>
                      <a:pt x="590584" y="518817"/>
                      <a:pt x="587905" y="519789"/>
                      <a:pt x="585470" y="519546"/>
                    </a:cubicBezTo>
                    <a:cubicBezTo>
                      <a:pt x="583765" y="521734"/>
                      <a:pt x="581087" y="522949"/>
                      <a:pt x="577677" y="522220"/>
                    </a:cubicBezTo>
                    <a:cubicBezTo>
                      <a:pt x="532871" y="510795"/>
                      <a:pt x="499996" y="485515"/>
                      <a:pt x="449101" y="489890"/>
                    </a:cubicBezTo>
                    <a:cubicBezTo>
                      <a:pt x="407460" y="493293"/>
                      <a:pt x="365819" y="499856"/>
                      <a:pt x="323934" y="501558"/>
                    </a:cubicBezTo>
                    <a:cubicBezTo>
                      <a:pt x="248445" y="504718"/>
                      <a:pt x="163458" y="506177"/>
                      <a:pt x="89429" y="487459"/>
                    </a:cubicBezTo>
                    <a:cubicBezTo>
                      <a:pt x="88455" y="489647"/>
                      <a:pt x="86751" y="491592"/>
                      <a:pt x="84072" y="492564"/>
                    </a:cubicBezTo>
                    <a:cubicBezTo>
                      <a:pt x="58990" y="501072"/>
                      <a:pt x="39265" y="515171"/>
                      <a:pt x="12966" y="518817"/>
                    </a:cubicBezTo>
                    <a:cubicBezTo>
                      <a:pt x="8582" y="519303"/>
                      <a:pt x="5173" y="517115"/>
                      <a:pt x="4686" y="512497"/>
                    </a:cubicBezTo>
                    <a:cubicBezTo>
                      <a:pt x="-915" y="445406"/>
                      <a:pt x="12235" y="377830"/>
                      <a:pt x="7121" y="310497"/>
                    </a:cubicBezTo>
                    <a:cubicBezTo>
                      <a:pt x="5173" y="283758"/>
                      <a:pt x="-7733" y="235628"/>
                      <a:pt x="6878" y="210834"/>
                    </a:cubicBezTo>
                    <a:cubicBezTo>
                      <a:pt x="9556" y="206458"/>
                      <a:pt x="15157" y="208403"/>
                      <a:pt x="15888" y="212535"/>
                    </a:cubicBezTo>
                    <a:cubicBezTo>
                      <a:pt x="32203" y="223960"/>
                      <a:pt x="46571" y="243406"/>
                      <a:pt x="66782" y="247296"/>
                    </a:cubicBezTo>
                    <a:cubicBezTo>
                      <a:pt x="84559" y="250699"/>
                      <a:pt x="99170" y="246323"/>
                      <a:pt x="115485" y="242434"/>
                    </a:cubicBezTo>
                    <a:cubicBezTo>
                      <a:pt x="103797" y="232711"/>
                      <a:pt x="94300" y="224446"/>
                      <a:pt x="85046" y="211806"/>
                    </a:cubicBezTo>
                    <a:cubicBezTo>
                      <a:pt x="82367" y="208160"/>
                      <a:pt x="84315" y="202326"/>
                      <a:pt x="88212" y="200138"/>
                    </a:cubicBezTo>
                    <a:cubicBezTo>
                      <a:pt x="148116" y="166836"/>
                      <a:pt x="213622" y="144473"/>
                      <a:pt x="274014" y="111171"/>
                    </a:cubicBezTo>
                    <a:cubicBezTo>
                      <a:pt x="279858" y="108011"/>
                      <a:pt x="285946" y="106309"/>
                      <a:pt x="292521" y="105580"/>
                    </a:cubicBezTo>
                    <a:cubicBezTo>
                      <a:pt x="292521" y="83946"/>
                      <a:pt x="290816" y="62068"/>
                      <a:pt x="290329" y="40434"/>
                    </a:cubicBezTo>
                    <a:cubicBezTo>
                      <a:pt x="287894" y="37031"/>
                      <a:pt x="288138" y="32656"/>
                      <a:pt x="290086" y="29009"/>
                    </a:cubicBezTo>
                    <a:cubicBezTo>
                      <a:pt x="289842" y="21474"/>
                      <a:pt x="290086" y="13695"/>
                      <a:pt x="290573" y="6160"/>
                    </a:cubicBezTo>
                    <a:cubicBezTo>
                      <a:pt x="290695" y="2878"/>
                      <a:pt x="293495" y="630"/>
                      <a:pt x="296417" y="11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grpSp>
          <p:nvGrpSpPr>
            <p:cNvPr id="14" name="iṣľîďê"/>
            <p:cNvGrpSpPr/>
            <p:nvPr/>
          </p:nvGrpSpPr>
          <p:grpSpPr>
            <a:xfrm>
              <a:off x="9119193" y="3071026"/>
              <a:ext cx="2108063" cy="970279"/>
              <a:chOff x="1486986" y="1378373"/>
              <a:chExt cx="2108063" cy="970279"/>
            </a:xfrm>
          </p:grpSpPr>
          <p:sp>
            <p:nvSpPr>
              <p:cNvPr id="19" name="ïṥlïḋé"/>
              <p:cNvSpPr/>
              <p:nvPr/>
            </p:nvSpPr>
            <p:spPr bwMode="auto">
              <a:xfrm>
                <a:off x="1486986" y="1791253"/>
                <a:ext cx="2108063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20" name="iṧļiḑe"/>
              <p:cNvSpPr txBox="1"/>
              <p:nvPr/>
            </p:nvSpPr>
            <p:spPr bwMode="auto">
              <a:xfrm>
                <a:off x="1486986" y="1378373"/>
                <a:ext cx="2108063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  <a:endParaRPr lang="en-US" altLang="zh-CN" b="1" dirty="0"/>
              </a:p>
            </p:txBody>
          </p:sp>
        </p:grpSp>
        <p:cxnSp>
          <p:nvCxnSpPr>
            <p:cNvPr id="15" name="直接连接符 14"/>
            <p:cNvCxnSpPr/>
            <p:nvPr/>
          </p:nvCxnSpPr>
          <p:spPr>
            <a:xfrm>
              <a:off x="2999656" y="4221088"/>
              <a:ext cx="0" cy="970279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8946066" y="3624188"/>
              <a:ext cx="0" cy="970279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îsḷïdé"/>
            <p:cNvSpPr/>
            <p:nvPr/>
          </p:nvSpPr>
          <p:spPr>
            <a:xfrm>
              <a:off x="2405593" y="5445224"/>
              <a:ext cx="1188126" cy="51107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10000"/>
            </a:bodyPr>
            <a:lstStyle/>
            <a:p>
              <a:pPr algn="ctr"/>
              <a:r>
                <a:rPr lang="en-US" altLang="zh-CN" sz="2000" b="1" dirty="0"/>
                <a:t>Text</a:t>
              </a:r>
              <a:endParaRPr lang="zh-CN" altLang="en-US" sz="2000" b="1" dirty="0"/>
            </a:p>
          </p:txBody>
        </p:sp>
        <p:sp>
          <p:nvSpPr>
            <p:cNvPr id="18" name="ïS1íḑe"/>
            <p:cNvSpPr/>
            <p:nvPr/>
          </p:nvSpPr>
          <p:spPr>
            <a:xfrm>
              <a:off x="8352003" y="4706227"/>
              <a:ext cx="1188126" cy="51107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10000"/>
            </a:bodyPr>
            <a:lstStyle/>
            <a:p>
              <a:pPr algn="ctr"/>
              <a:r>
                <a:rPr lang="en-US" altLang="zh-CN" sz="2000" b="1" dirty="0"/>
                <a:t>Text</a:t>
              </a:r>
              <a:endParaRPr lang="zh-CN" altLang="en-US" sz="2000" b="1" dirty="0"/>
            </a:p>
          </p:txBody>
        </p:sp>
      </p:grpSp>
    </p:spTree>
  </p:cSld>
  <p:clrMapOvr>
    <a:masterClrMapping/>
  </p:clrMapOvr>
</p:sld>
</file>

<file path=ppt/tags/tag1.xml><?xml version="1.0" encoding="utf-8"?>
<p:tagLst xmlns:p="http://schemas.openxmlformats.org/presentationml/2006/main">
  <p:tag name="ISLIDE.DIAGRAM" val="1818"/>
</p:tagLst>
</file>

<file path=ppt/tags/tag10.xml><?xml version="1.0" encoding="utf-8"?>
<p:tagLst xmlns:p="http://schemas.openxmlformats.org/presentationml/2006/main">
  <p:tag name="ISLIDE.DIAGRAM" val="3399"/>
</p:tagLst>
</file>

<file path=ppt/tags/tag11.xml><?xml version="1.0" encoding="utf-8"?>
<p:tagLst xmlns:p="http://schemas.openxmlformats.org/presentationml/2006/main">
  <p:tag name="ISLIDE.DIAGRAM" val="2604"/>
</p:tagLst>
</file>

<file path=ppt/tags/tag12.xml><?xml version="1.0" encoding="utf-8"?>
<p:tagLst xmlns:p="http://schemas.openxmlformats.org/presentationml/2006/main">
  <p:tag name="ISLIDE.DIAGRAM" val="2380"/>
</p:tagLst>
</file>

<file path=ppt/tags/tag13.xml><?xml version="1.0" encoding="utf-8"?>
<p:tagLst xmlns:p="http://schemas.openxmlformats.org/presentationml/2006/main">
  <p:tag name="ISLIDE.DIAGRAM" val="3666"/>
</p:tagLst>
</file>

<file path=ppt/tags/tag14.xml><?xml version="1.0" encoding="utf-8"?>
<p:tagLst xmlns:p="http://schemas.openxmlformats.org/presentationml/2006/main">
  <p:tag name="ISLIDE.DIAGRAM" val="197612"/>
</p:tagLst>
</file>

<file path=ppt/tags/tag15.xml><?xml version="1.0" encoding="utf-8"?>
<p:tagLst xmlns:p="http://schemas.openxmlformats.org/presentationml/2006/main">
  <p:tag name="ISLIDE.DIAGRAM" val="4370"/>
</p:tagLst>
</file>

<file path=ppt/tags/tag16.xml><?xml version="1.0" encoding="utf-8"?>
<p:tagLst xmlns:p="http://schemas.openxmlformats.org/presentationml/2006/main">
  <p:tag name="ISLIDE.DIAGRAM" val="208906"/>
</p:tagLst>
</file>

<file path=ppt/tags/tag17.xml><?xml version="1.0" encoding="utf-8"?>
<p:tagLst xmlns:p="http://schemas.openxmlformats.org/presentationml/2006/main">
  <p:tag name="ISLIDE.DIAGRAM" val="2251"/>
</p:tagLst>
</file>

<file path=ppt/tags/tag18.xml><?xml version="1.0" encoding="utf-8"?>
<p:tagLst xmlns:p="http://schemas.openxmlformats.org/presentationml/2006/main">
  <p:tag name="ISLIDE.DIAGRAM" val="204261"/>
</p:tagLst>
</file>

<file path=ppt/tags/tag19.xml><?xml version="1.0" encoding="utf-8"?>
<p:tagLst xmlns:p="http://schemas.openxmlformats.org/presentationml/2006/main">
  <p:tag name="ISLIDE.DIAGRAM" val="197603"/>
</p:tagLst>
</file>

<file path=ppt/tags/tag2.xml><?xml version="1.0" encoding="utf-8"?>
<p:tagLst xmlns:p="http://schemas.openxmlformats.org/presentationml/2006/main">
  <p:tag name="ISLIDE.DIAGRAM" val="3140"/>
</p:tagLst>
</file>

<file path=ppt/tags/tag20.xml><?xml version="1.0" encoding="utf-8"?>
<p:tagLst xmlns:p="http://schemas.openxmlformats.org/presentationml/2006/main">
  <p:tag name="ISLIDE.DIAGRAM" val="4861"/>
</p:tagLst>
</file>

<file path=ppt/tags/tag21.xml><?xml version="1.0" encoding="utf-8"?>
<p:tagLst xmlns:p="http://schemas.openxmlformats.org/presentationml/2006/main">
  <p:tag name="ISLIDE.DIAGRAM" val="3038"/>
</p:tagLst>
</file>

<file path=ppt/tags/tag22.xml><?xml version="1.0" encoding="utf-8"?>
<p:tagLst xmlns:p="http://schemas.openxmlformats.org/presentationml/2006/main">
  <p:tag name="ISLIDE.DIAGRAM" val="204170"/>
</p:tagLst>
</file>

<file path=ppt/tags/tag23.xml><?xml version="1.0" encoding="utf-8"?>
<p:tagLst xmlns:p="http://schemas.openxmlformats.org/presentationml/2006/main">
  <p:tag name="ISLIDE.DIAGRAM" val="204240"/>
</p:tagLst>
</file>

<file path=ppt/tags/tag24.xml><?xml version="1.0" encoding="utf-8"?>
<p:tagLst xmlns:p="http://schemas.openxmlformats.org/presentationml/2006/main">
  <p:tag name="ISLIDE.DIAGRAM" val="2175"/>
</p:tagLst>
</file>

<file path=ppt/tags/tag25.xml><?xml version="1.0" encoding="utf-8"?>
<p:tagLst xmlns:p="http://schemas.openxmlformats.org/presentationml/2006/main">
  <p:tag name="ISLIDE.DIAGRAM" val="4008"/>
</p:tagLst>
</file>

<file path=ppt/tags/tag26.xml><?xml version="1.0" encoding="utf-8"?>
<p:tagLst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ISLIDE.THEME" val="85a1c7da-d869-4a42-bc43-b04ba5293f3a"/>
</p:tagLst>
</file>

<file path=ppt/tags/tag3.xml><?xml version="1.0" encoding="utf-8"?>
<p:tagLst xmlns:p="http://schemas.openxmlformats.org/presentationml/2006/main">
  <p:tag name="ISLIDE.DIAGRAM" val="2546"/>
</p:tagLst>
</file>

<file path=ppt/tags/tag4.xml><?xml version="1.0" encoding="utf-8"?>
<p:tagLst xmlns:p="http://schemas.openxmlformats.org/presentationml/2006/main">
  <p:tag name="ISLIDE.DIAGRAM" val="4564"/>
</p:tagLst>
</file>

<file path=ppt/tags/tag5.xml><?xml version="1.0" encoding="utf-8"?>
<p:tagLst xmlns:p="http://schemas.openxmlformats.org/presentationml/2006/main">
  <p:tag name="ISLIDE.DIAGRAM" val="186475"/>
</p:tagLst>
</file>

<file path=ppt/tags/tag6.xml><?xml version="1.0" encoding="utf-8"?>
<p:tagLst xmlns:p="http://schemas.openxmlformats.org/presentationml/2006/main">
  <p:tag name="ISLIDE.DIAGRAM" val="186556"/>
</p:tagLst>
</file>

<file path=ppt/tags/tag7.xml><?xml version="1.0" encoding="utf-8"?>
<p:tagLst xmlns:p="http://schemas.openxmlformats.org/presentationml/2006/main">
  <p:tag name="ISLIDE.DIAGRAM" val="4334"/>
</p:tagLst>
</file>

<file path=ppt/tags/tag8.xml><?xml version="1.0" encoding="utf-8"?>
<p:tagLst xmlns:p="http://schemas.openxmlformats.org/presentationml/2006/main">
  <p:tag name="ISLIDE.DIAGRAM" val="1922"/>
</p:tagLst>
</file>

<file path=ppt/tags/tag9.xml><?xml version="1.0" encoding="utf-8"?>
<p:tagLst xmlns:p="http://schemas.openxmlformats.org/presentationml/2006/main">
  <p:tag name="ISLIDE.DIAGRAM" val="209847"/>
</p:tagLst>
</file>

<file path=ppt/theme/theme1.xml><?xml version="1.0" encoding="utf-8"?>
<a:theme xmlns:a="http://schemas.openxmlformats.org/drawingml/2006/main" name="主题5">
  <a:themeElements>
    <a:clrScheme name="上汽大众（iSlide设计）">
      <a:dk1>
        <a:srgbClr val="000000"/>
      </a:dk1>
      <a:lt1>
        <a:srgbClr val="FFFFFF"/>
      </a:lt1>
      <a:dk2>
        <a:srgbClr val="456071"/>
      </a:dk2>
      <a:lt2>
        <a:srgbClr val="DCE6F0"/>
      </a:lt2>
      <a:accent1>
        <a:srgbClr val="7D868E"/>
      </a:accent1>
      <a:accent2>
        <a:srgbClr val="456071"/>
      </a:accent2>
      <a:accent3>
        <a:srgbClr val="0099DA"/>
      </a:accent3>
      <a:accent4>
        <a:srgbClr val="6D8FA5"/>
      </a:accent4>
      <a:accent5>
        <a:srgbClr val="A7BBC9"/>
      </a:accent5>
      <a:accent6>
        <a:srgbClr val="3B648A"/>
      </a:accent6>
      <a:hlink>
        <a:srgbClr val="0099DA"/>
      </a:hlink>
      <a:folHlink>
        <a:srgbClr val="A6BBC8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0</TotalTime>
  <Words>7934</Words>
  <Application>WPS 演示</Application>
  <PresentationFormat>宽屏</PresentationFormat>
  <Paragraphs>659</Paragraphs>
  <Slides>32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2" baseType="lpstr">
      <vt:lpstr>Arial</vt:lpstr>
      <vt:lpstr>宋体</vt:lpstr>
      <vt:lpstr>Wingdings</vt:lpstr>
      <vt:lpstr>Impact</vt:lpstr>
      <vt:lpstr>微软雅黑</vt:lpstr>
      <vt:lpstr>Arial Unicode MS</vt:lpstr>
      <vt:lpstr>Calibri</vt:lpstr>
      <vt:lpstr>Arial</vt:lpstr>
      <vt:lpstr>Calibri</vt:lpstr>
      <vt:lpstr>主题5</vt:lpstr>
      <vt:lpstr>简约商务工作计划模板</vt:lpstr>
      <vt:lpstr>PowerPoint 演示文稿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Thanks And Your Slogan Here</vt:lpstr>
    </vt:vector>
  </TitlesOfParts>
  <Company>iSlide</Company>
  <LinksUpToDate>false</LinksUpToDate>
  <SharedDoc>false</SharedDoc>
  <HyperlinksChanged>false</HyperlinksChanged>
  <AppVersion>14.0000</AppVersion>
  <Manager>iSlide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keywords>www.51pptmoban.com</cp:keywords>
  <cp:lastModifiedBy>铭</cp:lastModifiedBy>
  <cp:revision>9</cp:revision>
  <cp:lastPrinted>2017-11-27T16:00:00Z</cp:lastPrinted>
  <dcterms:created xsi:type="dcterms:W3CDTF">2017-11-27T16:00:00Z</dcterms:created>
  <dcterms:modified xsi:type="dcterms:W3CDTF">2022-01-07T08:57:12Z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  <property fmtid="{D5CDD505-2E9C-101B-9397-08002B2CF9AE}" pid="3" name="ICV">
    <vt:lpwstr>7EF05344E56F466B990EB39D11A07882</vt:lpwstr>
  </property>
  <property fmtid="{D5CDD505-2E9C-101B-9397-08002B2CF9AE}" pid="4" name="KSOProductBuildVer">
    <vt:lpwstr>2052-11.1.0.11194</vt:lpwstr>
  </property>
</Properties>
</file>