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8" r:id="rId3"/>
    <p:sldId id="260" r:id="rId5"/>
    <p:sldId id="289" r:id="rId6"/>
    <p:sldId id="347" r:id="rId7"/>
    <p:sldId id="261" r:id="rId8"/>
    <p:sldId id="321" r:id="rId9"/>
    <p:sldId id="287" r:id="rId10"/>
    <p:sldId id="264" r:id="rId11"/>
    <p:sldId id="265" r:id="rId12"/>
    <p:sldId id="290" r:id="rId13"/>
    <p:sldId id="267" r:id="rId14"/>
    <p:sldId id="269" r:id="rId15"/>
    <p:sldId id="271" r:id="rId16"/>
    <p:sldId id="291" r:id="rId17"/>
    <p:sldId id="272" r:id="rId18"/>
    <p:sldId id="276" r:id="rId19"/>
    <p:sldId id="277" r:id="rId20"/>
    <p:sldId id="278" r:id="rId21"/>
    <p:sldId id="292" r:id="rId22"/>
    <p:sldId id="279" r:id="rId23"/>
    <p:sldId id="280" r:id="rId24"/>
    <p:sldId id="281" r:id="rId25"/>
    <p:sldId id="293" r:id="rId26"/>
    <p:sldId id="284" r:id="rId27"/>
    <p:sldId id="288" r:id="rId28"/>
    <p:sldId id="286" r:id="rId29"/>
    <p:sldId id="294" r:id="rId30"/>
  </p:sldIdLst>
  <p:sldSz cx="12192000" cy="6858000"/>
  <p:notesSz cx="6858000" cy="9144000"/>
  <p:embeddedFontLst>
    <p:embeddedFont>
      <p:font typeface="Aharoni" panose="02010803020104030203" pitchFamily="2" charset="-79"/>
      <p:bold r:id="rId34"/>
    </p:embeddedFont>
    <p:embeddedFont>
      <p:font typeface="Open Sans" panose="020B0606030504020204" pitchFamily="34" charset="0"/>
      <p:regular r:id="rId35"/>
      <p:bold r:id="rId36"/>
      <p:italic r:id="rId37"/>
      <p:boldItalic r:id="rId38"/>
    </p:embeddedFont>
    <p:embeddedFont>
      <p:font typeface="Modern Love" panose="04090805081005020601" pitchFamily="82" charset="0"/>
      <p:regular r:id="rId39"/>
    </p:embeddedFont>
    <p:embeddedFont>
      <p:font typeface="苏新诗古印宋简" panose="02010609000101010101" pitchFamily="49" charset="-122"/>
      <p:regular r:id="rId40"/>
    </p:embeddedFont>
    <p:embeddedFont>
      <p:font typeface="阿里巴巴普惠体 Medium" panose="00020600040101010101" pitchFamily="18" charset="-122"/>
      <p:regular r:id="rId41"/>
    </p:embeddedFont>
    <p:embeddedFont>
      <p:font typeface="微软雅黑 Light" panose="020B0502040204020203" pitchFamily="34" charset="-122"/>
      <p:regular r:id="rId42"/>
    </p:embeddedFont>
    <p:embeddedFont>
      <p:font typeface="等线" panose="02010600030101010101" charset="-122"/>
      <p:regular r:id="rId43"/>
    </p:embeddedFont>
  </p:embeddedFontLst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E8C9"/>
    <a:srgbClr val="8C9041"/>
    <a:srgbClr val="355B48"/>
    <a:srgbClr val="4C7667"/>
    <a:srgbClr val="878787"/>
    <a:srgbClr val="688362"/>
    <a:srgbClr val="C4923C"/>
    <a:srgbClr val="617858"/>
    <a:srgbClr val="6E543F"/>
    <a:srgbClr val="C6A5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336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66" y="246"/>
      </p:cViewPr>
      <p:guideLst>
        <p:guide pos="2865"/>
        <p:guide pos="7242"/>
        <p:guide orient="horz" pos="2160"/>
        <p:guide orient="horz" pos="3928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8.xml"/><Relationship Id="rId43" Type="http://schemas.openxmlformats.org/officeDocument/2006/relationships/font" Target="fonts/font10.fntdata"/><Relationship Id="rId42" Type="http://schemas.openxmlformats.org/officeDocument/2006/relationships/font" Target="fonts/font9.fntdata"/><Relationship Id="rId41" Type="http://schemas.openxmlformats.org/officeDocument/2006/relationships/font" Target="fonts/font8.fntdata"/><Relationship Id="rId40" Type="http://schemas.openxmlformats.org/officeDocument/2006/relationships/font" Target="fonts/font7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688362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68836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56716408701586"/>
                  <c:y val="0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600" b="0" i="0" u="none" strike="noStrike" kern="1200" baseline="0">
                      <a:solidFill>
                        <a:schemeClr val="accent1"/>
                      </a:solidFill>
                      <a:latin typeface="+mj-ea"/>
                      <a:ea typeface="+mj-ea"/>
                      <a:cs typeface="+mn-c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33208947396348"/>
                  <c:y val="0.091438915795712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600" b="0" i="0" u="none" strike="noStrike" kern="1200" baseline="0">
                      <a:solidFill>
                        <a:srgbClr val="688362"/>
                      </a:solidFill>
                      <a:latin typeface="+mj-ea"/>
                      <a:ea typeface="+mj-ea"/>
                      <a:cs typeface="+mn-c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195895510876983"/>
                  <c:y val="-0.114298644744641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600" b="0" i="0" u="none" strike="noStrike" kern="1200" baseline="0">
                      <a:solidFill>
                        <a:schemeClr val="bg2">
                          <a:lumMod val="75000"/>
                        </a:schemeClr>
                      </a:solidFill>
                      <a:latin typeface="+mj-ea"/>
                      <a:ea typeface="+mj-ea"/>
                      <a:cs typeface="+mn-c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j-ea"/>
                    <a:ea typeface="+mj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5.2</c:v>
                </c:pt>
                <c:pt idx="1">
                  <c:v>3.6</c:v>
                </c:pt>
                <c:pt idx="2">
                  <c:v>1.9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13C8B-976A-49D3-B270-DD81682E0D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245CBC-7E53-4AE7-B4A4-A00390BFB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6346746 w 12192000"/>
              <a:gd name="connsiteY0" fmla="*/ 5612759 h 6858000"/>
              <a:gd name="connsiteX1" fmla="*/ 6345414 w 12192000"/>
              <a:gd name="connsiteY1" fmla="*/ 5614003 h 6858000"/>
              <a:gd name="connsiteX2" fmla="*/ 6345480 w 12192000"/>
              <a:gd name="connsiteY2" fmla="*/ 5613272 h 6858000"/>
              <a:gd name="connsiteX3" fmla="*/ 6344628 w 12192000"/>
              <a:gd name="connsiteY3" fmla="*/ 5607572 h 6858000"/>
              <a:gd name="connsiteX4" fmla="*/ 6344261 w 12192000"/>
              <a:gd name="connsiteY4" fmla="*/ 5609129 h 6858000"/>
              <a:gd name="connsiteX5" fmla="*/ 6346351 w 12192000"/>
              <a:gd name="connsiteY5" fmla="*/ 5608635 h 6858000"/>
              <a:gd name="connsiteX6" fmla="*/ 6346681 w 12192000"/>
              <a:gd name="connsiteY6" fmla="*/ 5610027 h 6858000"/>
              <a:gd name="connsiteX7" fmla="*/ 6345617 w 12192000"/>
              <a:gd name="connsiteY7" fmla="*/ 5611749 h 6858000"/>
              <a:gd name="connsiteX8" fmla="*/ 6345480 w 12192000"/>
              <a:gd name="connsiteY8" fmla="*/ 5613272 h 6858000"/>
              <a:gd name="connsiteX9" fmla="*/ 6341233 w 12192000"/>
              <a:gd name="connsiteY9" fmla="*/ 5614992 h 6858000"/>
              <a:gd name="connsiteX10" fmla="*/ 6338648 w 12192000"/>
              <a:gd name="connsiteY10" fmla="*/ 5613398 h 6858000"/>
              <a:gd name="connsiteX11" fmla="*/ 6344628 w 12192000"/>
              <a:gd name="connsiteY11" fmla="*/ 5607572 h 6858000"/>
              <a:gd name="connsiteX12" fmla="*/ 6354879 w 12192000"/>
              <a:gd name="connsiteY12" fmla="*/ 5607353 h 6858000"/>
              <a:gd name="connsiteX13" fmla="*/ 6351115 w 12192000"/>
              <a:gd name="connsiteY13" fmla="*/ 5616329 h 6858000"/>
              <a:gd name="connsiteX14" fmla="*/ 6342385 w 12192000"/>
              <a:gd name="connsiteY14" fmla="*/ 5619865 h 6858000"/>
              <a:gd name="connsiteX15" fmla="*/ 6338610 w 12192000"/>
              <a:gd name="connsiteY15" fmla="*/ 5616347 h 6858000"/>
              <a:gd name="connsiteX16" fmla="*/ 6340333 w 12192000"/>
              <a:gd name="connsiteY16" fmla="*/ 5617410 h 6858000"/>
              <a:gd name="connsiteX17" fmla="*/ 6351850 w 12192000"/>
              <a:gd name="connsiteY17" fmla="*/ 5613215 h 6858000"/>
              <a:gd name="connsiteX18" fmla="*/ 6354879 w 12192000"/>
              <a:gd name="connsiteY18" fmla="*/ 5607353 h 6858000"/>
              <a:gd name="connsiteX19" fmla="*/ 6344172 w 12192000"/>
              <a:gd name="connsiteY19" fmla="*/ 5602534 h 6858000"/>
              <a:gd name="connsiteX20" fmla="*/ 6345528 w 12192000"/>
              <a:gd name="connsiteY20" fmla="*/ 5605154 h 6858000"/>
              <a:gd name="connsiteX21" fmla="*/ 6344831 w 12192000"/>
              <a:gd name="connsiteY21" fmla="*/ 5605319 h 6858000"/>
              <a:gd name="connsiteX22" fmla="*/ 6337128 w 12192000"/>
              <a:gd name="connsiteY22" fmla="*/ 5610082 h 6858000"/>
              <a:gd name="connsiteX23" fmla="*/ 6336963 w 12192000"/>
              <a:gd name="connsiteY23" fmla="*/ 5609386 h 6858000"/>
              <a:gd name="connsiteX24" fmla="*/ 6344172 w 12192000"/>
              <a:gd name="connsiteY24" fmla="*/ 5602534 h 6858000"/>
              <a:gd name="connsiteX25" fmla="*/ 6347239 w 12192000"/>
              <a:gd name="connsiteY25" fmla="*/ 5593723 h 6858000"/>
              <a:gd name="connsiteX26" fmla="*/ 6352902 w 12192000"/>
              <a:gd name="connsiteY26" fmla="*/ 5598999 h 6858000"/>
              <a:gd name="connsiteX27" fmla="*/ 6349291 w 12192000"/>
              <a:gd name="connsiteY27" fmla="*/ 5596178 h 6858000"/>
              <a:gd name="connsiteX28" fmla="*/ 6270406 w 12192000"/>
              <a:gd name="connsiteY28" fmla="*/ 5639099 h 6858000"/>
              <a:gd name="connsiteX29" fmla="*/ 6268683 w 12192000"/>
              <a:gd name="connsiteY29" fmla="*/ 5638036 h 6858000"/>
              <a:gd name="connsiteX30" fmla="*/ 6347239 w 12192000"/>
              <a:gd name="connsiteY30" fmla="*/ 5593723 h 6858000"/>
              <a:gd name="connsiteX31" fmla="*/ 6182660 w 12192000"/>
              <a:gd name="connsiteY31" fmla="*/ 5490597 h 6858000"/>
              <a:gd name="connsiteX32" fmla="*/ 6164424 w 12192000"/>
              <a:gd name="connsiteY32" fmla="*/ 5520824 h 6858000"/>
              <a:gd name="connsiteX33" fmla="*/ 6156869 w 12192000"/>
              <a:gd name="connsiteY33" fmla="*/ 5635084 h 6858000"/>
              <a:gd name="connsiteX34" fmla="*/ 6122862 w 12192000"/>
              <a:gd name="connsiteY34" fmla="*/ 5659302 h 6858000"/>
              <a:gd name="connsiteX35" fmla="*/ 6123799 w 12192000"/>
              <a:gd name="connsiteY35" fmla="*/ 5694365 h 6858000"/>
              <a:gd name="connsiteX36" fmla="*/ 6130095 w 12192000"/>
              <a:gd name="connsiteY36" fmla="*/ 5717870 h 6858000"/>
              <a:gd name="connsiteX37" fmla="*/ 6090259 w 12192000"/>
              <a:gd name="connsiteY37" fmla="*/ 5776547 h 6858000"/>
              <a:gd name="connsiteX38" fmla="*/ 6132489 w 12192000"/>
              <a:gd name="connsiteY38" fmla="*/ 5734211 h 6858000"/>
              <a:gd name="connsiteX39" fmla="*/ 6137139 w 12192000"/>
              <a:gd name="connsiteY39" fmla="*/ 5750754 h 6858000"/>
              <a:gd name="connsiteX40" fmla="*/ 6208308 w 12192000"/>
              <a:gd name="connsiteY40" fmla="*/ 5700102 h 6858000"/>
              <a:gd name="connsiteX41" fmla="*/ 6217036 w 12192000"/>
              <a:gd name="connsiteY41" fmla="*/ 5777429 h 6858000"/>
              <a:gd name="connsiteX42" fmla="*/ 6220852 w 12192000"/>
              <a:gd name="connsiteY42" fmla="*/ 5697134 h 6858000"/>
              <a:gd name="connsiteX43" fmla="*/ 6254923 w 12192000"/>
              <a:gd name="connsiteY43" fmla="*/ 5654523 h 6858000"/>
              <a:gd name="connsiteX44" fmla="*/ 6264438 w 12192000"/>
              <a:gd name="connsiteY44" fmla="*/ 5657418 h 6858000"/>
              <a:gd name="connsiteX45" fmla="*/ 6272953 w 12192000"/>
              <a:gd name="connsiteY45" fmla="*/ 5643642 h 6858000"/>
              <a:gd name="connsiteX46" fmla="*/ 6271597 w 12192000"/>
              <a:gd name="connsiteY46" fmla="*/ 5641022 h 6858000"/>
              <a:gd name="connsiteX47" fmla="*/ 6348392 w 12192000"/>
              <a:gd name="connsiteY47" fmla="*/ 5598596 h 6858000"/>
              <a:gd name="connsiteX48" fmla="*/ 6353890 w 12192000"/>
              <a:gd name="connsiteY48" fmla="*/ 5603176 h 6858000"/>
              <a:gd name="connsiteX49" fmla="*/ 6349962 w 12192000"/>
              <a:gd name="connsiteY49" fmla="*/ 5611456 h 6858000"/>
              <a:gd name="connsiteX50" fmla="*/ 6346746 w 12192000"/>
              <a:gd name="connsiteY50" fmla="*/ 5612759 h 6858000"/>
              <a:gd name="connsiteX51" fmla="*/ 6349633 w 12192000"/>
              <a:gd name="connsiteY51" fmla="*/ 5610064 h 6858000"/>
              <a:gd name="connsiteX52" fmla="*/ 6347948 w 12192000"/>
              <a:gd name="connsiteY52" fmla="*/ 5606052 h 6858000"/>
              <a:gd name="connsiteX53" fmla="*/ 6348480 w 12192000"/>
              <a:gd name="connsiteY53" fmla="*/ 5605191 h 6858000"/>
              <a:gd name="connsiteX54" fmla="*/ 6343678 w 12192000"/>
              <a:gd name="connsiteY54" fmla="*/ 5600446 h 6858000"/>
              <a:gd name="connsiteX55" fmla="*/ 6334708 w 12192000"/>
              <a:gd name="connsiteY55" fmla="*/ 5609184 h 6858000"/>
              <a:gd name="connsiteX56" fmla="*/ 6335861 w 12192000"/>
              <a:gd name="connsiteY56" fmla="*/ 5614057 h 6858000"/>
              <a:gd name="connsiteX57" fmla="*/ 6341486 w 12192000"/>
              <a:gd name="connsiteY57" fmla="*/ 5622283 h 6858000"/>
              <a:gd name="connsiteX58" fmla="*/ 6353003 w 12192000"/>
              <a:gd name="connsiteY58" fmla="*/ 5618088 h 6858000"/>
              <a:gd name="connsiteX59" fmla="*/ 6357172 w 12192000"/>
              <a:gd name="connsiteY59" fmla="*/ 5604605 h 6858000"/>
              <a:gd name="connsiteX60" fmla="*/ 6356678 w 12192000"/>
              <a:gd name="connsiteY60" fmla="*/ 5602516 h 6858000"/>
              <a:gd name="connsiteX61" fmla="*/ 6356019 w 12192000"/>
              <a:gd name="connsiteY61" fmla="*/ 5599732 h 6858000"/>
              <a:gd name="connsiteX62" fmla="*/ 6348138 w 12192000"/>
              <a:gd name="connsiteY62" fmla="*/ 5591305 h 6858000"/>
              <a:gd name="connsiteX63" fmla="*/ 6266795 w 12192000"/>
              <a:gd name="connsiteY63" fmla="*/ 5636277 h 6858000"/>
              <a:gd name="connsiteX64" fmla="*/ 6259332 w 12192000"/>
              <a:gd name="connsiteY64" fmla="*/ 5635837 h 6858000"/>
              <a:gd name="connsiteX65" fmla="*/ 6250691 w 12192000"/>
              <a:gd name="connsiteY65" fmla="*/ 5645968 h 6858000"/>
              <a:gd name="connsiteX66" fmla="*/ 6244217 w 12192000"/>
              <a:gd name="connsiteY66" fmla="*/ 5649705 h 6858000"/>
              <a:gd name="connsiteX67" fmla="*/ 6208706 w 12192000"/>
              <a:gd name="connsiteY67" fmla="*/ 5521375 h 6858000"/>
              <a:gd name="connsiteX68" fmla="*/ 6182660 w 12192000"/>
              <a:gd name="connsiteY68" fmla="*/ 5490597 h 6858000"/>
              <a:gd name="connsiteX69" fmla="*/ 6157146 w 12192000"/>
              <a:gd name="connsiteY69" fmla="*/ 5183411 h 6858000"/>
              <a:gd name="connsiteX70" fmla="*/ 6146520 w 12192000"/>
              <a:gd name="connsiteY70" fmla="*/ 5198008 h 6858000"/>
              <a:gd name="connsiteX71" fmla="*/ 6129252 w 12192000"/>
              <a:gd name="connsiteY71" fmla="*/ 5200662 h 6858000"/>
              <a:gd name="connsiteX72" fmla="*/ 6123939 w 12192000"/>
              <a:gd name="connsiteY72" fmla="*/ 5192700 h 6858000"/>
              <a:gd name="connsiteX73" fmla="*/ 6126595 w 12192000"/>
              <a:gd name="connsiteY73" fmla="*/ 5195354 h 6858000"/>
              <a:gd name="connsiteX74" fmla="*/ 6149176 w 12192000"/>
              <a:gd name="connsiteY74" fmla="*/ 5192700 h 6858000"/>
              <a:gd name="connsiteX75" fmla="*/ 6157146 w 12192000"/>
              <a:gd name="connsiteY75" fmla="*/ 5183411 h 6858000"/>
              <a:gd name="connsiteX76" fmla="*/ 6139878 w 12192000"/>
              <a:gd name="connsiteY76" fmla="*/ 5170142 h 6858000"/>
              <a:gd name="connsiteX77" fmla="*/ 6141207 w 12192000"/>
              <a:gd name="connsiteY77" fmla="*/ 5175450 h 6858000"/>
              <a:gd name="connsiteX78" fmla="*/ 6139878 w 12192000"/>
              <a:gd name="connsiteY78" fmla="*/ 5175450 h 6858000"/>
              <a:gd name="connsiteX79" fmla="*/ 6123939 w 12192000"/>
              <a:gd name="connsiteY79" fmla="*/ 5180758 h 6858000"/>
              <a:gd name="connsiteX80" fmla="*/ 6123939 w 12192000"/>
              <a:gd name="connsiteY80" fmla="*/ 5179431 h 6858000"/>
              <a:gd name="connsiteX81" fmla="*/ 6139878 w 12192000"/>
              <a:gd name="connsiteY81" fmla="*/ 5170142 h 6858000"/>
              <a:gd name="connsiteX82" fmla="*/ 6124437 w 12192000"/>
              <a:gd name="connsiteY82" fmla="*/ 5154219 h 6858000"/>
              <a:gd name="connsiteX83" fmla="*/ 6149176 w 12192000"/>
              <a:gd name="connsiteY83" fmla="*/ 5155546 h 6858000"/>
              <a:gd name="connsiteX84" fmla="*/ 6157146 w 12192000"/>
              <a:gd name="connsiteY84" fmla="*/ 5167488 h 6858000"/>
              <a:gd name="connsiteX85" fmla="*/ 6151833 w 12192000"/>
              <a:gd name="connsiteY85" fmla="*/ 5160853 h 6858000"/>
              <a:gd name="connsiteX86" fmla="*/ 5991110 w 12192000"/>
              <a:gd name="connsiteY86" fmla="*/ 5204642 h 6858000"/>
              <a:gd name="connsiteX87" fmla="*/ 5988453 w 12192000"/>
              <a:gd name="connsiteY87" fmla="*/ 5201989 h 6858000"/>
              <a:gd name="connsiteX88" fmla="*/ 6124437 w 12192000"/>
              <a:gd name="connsiteY88" fmla="*/ 5154219 h 6858000"/>
              <a:gd name="connsiteX89" fmla="*/ 5896137 w 12192000"/>
              <a:gd name="connsiteY89" fmla="*/ 4899114 h 6858000"/>
              <a:gd name="connsiteX90" fmla="*/ 5850311 w 12192000"/>
              <a:gd name="connsiteY90" fmla="*/ 4945889 h 6858000"/>
              <a:gd name="connsiteX91" fmla="*/ 5787882 w 12192000"/>
              <a:gd name="connsiteY91" fmla="*/ 5148911 h 6858000"/>
              <a:gd name="connsiteX92" fmla="*/ 5716154 w 12192000"/>
              <a:gd name="connsiteY92" fmla="*/ 5178104 h 6858000"/>
              <a:gd name="connsiteX93" fmla="*/ 5702871 w 12192000"/>
              <a:gd name="connsiteY93" fmla="*/ 5241797 h 6858000"/>
              <a:gd name="connsiteX94" fmla="*/ 5704199 w 12192000"/>
              <a:gd name="connsiteY94" fmla="*/ 5286913 h 6858000"/>
              <a:gd name="connsiteX95" fmla="*/ 5607234 w 12192000"/>
              <a:gd name="connsiteY95" fmla="*/ 5375818 h 6858000"/>
              <a:gd name="connsiteX96" fmla="*/ 5701543 w 12192000"/>
              <a:gd name="connsiteY96" fmla="*/ 5317432 h 6858000"/>
              <a:gd name="connsiteX97" fmla="*/ 5702871 w 12192000"/>
              <a:gd name="connsiteY97" fmla="*/ 5349279 h 6858000"/>
              <a:gd name="connsiteX98" fmla="*/ 5852968 w 12192000"/>
              <a:gd name="connsiteY98" fmla="*/ 5288240 h 6858000"/>
              <a:gd name="connsiteX99" fmla="*/ 5835700 w 12192000"/>
              <a:gd name="connsiteY99" fmla="*/ 5431549 h 6858000"/>
              <a:gd name="connsiteX100" fmla="*/ 5876877 w 12192000"/>
              <a:gd name="connsiteY100" fmla="*/ 5288240 h 6858000"/>
              <a:gd name="connsiteX101" fmla="*/ 5956574 w 12192000"/>
              <a:gd name="connsiteY101" fmla="*/ 5225874 h 6858000"/>
              <a:gd name="connsiteX102" fmla="*/ 5972514 w 12192000"/>
              <a:gd name="connsiteY102" fmla="*/ 5235162 h 6858000"/>
              <a:gd name="connsiteX103" fmla="*/ 5993766 w 12192000"/>
              <a:gd name="connsiteY103" fmla="*/ 5213931 h 6858000"/>
              <a:gd name="connsiteX104" fmla="*/ 5992438 w 12192000"/>
              <a:gd name="connsiteY104" fmla="*/ 5208623 h 6858000"/>
              <a:gd name="connsiteX105" fmla="*/ 6149176 w 12192000"/>
              <a:gd name="connsiteY105" fmla="*/ 5164834 h 6858000"/>
              <a:gd name="connsiteX106" fmla="*/ 6157146 w 12192000"/>
              <a:gd name="connsiteY106" fmla="*/ 5175450 h 6858000"/>
              <a:gd name="connsiteX107" fmla="*/ 6146520 w 12192000"/>
              <a:gd name="connsiteY107" fmla="*/ 5188719 h 6858000"/>
              <a:gd name="connsiteX108" fmla="*/ 6129252 w 12192000"/>
              <a:gd name="connsiteY108" fmla="*/ 5191373 h 6858000"/>
              <a:gd name="connsiteX109" fmla="*/ 6125267 w 12192000"/>
              <a:gd name="connsiteY109" fmla="*/ 5187392 h 6858000"/>
              <a:gd name="connsiteX110" fmla="*/ 6138550 w 12192000"/>
              <a:gd name="connsiteY110" fmla="*/ 5179431 h 6858000"/>
              <a:gd name="connsiteX111" fmla="*/ 6137222 w 12192000"/>
              <a:gd name="connsiteY111" fmla="*/ 5182084 h 6858000"/>
              <a:gd name="connsiteX112" fmla="*/ 6141207 w 12192000"/>
              <a:gd name="connsiteY112" fmla="*/ 5182084 h 6858000"/>
              <a:gd name="connsiteX113" fmla="*/ 6141207 w 12192000"/>
              <a:gd name="connsiteY113" fmla="*/ 5184738 h 6858000"/>
              <a:gd name="connsiteX114" fmla="*/ 6138550 w 12192000"/>
              <a:gd name="connsiteY114" fmla="*/ 5187392 h 6858000"/>
              <a:gd name="connsiteX115" fmla="*/ 6137222 w 12192000"/>
              <a:gd name="connsiteY115" fmla="*/ 5191373 h 6858000"/>
              <a:gd name="connsiteX116" fmla="*/ 6146520 w 12192000"/>
              <a:gd name="connsiteY116" fmla="*/ 5186065 h 6858000"/>
              <a:gd name="connsiteX117" fmla="*/ 6145191 w 12192000"/>
              <a:gd name="connsiteY117" fmla="*/ 5178104 h 6858000"/>
              <a:gd name="connsiteX118" fmla="*/ 6146520 w 12192000"/>
              <a:gd name="connsiteY118" fmla="*/ 5176777 h 6858000"/>
              <a:gd name="connsiteX119" fmla="*/ 6139878 w 12192000"/>
              <a:gd name="connsiteY119" fmla="*/ 5166161 h 6858000"/>
              <a:gd name="connsiteX120" fmla="*/ 6119954 w 12192000"/>
              <a:gd name="connsiteY120" fmla="*/ 5178104 h 6858000"/>
              <a:gd name="connsiteX121" fmla="*/ 6119954 w 12192000"/>
              <a:gd name="connsiteY121" fmla="*/ 5187392 h 6858000"/>
              <a:gd name="connsiteX122" fmla="*/ 6126595 w 12192000"/>
              <a:gd name="connsiteY122" fmla="*/ 5204642 h 6858000"/>
              <a:gd name="connsiteX123" fmla="*/ 6149176 w 12192000"/>
              <a:gd name="connsiteY123" fmla="*/ 5201989 h 6858000"/>
              <a:gd name="connsiteX124" fmla="*/ 6162459 w 12192000"/>
              <a:gd name="connsiteY124" fmla="*/ 5179431 h 6858000"/>
              <a:gd name="connsiteX125" fmla="*/ 6162459 w 12192000"/>
              <a:gd name="connsiteY125" fmla="*/ 5175450 h 6858000"/>
              <a:gd name="connsiteX126" fmla="*/ 6162459 w 12192000"/>
              <a:gd name="connsiteY126" fmla="*/ 5170142 h 6858000"/>
              <a:gd name="connsiteX127" fmla="*/ 6151833 w 12192000"/>
              <a:gd name="connsiteY127" fmla="*/ 5151565 h 6858000"/>
              <a:gd name="connsiteX128" fmla="*/ 5985797 w 12192000"/>
              <a:gd name="connsiteY128" fmla="*/ 5198008 h 6858000"/>
              <a:gd name="connsiteX129" fmla="*/ 5972514 w 12192000"/>
              <a:gd name="connsiteY129" fmla="*/ 5194027 h 6858000"/>
              <a:gd name="connsiteX130" fmla="*/ 5952589 w 12192000"/>
              <a:gd name="connsiteY130" fmla="*/ 5208623 h 6858000"/>
              <a:gd name="connsiteX131" fmla="*/ 5939307 w 12192000"/>
              <a:gd name="connsiteY131" fmla="*/ 5212604 h 6858000"/>
              <a:gd name="connsiteX132" fmla="*/ 5930009 w 12192000"/>
              <a:gd name="connsiteY132" fmla="*/ 4965793 h 6858000"/>
              <a:gd name="connsiteX133" fmla="*/ 5896137 w 12192000"/>
              <a:gd name="connsiteY133" fmla="*/ 4899114 h 6858000"/>
              <a:gd name="connsiteX134" fmla="*/ 0 w 12192000"/>
              <a:gd name="connsiteY134" fmla="*/ 0 h 6858000"/>
              <a:gd name="connsiteX135" fmla="*/ 12192000 w 12192000"/>
              <a:gd name="connsiteY135" fmla="*/ 0 h 6858000"/>
              <a:gd name="connsiteX136" fmla="*/ 12192000 w 12192000"/>
              <a:gd name="connsiteY136" fmla="*/ 6858000 h 6858000"/>
              <a:gd name="connsiteX137" fmla="*/ 0 w 12192000"/>
              <a:gd name="connsiteY13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12192000" h="6858000">
                <a:moveTo>
                  <a:pt x="6346746" y="5612759"/>
                </a:moveTo>
                <a:lnTo>
                  <a:pt x="6345414" y="5614003"/>
                </a:lnTo>
                <a:lnTo>
                  <a:pt x="6345480" y="5613272"/>
                </a:lnTo>
                <a:close/>
                <a:moveTo>
                  <a:pt x="6344628" y="5607572"/>
                </a:moveTo>
                <a:lnTo>
                  <a:pt x="6344261" y="5609129"/>
                </a:lnTo>
                <a:cubicBezTo>
                  <a:pt x="6345122" y="5609661"/>
                  <a:pt x="6345655" y="5608800"/>
                  <a:pt x="6346351" y="5608635"/>
                </a:cubicBezTo>
                <a:cubicBezTo>
                  <a:pt x="6347213" y="5609166"/>
                  <a:pt x="6347213" y="5609166"/>
                  <a:pt x="6346681" y="5610027"/>
                </a:cubicBezTo>
                <a:cubicBezTo>
                  <a:pt x="6346846" y="5610723"/>
                  <a:pt x="6347010" y="5611420"/>
                  <a:pt x="6345617" y="5611749"/>
                </a:cubicBezTo>
                <a:lnTo>
                  <a:pt x="6345480" y="5613272"/>
                </a:lnTo>
                <a:lnTo>
                  <a:pt x="6341233" y="5614992"/>
                </a:lnTo>
                <a:cubicBezTo>
                  <a:pt x="6339674" y="5614625"/>
                  <a:pt x="6338813" y="5614094"/>
                  <a:pt x="6338648" y="5613398"/>
                </a:cubicBezTo>
                <a:cubicBezTo>
                  <a:pt x="6339383" y="5610283"/>
                  <a:pt x="6341676" y="5607536"/>
                  <a:pt x="6344628" y="5607572"/>
                </a:cubicBezTo>
                <a:close/>
                <a:moveTo>
                  <a:pt x="6354879" y="5607353"/>
                </a:moveTo>
                <a:cubicBezTo>
                  <a:pt x="6354840" y="5610302"/>
                  <a:pt x="6353941" y="5612720"/>
                  <a:pt x="6351115" y="5616329"/>
                </a:cubicBezTo>
                <a:cubicBezTo>
                  <a:pt x="6348290" y="5619938"/>
                  <a:pt x="6345667" y="5621294"/>
                  <a:pt x="6342385" y="5619865"/>
                </a:cubicBezTo>
                <a:cubicBezTo>
                  <a:pt x="6340827" y="5619498"/>
                  <a:pt x="6338939" y="5617740"/>
                  <a:pt x="6338610" y="5616347"/>
                </a:cubicBezTo>
                <a:cubicBezTo>
                  <a:pt x="6338775" y="5617043"/>
                  <a:pt x="6339471" y="5616879"/>
                  <a:pt x="6340333" y="5617410"/>
                </a:cubicBezTo>
                <a:cubicBezTo>
                  <a:pt x="6342056" y="5618472"/>
                  <a:pt x="6347428" y="5619407"/>
                  <a:pt x="6351850" y="5613215"/>
                </a:cubicBezTo>
                <a:cubicBezTo>
                  <a:pt x="6353611" y="5611328"/>
                  <a:pt x="6354511" y="5608910"/>
                  <a:pt x="6354879" y="5607353"/>
                </a:cubicBezTo>
                <a:close/>
                <a:moveTo>
                  <a:pt x="6344172" y="5602534"/>
                </a:moveTo>
                <a:cubicBezTo>
                  <a:pt x="6344869" y="5602370"/>
                  <a:pt x="6345896" y="5603597"/>
                  <a:pt x="6345528" y="5605154"/>
                </a:cubicBezTo>
                <a:cubicBezTo>
                  <a:pt x="6345528" y="5605154"/>
                  <a:pt x="6345528" y="5605154"/>
                  <a:pt x="6344831" y="5605319"/>
                </a:cubicBezTo>
                <a:cubicBezTo>
                  <a:pt x="6342576" y="5605117"/>
                  <a:pt x="6338724" y="5607499"/>
                  <a:pt x="6337128" y="5610082"/>
                </a:cubicBezTo>
                <a:cubicBezTo>
                  <a:pt x="6337128" y="5610082"/>
                  <a:pt x="6337128" y="5610082"/>
                  <a:pt x="6336963" y="5609386"/>
                </a:cubicBezTo>
                <a:cubicBezTo>
                  <a:pt x="6337533" y="5605575"/>
                  <a:pt x="6341220" y="5602498"/>
                  <a:pt x="6344172" y="5602534"/>
                </a:cubicBezTo>
                <a:close/>
                <a:moveTo>
                  <a:pt x="6347239" y="5593723"/>
                </a:moveTo>
                <a:cubicBezTo>
                  <a:pt x="6350520" y="5595152"/>
                  <a:pt x="6352408" y="5596910"/>
                  <a:pt x="6352902" y="5598999"/>
                </a:cubicBezTo>
                <a:cubicBezTo>
                  <a:pt x="6351876" y="5597771"/>
                  <a:pt x="6351014" y="5597240"/>
                  <a:pt x="6349291" y="5596178"/>
                </a:cubicBezTo>
                <a:cubicBezTo>
                  <a:pt x="6339447" y="5591891"/>
                  <a:pt x="6291502" y="5619406"/>
                  <a:pt x="6270406" y="5639099"/>
                </a:cubicBezTo>
                <a:cubicBezTo>
                  <a:pt x="6269544" y="5638567"/>
                  <a:pt x="6269380" y="5637871"/>
                  <a:pt x="6268683" y="5638036"/>
                </a:cubicBezTo>
                <a:cubicBezTo>
                  <a:pt x="6289450" y="5616951"/>
                  <a:pt x="6338256" y="5589967"/>
                  <a:pt x="6347239" y="5593723"/>
                </a:cubicBezTo>
                <a:close/>
                <a:moveTo>
                  <a:pt x="6182660" y="5490597"/>
                </a:moveTo>
                <a:cubicBezTo>
                  <a:pt x="6176724" y="5489612"/>
                  <a:pt x="6172090" y="5498795"/>
                  <a:pt x="6164424" y="5520824"/>
                </a:cubicBezTo>
                <a:cubicBezTo>
                  <a:pt x="6149789" y="5564718"/>
                  <a:pt x="6118796" y="5611011"/>
                  <a:pt x="6156869" y="5635084"/>
                </a:cubicBezTo>
                <a:cubicBezTo>
                  <a:pt x="6147392" y="5629240"/>
                  <a:pt x="6116236" y="5634405"/>
                  <a:pt x="6122862" y="5659302"/>
                </a:cubicBezTo>
                <a:cubicBezTo>
                  <a:pt x="6105694" y="5670714"/>
                  <a:pt x="6113333" y="5684344"/>
                  <a:pt x="6123799" y="5694365"/>
                </a:cubicBezTo>
                <a:cubicBezTo>
                  <a:pt x="6110647" y="5704093"/>
                  <a:pt x="6130095" y="5717870"/>
                  <a:pt x="6130095" y="5717870"/>
                </a:cubicBezTo>
                <a:cubicBezTo>
                  <a:pt x="6130095" y="5717870"/>
                  <a:pt x="6052629" y="5745018"/>
                  <a:pt x="6090259" y="5776547"/>
                </a:cubicBezTo>
                <a:cubicBezTo>
                  <a:pt x="6106958" y="5788034"/>
                  <a:pt x="6105350" y="5737691"/>
                  <a:pt x="6132489" y="5734211"/>
                </a:cubicBezTo>
                <a:cubicBezTo>
                  <a:pt x="6127535" y="5741264"/>
                  <a:pt x="6130943" y="5746339"/>
                  <a:pt x="6137139" y="5750754"/>
                </a:cubicBezTo>
                <a:cubicBezTo>
                  <a:pt x="6141611" y="5754106"/>
                  <a:pt x="6181067" y="5724924"/>
                  <a:pt x="6208308" y="5700102"/>
                </a:cubicBezTo>
                <a:cubicBezTo>
                  <a:pt x="6188719" y="5751048"/>
                  <a:pt x="6208471" y="5781661"/>
                  <a:pt x="6217036" y="5777429"/>
                </a:cubicBezTo>
                <a:cubicBezTo>
                  <a:pt x="6225766" y="5773894"/>
                  <a:pt x="6202822" y="5708016"/>
                  <a:pt x="6220852" y="5697134"/>
                </a:cubicBezTo>
                <a:cubicBezTo>
                  <a:pt x="6237082" y="5691089"/>
                  <a:pt x="6254923" y="5654523"/>
                  <a:pt x="6254923" y="5654523"/>
                </a:cubicBezTo>
                <a:cubicBezTo>
                  <a:pt x="6256975" y="5656978"/>
                  <a:pt x="6260954" y="5658242"/>
                  <a:pt x="6264438" y="5657418"/>
                </a:cubicBezTo>
                <a:cubicBezTo>
                  <a:pt x="6270710" y="5655934"/>
                  <a:pt x="6274435" y="5649907"/>
                  <a:pt x="6272953" y="5643642"/>
                </a:cubicBezTo>
                <a:cubicBezTo>
                  <a:pt x="6272788" y="5642946"/>
                  <a:pt x="6271762" y="5641718"/>
                  <a:pt x="6271597" y="5641022"/>
                </a:cubicBezTo>
                <a:cubicBezTo>
                  <a:pt x="6293225" y="5620468"/>
                  <a:pt x="6340106" y="5594675"/>
                  <a:pt x="6348392" y="5598596"/>
                </a:cubicBezTo>
                <a:cubicBezTo>
                  <a:pt x="6350812" y="5599493"/>
                  <a:pt x="6352699" y="5601252"/>
                  <a:pt x="6353890" y="5603176"/>
                </a:cubicBezTo>
                <a:cubicBezTo>
                  <a:pt x="6353688" y="5605429"/>
                  <a:pt x="6352256" y="5608708"/>
                  <a:pt x="6349962" y="5611456"/>
                </a:cubicBezTo>
                <a:lnTo>
                  <a:pt x="6346746" y="5612759"/>
                </a:lnTo>
                <a:lnTo>
                  <a:pt x="6349633" y="5610064"/>
                </a:lnTo>
                <a:cubicBezTo>
                  <a:pt x="6349304" y="5608672"/>
                  <a:pt x="6348974" y="5607279"/>
                  <a:pt x="6347948" y="5606052"/>
                </a:cubicBezTo>
                <a:cubicBezTo>
                  <a:pt x="6347948" y="5606052"/>
                  <a:pt x="6347783" y="5605356"/>
                  <a:pt x="6348480" y="5605191"/>
                </a:cubicBezTo>
                <a:cubicBezTo>
                  <a:pt x="6347986" y="5603102"/>
                  <a:pt x="6346630" y="5600483"/>
                  <a:pt x="6343678" y="5600446"/>
                </a:cubicBezTo>
                <a:cubicBezTo>
                  <a:pt x="6339865" y="5599878"/>
                  <a:pt x="6334949" y="5603981"/>
                  <a:pt x="6334708" y="5609184"/>
                </a:cubicBezTo>
                <a:cubicBezTo>
                  <a:pt x="6334340" y="5610741"/>
                  <a:pt x="6334670" y="5612134"/>
                  <a:pt x="6335861" y="5614057"/>
                </a:cubicBezTo>
                <a:cubicBezTo>
                  <a:pt x="6335126" y="5617172"/>
                  <a:pt x="6338204" y="5620854"/>
                  <a:pt x="6341486" y="5622283"/>
                </a:cubicBezTo>
                <a:cubicBezTo>
                  <a:pt x="6343209" y="5623346"/>
                  <a:pt x="6348581" y="5624280"/>
                  <a:pt x="6353003" y="5618088"/>
                </a:cubicBezTo>
                <a:cubicBezTo>
                  <a:pt x="6356893" y="5612757"/>
                  <a:pt x="6358160" y="5608782"/>
                  <a:pt x="6357172" y="5604605"/>
                </a:cubicBezTo>
                <a:cubicBezTo>
                  <a:pt x="6357007" y="5603909"/>
                  <a:pt x="6356843" y="5603213"/>
                  <a:pt x="6356678" y="5602516"/>
                </a:cubicBezTo>
                <a:cubicBezTo>
                  <a:pt x="6356513" y="5601820"/>
                  <a:pt x="6356348" y="5601124"/>
                  <a:pt x="6356019" y="5599732"/>
                </a:cubicBezTo>
                <a:cubicBezTo>
                  <a:pt x="6355196" y="5596251"/>
                  <a:pt x="6352446" y="5593961"/>
                  <a:pt x="6348138" y="5591305"/>
                </a:cubicBezTo>
                <a:cubicBezTo>
                  <a:pt x="6338294" y="5587017"/>
                  <a:pt x="6287195" y="5616749"/>
                  <a:pt x="6266795" y="5636277"/>
                </a:cubicBezTo>
                <a:cubicBezTo>
                  <a:pt x="6264375" y="5635380"/>
                  <a:pt x="6262120" y="5635178"/>
                  <a:pt x="6259332" y="5635837"/>
                </a:cubicBezTo>
                <a:cubicBezTo>
                  <a:pt x="6254454" y="5636991"/>
                  <a:pt x="6251097" y="5641461"/>
                  <a:pt x="6250691" y="5645968"/>
                </a:cubicBezTo>
                <a:cubicBezTo>
                  <a:pt x="6250691" y="5645968"/>
                  <a:pt x="6247372" y="5647488"/>
                  <a:pt x="6244217" y="5649705"/>
                </a:cubicBezTo>
                <a:cubicBezTo>
                  <a:pt x="6243786" y="5629224"/>
                  <a:pt x="6242395" y="5548690"/>
                  <a:pt x="6208706" y="5521375"/>
                </a:cubicBezTo>
                <a:cubicBezTo>
                  <a:pt x="6195834" y="5502734"/>
                  <a:pt x="6188596" y="5491582"/>
                  <a:pt x="6182660" y="5490597"/>
                </a:cubicBezTo>
                <a:close/>
                <a:moveTo>
                  <a:pt x="6157146" y="5183411"/>
                </a:moveTo>
                <a:cubicBezTo>
                  <a:pt x="6155818" y="5188719"/>
                  <a:pt x="6153161" y="5192700"/>
                  <a:pt x="6146520" y="5198008"/>
                </a:cubicBezTo>
                <a:cubicBezTo>
                  <a:pt x="6139878" y="5203316"/>
                  <a:pt x="6134565" y="5204642"/>
                  <a:pt x="6129252" y="5200662"/>
                </a:cubicBezTo>
                <a:cubicBezTo>
                  <a:pt x="6126595" y="5199335"/>
                  <a:pt x="6123939" y="5195354"/>
                  <a:pt x="6123939" y="5192700"/>
                </a:cubicBezTo>
                <a:cubicBezTo>
                  <a:pt x="6123939" y="5194027"/>
                  <a:pt x="6125267" y="5194027"/>
                  <a:pt x="6126595" y="5195354"/>
                </a:cubicBezTo>
                <a:cubicBezTo>
                  <a:pt x="6129252" y="5198008"/>
                  <a:pt x="6138550" y="5201989"/>
                  <a:pt x="6149176" y="5192700"/>
                </a:cubicBezTo>
                <a:cubicBezTo>
                  <a:pt x="6153161" y="5190046"/>
                  <a:pt x="6155818" y="5186065"/>
                  <a:pt x="6157146" y="5183411"/>
                </a:cubicBezTo>
                <a:close/>
                <a:moveTo>
                  <a:pt x="6139878" y="5170142"/>
                </a:moveTo>
                <a:cubicBezTo>
                  <a:pt x="6141207" y="5170142"/>
                  <a:pt x="6142535" y="5172796"/>
                  <a:pt x="6141207" y="5175450"/>
                </a:cubicBezTo>
                <a:cubicBezTo>
                  <a:pt x="6141207" y="5175450"/>
                  <a:pt x="6141207" y="5175450"/>
                  <a:pt x="6139878" y="5175450"/>
                </a:cubicBezTo>
                <a:cubicBezTo>
                  <a:pt x="6135893" y="5174123"/>
                  <a:pt x="6127924" y="5176777"/>
                  <a:pt x="6123939" y="5180758"/>
                </a:cubicBezTo>
                <a:cubicBezTo>
                  <a:pt x="6123939" y="5180758"/>
                  <a:pt x="6123939" y="5180758"/>
                  <a:pt x="6123939" y="5179431"/>
                </a:cubicBezTo>
                <a:cubicBezTo>
                  <a:pt x="6126595" y="5172796"/>
                  <a:pt x="6134565" y="5168815"/>
                  <a:pt x="6139878" y="5170142"/>
                </a:cubicBezTo>
                <a:close/>
                <a:moveTo>
                  <a:pt x="6124437" y="5154219"/>
                </a:moveTo>
                <a:cubicBezTo>
                  <a:pt x="6136558" y="5152643"/>
                  <a:pt x="6145523" y="5152892"/>
                  <a:pt x="6149176" y="5155546"/>
                </a:cubicBezTo>
                <a:cubicBezTo>
                  <a:pt x="6154490" y="5159526"/>
                  <a:pt x="6157146" y="5163507"/>
                  <a:pt x="6157146" y="5167488"/>
                </a:cubicBezTo>
                <a:cubicBezTo>
                  <a:pt x="6155818" y="5164834"/>
                  <a:pt x="6154490" y="5163507"/>
                  <a:pt x="6151833" y="5160853"/>
                </a:cubicBezTo>
                <a:cubicBezTo>
                  <a:pt x="6135893" y="5148911"/>
                  <a:pt x="6037600" y="5178104"/>
                  <a:pt x="5991110" y="5204642"/>
                </a:cubicBezTo>
                <a:cubicBezTo>
                  <a:pt x="5989782" y="5203316"/>
                  <a:pt x="5989782" y="5201989"/>
                  <a:pt x="5988453" y="5201989"/>
                </a:cubicBezTo>
                <a:cubicBezTo>
                  <a:pt x="6023321" y="5180094"/>
                  <a:pt x="6088075" y="5158946"/>
                  <a:pt x="6124437" y="5154219"/>
                </a:cubicBezTo>
                <a:close/>
                <a:moveTo>
                  <a:pt x="5896137" y="4899114"/>
                </a:moveTo>
                <a:cubicBezTo>
                  <a:pt x="5885843" y="4894802"/>
                  <a:pt x="5873556" y="4909398"/>
                  <a:pt x="5850311" y="4945889"/>
                </a:cubicBezTo>
                <a:cubicBezTo>
                  <a:pt x="5805149" y="5018871"/>
                  <a:pt x="5729437" y="5089199"/>
                  <a:pt x="5787882" y="5148911"/>
                </a:cubicBezTo>
                <a:cubicBezTo>
                  <a:pt x="5773270" y="5134315"/>
                  <a:pt x="5714826" y="5130334"/>
                  <a:pt x="5716154" y="5178104"/>
                </a:cubicBezTo>
                <a:cubicBezTo>
                  <a:pt x="5680290" y="5191373"/>
                  <a:pt x="5688260" y="5219239"/>
                  <a:pt x="5702871" y="5241797"/>
                </a:cubicBezTo>
                <a:cubicBezTo>
                  <a:pt x="5674977" y="5253739"/>
                  <a:pt x="5704199" y="5286913"/>
                  <a:pt x="5704199" y="5286913"/>
                </a:cubicBezTo>
                <a:cubicBezTo>
                  <a:pt x="5704199" y="5286913"/>
                  <a:pt x="5552774" y="5302836"/>
                  <a:pt x="5607234" y="5375818"/>
                </a:cubicBezTo>
                <a:cubicBezTo>
                  <a:pt x="5632472" y="5403684"/>
                  <a:pt x="5651068" y="5312125"/>
                  <a:pt x="5701543" y="5317432"/>
                </a:cubicBezTo>
                <a:cubicBezTo>
                  <a:pt x="5689588" y="5328048"/>
                  <a:pt x="5693573" y="5338664"/>
                  <a:pt x="5702871" y="5349279"/>
                </a:cubicBezTo>
                <a:cubicBezTo>
                  <a:pt x="5709512" y="5357241"/>
                  <a:pt x="5793195" y="5321413"/>
                  <a:pt x="5852968" y="5288240"/>
                </a:cubicBezTo>
                <a:cubicBezTo>
                  <a:pt x="5795852" y="5371837"/>
                  <a:pt x="5818432" y="5435530"/>
                  <a:pt x="5835700" y="5431549"/>
                </a:cubicBezTo>
                <a:cubicBezTo>
                  <a:pt x="5852968" y="5428896"/>
                  <a:pt x="5839685" y="5300182"/>
                  <a:pt x="5876877" y="5288240"/>
                </a:cubicBezTo>
                <a:cubicBezTo>
                  <a:pt x="5908756" y="5284259"/>
                  <a:pt x="5956574" y="5225874"/>
                  <a:pt x="5956574" y="5225874"/>
                </a:cubicBezTo>
                <a:cubicBezTo>
                  <a:pt x="5959231" y="5231181"/>
                  <a:pt x="5965872" y="5235162"/>
                  <a:pt x="5972514" y="5235162"/>
                </a:cubicBezTo>
                <a:cubicBezTo>
                  <a:pt x="5984468" y="5235162"/>
                  <a:pt x="5993766" y="5225874"/>
                  <a:pt x="5993766" y="5213931"/>
                </a:cubicBezTo>
                <a:cubicBezTo>
                  <a:pt x="5993766" y="5212604"/>
                  <a:pt x="5992438" y="5209950"/>
                  <a:pt x="5992438" y="5208623"/>
                </a:cubicBezTo>
                <a:cubicBezTo>
                  <a:pt x="6040257" y="5180758"/>
                  <a:pt x="6135893" y="5154219"/>
                  <a:pt x="6149176" y="5164834"/>
                </a:cubicBezTo>
                <a:cubicBezTo>
                  <a:pt x="6153161" y="5167488"/>
                  <a:pt x="6155818" y="5171469"/>
                  <a:pt x="6157146" y="5175450"/>
                </a:cubicBezTo>
                <a:cubicBezTo>
                  <a:pt x="6155818" y="5179431"/>
                  <a:pt x="6151833" y="5184738"/>
                  <a:pt x="6146520" y="5188719"/>
                </a:cubicBezTo>
                <a:cubicBezTo>
                  <a:pt x="6139878" y="5194027"/>
                  <a:pt x="6134565" y="5195354"/>
                  <a:pt x="6129252" y="5191373"/>
                </a:cubicBezTo>
                <a:cubicBezTo>
                  <a:pt x="6126595" y="5190046"/>
                  <a:pt x="6125267" y="5188719"/>
                  <a:pt x="6125267" y="5187392"/>
                </a:cubicBezTo>
                <a:cubicBezTo>
                  <a:pt x="6127924" y="5182084"/>
                  <a:pt x="6133237" y="5178104"/>
                  <a:pt x="6138550" y="5179431"/>
                </a:cubicBezTo>
                <a:lnTo>
                  <a:pt x="6137222" y="5182084"/>
                </a:lnTo>
                <a:cubicBezTo>
                  <a:pt x="6138550" y="5183411"/>
                  <a:pt x="6139878" y="5182084"/>
                  <a:pt x="6141207" y="5182084"/>
                </a:cubicBezTo>
                <a:cubicBezTo>
                  <a:pt x="6142535" y="5183411"/>
                  <a:pt x="6142535" y="5183411"/>
                  <a:pt x="6141207" y="5184738"/>
                </a:cubicBezTo>
                <a:cubicBezTo>
                  <a:pt x="6141207" y="5186065"/>
                  <a:pt x="6141207" y="5187392"/>
                  <a:pt x="6138550" y="5187392"/>
                </a:cubicBezTo>
                <a:lnTo>
                  <a:pt x="6137222" y="5191373"/>
                </a:lnTo>
                <a:cubicBezTo>
                  <a:pt x="6141207" y="5192700"/>
                  <a:pt x="6145191" y="5190046"/>
                  <a:pt x="6146520" y="5186065"/>
                </a:cubicBezTo>
                <a:cubicBezTo>
                  <a:pt x="6146520" y="5183411"/>
                  <a:pt x="6146520" y="5180758"/>
                  <a:pt x="6145191" y="5178104"/>
                </a:cubicBezTo>
                <a:cubicBezTo>
                  <a:pt x="6145191" y="5178104"/>
                  <a:pt x="6145191" y="5176777"/>
                  <a:pt x="6146520" y="5176777"/>
                </a:cubicBezTo>
                <a:cubicBezTo>
                  <a:pt x="6146520" y="5172796"/>
                  <a:pt x="6145191" y="5167488"/>
                  <a:pt x="6139878" y="5166161"/>
                </a:cubicBezTo>
                <a:cubicBezTo>
                  <a:pt x="6133237" y="5163507"/>
                  <a:pt x="6122611" y="5168815"/>
                  <a:pt x="6119954" y="5178104"/>
                </a:cubicBezTo>
                <a:cubicBezTo>
                  <a:pt x="6118626" y="5180758"/>
                  <a:pt x="6118626" y="5183411"/>
                  <a:pt x="6119954" y="5187392"/>
                </a:cubicBezTo>
                <a:cubicBezTo>
                  <a:pt x="6117297" y="5192700"/>
                  <a:pt x="6121282" y="5200662"/>
                  <a:pt x="6126595" y="5204642"/>
                </a:cubicBezTo>
                <a:cubicBezTo>
                  <a:pt x="6129252" y="5207296"/>
                  <a:pt x="6138550" y="5211277"/>
                  <a:pt x="6149176" y="5201989"/>
                </a:cubicBezTo>
                <a:cubicBezTo>
                  <a:pt x="6158474" y="5194027"/>
                  <a:pt x="6162459" y="5187392"/>
                  <a:pt x="6162459" y="5179431"/>
                </a:cubicBezTo>
                <a:cubicBezTo>
                  <a:pt x="6162459" y="5178104"/>
                  <a:pt x="6162459" y="5176777"/>
                  <a:pt x="6162459" y="5175450"/>
                </a:cubicBezTo>
                <a:cubicBezTo>
                  <a:pt x="6162459" y="5174123"/>
                  <a:pt x="6162459" y="5172796"/>
                  <a:pt x="6162459" y="5170142"/>
                </a:cubicBezTo>
                <a:cubicBezTo>
                  <a:pt x="6162459" y="5163507"/>
                  <a:pt x="6158474" y="5158200"/>
                  <a:pt x="6151833" y="5151565"/>
                </a:cubicBezTo>
                <a:cubicBezTo>
                  <a:pt x="6135893" y="5139622"/>
                  <a:pt x="6030959" y="5171469"/>
                  <a:pt x="5985797" y="5198008"/>
                </a:cubicBezTo>
                <a:cubicBezTo>
                  <a:pt x="5981812" y="5195354"/>
                  <a:pt x="5977827" y="5194027"/>
                  <a:pt x="5972514" y="5194027"/>
                </a:cubicBezTo>
                <a:cubicBezTo>
                  <a:pt x="5963216" y="5194027"/>
                  <a:pt x="5955246" y="5200662"/>
                  <a:pt x="5952589" y="5208623"/>
                </a:cubicBezTo>
                <a:cubicBezTo>
                  <a:pt x="5952589" y="5208623"/>
                  <a:pt x="5945948" y="5209950"/>
                  <a:pt x="5939307" y="5212604"/>
                </a:cubicBezTo>
                <a:cubicBezTo>
                  <a:pt x="5947276" y="5175450"/>
                  <a:pt x="5979155" y="5029486"/>
                  <a:pt x="5930009" y="4965793"/>
                </a:cubicBezTo>
                <a:cubicBezTo>
                  <a:pt x="5914734" y="4926649"/>
                  <a:pt x="5906432" y="4903427"/>
                  <a:pt x="5896137" y="489911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63500" algn="ctr" rotWithShape="0">
              <a:prstClr val="black">
                <a:alpha val="1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55A0E-34A8-4B08-A259-1BDD5A560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F09A5-9170-4C51-973A-1C367A9625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55A0E-34A8-4B08-A259-1BDD5A560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F09A5-9170-4C51-973A-1C367A9625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55A0E-34A8-4B08-A259-1BDD5A560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F09A5-9170-4C51-973A-1C367A9625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55A0E-34A8-4B08-A259-1BDD5A560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F09A5-9170-4C51-973A-1C367A9625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55A0E-34A8-4B08-A259-1BDD5A560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F09A5-9170-4C51-973A-1C367A9625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55A0E-34A8-4B08-A259-1BDD5A560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F09A5-9170-4C51-973A-1C367A9625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55A0E-34A8-4B08-A259-1BDD5A560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F09A5-9170-4C51-973A-1C367A9625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55A0E-34A8-4B08-A259-1BDD5A560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F09A5-9170-4C51-973A-1C367A9625C2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55A0E-34A8-4B08-A259-1BDD5A560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F09A5-9170-4C51-973A-1C367A9625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55A0E-34A8-4B08-A259-1BDD5A560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F09A5-9170-4C51-973A-1C367A9625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55A0E-34A8-4B08-A259-1BDD5A560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F09A5-9170-4C51-973A-1C367A9625C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Relationship Id="rId3" Type="http://schemas.microsoft.com/office/2007/relationships/hdphoto" Target="../media/image28.wdp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microsoft.com/office/2007/relationships/hdphoto" Target="../media/image11.wdp"/><Relationship Id="rId2" Type="http://schemas.openxmlformats.org/officeDocument/2006/relationships/image" Target="../media/image1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microsoft.com/office/2007/relationships/hdphoto" Target="../media/image8.wdp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microsoft.com/office/2007/relationships/hdphoto" Target="../media/image8.wdp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12"/>
            <a:ext cx="2700000" cy="648000"/>
          </a:xfrm>
          <a:prstGeom prst="rect">
            <a:avLst/>
          </a:prstGeom>
          <a:solidFill>
            <a:srgbClr val="F9E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3345" y="154735"/>
            <a:ext cx="931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chemeClr val="tx1">
                    <a:lumMod val="75000"/>
                  </a:schemeClr>
                </a:solidFill>
                <a:latin typeface="Aharoni" panose="02010803020104030203" pitchFamily="2" charset="-79"/>
                <a:ea typeface="Open Sans" panose="020B0606030504020204" pitchFamily="34" charset="0"/>
                <a:cs typeface="Aharoni" panose="02010803020104030203" pitchFamily="2" charset="-79"/>
              </a:rPr>
              <a:t>LOGO</a:t>
            </a:r>
            <a:endParaRPr lang="en-US" altLang="zh-CN" sz="1600" spc="300" dirty="0">
              <a:solidFill>
                <a:schemeClr val="tx1">
                  <a:lumMod val="75000"/>
                </a:schemeClr>
              </a:solidFill>
              <a:latin typeface="Aharoni" panose="02010803020104030203" pitchFamily="2" charset="-79"/>
              <a:ea typeface="Open Sans" panose="020B0606030504020204" pitchFamily="34" charset="0"/>
              <a:cs typeface="Aharoni" panose="02010803020104030203" pitchFamily="2" charset="-79"/>
            </a:endParaRPr>
          </a:p>
        </p:txBody>
      </p:sp>
      <p:cxnSp>
        <p:nvCxnSpPr>
          <p:cNvPr id="52" name="Straight Connector 27"/>
          <p:cNvCxnSpPr/>
          <p:nvPr/>
        </p:nvCxnSpPr>
        <p:spPr>
          <a:xfrm>
            <a:off x="0" y="644988"/>
            <a:ext cx="12192000" cy="0"/>
          </a:xfrm>
          <a:prstGeom prst="line">
            <a:avLst/>
          </a:prstGeom>
          <a:ln w="0">
            <a:solidFill>
              <a:srgbClr val="C29F78"/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3758851" y="200902"/>
            <a:ext cx="11320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62289" y="197054"/>
            <a:ext cx="7649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PROJECTS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49135" y="197054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MARKET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51021" y="200902"/>
            <a:ext cx="8643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FINANCING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818014" y="197054"/>
            <a:ext cx="7922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STRATEGY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978683" y="644988"/>
            <a:ext cx="779462" cy="0"/>
          </a:xfrm>
          <a:prstGeom prst="line">
            <a:avLst/>
          </a:prstGeom>
          <a:ln w="12700">
            <a:solidFill>
              <a:srgbClr val="6883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60400" y="6277429"/>
            <a:ext cx="10858500" cy="0"/>
          </a:xfrm>
          <a:prstGeom prst="line">
            <a:avLst/>
          </a:prstGeom>
          <a:ln w="0">
            <a:solidFill>
              <a:srgbClr val="C29F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630784" y="1248510"/>
            <a:ext cx="62650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0">
                      <a:srgbClr val="688362"/>
                    </a:gs>
                    <a:gs pos="67000">
                      <a:srgbClr val="617858"/>
                    </a:gs>
                  </a:gsLst>
                  <a:lin ang="2700000" scaled="0"/>
                </a:gradFill>
                <a:effectLst>
                  <a:innerShdw blurRad="63500" dist="50800" dir="13500000">
                    <a:schemeClr val="tx1">
                      <a:lumMod val="75000"/>
                      <a:lumOff val="25000"/>
                      <a:alpha val="50000"/>
                    </a:schemeClr>
                  </a:innerShdw>
                </a:effectLst>
                <a:latin typeface="Modern Love" panose="04090805081005020601" pitchFamily="82" charset="0"/>
              </a:rPr>
              <a:t>BUSINESS PLAN</a:t>
            </a:r>
            <a:endParaRPr lang="zh-CN" altLang="en-US" sz="6600" dirty="0">
              <a:gradFill>
                <a:gsLst>
                  <a:gs pos="0">
                    <a:srgbClr val="688362"/>
                  </a:gs>
                  <a:gs pos="67000">
                    <a:srgbClr val="617858"/>
                  </a:gs>
                </a:gsLst>
                <a:lin ang="2700000" scaled="0"/>
              </a:gradFill>
              <a:effectLst>
                <a:innerShdw blurRad="63500" dist="50800" dir="13500000">
                  <a:schemeClr val="tx1">
                    <a:lumMod val="75000"/>
                    <a:lumOff val="25000"/>
                    <a:alpha val="50000"/>
                  </a:schemeClr>
                </a:innerShdw>
              </a:effectLst>
              <a:latin typeface="Modern Love" panose="04090805081005020601" pitchFamily="82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00381" y="2402193"/>
            <a:ext cx="56268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文艺创业计划书</a:t>
            </a:r>
            <a:endParaRPr lang="zh-CN" altLang="en-US" sz="6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278" y="3588636"/>
            <a:ext cx="914400" cy="677400"/>
          </a:xfrm>
          <a:prstGeom prst="rect">
            <a:avLst/>
          </a:prstGeom>
          <a:effectLst>
            <a:outerShdw blurRad="25400" dist="2324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150" y="2859553"/>
            <a:ext cx="1389048" cy="1029026"/>
          </a:xfrm>
          <a:prstGeom prst="rect">
            <a:avLst/>
          </a:prstGeom>
          <a:effectLst>
            <a:outerShdw blurRad="38100" dist="2324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216" y="1297195"/>
            <a:ext cx="4848524" cy="5862566"/>
          </a:xfrm>
          <a:prstGeom prst="rect">
            <a:avLst/>
          </a:prstGeom>
          <a:effectLst>
            <a:outerShdw blurRad="63500" dist="76200" dir="8100000" algn="tr" rotWithShape="0">
              <a:prstClr val="black">
                <a:alpha val="15000"/>
              </a:prstClr>
            </a:outerShdw>
          </a:effectLst>
        </p:spPr>
      </p:pic>
      <p:sp>
        <p:nvSpPr>
          <p:cNvPr id="41" name="文本框 40"/>
          <p:cNvSpPr txBox="1"/>
          <p:nvPr/>
        </p:nvSpPr>
        <p:spPr>
          <a:xfrm>
            <a:off x="729374" y="3586690"/>
            <a:ext cx="5318332" cy="760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adipisicing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, sed do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Modern Love" panose="04090805081005020601" pitchFamily="82" charset="0"/>
              <a:cs typeface="Open Sans" panose="020B0606030504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29374" y="5000967"/>
            <a:ext cx="1296000" cy="260651"/>
            <a:chOff x="660400" y="4597929"/>
            <a:chExt cx="1296000" cy="260651"/>
          </a:xfrm>
        </p:grpSpPr>
        <p:sp>
          <p:nvSpPr>
            <p:cNvPr id="43" name="矩形 42"/>
            <p:cNvSpPr/>
            <p:nvPr/>
          </p:nvSpPr>
          <p:spPr>
            <a:xfrm>
              <a:off x="660400" y="4597929"/>
              <a:ext cx="648000" cy="260651"/>
            </a:xfrm>
            <a:prstGeom prst="rect">
              <a:avLst/>
            </a:prstGeom>
            <a:solidFill>
              <a:srgbClr val="617858"/>
            </a:solidFill>
            <a:ln w="3175">
              <a:solidFill>
                <a:srgbClr val="6178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48409" y="4643616"/>
              <a:ext cx="471982" cy="1692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ctr">
                <a:defRPr/>
              </a:pPr>
              <a:r>
                <a:rPr kumimoji="0" lang="zh-CN" altLang="en-US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苏新诗古印宋简" panose="02010609000101010101" pitchFamily="49" charset="-122"/>
                  <a:ea typeface="苏新诗古印宋简" panose="02010609000101010101" pitchFamily="49" charset="-122"/>
                  <a:cs typeface="阿里巴巴普惠体 Medium" panose="00020600040101010101" pitchFamily="18" charset="-122"/>
                </a:rPr>
                <a:t>策划人</a:t>
              </a:r>
              <a:endPara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苏新诗古印宋简" panose="02010609000101010101" pitchFamily="49" charset="-122"/>
                <a:ea typeface="苏新诗古印宋简" panose="02010609000101010101" pitchFamily="49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308400" y="4597929"/>
              <a:ext cx="648000" cy="260651"/>
            </a:xfrm>
            <a:prstGeom prst="rect">
              <a:avLst/>
            </a:prstGeom>
            <a:noFill/>
            <a:ln w="3175">
              <a:solidFill>
                <a:srgbClr val="6178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449428" y="4643616"/>
              <a:ext cx="365944" cy="16891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ctr">
                <a:defRPr/>
              </a:pP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苏新诗古印宋简" panose="02010609000101010101" pitchFamily="49" charset="-122"/>
                  <a:ea typeface="苏新诗古印宋简" panose="02010609000101010101" pitchFamily="49" charset="-122"/>
                  <a:cs typeface="阿里巴巴普惠体 Medium" panose="00020600040101010101" pitchFamily="18" charset="-122"/>
                </a:rPr>
                <a:t>XX</a:t>
              </a:r>
              <a:endParaRPr kumimoji="0" lang="en-US" altLang="zh-CN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苏新诗古印宋简" panose="02010609000101010101" pitchFamily="49" charset="-122"/>
                <a:ea typeface="苏新诗古印宋简" panose="02010609000101010101" pitchFamily="49" charset="-122"/>
                <a:cs typeface="阿里巴巴普惠体 Medium" panose="00020600040101010101" pitchFamily="18" charset="-122"/>
              </a:endParaRPr>
            </a:p>
          </p:txBody>
        </p:sp>
      </p:grp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12"/>
            <a:ext cx="2700000" cy="648000"/>
          </a:xfrm>
          <a:prstGeom prst="rect">
            <a:avLst/>
          </a:prstGeom>
          <a:solidFill>
            <a:srgbClr val="F9E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3345" y="154735"/>
            <a:ext cx="931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chemeClr val="tx1">
                    <a:lumMod val="75000"/>
                  </a:schemeClr>
                </a:solidFill>
                <a:latin typeface="Aharoni" panose="02010803020104030203" pitchFamily="2" charset="-79"/>
                <a:ea typeface="Open Sans" panose="020B0606030504020204" pitchFamily="34" charset="0"/>
                <a:cs typeface="Aharoni" panose="02010803020104030203" pitchFamily="2" charset="-79"/>
              </a:rPr>
              <a:t>LOGO</a:t>
            </a:r>
            <a:endParaRPr lang="en-US" altLang="zh-CN" sz="1600" spc="300" dirty="0">
              <a:solidFill>
                <a:schemeClr val="tx1">
                  <a:lumMod val="75000"/>
                </a:schemeClr>
              </a:solidFill>
              <a:latin typeface="Aharoni" panose="02010803020104030203" pitchFamily="2" charset="-79"/>
              <a:ea typeface="Open Sans" panose="020B0606030504020204" pitchFamily="34" charset="0"/>
              <a:cs typeface="Aharoni" panose="02010803020104030203" pitchFamily="2" charset="-79"/>
            </a:endParaRPr>
          </a:p>
        </p:txBody>
      </p:sp>
      <p:cxnSp>
        <p:nvCxnSpPr>
          <p:cNvPr id="52" name="Straight Connector 27"/>
          <p:cNvCxnSpPr/>
          <p:nvPr/>
        </p:nvCxnSpPr>
        <p:spPr>
          <a:xfrm>
            <a:off x="0" y="644988"/>
            <a:ext cx="12192000" cy="0"/>
          </a:xfrm>
          <a:prstGeom prst="line">
            <a:avLst/>
          </a:prstGeom>
          <a:ln w="0">
            <a:solidFill>
              <a:srgbClr val="C29F78"/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3758851" y="200902"/>
            <a:ext cx="11320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61385" y="197054"/>
            <a:ext cx="7649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PROJECTS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49135" y="197054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MARKET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51021" y="200902"/>
            <a:ext cx="8643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FINANCING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818014" y="197054"/>
            <a:ext cx="7922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STRATEGY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754131" y="644988"/>
            <a:ext cx="779462" cy="0"/>
          </a:xfrm>
          <a:prstGeom prst="line">
            <a:avLst/>
          </a:prstGeom>
          <a:ln w="12700">
            <a:solidFill>
              <a:srgbClr val="6883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60400" y="6277429"/>
            <a:ext cx="10858500" cy="0"/>
          </a:xfrm>
          <a:prstGeom prst="line">
            <a:avLst/>
          </a:prstGeom>
          <a:ln w="0">
            <a:solidFill>
              <a:srgbClr val="C29F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630784" y="1740433"/>
            <a:ext cx="46026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0">
                      <a:srgbClr val="688362"/>
                    </a:gs>
                    <a:gs pos="67000">
                      <a:srgbClr val="617858"/>
                    </a:gs>
                  </a:gsLst>
                  <a:lin ang="2700000" scaled="0"/>
                </a:gradFill>
                <a:effectLst>
                  <a:innerShdw blurRad="63500" dist="50800" dir="13500000">
                    <a:schemeClr val="tx1">
                      <a:lumMod val="75000"/>
                      <a:lumOff val="25000"/>
                      <a:alpha val="50000"/>
                    </a:schemeClr>
                  </a:innerShdw>
                </a:effectLst>
                <a:latin typeface="Modern Love" panose="04090805081005020601" pitchFamily="82" charset="0"/>
              </a:rPr>
              <a:t>PART TWO</a:t>
            </a:r>
            <a:endParaRPr lang="zh-CN" altLang="en-US" sz="7200" dirty="0">
              <a:gradFill>
                <a:gsLst>
                  <a:gs pos="0">
                    <a:srgbClr val="688362"/>
                  </a:gs>
                  <a:gs pos="67000">
                    <a:srgbClr val="617858"/>
                  </a:gs>
                </a:gsLst>
                <a:lin ang="2700000" scaled="0"/>
              </a:gradFill>
              <a:effectLst>
                <a:innerShdw blurRad="63500" dist="50800" dir="13500000">
                  <a:schemeClr val="tx1">
                    <a:lumMod val="75000"/>
                    <a:lumOff val="25000"/>
                    <a:alpha val="50000"/>
                  </a:schemeClr>
                </a:innerShdw>
              </a:effectLst>
              <a:latin typeface="Modern Love" panose="04090805081005020601" pitchFamily="82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30784" y="2921168"/>
            <a:ext cx="32944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项目介绍</a:t>
            </a:r>
            <a:endParaRPr lang="zh-CN" altLang="en-US" sz="6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278" y="3588636"/>
            <a:ext cx="914400" cy="677400"/>
          </a:xfrm>
          <a:prstGeom prst="rect">
            <a:avLst/>
          </a:prstGeom>
          <a:effectLst>
            <a:outerShdw blurRad="25400" dist="2324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150" y="2859553"/>
            <a:ext cx="1389048" cy="1029026"/>
          </a:xfrm>
          <a:prstGeom prst="rect">
            <a:avLst/>
          </a:prstGeom>
          <a:effectLst>
            <a:outerShdw blurRad="38100" dist="2324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216" y="1297195"/>
            <a:ext cx="4848524" cy="5862566"/>
          </a:xfrm>
          <a:prstGeom prst="rect">
            <a:avLst/>
          </a:prstGeom>
          <a:effectLst>
            <a:outerShdw blurRad="63500" dist="76200" dir="8100000" algn="tr" rotWithShape="0">
              <a:prstClr val="black">
                <a:alpha val="15000"/>
              </a:prstClr>
            </a:outerShdw>
          </a:effectLst>
        </p:spPr>
      </p:pic>
      <p:sp>
        <p:nvSpPr>
          <p:cNvPr id="24" name="文本框 23"/>
          <p:cNvSpPr txBox="1"/>
          <p:nvPr/>
        </p:nvSpPr>
        <p:spPr>
          <a:xfrm>
            <a:off x="668162" y="4266036"/>
            <a:ext cx="4063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PROJECT INTRODUCTION</a:t>
            </a:r>
            <a:endParaRPr lang="en-US" altLang="zh-CN" dirty="0">
              <a:solidFill>
                <a:schemeClr val="tx1">
                  <a:lumMod val="90000"/>
                  <a:lumOff val="10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92462" y="1290743"/>
            <a:ext cx="1389374" cy="1679954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15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06"/>
          <a:stretch>
            <a:fillRect/>
          </a:stretch>
        </p:blipFill>
        <p:spPr>
          <a:xfrm flipH="1" flipV="1">
            <a:off x="5378815" y="4512080"/>
            <a:ext cx="2305722" cy="1396601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15000"/>
              </a:prst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75167" flipH="1" flipV="1">
            <a:off x="4421403" y="2108204"/>
            <a:ext cx="2305722" cy="2787950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15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58" b="21380"/>
          <a:stretch>
            <a:fillRect/>
          </a:stretch>
        </p:blipFill>
        <p:spPr>
          <a:xfrm rot="932698" flipV="1">
            <a:off x="7140740" y="3003619"/>
            <a:ext cx="1146909" cy="2191875"/>
          </a:xfrm>
          <a:prstGeom prst="rect">
            <a:avLst/>
          </a:prstGeom>
          <a:effectLst>
            <a:outerShdw blurRad="50800" dist="76200" dir="8100000" algn="tr" rotWithShape="0">
              <a:prstClr val="black">
                <a:alpha val="15000"/>
              </a:prstClr>
            </a:outerShdw>
          </a:effectLst>
        </p:spPr>
      </p:pic>
      <p:sp>
        <p:nvSpPr>
          <p:cNvPr id="13" name="矩形: 圆角 12"/>
          <p:cNvSpPr/>
          <p:nvPr/>
        </p:nvSpPr>
        <p:spPr>
          <a:xfrm>
            <a:off x="4654939" y="1864142"/>
            <a:ext cx="2880000" cy="3604569"/>
          </a:xfrm>
          <a:prstGeom prst="roundRect">
            <a:avLst>
              <a:gd name="adj" fmla="val 10717"/>
            </a:avLst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52996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项目前景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304815" y="565652"/>
            <a:ext cx="1309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Project prospect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64" b="19715"/>
          <a:stretch>
            <a:fillRect/>
          </a:stretch>
        </p:blipFill>
        <p:spPr>
          <a:xfrm rot="15061346">
            <a:off x="1500434" y="1830505"/>
            <a:ext cx="397242" cy="846878"/>
          </a:xfrm>
          <a:prstGeom prst="rect">
            <a:avLst/>
          </a:prstGeom>
        </p:spPr>
      </p:pic>
      <p:sp>
        <p:nvSpPr>
          <p:cNvPr id="10" name="流程图: 接点 9"/>
          <p:cNvSpPr/>
          <p:nvPr/>
        </p:nvSpPr>
        <p:spPr>
          <a:xfrm>
            <a:off x="1475029" y="2300627"/>
            <a:ext cx="807692" cy="807692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878248" y="3360261"/>
            <a:ext cx="2009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项目前景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3304" y="3729593"/>
            <a:ext cx="2279487" cy="1396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您的内容打在这里，或者通过复制您的文本后，在此框中选择粘贴，并选择只保留文字，您的内容打在这里，您的内容打在这里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64" b="19715"/>
          <a:stretch>
            <a:fillRect/>
          </a:stretch>
        </p:blipFill>
        <p:spPr>
          <a:xfrm rot="15061346">
            <a:off x="9791395" y="1830505"/>
            <a:ext cx="397242" cy="846878"/>
          </a:xfrm>
          <a:prstGeom prst="rect">
            <a:avLst/>
          </a:prstGeom>
        </p:spPr>
      </p:pic>
      <p:sp>
        <p:nvSpPr>
          <p:cNvPr id="56" name="流程图: 接点 55"/>
          <p:cNvSpPr/>
          <p:nvPr/>
        </p:nvSpPr>
        <p:spPr>
          <a:xfrm>
            <a:off x="9765990" y="2300627"/>
            <a:ext cx="807692" cy="807692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9169209" y="3360261"/>
            <a:ext cx="2009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项目前景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034265" y="3729593"/>
            <a:ext cx="2279487" cy="1396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您的内容打在这里，或者通过复制您的文本后，在此框中选择粘贴，并选择只保留文字，您的内容打在这里，您的内容打在这里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091200" y="3372674"/>
            <a:ext cx="2009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项目前景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956256" y="3742006"/>
            <a:ext cx="2279487" cy="1396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您的内容打在这里，或者通过复制您的文本后，在此框中选择粘贴，并选择只保留文字，您的内容打在这里，您的内容打在这里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642" b="47788" l="23152" r="63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1321" b="49155"/>
          <a:stretch>
            <a:fillRect/>
          </a:stretch>
        </p:blipFill>
        <p:spPr>
          <a:xfrm flipH="1">
            <a:off x="5687980" y="1288397"/>
            <a:ext cx="1093155" cy="854162"/>
          </a:xfrm>
          <a:prstGeom prst="rect">
            <a:avLst/>
          </a:prstGeom>
          <a:effectLst/>
        </p:spPr>
      </p:pic>
      <p:sp>
        <p:nvSpPr>
          <p:cNvPr id="64" name="流程图: 接点 63"/>
          <p:cNvSpPr/>
          <p:nvPr/>
        </p:nvSpPr>
        <p:spPr>
          <a:xfrm>
            <a:off x="5687981" y="2313040"/>
            <a:ext cx="807692" cy="807692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Google Shape;10392;p55"/>
          <p:cNvGrpSpPr/>
          <p:nvPr/>
        </p:nvGrpSpPr>
        <p:grpSpPr>
          <a:xfrm>
            <a:off x="5806633" y="2441192"/>
            <a:ext cx="570390" cy="551390"/>
            <a:chOff x="4675986" y="2745684"/>
            <a:chExt cx="381346" cy="368644"/>
          </a:xfrm>
          <a:solidFill>
            <a:schemeClr val="accent1"/>
          </a:solidFill>
        </p:grpSpPr>
        <p:sp>
          <p:nvSpPr>
            <p:cNvPr id="68" name="Google Shape;10393;p55"/>
            <p:cNvSpPr/>
            <p:nvPr/>
          </p:nvSpPr>
          <p:spPr>
            <a:xfrm>
              <a:off x="4828918" y="2895345"/>
              <a:ext cx="69226" cy="69258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1100" y="1"/>
                  </a:moveTo>
                  <a:cubicBezTo>
                    <a:pt x="535" y="1"/>
                    <a:pt x="1" y="443"/>
                    <a:pt x="1" y="1098"/>
                  </a:cubicBezTo>
                  <a:cubicBezTo>
                    <a:pt x="1" y="1705"/>
                    <a:pt x="501" y="2181"/>
                    <a:pt x="1096" y="2181"/>
                  </a:cubicBezTo>
                  <a:cubicBezTo>
                    <a:pt x="1703" y="2181"/>
                    <a:pt x="2180" y="1693"/>
                    <a:pt x="2180" y="1098"/>
                  </a:cubicBezTo>
                  <a:cubicBezTo>
                    <a:pt x="2180" y="1014"/>
                    <a:pt x="2180" y="955"/>
                    <a:pt x="2168" y="895"/>
                  </a:cubicBezTo>
                  <a:cubicBezTo>
                    <a:pt x="2146" y="819"/>
                    <a:pt x="2074" y="763"/>
                    <a:pt x="1989" y="763"/>
                  </a:cubicBezTo>
                  <a:cubicBezTo>
                    <a:pt x="1981" y="763"/>
                    <a:pt x="1973" y="763"/>
                    <a:pt x="1965" y="764"/>
                  </a:cubicBezTo>
                  <a:cubicBezTo>
                    <a:pt x="1882" y="776"/>
                    <a:pt x="1822" y="871"/>
                    <a:pt x="1834" y="955"/>
                  </a:cubicBezTo>
                  <a:cubicBezTo>
                    <a:pt x="1915" y="1442"/>
                    <a:pt x="1524" y="1834"/>
                    <a:pt x="1092" y="1834"/>
                  </a:cubicBezTo>
                  <a:cubicBezTo>
                    <a:pt x="954" y="1834"/>
                    <a:pt x="812" y="1794"/>
                    <a:pt x="679" y="1705"/>
                  </a:cubicBezTo>
                  <a:cubicBezTo>
                    <a:pt x="60" y="1288"/>
                    <a:pt x="358" y="336"/>
                    <a:pt x="1096" y="336"/>
                  </a:cubicBezTo>
                  <a:cubicBezTo>
                    <a:pt x="1251" y="336"/>
                    <a:pt x="1418" y="395"/>
                    <a:pt x="1548" y="502"/>
                  </a:cubicBezTo>
                  <a:cubicBezTo>
                    <a:pt x="1581" y="525"/>
                    <a:pt x="1615" y="536"/>
                    <a:pt x="1649" y="536"/>
                  </a:cubicBezTo>
                  <a:cubicBezTo>
                    <a:pt x="1701" y="536"/>
                    <a:pt x="1750" y="510"/>
                    <a:pt x="1787" y="466"/>
                  </a:cubicBezTo>
                  <a:cubicBezTo>
                    <a:pt x="1846" y="395"/>
                    <a:pt x="1834" y="288"/>
                    <a:pt x="1763" y="228"/>
                  </a:cubicBezTo>
                  <a:cubicBezTo>
                    <a:pt x="1558" y="72"/>
                    <a:pt x="1327" y="1"/>
                    <a:pt x="1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" name="Google Shape;10394;p55"/>
            <p:cNvSpPr/>
            <p:nvPr/>
          </p:nvSpPr>
          <p:spPr>
            <a:xfrm>
              <a:off x="4675986" y="2745684"/>
              <a:ext cx="381346" cy="368644"/>
            </a:xfrm>
            <a:custGeom>
              <a:avLst/>
              <a:gdLst/>
              <a:ahLst/>
              <a:cxnLst/>
              <a:rect l="l" t="t" r="r" b="b"/>
              <a:pathLst>
                <a:path w="12009" h="11609" extrusionOk="0">
                  <a:moveTo>
                    <a:pt x="1049" y="2188"/>
                  </a:moveTo>
                  <a:cubicBezTo>
                    <a:pt x="1173" y="2188"/>
                    <a:pt x="1299" y="2229"/>
                    <a:pt x="1411" y="2322"/>
                  </a:cubicBezTo>
                  <a:cubicBezTo>
                    <a:pt x="1650" y="2512"/>
                    <a:pt x="1697" y="2846"/>
                    <a:pt x="1531" y="3096"/>
                  </a:cubicBezTo>
                  <a:cubicBezTo>
                    <a:pt x="1413" y="3272"/>
                    <a:pt x="1231" y="3354"/>
                    <a:pt x="1049" y="3354"/>
                  </a:cubicBezTo>
                  <a:cubicBezTo>
                    <a:pt x="791" y="3354"/>
                    <a:pt x="534" y="3188"/>
                    <a:pt x="471" y="2893"/>
                  </a:cubicBezTo>
                  <a:cubicBezTo>
                    <a:pt x="401" y="2493"/>
                    <a:pt x="714" y="2188"/>
                    <a:pt x="1049" y="2188"/>
                  </a:cubicBezTo>
                  <a:close/>
                  <a:moveTo>
                    <a:pt x="4317" y="3036"/>
                  </a:moveTo>
                  <a:cubicBezTo>
                    <a:pt x="4400" y="3084"/>
                    <a:pt x="5472" y="3703"/>
                    <a:pt x="5567" y="3751"/>
                  </a:cubicBezTo>
                  <a:lnTo>
                    <a:pt x="4317" y="4465"/>
                  </a:lnTo>
                  <a:lnTo>
                    <a:pt x="4317" y="3036"/>
                  </a:lnTo>
                  <a:close/>
                  <a:moveTo>
                    <a:pt x="7496" y="3036"/>
                  </a:moveTo>
                  <a:lnTo>
                    <a:pt x="7496" y="4465"/>
                  </a:lnTo>
                  <a:lnTo>
                    <a:pt x="6245" y="3751"/>
                  </a:lnTo>
                  <a:lnTo>
                    <a:pt x="7496" y="3036"/>
                  </a:lnTo>
                  <a:close/>
                  <a:moveTo>
                    <a:pt x="9246" y="2262"/>
                  </a:moveTo>
                  <a:cubicBezTo>
                    <a:pt x="10115" y="2262"/>
                    <a:pt x="10829" y="2965"/>
                    <a:pt x="10829" y="3858"/>
                  </a:cubicBezTo>
                  <a:cubicBezTo>
                    <a:pt x="10829" y="4429"/>
                    <a:pt x="10520" y="4953"/>
                    <a:pt x="10032" y="5239"/>
                  </a:cubicBezTo>
                  <a:lnTo>
                    <a:pt x="9448" y="5572"/>
                  </a:lnTo>
                  <a:cubicBezTo>
                    <a:pt x="9270" y="5477"/>
                    <a:pt x="8055" y="4775"/>
                    <a:pt x="7841" y="4656"/>
                  </a:cubicBezTo>
                  <a:lnTo>
                    <a:pt x="7841" y="2834"/>
                  </a:lnTo>
                  <a:cubicBezTo>
                    <a:pt x="8305" y="2596"/>
                    <a:pt x="8627" y="2262"/>
                    <a:pt x="9246" y="2262"/>
                  </a:cubicBezTo>
                  <a:close/>
                  <a:moveTo>
                    <a:pt x="2565" y="2283"/>
                  </a:moveTo>
                  <a:cubicBezTo>
                    <a:pt x="2837" y="2283"/>
                    <a:pt x="3111" y="2352"/>
                    <a:pt x="3364" y="2489"/>
                  </a:cubicBezTo>
                  <a:cubicBezTo>
                    <a:pt x="3745" y="2715"/>
                    <a:pt x="3602" y="2620"/>
                    <a:pt x="3971" y="2846"/>
                  </a:cubicBezTo>
                  <a:lnTo>
                    <a:pt x="3971" y="4656"/>
                  </a:lnTo>
                  <a:lnTo>
                    <a:pt x="2352" y="5584"/>
                  </a:lnTo>
                  <a:lnTo>
                    <a:pt x="1769" y="5251"/>
                  </a:lnTo>
                  <a:cubicBezTo>
                    <a:pt x="1400" y="5049"/>
                    <a:pt x="1126" y="4703"/>
                    <a:pt x="1030" y="4287"/>
                  </a:cubicBezTo>
                  <a:cubicBezTo>
                    <a:pt x="971" y="4096"/>
                    <a:pt x="947" y="3882"/>
                    <a:pt x="983" y="3691"/>
                  </a:cubicBezTo>
                  <a:lnTo>
                    <a:pt x="983" y="3691"/>
                  </a:lnTo>
                  <a:cubicBezTo>
                    <a:pt x="1005" y="3693"/>
                    <a:pt x="1027" y="3694"/>
                    <a:pt x="1049" y="3694"/>
                  </a:cubicBezTo>
                  <a:cubicBezTo>
                    <a:pt x="1694" y="3694"/>
                    <a:pt x="2153" y="3028"/>
                    <a:pt x="1900" y="2429"/>
                  </a:cubicBezTo>
                  <a:cubicBezTo>
                    <a:pt x="2111" y="2332"/>
                    <a:pt x="2337" y="2283"/>
                    <a:pt x="2565" y="2283"/>
                  </a:cubicBezTo>
                  <a:close/>
                  <a:moveTo>
                    <a:pt x="7841" y="5060"/>
                  </a:moveTo>
                  <a:cubicBezTo>
                    <a:pt x="8008" y="5156"/>
                    <a:pt x="8960" y="5703"/>
                    <a:pt x="9127" y="5787"/>
                  </a:cubicBezTo>
                  <a:lnTo>
                    <a:pt x="7841" y="6513"/>
                  </a:lnTo>
                  <a:lnTo>
                    <a:pt x="7841" y="5060"/>
                  </a:lnTo>
                  <a:close/>
                  <a:moveTo>
                    <a:pt x="3971" y="5060"/>
                  </a:moveTo>
                  <a:lnTo>
                    <a:pt x="3971" y="6525"/>
                  </a:lnTo>
                  <a:lnTo>
                    <a:pt x="2697" y="5787"/>
                  </a:lnTo>
                  <a:lnTo>
                    <a:pt x="3971" y="5060"/>
                  </a:lnTo>
                  <a:close/>
                  <a:moveTo>
                    <a:pt x="5900" y="3965"/>
                  </a:moveTo>
                  <a:lnTo>
                    <a:pt x="7496" y="4870"/>
                  </a:lnTo>
                  <a:lnTo>
                    <a:pt x="7496" y="6715"/>
                  </a:lnTo>
                  <a:lnTo>
                    <a:pt x="5900" y="7620"/>
                  </a:lnTo>
                  <a:lnTo>
                    <a:pt x="4317" y="6715"/>
                  </a:lnTo>
                  <a:lnTo>
                    <a:pt x="4317" y="4870"/>
                  </a:lnTo>
                  <a:lnTo>
                    <a:pt x="5900" y="3965"/>
                  </a:lnTo>
                  <a:close/>
                  <a:moveTo>
                    <a:pt x="4317" y="7120"/>
                  </a:moveTo>
                  <a:lnTo>
                    <a:pt x="5567" y="7835"/>
                  </a:lnTo>
                  <a:lnTo>
                    <a:pt x="4317" y="8549"/>
                  </a:lnTo>
                  <a:lnTo>
                    <a:pt x="4317" y="7120"/>
                  </a:lnTo>
                  <a:close/>
                  <a:moveTo>
                    <a:pt x="7496" y="7108"/>
                  </a:moveTo>
                  <a:lnTo>
                    <a:pt x="7496" y="8549"/>
                  </a:lnTo>
                  <a:cubicBezTo>
                    <a:pt x="7412" y="8501"/>
                    <a:pt x="6341" y="7870"/>
                    <a:pt x="6245" y="7835"/>
                  </a:cubicBezTo>
                  <a:lnTo>
                    <a:pt x="7496" y="7108"/>
                  </a:lnTo>
                  <a:close/>
                  <a:moveTo>
                    <a:pt x="9484" y="5965"/>
                  </a:moveTo>
                  <a:lnTo>
                    <a:pt x="10055" y="6299"/>
                  </a:lnTo>
                  <a:cubicBezTo>
                    <a:pt x="10436" y="6501"/>
                    <a:pt x="10698" y="6846"/>
                    <a:pt x="10806" y="7263"/>
                  </a:cubicBezTo>
                  <a:cubicBezTo>
                    <a:pt x="10853" y="7442"/>
                    <a:pt x="10865" y="7620"/>
                    <a:pt x="10865" y="7799"/>
                  </a:cubicBezTo>
                  <a:cubicBezTo>
                    <a:pt x="10859" y="7799"/>
                    <a:pt x="10853" y="7799"/>
                    <a:pt x="10847" y="7799"/>
                  </a:cubicBezTo>
                  <a:cubicBezTo>
                    <a:pt x="10143" y="7799"/>
                    <a:pt x="9677" y="8506"/>
                    <a:pt x="9972" y="9120"/>
                  </a:cubicBezTo>
                  <a:cubicBezTo>
                    <a:pt x="9748" y="9235"/>
                    <a:pt x="9502" y="9295"/>
                    <a:pt x="9253" y="9295"/>
                  </a:cubicBezTo>
                  <a:cubicBezTo>
                    <a:pt x="8987" y="9295"/>
                    <a:pt x="8718" y="9226"/>
                    <a:pt x="8472" y="9085"/>
                  </a:cubicBezTo>
                  <a:cubicBezTo>
                    <a:pt x="8079" y="8859"/>
                    <a:pt x="8234" y="8942"/>
                    <a:pt x="7853" y="8728"/>
                  </a:cubicBezTo>
                  <a:lnTo>
                    <a:pt x="7853" y="6894"/>
                  </a:lnTo>
                  <a:lnTo>
                    <a:pt x="9484" y="5965"/>
                  </a:lnTo>
                  <a:close/>
                  <a:moveTo>
                    <a:pt x="10799" y="8158"/>
                  </a:moveTo>
                  <a:cubicBezTo>
                    <a:pt x="10910" y="8158"/>
                    <a:pt x="11021" y="8189"/>
                    <a:pt x="11115" y="8251"/>
                  </a:cubicBezTo>
                  <a:cubicBezTo>
                    <a:pt x="11568" y="8549"/>
                    <a:pt x="11413" y="9216"/>
                    <a:pt x="10913" y="9299"/>
                  </a:cubicBezTo>
                  <a:cubicBezTo>
                    <a:pt x="10869" y="9308"/>
                    <a:pt x="10827" y="9312"/>
                    <a:pt x="10786" y="9312"/>
                  </a:cubicBezTo>
                  <a:cubicBezTo>
                    <a:pt x="10343" y="9312"/>
                    <a:pt x="10056" y="8809"/>
                    <a:pt x="10317" y="8406"/>
                  </a:cubicBezTo>
                  <a:cubicBezTo>
                    <a:pt x="10429" y="8243"/>
                    <a:pt x="10614" y="8158"/>
                    <a:pt x="10799" y="8158"/>
                  </a:cubicBezTo>
                  <a:close/>
                  <a:moveTo>
                    <a:pt x="5900" y="8025"/>
                  </a:moveTo>
                  <a:cubicBezTo>
                    <a:pt x="6103" y="8144"/>
                    <a:pt x="7305" y="8823"/>
                    <a:pt x="7496" y="8930"/>
                  </a:cubicBezTo>
                  <a:lnTo>
                    <a:pt x="7496" y="9644"/>
                  </a:lnTo>
                  <a:cubicBezTo>
                    <a:pt x="7496" y="10525"/>
                    <a:pt x="6781" y="11240"/>
                    <a:pt x="5900" y="11240"/>
                  </a:cubicBezTo>
                  <a:cubicBezTo>
                    <a:pt x="5031" y="11240"/>
                    <a:pt x="4317" y="10525"/>
                    <a:pt x="4317" y="9644"/>
                  </a:cubicBezTo>
                  <a:lnTo>
                    <a:pt x="4317" y="8930"/>
                  </a:lnTo>
                  <a:lnTo>
                    <a:pt x="5900" y="8025"/>
                  </a:lnTo>
                  <a:close/>
                  <a:moveTo>
                    <a:pt x="5900" y="0"/>
                  </a:moveTo>
                  <a:cubicBezTo>
                    <a:pt x="4829" y="0"/>
                    <a:pt x="3971" y="869"/>
                    <a:pt x="3971" y="1941"/>
                  </a:cubicBezTo>
                  <a:lnTo>
                    <a:pt x="3971" y="2441"/>
                  </a:lnTo>
                  <a:cubicBezTo>
                    <a:pt x="3686" y="2274"/>
                    <a:pt x="3793" y="2334"/>
                    <a:pt x="3519" y="2191"/>
                  </a:cubicBezTo>
                  <a:cubicBezTo>
                    <a:pt x="3219" y="2016"/>
                    <a:pt x="2890" y="1933"/>
                    <a:pt x="2564" y="1933"/>
                  </a:cubicBezTo>
                  <a:cubicBezTo>
                    <a:pt x="2268" y="1933"/>
                    <a:pt x="1975" y="2001"/>
                    <a:pt x="1709" y="2131"/>
                  </a:cubicBezTo>
                  <a:cubicBezTo>
                    <a:pt x="1515" y="1930"/>
                    <a:pt x="1277" y="1842"/>
                    <a:pt x="1045" y="1842"/>
                  </a:cubicBezTo>
                  <a:cubicBezTo>
                    <a:pt x="508" y="1842"/>
                    <a:pt x="1" y="2313"/>
                    <a:pt x="126" y="2953"/>
                  </a:cubicBezTo>
                  <a:cubicBezTo>
                    <a:pt x="185" y="3251"/>
                    <a:pt x="388" y="3489"/>
                    <a:pt x="638" y="3608"/>
                  </a:cubicBezTo>
                  <a:cubicBezTo>
                    <a:pt x="530" y="4358"/>
                    <a:pt x="888" y="5156"/>
                    <a:pt x="1590" y="5549"/>
                  </a:cubicBezTo>
                  <a:cubicBezTo>
                    <a:pt x="1828" y="5691"/>
                    <a:pt x="1757" y="5644"/>
                    <a:pt x="1995" y="5787"/>
                  </a:cubicBezTo>
                  <a:lnTo>
                    <a:pt x="1590" y="6025"/>
                  </a:lnTo>
                  <a:cubicBezTo>
                    <a:pt x="995" y="6370"/>
                    <a:pt x="626" y="7025"/>
                    <a:pt x="626" y="7716"/>
                  </a:cubicBezTo>
                  <a:cubicBezTo>
                    <a:pt x="626" y="8704"/>
                    <a:pt x="1400" y="9537"/>
                    <a:pt x="2388" y="9632"/>
                  </a:cubicBezTo>
                  <a:lnTo>
                    <a:pt x="2412" y="9632"/>
                  </a:lnTo>
                  <a:cubicBezTo>
                    <a:pt x="2495" y="9632"/>
                    <a:pt x="2566" y="9573"/>
                    <a:pt x="2566" y="9478"/>
                  </a:cubicBezTo>
                  <a:cubicBezTo>
                    <a:pt x="2590" y="9394"/>
                    <a:pt x="2507" y="9299"/>
                    <a:pt x="2424" y="9299"/>
                  </a:cubicBezTo>
                  <a:cubicBezTo>
                    <a:pt x="1602" y="9228"/>
                    <a:pt x="959" y="8549"/>
                    <a:pt x="959" y="7727"/>
                  </a:cubicBezTo>
                  <a:cubicBezTo>
                    <a:pt x="959" y="7144"/>
                    <a:pt x="1281" y="6620"/>
                    <a:pt x="1769" y="6346"/>
                  </a:cubicBezTo>
                  <a:lnTo>
                    <a:pt x="2352" y="6013"/>
                  </a:lnTo>
                  <a:lnTo>
                    <a:pt x="3971" y="6942"/>
                  </a:lnTo>
                  <a:lnTo>
                    <a:pt x="3971" y="8763"/>
                  </a:lnTo>
                  <a:cubicBezTo>
                    <a:pt x="3436" y="9061"/>
                    <a:pt x="3305" y="9168"/>
                    <a:pt x="3031" y="9263"/>
                  </a:cubicBezTo>
                  <a:cubicBezTo>
                    <a:pt x="2947" y="9287"/>
                    <a:pt x="2900" y="9382"/>
                    <a:pt x="2912" y="9466"/>
                  </a:cubicBezTo>
                  <a:cubicBezTo>
                    <a:pt x="2943" y="9549"/>
                    <a:pt x="3011" y="9587"/>
                    <a:pt x="3091" y="9587"/>
                  </a:cubicBezTo>
                  <a:cubicBezTo>
                    <a:pt x="3103" y="9587"/>
                    <a:pt x="3114" y="9586"/>
                    <a:pt x="3126" y="9585"/>
                  </a:cubicBezTo>
                  <a:cubicBezTo>
                    <a:pt x="3436" y="9501"/>
                    <a:pt x="3578" y="9359"/>
                    <a:pt x="3959" y="9168"/>
                  </a:cubicBezTo>
                  <a:lnTo>
                    <a:pt x="3959" y="9680"/>
                  </a:lnTo>
                  <a:cubicBezTo>
                    <a:pt x="3959" y="10752"/>
                    <a:pt x="4817" y="11609"/>
                    <a:pt x="5888" y="11609"/>
                  </a:cubicBezTo>
                  <a:cubicBezTo>
                    <a:pt x="6960" y="11609"/>
                    <a:pt x="7829" y="10752"/>
                    <a:pt x="7829" y="9680"/>
                  </a:cubicBezTo>
                  <a:lnTo>
                    <a:pt x="7829" y="9168"/>
                  </a:lnTo>
                  <a:cubicBezTo>
                    <a:pt x="8317" y="9454"/>
                    <a:pt x="8627" y="9680"/>
                    <a:pt x="9222" y="9680"/>
                  </a:cubicBezTo>
                  <a:cubicBezTo>
                    <a:pt x="9555" y="9680"/>
                    <a:pt x="9865" y="9597"/>
                    <a:pt x="10151" y="9442"/>
                  </a:cubicBezTo>
                  <a:cubicBezTo>
                    <a:pt x="10315" y="9597"/>
                    <a:pt x="10543" y="9696"/>
                    <a:pt x="10788" y="9696"/>
                  </a:cubicBezTo>
                  <a:cubicBezTo>
                    <a:pt x="10845" y="9696"/>
                    <a:pt x="10902" y="9691"/>
                    <a:pt x="10960" y="9680"/>
                  </a:cubicBezTo>
                  <a:cubicBezTo>
                    <a:pt x="11865" y="9466"/>
                    <a:pt x="12008" y="8263"/>
                    <a:pt x="11175" y="7894"/>
                  </a:cubicBezTo>
                  <a:cubicBezTo>
                    <a:pt x="11246" y="7156"/>
                    <a:pt x="10889" y="6406"/>
                    <a:pt x="10210" y="6013"/>
                  </a:cubicBezTo>
                  <a:cubicBezTo>
                    <a:pt x="9972" y="5882"/>
                    <a:pt x="10044" y="5918"/>
                    <a:pt x="9805" y="5775"/>
                  </a:cubicBezTo>
                  <a:lnTo>
                    <a:pt x="10210" y="5537"/>
                  </a:lnTo>
                  <a:cubicBezTo>
                    <a:pt x="11127" y="5001"/>
                    <a:pt x="11460" y="3810"/>
                    <a:pt x="10925" y="2882"/>
                  </a:cubicBezTo>
                  <a:cubicBezTo>
                    <a:pt x="10579" y="2286"/>
                    <a:pt x="9924" y="1917"/>
                    <a:pt x="9246" y="1917"/>
                  </a:cubicBezTo>
                  <a:cubicBezTo>
                    <a:pt x="8531" y="1917"/>
                    <a:pt x="8139" y="2286"/>
                    <a:pt x="7841" y="2429"/>
                  </a:cubicBezTo>
                  <a:cubicBezTo>
                    <a:pt x="7829" y="2012"/>
                    <a:pt x="7865" y="1810"/>
                    <a:pt x="7793" y="1489"/>
                  </a:cubicBezTo>
                  <a:cubicBezTo>
                    <a:pt x="7783" y="1408"/>
                    <a:pt x="7704" y="1352"/>
                    <a:pt x="7629" y="1352"/>
                  </a:cubicBezTo>
                  <a:cubicBezTo>
                    <a:pt x="7616" y="1352"/>
                    <a:pt x="7603" y="1354"/>
                    <a:pt x="7591" y="1358"/>
                  </a:cubicBezTo>
                  <a:cubicBezTo>
                    <a:pt x="7496" y="1369"/>
                    <a:pt x="7436" y="1477"/>
                    <a:pt x="7448" y="1560"/>
                  </a:cubicBezTo>
                  <a:cubicBezTo>
                    <a:pt x="7507" y="1834"/>
                    <a:pt x="7484" y="1989"/>
                    <a:pt x="7496" y="2620"/>
                  </a:cubicBezTo>
                  <a:lnTo>
                    <a:pt x="5900" y="3525"/>
                  </a:lnTo>
                  <a:lnTo>
                    <a:pt x="4317" y="2620"/>
                  </a:lnTo>
                  <a:lnTo>
                    <a:pt x="4317" y="1941"/>
                  </a:lnTo>
                  <a:cubicBezTo>
                    <a:pt x="4317" y="1060"/>
                    <a:pt x="5031" y="346"/>
                    <a:pt x="5900" y="346"/>
                  </a:cubicBezTo>
                  <a:cubicBezTo>
                    <a:pt x="6424" y="346"/>
                    <a:pt x="6912" y="596"/>
                    <a:pt x="7210" y="1024"/>
                  </a:cubicBezTo>
                  <a:cubicBezTo>
                    <a:pt x="7246" y="1075"/>
                    <a:pt x="7301" y="1100"/>
                    <a:pt x="7354" y="1100"/>
                  </a:cubicBezTo>
                  <a:cubicBezTo>
                    <a:pt x="7388" y="1100"/>
                    <a:pt x="7420" y="1090"/>
                    <a:pt x="7448" y="1072"/>
                  </a:cubicBezTo>
                  <a:cubicBezTo>
                    <a:pt x="7531" y="1012"/>
                    <a:pt x="7543" y="905"/>
                    <a:pt x="7496" y="834"/>
                  </a:cubicBezTo>
                  <a:cubicBezTo>
                    <a:pt x="7138" y="310"/>
                    <a:pt x="6543" y="0"/>
                    <a:pt x="59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4" name="Google Shape;13050;p59"/>
          <p:cNvGrpSpPr/>
          <p:nvPr/>
        </p:nvGrpSpPr>
        <p:grpSpPr>
          <a:xfrm>
            <a:off x="1636809" y="2481364"/>
            <a:ext cx="399160" cy="440164"/>
            <a:chOff x="1396957" y="4287365"/>
            <a:chExt cx="301861" cy="332871"/>
          </a:xfrm>
          <a:solidFill>
            <a:schemeClr val="accent1"/>
          </a:solidFill>
        </p:grpSpPr>
        <p:sp>
          <p:nvSpPr>
            <p:cNvPr id="36" name="Google Shape;13051;p59"/>
            <p:cNvSpPr/>
            <p:nvPr/>
          </p:nvSpPr>
          <p:spPr>
            <a:xfrm>
              <a:off x="1396957" y="4287365"/>
              <a:ext cx="301861" cy="332871"/>
            </a:xfrm>
            <a:custGeom>
              <a:avLst/>
              <a:gdLst/>
              <a:ahLst/>
              <a:cxnLst/>
              <a:rect l="l" t="t" r="r" b="b"/>
              <a:pathLst>
                <a:path w="9491" h="10466" extrusionOk="0">
                  <a:moveTo>
                    <a:pt x="751" y="2417"/>
                  </a:moveTo>
                  <a:lnTo>
                    <a:pt x="930" y="2619"/>
                  </a:lnTo>
                  <a:lnTo>
                    <a:pt x="513" y="2989"/>
                  </a:lnTo>
                  <a:lnTo>
                    <a:pt x="334" y="2786"/>
                  </a:lnTo>
                  <a:lnTo>
                    <a:pt x="751" y="2417"/>
                  </a:lnTo>
                  <a:close/>
                  <a:moveTo>
                    <a:pt x="1132" y="2834"/>
                  </a:moveTo>
                  <a:lnTo>
                    <a:pt x="3394" y="5346"/>
                  </a:lnTo>
                  <a:lnTo>
                    <a:pt x="3299" y="5429"/>
                  </a:lnTo>
                  <a:lnTo>
                    <a:pt x="1037" y="2917"/>
                  </a:lnTo>
                  <a:lnTo>
                    <a:pt x="1132" y="2834"/>
                  </a:lnTo>
                  <a:close/>
                  <a:moveTo>
                    <a:pt x="811" y="3131"/>
                  </a:moveTo>
                  <a:lnTo>
                    <a:pt x="3073" y="5644"/>
                  </a:lnTo>
                  <a:lnTo>
                    <a:pt x="2989" y="5727"/>
                  </a:lnTo>
                  <a:lnTo>
                    <a:pt x="727" y="3215"/>
                  </a:lnTo>
                  <a:lnTo>
                    <a:pt x="811" y="3131"/>
                  </a:lnTo>
                  <a:close/>
                  <a:moveTo>
                    <a:pt x="3478" y="5691"/>
                  </a:moveTo>
                  <a:lnTo>
                    <a:pt x="3597" y="5989"/>
                  </a:lnTo>
                  <a:lnTo>
                    <a:pt x="3299" y="5846"/>
                  </a:lnTo>
                  <a:lnTo>
                    <a:pt x="3478" y="5691"/>
                  </a:lnTo>
                  <a:close/>
                  <a:moveTo>
                    <a:pt x="3216" y="0"/>
                  </a:moveTo>
                  <a:cubicBezTo>
                    <a:pt x="3013" y="0"/>
                    <a:pt x="2858" y="167"/>
                    <a:pt x="2858" y="357"/>
                  </a:cubicBezTo>
                  <a:lnTo>
                    <a:pt x="2858" y="4286"/>
                  </a:lnTo>
                  <a:lnTo>
                    <a:pt x="977" y="2203"/>
                  </a:lnTo>
                  <a:cubicBezTo>
                    <a:pt x="918" y="2143"/>
                    <a:pt x="846" y="2119"/>
                    <a:pt x="775" y="2096"/>
                  </a:cubicBezTo>
                  <a:cubicBezTo>
                    <a:pt x="691" y="2096"/>
                    <a:pt x="608" y="2131"/>
                    <a:pt x="549" y="2167"/>
                  </a:cubicBezTo>
                  <a:lnTo>
                    <a:pt x="132" y="2548"/>
                  </a:lnTo>
                  <a:cubicBezTo>
                    <a:pt x="13" y="2667"/>
                    <a:pt x="1" y="2858"/>
                    <a:pt x="96" y="2977"/>
                  </a:cubicBezTo>
                  <a:lnTo>
                    <a:pt x="2751" y="5917"/>
                  </a:lnTo>
                  <a:cubicBezTo>
                    <a:pt x="2775" y="5953"/>
                    <a:pt x="2811" y="5977"/>
                    <a:pt x="2858" y="6001"/>
                  </a:cubicBezTo>
                  <a:lnTo>
                    <a:pt x="2858" y="8358"/>
                  </a:lnTo>
                  <a:lnTo>
                    <a:pt x="2263" y="8358"/>
                  </a:lnTo>
                  <a:cubicBezTo>
                    <a:pt x="2168" y="8358"/>
                    <a:pt x="2108" y="8442"/>
                    <a:pt x="2108" y="8513"/>
                  </a:cubicBezTo>
                  <a:cubicBezTo>
                    <a:pt x="2108" y="8596"/>
                    <a:pt x="2180" y="8656"/>
                    <a:pt x="2263" y="8656"/>
                  </a:cubicBezTo>
                  <a:lnTo>
                    <a:pt x="6502" y="8656"/>
                  </a:lnTo>
                  <a:cubicBezTo>
                    <a:pt x="6526" y="8656"/>
                    <a:pt x="6549" y="8692"/>
                    <a:pt x="6549" y="8704"/>
                  </a:cubicBezTo>
                  <a:lnTo>
                    <a:pt x="6549" y="9013"/>
                  </a:lnTo>
                  <a:cubicBezTo>
                    <a:pt x="6549" y="9477"/>
                    <a:pt x="6752" y="9882"/>
                    <a:pt x="7097" y="10144"/>
                  </a:cubicBezTo>
                  <a:lnTo>
                    <a:pt x="1644" y="10144"/>
                  </a:lnTo>
                  <a:cubicBezTo>
                    <a:pt x="1025" y="10144"/>
                    <a:pt x="513" y="9644"/>
                    <a:pt x="513" y="9013"/>
                  </a:cubicBezTo>
                  <a:lnTo>
                    <a:pt x="513" y="8704"/>
                  </a:lnTo>
                  <a:cubicBezTo>
                    <a:pt x="513" y="8680"/>
                    <a:pt x="549" y="8656"/>
                    <a:pt x="561" y="8656"/>
                  </a:cubicBezTo>
                  <a:lnTo>
                    <a:pt x="1573" y="8656"/>
                  </a:lnTo>
                  <a:cubicBezTo>
                    <a:pt x="1668" y="8656"/>
                    <a:pt x="1727" y="8584"/>
                    <a:pt x="1727" y="8513"/>
                  </a:cubicBezTo>
                  <a:cubicBezTo>
                    <a:pt x="1727" y="8418"/>
                    <a:pt x="1644" y="8358"/>
                    <a:pt x="1573" y="8358"/>
                  </a:cubicBezTo>
                  <a:lnTo>
                    <a:pt x="561" y="8358"/>
                  </a:lnTo>
                  <a:cubicBezTo>
                    <a:pt x="370" y="8358"/>
                    <a:pt x="203" y="8525"/>
                    <a:pt x="203" y="8715"/>
                  </a:cubicBezTo>
                  <a:lnTo>
                    <a:pt x="203" y="9037"/>
                  </a:lnTo>
                  <a:cubicBezTo>
                    <a:pt x="203" y="9823"/>
                    <a:pt x="846" y="10466"/>
                    <a:pt x="1632" y="10466"/>
                  </a:cubicBezTo>
                  <a:lnTo>
                    <a:pt x="8050" y="10466"/>
                  </a:lnTo>
                  <a:cubicBezTo>
                    <a:pt x="8835" y="10466"/>
                    <a:pt x="9478" y="9823"/>
                    <a:pt x="9478" y="9037"/>
                  </a:cubicBezTo>
                  <a:lnTo>
                    <a:pt x="9478" y="4846"/>
                  </a:lnTo>
                  <a:cubicBezTo>
                    <a:pt x="9478" y="4763"/>
                    <a:pt x="9407" y="4703"/>
                    <a:pt x="9324" y="4703"/>
                  </a:cubicBezTo>
                  <a:cubicBezTo>
                    <a:pt x="9240" y="4703"/>
                    <a:pt x="9181" y="4774"/>
                    <a:pt x="9181" y="4846"/>
                  </a:cubicBezTo>
                  <a:lnTo>
                    <a:pt x="9181" y="9037"/>
                  </a:lnTo>
                  <a:cubicBezTo>
                    <a:pt x="9181" y="9656"/>
                    <a:pt x="8669" y="10168"/>
                    <a:pt x="8050" y="10168"/>
                  </a:cubicBezTo>
                  <a:lnTo>
                    <a:pt x="7978" y="10168"/>
                  </a:lnTo>
                  <a:cubicBezTo>
                    <a:pt x="7347" y="10168"/>
                    <a:pt x="6847" y="9656"/>
                    <a:pt x="6847" y="9037"/>
                  </a:cubicBezTo>
                  <a:lnTo>
                    <a:pt x="6847" y="8715"/>
                  </a:lnTo>
                  <a:cubicBezTo>
                    <a:pt x="6847" y="8525"/>
                    <a:pt x="6680" y="8358"/>
                    <a:pt x="6490" y="8358"/>
                  </a:cubicBezTo>
                  <a:lnTo>
                    <a:pt x="3156" y="8358"/>
                  </a:lnTo>
                  <a:lnTo>
                    <a:pt x="3156" y="6096"/>
                  </a:lnTo>
                  <a:lnTo>
                    <a:pt x="3585" y="6322"/>
                  </a:lnTo>
                  <a:cubicBezTo>
                    <a:pt x="3609" y="6334"/>
                    <a:pt x="3656" y="6358"/>
                    <a:pt x="3692" y="6358"/>
                  </a:cubicBezTo>
                  <a:cubicBezTo>
                    <a:pt x="3751" y="6358"/>
                    <a:pt x="3811" y="6334"/>
                    <a:pt x="3847" y="6298"/>
                  </a:cubicBezTo>
                  <a:cubicBezTo>
                    <a:pt x="3930" y="6215"/>
                    <a:pt x="3954" y="6120"/>
                    <a:pt x="3906" y="6025"/>
                  </a:cubicBezTo>
                  <a:lnTo>
                    <a:pt x="3668" y="5394"/>
                  </a:lnTo>
                  <a:lnTo>
                    <a:pt x="3668" y="5358"/>
                  </a:lnTo>
                  <a:cubicBezTo>
                    <a:pt x="3668" y="5286"/>
                    <a:pt x="3644" y="5191"/>
                    <a:pt x="3597" y="5132"/>
                  </a:cubicBezTo>
                  <a:lnTo>
                    <a:pt x="3132" y="4608"/>
                  </a:lnTo>
                  <a:lnTo>
                    <a:pt x="3132" y="345"/>
                  </a:lnTo>
                  <a:cubicBezTo>
                    <a:pt x="3132" y="310"/>
                    <a:pt x="3168" y="298"/>
                    <a:pt x="3180" y="298"/>
                  </a:cubicBezTo>
                  <a:lnTo>
                    <a:pt x="9109" y="298"/>
                  </a:lnTo>
                  <a:cubicBezTo>
                    <a:pt x="9133" y="298"/>
                    <a:pt x="9145" y="333"/>
                    <a:pt x="9145" y="345"/>
                  </a:cubicBezTo>
                  <a:lnTo>
                    <a:pt x="9145" y="2346"/>
                  </a:lnTo>
                  <a:cubicBezTo>
                    <a:pt x="9145" y="2441"/>
                    <a:pt x="9228" y="2500"/>
                    <a:pt x="9300" y="2500"/>
                  </a:cubicBezTo>
                  <a:cubicBezTo>
                    <a:pt x="9383" y="2500"/>
                    <a:pt x="9443" y="2429"/>
                    <a:pt x="9443" y="2346"/>
                  </a:cubicBezTo>
                  <a:lnTo>
                    <a:pt x="9443" y="345"/>
                  </a:lnTo>
                  <a:cubicBezTo>
                    <a:pt x="9490" y="167"/>
                    <a:pt x="9324" y="0"/>
                    <a:pt x="9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" name="Google Shape;13052;p59"/>
            <p:cNvSpPr/>
            <p:nvPr/>
          </p:nvSpPr>
          <p:spPr>
            <a:xfrm>
              <a:off x="1689309" y="4378614"/>
              <a:ext cx="9510" cy="46976"/>
            </a:xfrm>
            <a:custGeom>
              <a:avLst/>
              <a:gdLst/>
              <a:ahLst/>
              <a:cxnLst/>
              <a:rect l="l" t="t" r="r" b="b"/>
              <a:pathLst>
                <a:path w="299" h="1477" extrusionOk="0">
                  <a:moveTo>
                    <a:pt x="155" y="0"/>
                  </a:moveTo>
                  <a:cubicBezTo>
                    <a:pt x="60" y="0"/>
                    <a:pt x="1" y="84"/>
                    <a:pt x="1" y="155"/>
                  </a:cubicBezTo>
                  <a:lnTo>
                    <a:pt x="1" y="1334"/>
                  </a:lnTo>
                  <a:cubicBezTo>
                    <a:pt x="1" y="1417"/>
                    <a:pt x="72" y="1477"/>
                    <a:pt x="155" y="1477"/>
                  </a:cubicBezTo>
                  <a:cubicBezTo>
                    <a:pt x="239" y="1477"/>
                    <a:pt x="298" y="1405"/>
                    <a:pt x="298" y="1334"/>
                  </a:cubicBezTo>
                  <a:lnTo>
                    <a:pt x="298" y="155"/>
                  </a:lnTo>
                  <a:cubicBezTo>
                    <a:pt x="298" y="84"/>
                    <a:pt x="239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" name="Google Shape;13053;p59"/>
            <p:cNvSpPr/>
            <p:nvPr/>
          </p:nvSpPr>
          <p:spPr>
            <a:xfrm>
              <a:off x="1520424" y="4385420"/>
              <a:ext cx="33363" cy="32982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4" y="298"/>
                  </a:moveTo>
                  <a:cubicBezTo>
                    <a:pt x="643" y="298"/>
                    <a:pt x="739" y="406"/>
                    <a:pt x="739" y="525"/>
                  </a:cubicBezTo>
                  <a:cubicBezTo>
                    <a:pt x="739" y="644"/>
                    <a:pt x="643" y="739"/>
                    <a:pt x="524" y="739"/>
                  </a:cubicBezTo>
                  <a:cubicBezTo>
                    <a:pt x="405" y="739"/>
                    <a:pt x="298" y="644"/>
                    <a:pt x="298" y="525"/>
                  </a:cubicBezTo>
                  <a:cubicBezTo>
                    <a:pt x="298" y="406"/>
                    <a:pt x="405" y="298"/>
                    <a:pt x="524" y="298"/>
                  </a:cubicBezTo>
                  <a:close/>
                  <a:moveTo>
                    <a:pt x="524" y="1"/>
                  </a:moveTo>
                  <a:cubicBezTo>
                    <a:pt x="238" y="1"/>
                    <a:pt x="0" y="239"/>
                    <a:pt x="0" y="525"/>
                  </a:cubicBezTo>
                  <a:cubicBezTo>
                    <a:pt x="0" y="798"/>
                    <a:pt x="238" y="1037"/>
                    <a:pt x="524" y="1037"/>
                  </a:cubicBezTo>
                  <a:cubicBezTo>
                    <a:pt x="798" y="1037"/>
                    <a:pt x="1036" y="798"/>
                    <a:pt x="1036" y="525"/>
                  </a:cubicBezTo>
                  <a:cubicBezTo>
                    <a:pt x="1048" y="239"/>
                    <a:pt x="822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" name="Google Shape;13054;p59"/>
            <p:cNvSpPr/>
            <p:nvPr/>
          </p:nvSpPr>
          <p:spPr>
            <a:xfrm>
              <a:off x="1563202" y="4398683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0"/>
                  </a:moveTo>
                  <a:cubicBezTo>
                    <a:pt x="84" y="0"/>
                    <a:pt x="25" y="72"/>
                    <a:pt x="25" y="143"/>
                  </a:cubicBezTo>
                  <a:cubicBezTo>
                    <a:pt x="1" y="227"/>
                    <a:pt x="84" y="298"/>
                    <a:pt x="167" y="298"/>
                  </a:cubicBezTo>
                  <a:lnTo>
                    <a:pt x="929" y="298"/>
                  </a:lnTo>
                  <a:cubicBezTo>
                    <a:pt x="1025" y="298"/>
                    <a:pt x="1084" y="227"/>
                    <a:pt x="1084" y="143"/>
                  </a:cubicBezTo>
                  <a:cubicBezTo>
                    <a:pt x="1084" y="60"/>
                    <a:pt x="1001" y="0"/>
                    <a:pt x="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" name="Google Shape;13055;p59"/>
            <p:cNvSpPr/>
            <p:nvPr/>
          </p:nvSpPr>
          <p:spPr>
            <a:xfrm>
              <a:off x="1563965" y="4410037"/>
              <a:ext cx="92807" cy="9510"/>
            </a:xfrm>
            <a:custGeom>
              <a:avLst/>
              <a:gdLst/>
              <a:ahLst/>
              <a:cxnLst/>
              <a:rect l="l" t="t" r="r" b="b"/>
              <a:pathLst>
                <a:path w="2918" h="299" extrusionOk="0">
                  <a:moveTo>
                    <a:pt x="143" y="1"/>
                  </a:moveTo>
                  <a:cubicBezTo>
                    <a:pt x="60" y="1"/>
                    <a:pt x="1" y="72"/>
                    <a:pt x="1" y="144"/>
                  </a:cubicBezTo>
                  <a:cubicBezTo>
                    <a:pt x="1" y="239"/>
                    <a:pt x="72" y="298"/>
                    <a:pt x="143" y="298"/>
                  </a:cubicBezTo>
                  <a:lnTo>
                    <a:pt x="2763" y="298"/>
                  </a:lnTo>
                  <a:cubicBezTo>
                    <a:pt x="2858" y="298"/>
                    <a:pt x="2918" y="227"/>
                    <a:pt x="2918" y="144"/>
                  </a:cubicBezTo>
                  <a:cubicBezTo>
                    <a:pt x="2918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13056;p59"/>
            <p:cNvSpPr/>
            <p:nvPr/>
          </p:nvSpPr>
          <p:spPr>
            <a:xfrm>
              <a:off x="1563202" y="4385039"/>
              <a:ext cx="10273" cy="9510"/>
            </a:xfrm>
            <a:custGeom>
              <a:avLst/>
              <a:gdLst/>
              <a:ahLst/>
              <a:cxnLst/>
              <a:rect l="l" t="t" r="r" b="b"/>
              <a:pathLst>
                <a:path w="323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44"/>
                  </a:cubicBezTo>
                  <a:cubicBezTo>
                    <a:pt x="1" y="215"/>
                    <a:pt x="84" y="299"/>
                    <a:pt x="167" y="299"/>
                  </a:cubicBezTo>
                  <a:cubicBezTo>
                    <a:pt x="263" y="299"/>
                    <a:pt x="322" y="215"/>
                    <a:pt x="322" y="144"/>
                  </a:cubicBez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13057;p59"/>
            <p:cNvSpPr/>
            <p:nvPr/>
          </p:nvSpPr>
          <p:spPr>
            <a:xfrm>
              <a:off x="1520424" y="4436944"/>
              <a:ext cx="33363" cy="33332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4" y="298"/>
                  </a:moveTo>
                  <a:cubicBezTo>
                    <a:pt x="643" y="298"/>
                    <a:pt x="739" y="405"/>
                    <a:pt x="739" y="524"/>
                  </a:cubicBezTo>
                  <a:cubicBezTo>
                    <a:pt x="739" y="655"/>
                    <a:pt x="643" y="750"/>
                    <a:pt x="524" y="750"/>
                  </a:cubicBezTo>
                  <a:cubicBezTo>
                    <a:pt x="405" y="750"/>
                    <a:pt x="298" y="643"/>
                    <a:pt x="298" y="524"/>
                  </a:cubicBezTo>
                  <a:cubicBezTo>
                    <a:pt x="298" y="405"/>
                    <a:pt x="405" y="298"/>
                    <a:pt x="524" y="298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8"/>
                    <a:pt x="0" y="524"/>
                  </a:cubicBezTo>
                  <a:cubicBezTo>
                    <a:pt x="0" y="810"/>
                    <a:pt x="238" y="1048"/>
                    <a:pt x="524" y="1048"/>
                  </a:cubicBezTo>
                  <a:cubicBezTo>
                    <a:pt x="798" y="1048"/>
                    <a:pt x="1036" y="810"/>
                    <a:pt x="1036" y="524"/>
                  </a:cubicBezTo>
                  <a:cubicBezTo>
                    <a:pt x="1048" y="238"/>
                    <a:pt x="822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13058;p59"/>
            <p:cNvSpPr/>
            <p:nvPr/>
          </p:nvSpPr>
          <p:spPr>
            <a:xfrm>
              <a:off x="1563202" y="4450175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56"/>
                  </a:cubicBezTo>
                  <a:cubicBezTo>
                    <a:pt x="1" y="239"/>
                    <a:pt x="84" y="298"/>
                    <a:pt x="167" y="298"/>
                  </a:cubicBezTo>
                  <a:lnTo>
                    <a:pt x="929" y="298"/>
                  </a:lnTo>
                  <a:cubicBezTo>
                    <a:pt x="1025" y="298"/>
                    <a:pt x="1084" y="227"/>
                    <a:pt x="1084" y="156"/>
                  </a:cubicBezTo>
                  <a:cubicBezTo>
                    <a:pt x="1084" y="60"/>
                    <a:pt x="100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" name="Google Shape;13059;p59"/>
            <p:cNvSpPr/>
            <p:nvPr/>
          </p:nvSpPr>
          <p:spPr>
            <a:xfrm>
              <a:off x="1563965" y="4461530"/>
              <a:ext cx="92807" cy="9510"/>
            </a:xfrm>
            <a:custGeom>
              <a:avLst/>
              <a:gdLst/>
              <a:ahLst/>
              <a:cxnLst/>
              <a:rect l="l" t="t" r="r" b="b"/>
              <a:pathLst>
                <a:path w="2918" h="299" extrusionOk="0">
                  <a:moveTo>
                    <a:pt x="143" y="1"/>
                  </a:moveTo>
                  <a:cubicBezTo>
                    <a:pt x="60" y="1"/>
                    <a:pt x="1" y="72"/>
                    <a:pt x="1" y="156"/>
                  </a:cubicBezTo>
                  <a:cubicBezTo>
                    <a:pt x="1" y="239"/>
                    <a:pt x="72" y="299"/>
                    <a:pt x="143" y="299"/>
                  </a:cubicBezTo>
                  <a:lnTo>
                    <a:pt x="2763" y="299"/>
                  </a:lnTo>
                  <a:cubicBezTo>
                    <a:pt x="2858" y="299"/>
                    <a:pt x="2918" y="227"/>
                    <a:pt x="2918" y="156"/>
                  </a:cubicBezTo>
                  <a:cubicBezTo>
                    <a:pt x="2918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13060;p59"/>
            <p:cNvSpPr/>
            <p:nvPr/>
          </p:nvSpPr>
          <p:spPr>
            <a:xfrm>
              <a:off x="1563202" y="4436563"/>
              <a:ext cx="10273" cy="9478"/>
            </a:xfrm>
            <a:custGeom>
              <a:avLst/>
              <a:gdLst/>
              <a:ahLst/>
              <a:cxnLst/>
              <a:rect l="l" t="t" r="r" b="b"/>
              <a:pathLst>
                <a:path w="323" h="298" extrusionOk="0">
                  <a:moveTo>
                    <a:pt x="167" y="0"/>
                  </a:moveTo>
                  <a:cubicBezTo>
                    <a:pt x="84" y="0"/>
                    <a:pt x="25" y="72"/>
                    <a:pt x="25" y="143"/>
                  </a:cubicBezTo>
                  <a:cubicBezTo>
                    <a:pt x="1" y="226"/>
                    <a:pt x="84" y="298"/>
                    <a:pt x="167" y="298"/>
                  </a:cubicBezTo>
                  <a:cubicBezTo>
                    <a:pt x="263" y="298"/>
                    <a:pt x="322" y="226"/>
                    <a:pt x="322" y="143"/>
                  </a:cubicBezTo>
                  <a:cubicBezTo>
                    <a:pt x="322" y="60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13061;p59"/>
            <p:cNvSpPr/>
            <p:nvPr/>
          </p:nvSpPr>
          <p:spPr>
            <a:xfrm>
              <a:off x="1520424" y="4488437"/>
              <a:ext cx="33363" cy="33332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4" y="298"/>
                  </a:moveTo>
                  <a:cubicBezTo>
                    <a:pt x="643" y="298"/>
                    <a:pt x="739" y="405"/>
                    <a:pt x="739" y="524"/>
                  </a:cubicBezTo>
                  <a:cubicBezTo>
                    <a:pt x="739" y="643"/>
                    <a:pt x="643" y="750"/>
                    <a:pt x="524" y="750"/>
                  </a:cubicBezTo>
                  <a:cubicBezTo>
                    <a:pt x="405" y="750"/>
                    <a:pt x="298" y="643"/>
                    <a:pt x="298" y="524"/>
                  </a:cubicBezTo>
                  <a:cubicBezTo>
                    <a:pt x="298" y="405"/>
                    <a:pt x="405" y="298"/>
                    <a:pt x="524" y="298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8"/>
                    <a:pt x="0" y="524"/>
                  </a:cubicBezTo>
                  <a:cubicBezTo>
                    <a:pt x="0" y="810"/>
                    <a:pt x="238" y="1048"/>
                    <a:pt x="524" y="1048"/>
                  </a:cubicBezTo>
                  <a:cubicBezTo>
                    <a:pt x="798" y="1048"/>
                    <a:pt x="1036" y="810"/>
                    <a:pt x="1036" y="524"/>
                  </a:cubicBezTo>
                  <a:cubicBezTo>
                    <a:pt x="1048" y="238"/>
                    <a:pt x="822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13062;p59"/>
            <p:cNvSpPr/>
            <p:nvPr/>
          </p:nvSpPr>
          <p:spPr>
            <a:xfrm>
              <a:off x="1563202" y="4501667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1"/>
                  </a:moveTo>
                  <a:cubicBezTo>
                    <a:pt x="84" y="1"/>
                    <a:pt x="25" y="84"/>
                    <a:pt x="25" y="156"/>
                  </a:cubicBezTo>
                  <a:cubicBezTo>
                    <a:pt x="1" y="239"/>
                    <a:pt x="84" y="299"/>
                    <a:pt x="167" y="299"/>
                  </a:cubicBezTo>
                  <a:lnTo>
                    <a:pt x="929" y="299"/>
                  </a:lnTo>
                  <a:cubicBezTo>
                    <a:pt x="1025" y="299"/>
                    <a:pt x="1084" y="227"/>
                    <a:pt x="1084" y="156"/>
                  </a:cubicBezTo>
                  <a:cubicBezTo>
                    <a:pt x="1084" y="61"/>
                    <a:pt x="100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13063;p59"/>
            <p:cNvSpPr/>
            <p:nvPr/>
          </p:nvSpPr>
          <p:spPr>
            <a:xfrm>
              <a:off x="1563202" y="4513785"/>
              <a:ext cx="93570" cy="9510"/>
            </a:xfrm>
            <a:custGeom>
              <a:avLst/>
              <a:gdLst/>
              <a:ahLst/>
              <a:cxnLst/>
              <a:rect l="l" t="t" r="r" b="b"/>
              <a:pathLst>
                <a:path w="2942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44"/>
                  </a:cubicBezTo>
                  <a:cubicBezTo>
                    <a:pt x="1" y="215"/>
                    <a:pt x="84" y="299"/>
                    <a:pt x="167" y="299"/>
                  </a:cubicBezTo>
                  <a:lnTo>
                    <a:pt x="2787" y="299"/>
                  </a:lnTo>
                  <a:cubicBezTo>
                    <a:pt x="2882" y="299"/>
                    <a:pt x="2942" y="215"/>
                    <a:pt x="2942" y="144"/>
                  </a:cubicBezTo>
                  <a:cubicBezTo>
                    <a:pt x="2942" y="61"/>
                    <a:pt x="2870" y="1"/>
                    <a:pt x="2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" name="Google Shape;13064;p59"/>
            <p:cNvSpPr/>
            <p:nvPr/>
          </p:nvSpPr>
          <p:spPr>
            <a:xfrm>
              <a:off x="1563202" y="4488055"/>
              <a:ext cx="10273" cy="9478"/>
            </a:xfrm>
            <a:custGeom>
              <a:avLst/>
              <a:gdLst/>
              <a:ahLst/>
              <a:cxnLst/>
              <a:rect l="l" t="t" r="r" b="b"/>
              <a:pathLst>
                <a:path w="323" h="298" extrusionOk="0">
                  <a:moveTo>
                    <a:pt x="167" y="0"/>
                  </a:moveTo>
                  <a:cubicBezTo>
                    <a:pt x="84" y="0"/>
                    <a:pt x="25" y="72"/>
                    <a:pt x="25" y="155"/>
                  </a:cubicBezTo>
                  <a:cubicBezTo>
                    <a:pt x="1" y="227"/>
                    <a:pt x="84" y="298"/>
                    <a:pt x="167" y="298"/>
                  </a:cubicBezTo>
                  <a:cubicBezTo>
                    <a:pt x="263" y="298"/>
                    <a:pt x="322" y="227"/>
                    <a:pt x="322" y="155"/>
                  </a:cubicBezTo>
                  <a:cubicBezTo>
                    <a:pt x="322" y="60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" name="Google Shape;13065;p59"/>
            <p:cNvSpPr/>
            <p:nvPr/>
          </p:nvSpPr>
          <p:spPr>
            <a:xfrm>
              <a:off x="1522682" y="4318025"/>
              <a:ext cx="141659" cy="37912"/>
            </a:xfrm>
            <a:custGeom>
              <a:avLst/>
              <a:gdLst/>
              <a:ahLst/>
              <a:cxnLst/>
              <a:rect l="l" t="t" r="r" b="b"/>
              <a:pathLst>
                <a:path w="4454" h="1192" extrusionOk="0">
                  <a:moveTo>
                    <a:pt x="4144" y="322"/>
                  </a:moveTo>
                  <a:lnTo>
                    <a:pt x="4144" y="893"/>
                  </a:lnTo>
                  <a:lnTo>
                    <a:pt x="298" y="893"/>
                  </a:lnTo>
                  <a:lnTo>
                    <a:pt x="298" y="322"/>
                  </a:lnTo>
                  <a:close/>
                  <a:moveTo>
                    <a:pt x="156" y="0"/>
                  </a:moveTo>
                  <a:cubicBezTo>
                    <a:pt x="60" y="0"/>
                    <a:pt x="1" y="84"/>
                    <a:pt x="1" y="155"/>
                  </a:cubicBezTo>
                  <a:lnTo>
                    <a:pt x="1" y="1048"/>
                  </a:lnTo>
                  <a:cubicBezTo>
                    <a:pt x="1" y="1132"/>
                    <a:pt x="72" y="1191"/>
                    <a:pt x="156" y="1191"/>
                  </a:cubicBezTo>
                  <a:lnTo>
                    <a:pt x="4299" y="1191"/>
                  </a:lnTo>
                  <a:cubicBezTo>
                    <a:pt x="4382" y="1191"/>
                    <a:pt x="4454" y="1132"/>
                    <a:pt x="4454" y="1048"/>
                  </a:cubicBezTo>
                  <a:lnTo>
                    <a:pt x="4454" y="155"/>
                  </a:lnTo>
                  <a:cubicBezTo>
                    <a:pt x="4454" y="60"/>
                    <a:pt x="4382" y="0"/>
                    <a:pt x="4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0" name="Google Shape;13066;p59"/>
          <p:cNvGrpSpPr/>
          <p:nvPr/>
        </p:nvGrpSpPr>
        <p:grpSpPr>
          <a:xfrm>
            <a:off x="9924352" y="2489958"/>
            <a:ext cx="488506" cy="438538"/>
            <a:chOff x="1865381" y="4277506"/>
            <a:chExt cx="396131" cy="355612"/>
          </a:xfrm>
          <a:solidFill>
            <a:schemeClr val="accent1"/>
          </a:solidFill>
        </p:grpSpPr>
        <p:sp>
          <p:nvSpPr>
            <p:cNvPr id="71" name="Google Shape;13067;p59"/>
            <p:cNvSpPr/>
            <p:nvPr/>
          </p:nvSpPr>
          <p:spPr>
            <a:xfrm>
              <a:off x="1865381" y="4277506"/>
              <a:ext cx="396131" cy="355612"/>
            </a:xfrm>
            <a:custGeom>
              <a:avLst/>
              <a:gdLst/>
              <a:ahLst/>
              <a:cxnLst/>
              <a:rect l="l" t="t" r="r" b="b"/>
              <a:pathLst>
                <a:path w="12455" h="11181" extrusionOk="0">
                  <a:moveTo>
                    <a:pt x="6240" y="322"/>
                  </a:moveTo>
                  <a:cubicBezTo>
                    <a:pt x="6883" y="322"/>
                    <a:pt x="7395" y="846"/>
                    <a:pt x="7395" y="1489"/>
                  </a:cubicBezTo>
                  <a:cubicBezTo>
                    <a:pt x="7395" y="2132"/>
                    <a:pt x="6883" y="2644"/>
                    <a:pt x="6240" y="2644"/>
                  </a:cubicBezTo>
                  <a:cubicBezTo>
                    <a:pt x="5597" y="2644"/>
                    <a:pt x="5073" y="2132"/>
                    <a:pt x="5073" y="1489"/>
                  </a:cubicBezTo>
                  <a:cubicBezTo>
                    <a:pt x="5073" y="834"/>
                    <a:pt x="5597" y="322"/>
                    <a:pt x="6240" y="322"/>
                  </a:cubicBezTo>
                  <a:close/>
                  <a:moveTo>
                    <a:pt x="8621" y="3703"/>
                  </a:moveTo>
                  <a:cubicBezTo>
                    <a:pt x="8943" y="3703"/>
                    <a:pt x="9276" y="3751"/>
                    <a:pt x="9585" y="3834"/>
                  </a:cubicBezTo>
                  <a:cubicBezTo>
                    <a:pt x="9657" y="4156"/>
                    <a:pt x="9705" y="4477"/>
                    <a:pt x="9705" y="4811"/>
                  </a:cubicBezTo>
                  <a:cubicBezTo>
                    <a:pt x="9705" y="6239"/>
                    <a:pt x="8847" y="7466"/>
                    <a:pt x="7609" y="7990"/>
                  </a:cubicBezTo>
                  <a:cubicBezTo>
                    <a:pt x="7669" y="7728"/>
                    <a:pt x="7692" y="7454"/>
                    <a:pt x="7692" y="7192"/>
                  </a:cubicBezTo>
                  <a:cubicBezTo>
                    <a:pt x="7692" y="6382"/>
                    <a:pt x="7454" y="5620"/>
                    <a:pt x="7002" y="4965"/>
                  </a:cubicBezTo>
                  <a:cubicBezTo>
                    <a:pt x="6859" y="4775"/>
                    <a:pt x="6704" y="4584"/>
                    <a:pt x="6526" y="4418"/>
                  </a:cubicBezTo>
                  <a:cubicBezTo>
                    <a:pt x="7097" y="3977"/>
                    <a:pt x="7835" y="3703"/>
                    <a:pt x="8621" y="3703"/>
                  </a:cubicBezTo>
                  <a:close/>
                  <a:moveTo>
                    <a:pt x="10478" y="7918"/>
                  </a:moveTo>
                  <a:lnTo>
                    <a:pt x="10598" y="8168"/>
                  </a:lnTo>
                  <a:lnTo>
                    <a:pt x="10359" y="8168"/>
                  </a:lnTo>
                  <a:lnTo>
                    <a:pt x="10478" y="7918"/>
                  </a:lnTo>
                  <a:close/>
                  <a:moveTo>
                    <a:pt x="6240" y="4656"/>
                  </a:moveTo>
                  <a:cubicBezTo>
                    <a:pt x="6407" y="4823"/>
                    <a:pt x="6561" y="4989"/>
                    <a:pt x="6704" y="5180"/>
                  </a:cubicBezTo>
                  <a:cubicBezTo>
                    <a:pt x="7121" y="5775"/>
                    <a:pt x="7335" y="6454"/>
                    <a:pt x="7335" y="7192"/>
                  </a:cubicBezTo>
                  <a:cubicBezTo>
                    <a:pt x="7335" y="7513"/>
                    <a:pt x="7299" y="7847"/>
                    <a:pt x="7204" y="8144"/>
                  </a:cubicBezTo>
                  <a:cubicBezTo>
                    <a:pt x="6907" y="8228"/>
                    <a:pt x="6585" y="8275"/>
                    <a:pt x="6252" y="8275"/>
                  </a:cubicBezTo>
                  <a:cubicBezTo>
                    <a:pt x="5930" y="8275"/>
                    <a:pt x="5597" y="8228"/>
                    <a:pt x="5299" y="8144"/>
                  </a:cubicBezTo>
                  <a:cubicBezTo>
                    <a:pt x="5180" y="7847"/>
                    <a:pt x="5133" y="7513"/>
                    <a:pt x="5133" y="7192"/>
                  </a:cubicBezTo>
                  <a:cubicBezTo>
                    <a:pt x="5133" y="6192"/>
                    <a:pt x="5549" y="5299"/>
                    <a:pt x="6240" y="4656"/>
                  </a:cubicBezTo>
                  <a:close/>
                  <a:moveTo>
                    <a:pt x="5430" y="8561"/>
                  </a:moveTo>
                  <a:lnTo>
                    <a:pt x="5430" y="8561"/>
                  </a:lnTo>
                  <a:cubicBezTo>
                    <a:pt x="5704" y="8621"/>
                    <a:pt x="5966" y="8644"/>
                    <a:pt x="6252" y="8644"/>
                  </a:cubicBezTo>
                  <a:cubicBezTo>
                    <a:pt x="6537" y="8644"/>
                    <a:pt x="6799" y="8621"/>
                    <a:pt x="7061" y="8561"/>
                  </a:cubicBezTo>
                  <a:lnTo>
                    <a:pt x="7061" y="8561"/>
                  </a:lnTo>
                  <a:cubicBezTo>
                    <a:pt x="6847" y="8990"/>
                    <a:pt x="6585" y="9395"/>
                    <a:pt x="6240" y="9716"/>
                  </a:cubicBezTo>
                  <a:cubicBezTo>
                    <a:pt x="5895" y="9395"/>
                    <a:pt x="5609" y="9002"/>
                    <a:pt x="5430" y="8561"/>
                  </a:cubicBezTo>
                  <a:close/>
                  <a:moveTo>
                    <a:pt x="2470" y="7643"/>
                  </a:moveTo>
                  <a:cubicBezTo>
                    <a:pt x="2693" y="7643"/>
                    <a:pt x="2903" y="7736"/>
                    <a:pt x="3049" y="7882"/>
                  </a:cubicBezTo>
                  <a:cubicBezTo>
                    <a:pt x="3216" y="8049"/>
                    <a:pt x="3323" y="8263"/>
                    <a:pt x="3323" y="8502"/>
                  </a:cubicBezTo>
                  <a:cubicBezTo>
                    <a:pt x="3323" y="8692"/>
                    <a:pt x="3263" y="8859"/>
                    <a:pt x="3144" y="9002"/>
                  </a:cubicBezTo>
                  <a:cubicBezTo>
                    <a:pt x="2954" y="9275"/>
                    <a:pt x="2799" y="9549"/>
                    <a:pt x="2739" y="9847"/>
                  </a:cubicBezTo>
                  <a:lnTo>
                    <a:pt x="2192" y="9847"/>
                  </a:lnTo>
                  <a:cubicBezTo>
                    <a:pt x="2132" y="9537"/>
                    <a:pt x="2001" y="9252"/>
                    <a:pt x="1799" y="9002"/>
                  </a:cubicBezTo>
                  <a:cubicBezTo>
                    <a:pt x="1680" y="8835"/>
                    <a:pt x="1620" y="8656"/>
                    <a:pt x="1620" y="8454"/>
                  </a:cubicBezTo>
                  <a:cubicBezTo>
                    <a:pt x="1644" y="8025"/>
                    <a:pt x="2001" y="7668"/>
                    <a:pt x="2430" y="7644"/>
                  </a:cubicBezTo>
                  <a:cubicBezTo>
                    <a:pt x="2443" y="7644"/>
                    <a:pt x="2457" y="7643"/>
                    <a:pt x="2470" y="7643"/>
                  </a:cubicBezTo>
                  <a:close/>
                  <a:moveTo>
                    <a:pt x="10300" y="8525"/>
                  </a:moveTo>
                  <a:lnTo>
                    <a:pt x="10300" y="10145"/>
                  </a:lnTo>
                  <a:lnTo>
                    <a:pt x="10109" y="10145"/>
                  </a:lnTo>
                  <a:lnTo>
                    <a:pt x="10109" y="8585"/>
                  </a:lnTo>
                  <a:cubicBezTo>
                    <a:pt x="10109" y="8561"/>
                    <a:pt x="10133" y="8525"/>
                    <a:pt x="10169" y="8525"/>
                  </a:cubicBezTo>
                  <a:close/>
                  <a:moveTo>
                    <a:pt x="10788" y="8525"/>
                  </a:moveTo>
                  <a:cubicBezTo>
                    <a:pt x="10824" y="8525"/>
                    <a:pt x="10848" y="8561"/>
                    <a:pt x="10848" y="8585"/>
                  </a:cubicBezTo>
                  <a:lnTo>
                    <a:pt x="10848" y="10145"/>
                  </a:lnTo>
                  <a:lnTo>
                    <a:pt x="10657" y="10145"/>
                  </a:lnTo>
                  <a:lnTo>
                    <a:pt x="10657" y="8525"/>
                  </a:lnTo>
                  <a:close/>
                  <a:moveTo>
                    <a:pt x="2847" y="10252"/>
                  </a:moveTo>
                  <a:lnTo>
                    <a:pt x="2847" y="10323"/>
                  </a:lnTo>
                  <a:lnTo>
                    <a:pt x="2073" y="10323"/>
                  </a:lnTo>
                  <a:lnTo>
                    <a:pt x="2073" y="10252"/>
                  </a:lnTo>
                  <a:close/>
                  <a:moveTo>
                    <a:pt x="2489" y="4013"/>
                  </a:moveTo>
                  <a:lnTo>
                    <a:pt x="2489" y="4013"/>
                  </a:lnTo>
                  <a:cubicBezTo>
                    <a:pt x="2430" y="4287"/>
                    <a:pt x="2394" y="4549"/>
                    <a:pt x="2394" y="4823"/>
                  </a:cubicBezTo>
                  <a:cubicBezTo>
                    <a:pt x="2394" y="6501"/>
                    <a:pt x="3489" y="7930"/>
                    <a:pt x="4990" y="8454"/>
                  </a:cubicBezTo>
                  <a:cubicBezTo>
                    <a:pt x="5180" y="9025"/>
                    <a:pt x="5525" y="9549"/>
                    <a:pt x="5954" y="9966"/>
                  </a:cubicBezTo>
                  <a:cubicBezTo>
                    <a:pt x="5371" y="10383"/>
                    <a:pt x="4644" y="10657"/>
                    <a:pt x="3859" y="10657"/>
                  </a:cubicBezTo>
                  <a:cubicBezTo>
                    <a:pt x="3644" y="10657"/>
                    <a:pt x="3430" y="10645"/>
                    <a:pt x="3216" y="10597"/>
                  </a:cubicBezTo>
                  <a:lnTo>
                    <a:pt x="3216" y="10192"/>
                  </a:lnTo>
                  <a:cubicBezTo>
                    <a:pt x="3216" y="10085"/>
                    <a:pt x="3168" y="10002"/>
                    <a:pt x="3097" y="9942"/>
                  </a:cubicBezTo>
                  <a:cubicBezTo>
                    <a:pt x="3156" y="9680"/>
                    <a:pt x="3263" y="9454"/>
                    <a:pt x="3430" y="9240"/>
                  </a:cubicBezTo>
                  <a:cubicBezTo>
                    <a:pt x="3585" y="9025"/>
                    <a:pt x="3680" y="8775"/>
                    <a:pt x="3680" y="8513"/>
                  </a:cubicBezTo>
                  <a:cubicBezTo>
                    <a:pt x="3680" y="8180"/>
                    <a:pt x="3549" y="7871"/>
                    <a:pt x="3311" y="7632"/>
                  </a:cubicBezTo>
                  <a:cubicBezTo>
                    <a:pt x="3072" y="7416"/>
                    <a:pt x="2769" y="7298"/>
                    <a:pt x="2462" y="7298"/>
                  </a:cubicBezTo>
                  <a:cubicBezTo>
                    <a:pt x="2447" y="7298"/>
                    <a:pt x="2433" y="7298"/>
                    <a:pt x="2418" y="7299"/>
                  </a:cubicBezTo>
                  <a:cubicBezTo>
                    <a:pt x="1787" y="7335"/>
                    <a:pt x="1275" y="7835"/>
                    <a:pt x="1263" y="8466"/>
                  </a:cubicBezTo>
                  <a:cubicBezTo>
                    <a:pt x="1251" y="8752"/>
                    <a:pt x="1346" y="9025"/>
                    <a:pt x="1525" y="9252"/>
                  </a:cubicBezTo>
                  <a:cubicBezTo>
                    <a:pt x="1680" y="9466"/>
                    <a:pt x="1787" y="9704"/>
                    <a:pt x="1846" y="9954"/>
                  </a:cubicBezTo>
                  <a:lnTo>
                    <a:pt x="1799" y="10002"/>
                  </a:lnTo>
                  <a:cubicBezTo>
                    <a:pt x="906" y="9347"/>
                    <a:pt x="382" y="8311"/>
                    <a:pt x="382" y="7204"/>
                  </a:cubicBezTo>
                  <a:cubicBezTo>
                    <a:pt x="382" y="5775"/>
                    <a:pt x="1251" y="4537"/>
                    <a:pt x="2489" y="4013"/>
                  </a:cubicBezTo>
                  <a:close/>
                  <a:moveTo>
                    <a:pt x="2847" y="10680"/>
                  </a:moveTo>
                  <a:lnTo>
                    <a:pt x="2847" y="10788"/>
                  </a:lnTo>
                  <a:lnTo>
                    <a:pt x="2073" y="10788"/>
                  </a:lnTo>
                  <a:lnTo>
                    <a:pt x="2073" y="10680"/>
                  </a:lnTo>
                  <a:close/>
                  <a:moveTo>
                    <a:pt x="10848" y="10526"/>
                  </a:moveTo>
                  <a:lnTo>
                    <a:pt x="10848" y="10728"/>
                  </a:lnTo>
                  <a:cubicBezTo>
                    <a:pt x="10848" y="10764"/>
                    <a:pt x="10824" y="10788"/>
                    <a:pt x="10788" y="10788"/>
                  </a:cubicBezTo>
                  <a:lnTo>
                    <a:pt x="10169" y="10788"/>
                  </a:lnTo>
                  <a:cubicBezTo>
                    <a:pt x="10133" y="10788"/>
                    <a:pt x="10109" y="10764"/>
                    <a:pt x="10109" y="10728"/>
                  </a:cubicBezTo>
                  <a:lnTo>
                    <a:pt x="10109" y="10526"/>
                  </a:lnTo>
                  <a:close/>
                  <a:moveTo>
                    <a:pt x="6228" y="0"/>
                  </a:moveTo>
                  <a:cubicBezTo>
                    <a:pt x="5454" y="0"/>
                    <a:pt x="4823" y="584"/>
                    <a:pt x="4716" y="1310"/>
                  </a:cubicBezTo>
                  <a:cubicBezTo>
                    <a:pt x="4049" y="1596"/>
                    <a:pt x="3466" y="2072"/>
                    <a:pt x="3049" y="2667"/>
                  </a:cubicBezTo>
                  <a:cubicBezTo>
                    <a:pt x="2858" y="2941"/>
                    <a:pt x="2692" y="3263"/>
                    <a:pt x="2597" y="3584"/>
                  </a:cubicBezTo>
                  <a:cubicBezTo>
                    <a:pt x="1084" y="4108"/>
                    <a:pt x="1" y="5537"/>
                    <a:pt x="1" y="7216"/>
                  </a:cubicBezTo>
                  <a:cubicBezTo>
                    <a:pt x="1" y="8502"/>
                    <a:pt x="632" y="9692"/>
                    <a:pt x="1704" y="10407"/>
                  </a:cubicBezTo>
                  <a:lnTo>
                    <a:pt x="1704" y="10847"/>
                  </a:lnTo>
                  <a:cubicBezTo>
                    <a:pt x="1704" y="11026"/>
                    <a:pt x="1846" y="11180"/>
                    <a:pt x="2025" y="11180"/>
                  </a:cubicBezTo>
                  <a:lnTo>
                    <a:pt x="2858" y="11180"/>
                  </a:lnTo>
                  <a:cubicBezTo>
                    <a:pt x="2989" y="11180"/>
                    <a:pt x="3108" y="11097"/>
                    <a:pt x="3156" y="10978"/>
                  </a:cubicBezTo>
                  <a:cubicBezTo>
                    <a:pt x="3382" y="11026"/>
                    <a:pt x="3609" y="11038"/>
                    <a:pt x="3823" y="11038"/>
                  </a:cubicBezTo>
                  <a:cubicBezTo>
                    <a:pt x="4716" y="11038"/>
                    <a:pt x="5549" y="10728"/>
                    <a:pt x="6204" y="10204"/>
                  </a:cubicBezTo>
                  <a:cubicBezTo>
                    <a:pt x="6764" y="10645"/>
                    <a:pt x="7419" y="10919"/>
                    <a:pt x="8157" y="11014"/>
                  </a:cubicBezTo>
                  <a:lnTo>
                    <a:pt x="8169" y="11014"/>
                  </a:lnTo>
                  <a:cubicBezTo>
                    <a:pt x="8264" y="11014"/>
                    <a:pt x="8335" y="10942"/>
                    <a:pt x="8347" y="10847"/>
                  </a:cubicBezTo>
                  <a:cubicBezTo>
                    <a:pt x="8371" y="10740"/>
                    <a:pt x="8288" y="10657"/>
                    <a:pt x="8192" y="10645"/>
                  </a:cubicBezTo>
                  <a:cubicBezTo>
                    <a:pt x="7550" y="10561"/>
                    <a:pt x="6966" y="10323"/>
                    <a:pt x="6490" y="9954"/>
                  </a:cubicBezTo>
                  <a:cubicBezTo>
                    <a:pt x="6918" y="9537"/>
                    <a:pt x="7264" y="9014"/>
                    <a:pt x="7454" y="8442"/>
                  </a:cubicBezTo>
                  <a:cubicBezTo>
                    <a:pt x="8966" y="7918"/>
                    <a:pt x="10050" y="6489"/>
                    <a:pt x="10050" y="4811"/>
                  </a:cubicBezTo>
                  <a:cubicBezTo>
                    <a:pt x="10050" y="4525"/>
                    <a:pt x="10014" y="4251"/>
                    <a:pt x="9955" y="4001"/>
                  </a:cubicBezTo>
                  <a:lnTo>
                    <a:pt x="9955" y="4001"/>
                  </a:lnTo>
                  <a:cubicBezTo>
                    <a:pt x="11193" y="4537"/>
                    <a:pt x="12062" y="5763"/>
                    <a:pt x="12062" y="7192"/>
                  </a:cubicBezTo>
                  <a:cubicBezTo>
                    <a:pt x="12062" y="8037"/>
                    <a:pt x="11741" y="8859"/>
                    <a:pt x="11181" y="9490"/>
                  </a:cubicBezTo>
                  <a:lnTo>
                    <a:pt x="11181" y="8597"/>
                  </a:lnTo>
                  <a:cubicBezTo>
                    <a:pt x="11181" y="8466"/>
                    <a:pt x="11109" y="8335"/>
                    <a:pt x="11002" y="8263"/>
                  </a:cubicBezTo>
                  <a:lnTo>
                    <a:pt x="10717" y="7644"/>
                  </a:lnTo>
                  <a:cubicBezTo>
                    <a:pt x="10669" y="7549"/>
                    <a:pt x="10574" y="7466"/>
                    <a:pt x="10455" y="7466"/>
                  </a:cubicBezTo>
                  <a:cubicBezTo>
                    <a:pt x="10336" y="7466"/>
                    <a:pt x="10228" y="7525"/>
                    <a:pt x="10181" y="7644"/>
                  </a:cubicBezTo>
                  <a:lnTo>
                    <a:pt x="9895" y="8263"/>
                  </a:lnTo>
                  <a:cubicBezTo>
                    <a:pt x="9800" y="8335"/>
                    <a:pt x="9716" y="8466"/>
                    <a:pt x="9716" y="8597"/>
                  </a:cubicBezTo>
                  <a:lnTo>
                    <a:pt x="9716" y="10478"/>
                  </a:lnTo>
                  <a:cubicBezTo>
                    <a:pt x="9466" y="10561"/>
                    <a:pt x="9216" y="10621"/>
                    <a:pt x="8943" y="10645"/>
                  </a:cubicBezTo>
                  <a:cubicBezTo>
                    <a:pt x="8847" y="10657"/>
                    <a:pt x="8764" y="10740"/>
                    <a:pt x="8788" y="10835"/>
                  </a:cubicBezTo>
                  <a:cubicBezTo>
                    <a:pt x="8800" y="10919"/>
                    <a:pt x="8871" y="11002"/>
                    <a:pt x="8966" y="11002"/>
                  </a:cubicBezTo>
                  <a:lnTo>
                    <a:pt x="8978" y="11002"/>
                  </a:lnTo>
                  <a:cubicBezTo>
                    <a:pt x="9228" y="10966"/>
                    <a:pt x="9478" y="10919"/>
                    <a:pt x="9740" y="10847"/>
                  </a:cubicBezTo>
                  <a:cubicBezTo>
                    <a:pt x="9776" y="11026"/>
                    <a:pt x="9943" y="11157"/>
                    <a:pt x="10133" y="11157"/>
                  </a:cubicBezTo>
                  <a:lnTo>
                    <a:pt x="10764" y="11157"/>
                  </a:lnTo>
                  <a:cubicBezTo>
                    <a:pt x="11002" y="11157"/>
                    <a:pt x="11193" y="10966"/>
                    <a:pt x="11193" y="10728"/>
                  </a:cubicBezTo>
                  <a:lnTo>
                    <a:pt x="11193" y="10014"/>
                  </a:lnTo>
                  <a:cubicBezTo>
                    <a:pt x="12002" y="9287"/>
                    <a:pt x="12455" y="8263"/>
                    <a:pt x="12455" y="7192"/>
                  </a:cubicBezTo>
                  <a:cubicBezTo>
                    <a:pt x="12455" y="5501"/>
                    <a:pt x="11371" y="4072"/>
                    <a:pt x="9871" y="3560"/>
                  </a:cubicBezTo>
                  <a:cubicBezTo>
                    <a:pt x="9740" y="3168"/>
                    <a:pt x="9538" y="2798"/>
                    <a:pt x="9276" y="2465"/>
                  </a:cubicBezTo>
                  <a:cubicBezTo>
                    <a:pt x="9242" y="2425"/>
                    <a:pt x="9189" y="2403"/>
                    <a:pt x="9137" y="2403"/>
                  </a:cubicBezTo>
                  <a:cubicBezTo>
                    <a:pt x="9097" y="2403"/>
                    <a:pt x="9057" y="2416"/>
                    <a:pt x="9026" y="2441"/>
                  </a:cubicBezTo>
                  <a:cubicBezTo>
                    <a:pt x="8943" y="2501"/>
                    <a:pt x="8931" y="2620"/>
                    <a:pt x="8990" y="2691"/>
                  </a:cubicBezTo>
                  <a:cubicBezTo>
                    <a:pt x="9169" y="2929"/>
                    <a:pt x="9324" y="3168"/>
                    <a:pt x="9443" y="3441"/>
                  </a:cubicBezTo>
                  <a:cubicBezTo>
                    <a:pt x="9169" y="3382"/>
                    <a:pt x="8907" y="3346"/>
                    <a:pt x="8621" y="3346"/>
                  </a:cubicBezTo>
                  <a:cubicBezTo>
                    <a:pt x="7728" y="3346"/>
                    <a:pt x="6895" y="3656"/>
                    <a:pt x="6240" y="4180"/>
                  </a:cubicBezTo>
                  <a:cubicBezTo>
                    <a:pt x="5930" y="3930"/>
                    <a:pt x="5573" y="3739"/>
                    <a:pt x="5192" y="3584"/>
                  </a:cubicBezTo>
                  <a:cubicBezTo>
                    <a:pt x="5175" y="3580"/>
                    <a:pt x="5158" y="3577"/>
                    <a:pt x="5140" y="3577"/>
                  </a:cubicBezTo>
                  <a:cubicBezTo>
                    <a:pt x="5068" y="3577"/>
                    <a:pt x="4992" y="3615"/>
                    <a:pt x="4954" y="3691"/>
                  </a:cubicBezTo>
                  <a:cubicBezTo>
                    <a:pt x="4930" y="3775"/>
                    <a:pt x="4978" y="3882"/>
                    <a:pt x="5061" y="3930"/>
                  </a:cubicBezTo>
                  <a:cubicBezTo>
                    <a:pt x="5394" y="4049"/>
                    <a:pt x="5692" y="4215"/>
                    <a:pt x="5954" y="4418"/>
                  </a:cubicBezTo>
                  <a:cubicBezTo>
                    <a:pt x="5228" y="5120"/>
                    <a:pt x="4775" y="6096"/>
                    <a:pt x="4775" y="7192"/>
                  </a:cubicBezTo>
                  <a:cubicBezTo>
                    <a:pt x="4775" y="7466"/>
                    <a:pt x="4811" y="7740"/>
                    <a:pt x="4871" y="7990"/>
                  </a:cubicBezTo>
                  <a:cubicBezTo>
                    <a:pt x="3632" y="7454"/>
                    <a:pt x="2775" y="6239"/>
                    <a:pt x="2775" y="4811"/>
                  </a:cubicBezTo>
                  <a:cubicBezTo>
                    <a:pt x="2775" y="4477"/>
                    <a:pt x="2811" y="4156"/>
                    <a:pt x="2906" y="3858"/>
                  </a:cubicBezTo>
                  <a:cubicBezTo>
                    <a:pt x="3204" y="3763"/>
                    <a:pt x="3525" y="3715"/>
                    <a:pt x="3859" y="3715"/>
                  </a:cubicBezTo>
                  <a:cubicBezTo>
                    <a:pt x="4025" y="3715"/>
                    <a:pt x="4168" y="3739"/>
                    <a:pt x="4335" y="3751"/>
                  </a:cubicBezTo>
                  <a:cubicBezTo>
                    <a:pt x="4342" y="3752"/>
                    <a:pt x="4349" y="3752"/>
                    <a:pt x="4356" y="3752"/>
                  </a:cubicBezTo>
                  <a:cubicBezTo>
                    <a:pt x="4444" y="3752"/>
                    <a:pt x="4526" y="3684"/>
                    <a:pt x="4537" y="3596"/>
                  </a:cubicBezTo>
                  <a:cubicBezTo>
                    <a:pt x="4549" y="3501"/>
                    <a:pt x="4478" y="3406"/>
                    <a:pt x="4394" y="3394"/>
                  </a:cubicBezTo>
                  <a:cubicBezTo>
                    <a:pt x="4216" y="3358"/>
                    <a:pt x="4049" y="3358"/>
                    <a:pt x="3870" y="3358"/>
                  </a:cubicBezTo>
                  <a:cubicBezTo>
                    <a:pt x="3585" y="3358"/>
                    <a:pt x="3323" y="3394"/>
                    <a:pt x="3049" y="3453"/>
                  </a:cubicBezTo>
                  <a:cubicBezTo>
                    <a:pt x="3144" y="3239"/>
                    <a:pt x="3239" y="3048"/>
                    <a:pt x="3382" y="2858"/>
                  </a:cubicBezTo>
                  <a:cubicBezTo>
                    <a:pt x="3716" y="2346"/>
                    <a:pt x="4192" y="1953"/>
                    <a:pt x="4728" y="1691"/>
                  </a:cubicBezTo>
                  <a:cubicBezTo>
                    <a:pt x="4835" y="2441"/>
                    <a:pt x="5466" y="3025"/>
                    <a:pt x="6240" y="3025"/>
                  </a:cubicBezTo>
                  <a:cubicBezTo>
                    <a:pt x="7014" y="3025"/>
                    <a:pt x="7657" y="2441"/>
                    <a:pt x="7740" y="1691"/>
                  </a:cubicBezTo>
                  <a:cubicBezTo>
                    <a:pt x="7990" y="1810"/>
                    <a:pt x="8228" y="1977"/>
                    <a:pt x="8454" y="2156"/>
                  </a:cubicBezTo>
                  <a:cubicBezTo>
                    <a:pt x="8490" y="2191"/>
                    <a:pt x="8526" y="2203"/>
                    <a:pt x="8573" y="2203"/>
                  </a:cubicBezTo>
                  <a:cubicBezTo>
                    <a:pt x="8633" y="2203"/>
                    <a:pt x="8681" y="2191"/>
                    <a:pt x="8704" y="2144"/>
                  </a:cubicBezTo>
                  <a:cubicBezTo>
                    <a:pt x="8764" y="2072"/>
                    <a:pt x="8764" y="1953"/>
                    <a:pt x="8681" y="1894"/>
                  </a:cubicBezTo>
                  <a:cubicBezTo>
                    <a:pt x="8395" y="1655"/>
                    <a:pt x="8073" y="1453"/>
                    <a:pt x="7728" y="1310"/>
                  </a:cubicBezTo>
                  <a:cubicBezTo>
                    <a:pt x="7621" y="560"/>
                    <a:pt x="7002" y="0"/>
                    <a:pt x="6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" name="Google Shape;13068;p59"/>
            <p:cNvSpPr/>
            <p:nvPr/>
          </p:nvSpPr>
          <p:spPr>
            <a:xfrm>
              <a:off x="2057770" y="4294553"/>
              <a:ext cx="22741" cy="35622"/>
            </a:xfrm>
            <a:custGeom>
              <a:avLst/>
              <a:gdLst/>
              <a:ahLst/>
              <a:cxnLst/>
              <a:rect l="l" t="t" r="r" b="b"/>
              <a:pathLst>
                <a:path w="715" h="1120" extrusionOk="0">
                  <a:moveTo>
                    <a:pt x="191" y="0"/>
                  </a:moveTo>
                  <a:cubicBezTo>
                    <a:pt x="84" y="0"/>
                    <a:pt x="12" y="72"/>
                    <a:pt x="12" y="179"/>
                  </a:cubicBezTo>
                  <a:lnTo>
                    <a:pt x="12" y="941"/>
                  </a:lnTo>
                  <a:cubicBezTo>
                    <a:pt x="0" y="1036"/>
                    <a:pt x="84" y="1119"/>
                    <a:pt x="191" y="1119"/>
                  </a:cubicBezTo>
                  <a:lnTo>
                    <a:pt x="536" y="1119"/>
                  </a:lnTo>
                  <a:cubicBezTo>
                    <a:pt x="631" y="1119"/>
                    <a:pt x="715" y="1036"/>
                    <a:pt x="715" y="941"/>
                  </a:cubicBezTo>
                  <a:cubicBezTo>
                    <a:pt x="715" y="834"/>
                    <a:pt x="631" y="750"/>
                    <a:pt x="536" y="750"/>
                  </a:cubicBezTo>
                  <a:lnTo>
                    <a:pt x="369" y="750"/>
                  </a:lnTo>
                  <a:lnTo>
                    <a:pt x="369" y="179"/>
                  </a:lnTo>
                  <a:cubicBezTo>
                    <a:pt x="369" y="72"/>
                    <a:pt x="2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" name="Google Shape;13069;p59"/>
            <p:cNvSpPr/>
            <p:nvPr/>
          </p:nvSpPr>
          <p:spPr>
            <a:xfrm>
              <a:off x="2048292" y="4456250"/>
              <a:ext cx="30724" cy="64055"/>
            </a:xfrm>
            <a:custGeom>
              <a:avLst/>
              <a:gdLst/>
              <a:ahLst/>
              <a:cxnLst/>
              <a:rect l="l" t="t" r="r" b="b"/>
              <a:pathLst>
                <a:path w="966" h="2014" extrusionOk="0">
                  <a:moveTo>
                    <a:pt x="477" y="0"/>
                  </a:moveTo>
                  <a:cubicBezTo>
                    <a:pt x="370" y="0"/>
                    <a:pt x="298" y="84"/>
                    <a:pt x="298" y="179"/>
                  </a:cubicBezTo>
                  <a:lnTo>
                    <a:pt x="298" y="262"/>
                  </a:lnTo>
                  <a:cubicBezTo>
                    <a:pt x="120" y="334"/>
                    <a:pt x="1" y="512"/>
                    <a:pt x="1" y="703"/>
                  </a:cubicBezTo>
                  <a:cubicBezTo>
                    <a:pt x="1" y="977"/>
                    <a:pt x="215" y="1191"/>
                    <a:pt x="489" y="1191"/>
                  </a:cubicBezTo>
                  <a:cubicBezTo>
                    <a:pt x="560" y="1191"/>
                    <a:pt x="608" y="1250"/>
                    <a:pt x="608" y="1310"/>
                  </a:cubicBezTo>
                  <a:cubicBezTo>
                    <a:pt x="608" y="1381"/>
                    <a:pt x="548" y="1429"/>
                    <a:pt x="489" y="1429"/>
                  </a:cubicBezTo>
                  <a:cubicBezTo>
                    <a:pt x="441" y="1429"/>
                    <a:pt x="394" y="1405"/>
                    <a:pt x="382" y="1358"/>
                  </a:cubicBezTo>
                  <a:cubicBezTo>
                    <a:pt x="346" y="1287"/>
                    <a:pt x="284" y="1249"/>
                    <a:pt x="216" y="1249"/>
                  </a:cubicBezTo>
                  <a:cubicBezTo>
                    <a:pt x="192" y="1249"/>
                    <a:pt x="168" y="1253"/>
                    <a:pt x="144" y="1262"/>
                  </a:cubicBezTo>
                  <a:cubicBezTo>
                    <a:pt x="60" y="1310"/>
                    <a:pt x="13" y="1417"/>
                    <a:pt x="60" y="1500"/>
                  </a:cubicBezTo>
                  <a:cubicBezTo>
                    <a:pt x="120" y="1608"/>
                    <a:pt x="203" y="1703"/>
                    <a:pt x="310" y="1739"/>
                  </a:cubicBezTo>
                  <a:lnTo>
                    <a:pt x="310" y="1834"/>
                  </a:lnTo>
                  <a:cubicBezTo>
                    <a:pt x="310" y="1941"/>
                    <a:pt x="382" y="2012"/>
                    <a:pt x="489" y="2012"/>
                  </a:cubicBezTo>
                  <a:cubicBezTo>
                    <a:pt x="495" y="2013"/>
                    <a:pt x="501" y="2014"/>
                    <a:pt x="507" y="2014"/>
                  </a:cubicBezTo>
                  <a:cubicBezTo>
                    <a:pt x="586" y="2014"/>
                    <a:pt x="667" y="1945"/>
                    <a:pt x="667" y="1846"/>
                  </a:cubicBezTo>
                  <a:lnTo>
                    <a:pt x="667" y="1762"/>
                  </a:lnTo>
                  <a:cubicBezTo>
                    <a:pt x="846" y="1691"/>
                    <a:pt x="965" y="1512"/>
                    <a:pt x="965" y="1310"/>
                  </a:cubicBezTo>
                  <a:cubicBezTo>
                    <a:pt x="965" y="1048"/>
                    <a:pt x="739" y="822"/>
                    <a:pt x="477" y="822"/>
                  </a:cubicBezTo>
                  <a:cubicBezTo>
                    <a:pt x="394" y="822"/>
                    <a:pt x="358" y="762"/>
                    <a:pt x="358" y="703"/>
                  </a:cubicBezTo>
                  <a:cubicBezTo>
                    <a:pt x="358" y="631"/>
                    <a:pt x="417" y="584"/>
                    <a:pt x="477" y="584"/>
                  </a:cubicBezTo>
                  <a:cubicBezTo>
                    <a:pt x="513" y="584"/>
                    <a:pt x="548" y="596"/>
                    <a:pt x="572" y="643"/>
                  </a:cubicBezTo>
                  <a:cubicBezTo>
                    <a:pt x="608" y="700"/>
                    <a:pt x="660" y="727"/>
                    <a:pt x="717" y="727"/>
                  </a:cubicBezTo>
                  <a:cubicBezTo>
                    <a:pt x="755" y="727"/>
                    <a:pt x="796" y="715"/>
                    <a:pt x="834" y="691"/>
                  </a:cubicBezTo>
                  <a:cubicBezTo>
                    <a:pt x="917" y="631"/>
                    <a:pt x="929" y="524"/>
                    <a:pt x="870" y="441"/>
                  </a:cubicBezTo>
                  <a:cubicBezTo>
                    <a:pt x="810" y="357"/>
                    <a:pt x="739" y="286"/>
                    <a:pt x="656" y="262"/>
                  </a:cubicBezTo>
                  <a:lnTo>
                    <a:pt x="656" y="179"/>
                  </a:lnTo>
                  <a:cubicBezTo>
                    <a:pt x="656" y="84"/>
                    <a:pt x="572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" name="Google Shape;13070;p59"/>
            <p:cNvSpPr/>
            <p:nvPr/>
          </p:nvSpPr>
          <p:spPr>
            <a:xfrm>
              <a:off x="1898713" y="4487196"/>
              <a:ext cx="17461" cy="16030"/>
            </a:xfrm>
            <a:custGeom>
              <a:avLst/>
              <a:gdLst/>
              <a:ahLst/>
              <a:cxnLst/>
              <a:rect l="l" t="t" r="r" b="b"/>
              <a:pathLst>
                <a:path w="549" h="504" extrusionOk="0">
                  <a:moveTo>
                    <a:pt x="193" y="1"/>
                  </a:moveTo>
                  <a:cubicBezTo>
                    <a:pt x="147" y="1"/>
                    <a:pt x="102" y="21"/>
                    <a:pt x="72" y="63"/>
                  </a:cubicBezTo>
                  <a:cubicBezTo>
                    <a:pt x="1" y="135"/>
                    <a:pt x="1" y="254"/>
                    <a:pt x="72" y="313"/>
                  </a:cubicBezTo>
                  <a:lnTo>
                    <a:pt x="203" y="444"/>
                  </a:lnTo>
                  <a:cubicBezTo>
                    <a:pt x="227" y="480"/>
                    <a:pt x="298" y="504"/>
                    <a:pt x="334" y="504"/>
                  </a:cubicBezTo>
                  <a:cubicBezTo>
                    <a:pt x="382" y="504"/>
                    <a:pt x="429" y="492"/>
                    <a:pt x="465" y="444"/>
                  </a:cubicBezTo>
                  <a:cubicBezTo>
                    <a:pt x="548" y="373"/>
                    <a:pt x="548" y="254"/>
                    <a:pt x="465" y="194"/>
                  </a:cubicBezTo>
                  <a:lnTo>
                    <a:pt x="322" y="63"/>
                  </a:lnTo>
                  <a:cubicBezTo>
                    <a:pt x="286" y="21"/>
                    <a:pt x="239" y="1"/>
                    <a:pt x="1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" name="Google Shape;13071;p59"/>
            <p:cNvSpPr/>
            <p:nvPr/>
          </p:nvSpPr>
          <p:spPr>
            <a:xfrm>
              <a:off x="1887740" y="4502494"/>
              <a:ext cx="19337" cy="13231"/>
            </a:xfrm>
            <a:custGeom>
              <a:avLst/>
              <a:gdLst/>
              <a:ahLst/>
              <a:cxnLst/>
              <a:rect l="l" t="t" r="r" b="b"/>
              <a:pathLst>
                <a:path w="608" h="416" extrusionOk="0">
                  <a:moveTo>
                    <a:pt x="190" y="0"/>
                  </a:moveTo>
                  <a:cubicBezTo>
                    <a:pt x="112" y="0"/>
                    <a:pt x="53" y="56"/>
                    <a:pt x="24" y="142"/>
                  </a:cubicBezTo>
                  <a:cubicBezTo>
                    <a:pt x="0" y="249"/>
                    <a:pt x="60" y="332"/>
                    <a:pt x="155" y="368"/>
                  </a:cubicBezTo>
                  <a:lnTo>
                    <a:pt x="358" y="416"/>
                  </a:lnTo>
                  <a:lnTo>
                    <a:pt x="405" y="416"/>
                  </a:lnTo>
                  <a:cubicBezTo>
                    <a:pt x="477" y="416"/>
                    <a:pt x="548" y="356"/>
                    <a:pt x="572" y="273"/>
                  </a:cubicBezTo>
                  <a:cubicBezTo>
                    <a:pt x="608" y="189"/>
                    <a:pt x="548" y="82"/>
                    <a:pt x="441" y="58"/>
                  </a:cubicBezTo>
                  <a:lnTo>
                    <a:pt x="250" y="11"/>
                  </a:lnTo>
                  <a:cubicBezTo>
                    <a:pt x="229" y="4"/>
                    <a:pt x="209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" name="Google Shape;13072;p59"/>
            <p:cNvSpPr/>
            <p:nvPr/>
          </p:nvSpPr>
          <p:spPr>
            <a:xfrm>
              <a:off x="1913852" y="4477019"/>
              <a:ext cx="13676" cy="17874"/>
            </a:xfrm>
            <a:custGeom>
              <a:avLst/>
              <a:gdLst/>
              <a:ahLst/>
              <a:cxnLst/>
              <a:rect l="l" t="t" r="r" b="b"/>
              <a:pathLst>
                <a:path w="430" h="562" extrusionOk="0">
                  <a:moveTo>
                    <a:pt x="175" y="0"/>
                  </a:moveTo>
                  <a:cubicBezTo>
                    <a:pt x="165" y="0"/>
                    <a:pt x="155" y="1"/>
                    <a:pt x="144" y="2"/>
                  </a:cubicBezTo>
                  <a:cubicBezTo>
                    <a:pt x="37" y="38"/>
                    <a:pt x="1" y="121"/>
                    <a:pt x="13" y="228"/>
                  </a:cubicBezTo>
                  <a:lnTo>
                    <a:pt x="60" y="419"/>
                  </a:lnTo>
                  <a:cubicBezTo>
                    <a:pt x="72" y="502"/>
                    <a:pt x="144" y="562"/>
                    <a:pt x="239" y="562"/>
                  </a:cubicBezTo>
                  <a:lnTo>
                    <a:pt x="275" y="562"/>
                  </a:lnTo>
                  <a:cubicBezTo>
                    <a:pt x="382" y="526"/>
                    <a:pt x="430" y="443"/>
                    <a:pt x="418" y="335"/>
                  </a:cubicBezTo>
                  <a:lnTo>
                    <a:pt x="370" y="145"/>
                  </a:lnTo>
                  <a:cubicBezTo>
                    <a:pt x="338" y="49"/>
                    <a:pt x="267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9375" b="91750" l="5657" r="575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600">
            <a:off x="-159487" y="2640227"/>
            <a:ext cx="4214896" cy="561051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198" name="图片 1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7580">
            <a:off x="8845086" y="597611"/>
            <a:ext cx="4428658" cy="5895052"/>
          </a:xfrm>
          <a:prstGeom prst="rect">
            <a:avLst/>
          </a:prstGeom>
        </p:spPr>
      </p:pic>
      <p:pic>
        <p:nvPicPr>
          <p:cNvPr id="197" name="图片 19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207" y="3586102"/>
            <a:ext cx="1389048" cy="1029026"/>
          </a:xfrm>
          <a:prstGeom prst="rect">
            <a:avLst/>
          </a:prstGeom>
          <a:effectLst>
            <a:outerShdw blurRad="38100" dist="2324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96" name="图片 19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98" y="5445483"/>
            <a:ext cx="914400" cy="677400"/>
          </a:xfrm>
          <a:prstGeom prst="rect">
            <a:avLst/>
          </a:prstGeom>
          <a:effectLst>
            <a:outerShdw blurRad="25400" dist="2324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35" name="矩形: 圆角 134"/>
          <p:cNvSpPr/>
          <p:nvPr/>
        </p:nvSpPr>
        <p:spPr>
          <a:xfrm>
            <a:off x="660400" y="3796466"/>
            <a:ext cx="10819328" cy="2411794"/>
          </a:xfrm>
          <a:prstGeom prst="roundRect">
            <a:avLst>
              <a:gd name="adj" fmla="val 10717"/>
            </a:avLst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52996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自身优势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oogle Shape;13050;p59"/>
          <p:cNvGrpSpPr/>
          <p:nvPr/>
        </p:nvGrpSpPr>
        <p:grpSpPr>
          <a:xfrm>
            <a:off x="1688457" y="4153798"/>
            <a:ext cx="424904" cy="468554"/>
            <a:chOff x="1396957" y="4287365"/>
            <a:chExt cx="301861" cy="332871"/>
          </a:xfrm>
          <a:solidFill>
            <a:schemeClr val="accent1"/>
          </a:solidFill>
        </p:grpSpPr>
        <p:sp>
          <p:nvSpPr>
            <p:cNvPr id="36" name="Google Shape;13051;p59"/>
            <p:cNvSpPr/>
            <p:nvPr/>
          </p:nvSpPr>
          <p:spPr>
            <a:xfrm>
              <a:off x="1396957" y="4287365"/>
              <a:ext cx="301861" cy="332871"/>
            </a:xfrm>
            <a:custGeom>
              <a:avLst/>
              <a:gdLst/>
              <a:ahLst/>
              <a:cxnLst/>
              <a:rect l="l" t="t" r="r" b="b"/>
              <a:pathLst>
                <a:path w="9491" h="10466" extrusionOk="0">
                  <a:moveTo>
                    <a:pt x="751" y="2417"/>
                  </a:moveTo>
                  <a:lnTo>
                    <a:pt x="930" y="2619"/>
                  </a:lnTo>
                  <a:lnTo>
                    <a:pt x="513" y="2989"/>
                  </a:lnTo>
                  <a:lnTo>
                    <a:pt x="334" y="2786"/>
                  </a:lnTo>
                  <a:lnTo>
                    <a:pt x="751" y="2417"/>
                  </a:lnTo>
                  <a:close/>
                  <a:moveTo>
                    <a:pt x="1132" y="2834"/>
                  </a:moveTo>
                  <a:lnTo>
                    <a:pt x="3394" y="5346"/>
                  </a:lnTo>
                  <a:lnTo>
                    <a:pt x="3299" y="5429"/>
                  </a:lnTo>
                  <a:lnTo>
                    <a:pt x="1037" y="2917"/>
                  </a:lnTo>
                  <a:lnTo>
                    <a:pt x="1132" y="2834"/>
                  </a:lnTo>
                  <a:close/>
                  <a:moveTo>
                    <a:pt x="811" y="3131"/>
                  </a:moveTo>
                  <a:lnTo>
                    <a:pt x="3073" y="5644"/>
                  </a:lnTo>
                  <a:lnTo>
                    <a:pt x="2989" y="5727"/>
                  </a:lnTo>
                  <a:lnTo>
                    <a:pt x="727" y="3215"/>
                  </a:lnTo>
                  <a:lnTo>
                    <a:pt x="811" y="3131"/>
                  </a:lnTo>
                  <a:close/>
                  <a:moveTo>
                    <a:pt x="3478" y="5691"/>
                  </a:moveTo>
                  <a:lnTo>
                    <a:pt x="3597" y="5989"/>
                  </a:lnTo>
                  <a:lnTo>
                    <a:pt x="3299" y="5846"/>
                  </a:lnTo>
                  <a:lnTo>
                    <a:pt x="3478" y="5691"/>
                  </a:lnTo>
                  <a:close/>
                  <a:moveTo>
                    <a:pt x="3216" y="0"/>
                  </a:moveTo>
                  <a:cubicBezTo>
                    <a:pt x="3013" y="0"/>
                    <a:pt x="2858" y="167"/>
                    <a:pt x="2858" y="357"/>
                  </a:cubicBezTo>
                  <a:lnTo>
                    <a:pt x="2858" y="4286"/>
                  </a:lnTo>
                  <a:lnTo>
                    <a:pt x="977" y="2203"/>
                  </a:lnTo>
                  <a:cubicBezTo>
                    <a:pt x="918" y="2143"/>
                    <a:pt x="846" y="2119"/>
                    <a:pt x="775" y="2096"/>
                  </a:cubicBezTo>
                  <a:cubicBezTo>
                    <a:pt x="691" y="2096"/>
                    <a:pt x="608" y="2131"/>
                    <a:pt x="549" y="2167"/>
                  </a:cubicBezTo>
                  <a:lnTo>
                    <a:pt x="132" y="2548"/>
                  </a:lnTo>
                  <a:cubicBezTo>
                    <a:pt x="13" y="2667"/>
                    <a:pt x="1" y="2858"/>
                    <a:pt x="96" y="2977"/>
                  </a:cubicBezTo>
                  <a:lnTo>
                    <a:pt x="2751" y="5917"/>
                  </a:lnTo>
                  <a:cubicBezTo>
                    <a:pt x="2775" y="5953"/>
                    <a:pt x="2811" y="5977"/>
                    <a:pt x="2858" y="6001"/>
                  </a:cubicBezTo>
                  <a:lnTo>
                    <a:pt x="2858" y="8358"/>
                  </a:lnTo>
                  <a:lnTo>
                    <a:pt x="2263" y="8358"/>
                  </a:lnTo>
                  <a:cubicBezTo>
                    <a:pt x="2168" y="8358"/>
                    <a:pt x="2108" y="8442"/>
                    <a:pt x="2108" y="8513"/>
                  </a:cubicBezTo>
                  <a:cubicBezTo>
                    <a:pt x="2108" y="8596"/>
                    <a:pt x="2180" y="8656"/>
                    <a:pt x="2263" y="8656"/>
                  </a:cubicBezTo>
                  <a:lnTo>
                    <a:pt x="6502" y="8656"/>
                  </a:lnTo>
                  <a:cubicBezTo>
                    <a:pt x="6526" y="8656"/>
                    <a:pt x="6549" y="8692"/>
                    <a:pt x="6549" y="8704"/>
                  </a:cubicBezTo>
                  <a:lnTo>
                    <a:pt x="6549" y="9013"/>
                  </a:lnTo>
                  <a:cubicBezTo>
                    <a:pt x="6549" y="9477"/>
                    <a:pt x="6752" y="9882"/>
                    <a:pt x="7097" y="10144"/>
                  </a:cubicBezTo>
                  <a:lnTo>
                    <a:pt x="1644" y="10144"/>
                  </a:lnTo>
                  <a:cubicBezTo>
                    <a:pt x="1025" y="10144"/>
                    <a:pt x="513" y="9644"/>
                    <a:pt x="513" y="9013"/>
                  </a:cubicBezTo>
                  <a:lnTo>
                    <a:pt x="513" y="8704"/>
                  </a:lnTo>
                  <a:cubicBezTo>
                    <a:pt x="513" y="8680"/>
                    <a:pt x="549" y="8656"/>
                    <a:pt x="561" y="8656"/>
                  </a:cubicBezTo>
                  <a:lnTo>
                    <a:pt x="1573" y="8656"/>
                  </a:lnTo>
                  <a:cubicBezTo>
                    <a:pt x="1668" y="8656"/>
                    <a:pt x="1727" y="8584"/>
                    <a:pt x="1727" y="8513"/>
                  </a:cubicBezTo>
                  <a:cubicBezTo>
                    <a:pt x="1727" y="8418"/>
                    <a:pt x="1644" y="8358"/>
                    <a:pt x="1573" y="8358"/>
                  </a:cubicBezTo>
                  <a:lnTo>
                    <a:pt x="561" y="8358"/>
                  </a:lnTo>
                  <a:cubicBezTo>
                    <a:pt x="370" y="8358"/>
                    <a:pt x="203" y="8525"/>
                    <a:pt x="203" y="8715"/>
                  </a:cubicBezTo>
                  <a:lnTo>
                    <a:pt x="203" y="9037"/>
                  </a:lnTo>
                  <a:cubicBezTo>
                    <a:pt x="203" y="9823"/>
                    <a:pt x="846" y="10466"/>
                    <a:pt x="1632" y="10466"/>
                  </a:cubicBezTo>
                  <a:lnTo>
                    <a:pt x="8050" y="10466"/>
                  </a:lnTo>
                  <a:cubicBezTo>
                    <a:pt x="8835" y="10466"/>
                    <a:pt x="9478" y="9823"/>
                    <a:pt x="9478" y="9037"/>
                  </a:cubicBezTo>
                  <a:lnTo>
                    <a:pt x="9478" y="4846"/>
                  </a:lnTo>
                  <a:cubicBezTo>
                    <a:pt x="9478" y="4763"/>
                    <a:pt x="9407" y="4703"/>
                    <a:pt x="9324" y="4703"/>
                  </a:cubicBezTo>
                  <a:cubicBezTo>
                    <a:pt x="9240" y="4703"/>
                    <a:pt x="9181" y="4774"/>
                    <a:pt x="9181" y="4846"/>
                  </a:cubicBezTo>
                  <a:lnTo>
                    <a:pt x="9181" y="9037"/>
                  </a:lnTo>
                  <a:cubicBezTo>
                    <a:pt x="9181" y="9656"/>
                    <a:pt x="8669" y="10168"/>
                    <a:pt x="8050" y="10168"/>
                  </a:cubicBezTo>
                  <a:lnTo>
                    <a:pt x="7978" y="10168"/>
                  </a:lnTo>
                  <a:cubicBezTo>
                    <a:pt x="7347" y="10168"/>
                    <a:pt x="6847" y="9656"/>
                    <a:pt x="6847" y="9037"/>
                  </a:cubicBezTo>
                  <a:lnTo>
                    <a:pt x="6847" y="8715"/>
                  </a:lnTo>
                  <a:cubicBezTo>
                    <a:pt x="6847" y="8525"/>
                    <a:pt x="6680" y="8358"/>
                    <a:pt x="6490" y="8358"/>
                  </a:cubicBezTo>
                  <a:lnTo>
                    <a:pt x="3156" y="8358"/>
                  </a:lnTo>
                  <a:lnTo>
                    <a:pt x="3156" y="6096"/>
                  </a:lnTo>
                  <a:lnTo>
                    <a:pt x="3585" y="6322"/>
                  </a:lnTo>
                  <a:cubicBezTo>
                    <a:pt x="3609" y="6334"/>
                    <a:pt x="3656" y="6358"/>
                    <a:pt x="3692" y="6358"/>
                  </a:cubicBezTo>
                  <a:cubicBezTo>
                    <a:pt x="3751" y="6358"/>
                    <a:pt x="3811" y="6334"/>
                    <a:pt x="3847" y="6298"/>
                  </a:cubicBezTo>
                  <a:cubicBezTo>
                    <a:pt x="3930" y="6215"/>
                    <a:pt x="3954" y="6120"/>
                    <a:pt x="3906" y="6025"/>
                  </a:cubicBezTo>
                  <a:lnTo>
                    <a:pt x="3668" y="5394"/>
                  </a:lnTo>
                  <a:lnTo>
                    <a:pt x="3668" y="5358"/>
                  </a:lnTo>
                  <a:cubicBezTo>
                    <a:pt x="3668" y="5286"/>
                    <a:pt x="3644" y="5191"/>
                    <a:pt x="3597" y="5132"/>
                  </a:cubicBezTo>
                  <a:lnTo>
                    <a:pt x="3132" y="4608"/>
                  </a:lnTo>
                  <a:lnTo>
                    <a:pt x="3132" y="345"/>
                  </a:lnTo>
                  <a:cubicBezTo>
                    <a:pt x="3132" y="310"/>
                    <a:pt x="3168" y="298"/>
                    <a:pt x="3180" y="298"/>
                  </a:cubicBezTo>
                  <a:lnTo>
                    <a:pt x="9109" y="298"/>
                  </a:lnTo>
                  <a:cubicBezTo>
                    <a:pt x="9133" y="298"/>
                    <a:pt x="9145" y="333"/>
                    <a:pt x="9145" y="345"/>
                  </a:cubicBezTo>
                  <a:lnTo>
                    <a:pt x="9145" y="2346"/>
                  </a:lnTo>
                  <a:cubicBezTo>
                    <a:pt x="9145" y="2441"/>
                    <a:pt x="9228" y="2500"/>
                    <a:pt x="9300" y="2500"/>
                  </a:cubicBezTo>
                  <a:cubicBezTo>
                    <a:pt x="9383" y="2500"/>
                    <a:pt x="9443" y="2429"/>
                    <a:pt x="9443" y="2346"/>
                  </a:cubicBezTo>
                  <a:lnTo>
                    <a:pt x="9443" y="345"/>
                  </a:lnTo>
                  <a:cubicBezTo>
                    <a:pt x="9490" y="167"/>
                    <a:pt x="9324" y="0"/>
                    <a:pt x="9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" name="Google Shape;13052;p59"/>
            <p:cNvSpPr/>
            <p:nvPr/>
          </p:nvSpPr>
          <p:spPr>
            <a:xfrm>
              <a:off x="1689309" y="4378614"/>
              <a:ext cx="9510" cy="46976"/>
            </a:xfrm>
            <a:custGeom>
              <a:avLst/>
              <a:gdLst/>
              <a:ahLst/>
              <a:cxnLst/>
              <a:rect l="l" t="t" r="r" b="b"/>
              <a:pathLst>
                <a:path w="299" h="1477" extrusionOk="0">
                  <a:moveTo>
                    <a:pt x="155" y="0"/>
                  </a:moveTo>
                  <a:cubicBezTo>
                    <a:pt x="60" y="0"/>
                    <a:pt x="1" y="84"/>
                    <a:pt x="1" y="155"/>
                  </a:cubicBezTo>
                  <a:lnTo>
                    <a:pt x="1" y="1334"/>
                  </a:lnTo>
                  <a:cubicBezTo>
                    <a:pt x="1" y="1417"/>
                    <a:pt x="72" y="1477"/>
                    <a:pt x="155" y="1477"/>
                  </a:cubicBezTo>
                  <a:cubicBezTo>
                    <a:pt x="239" y="1477"/>
                    <a:pt x="298" y="1405"/>
                    <a:pt x="298" y="1334"/>
                  </a:cubicBezTo>
                  <a:lnTo>
                    <a:pt x="298" y="155"/>
                  </a:lnTo>
                  <a:cubicBezTo>
                    <a:pt x="298" y="84"/>
                    <a:pt x="239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" name="Google Shape;13053;p59"/>
            <p:cNvSpPr/>
            <p:nvPr/>
          </p:nvSpPr>
          <p:spPr>
            <a:xfrm>
              <a:off x="1520424" y="4385420"/>
              <a:ext cx="33363" cy="32982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4" y="298"/>
                  </a:moveTo>
                  <a:cubicBezTo>
                    <a:pt x="643" y="298"/>
                    <a:pt x="739" y="406"/>
                    <a:pt x="739" y="525"/>
                  </a:cubicBezTo>
                  <a:cubicBezTo>
                    <a:pt x="739" y="644"/>
                    <a:pt x="643" y="739"/>
                    <a:pt x="524" y="739"/>
                  </a:cubicBezTo>
                  <a:cubicBezTo>
                    <a:pt x="405" y="739"/>
                    <a:pt x="298" y="644"/>
                    <a:pt x="298" y="525"/>
                  </a:cubicBezTo>
                  <a:cubicBezTo>
                    <a:pt x="298" y="406"/>
                    <a:pt x="405" y="298"/>
                    <a:pt x="524" y="298"/>
                  </a:cubicBezTo>
                  <a:close/>
                  <a:moveTo>
                    <a:pt x="524" y="1"/>
                  </a:moveTo>
                  <a:cubicBezTo>
                    <a:pt x="238" y="1"/>
                    <a:pt x="0" y="239"/>
                    <a:pt x="0" y="525"/>
                  </a:cubicBezTo>
                  <a:cubicBezTo>
                    <a:pt x="0" y="798"/>
                    <a:pt x="238" y="1037"/>
                    <a:pt x="524" y="1037"/>
                  </a:cubicBezTo>
                  <a:cubicBezTo>
                    <a:pt x="798" y="1037"/>
                    <a:pt x="1036" y="798"/>
                    <a:pt x="1036" y="525"/>
                  </a:cubicBezTo>
                  <a:cubicBezTo>
                    <a:pt x="1048" y="239"/>
                    <a:pt x="822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" name="Google Shape;13054;p59"/>
            <p:cNvSpPr/>
            <p:nvPr/>
          </p:nvSpPr>
          <p:spPr>
            <a:xfrm>
              <a:off x="1563202" y="4398683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0"/>
                  </a:moveTo>
                  <a:cubicBezTo>
                    <a:pt x="84" y="0"/>
                    <a:pt x="25" y="72"/>
                    <a:pt x="25" y="143"/>
                  </a:cubicBezTo>
                  <a:cubicBezTo>
                    <a:pt x="1" y="227"/>
                    <a:pt x="84" y="298"/>
                    <a:pt x="167" y="298"/>
                  </a:cubicBezTo>
                  <a:lnTo>
                    <a:pt x="929" y="298"/>
                  </a:lnTo>
                  <a:cubicBezTo>
                    <a:pt x="1025" y="298"/>
                    <a:pt x="1084" y="227"/>
                    <a:pt x="1084" y="143"/>
                  </a:cubicBezTo>
                  <a:cubicBezTo>
                    <a:pt x="1084" y="60"/>
                    <a:pt x="1001" y="0"/>
                    <a:pt x="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" name="Google Shape;13055;p59"/>
            <p:cNvSpPr/>
            <p:nvPr/>
          </p:nvSpPr>
          <p:spPr>
            <a:xfrm>
              <a:off x="1563965" y="4410037"/>
              <a:ext cx="92807" cy="9510"/>
            </a:xfrm>
            <a:custGeom>
              <a:avLst/>
              <a:gdLst/>
              <a:ahLst/>
              <a:cxnLst/>
              <a:rect l="l" t="t" r="r" b="b"/>
              <a:pathLst>
                <a:path w="2918" h="299" extrusionOk="0">
                  <a:moveTo>
                    <a:pt x="143" y="1"/>
                  </a:moveTo>
                  <a:cubicBezTo>
                    <a:pt x="60" y="1"/>
                    <a:pt x="1" y="72"/>
                    <a:pt x="1" y="144"/>
                  </a:cubicBezTo>
                  <a:cubicBezTo>
                    <a:pt x="1" y="239"/>
                    <a:pt x="72" y="298"/>
                    <a:pt x="143" y="298"/>
                  </a:cubicBezTo>
                  <a:lnTo>
                    <a:pt x="2763" y="298"/>
                  </a:lnTo>
                  <a:cubicBezTo>
                    <a:pt x="2858" y="298"/>
                    <a:pt x="2918" y="227"/>
                    <a:pt x="2918" y="144"/>
                  </a:cubicBezTo>
                  <a:cubicBezTo>
                    <a:pt x="2918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13056;p59"/>
            <p:cNvSpPr/>
            <p:nvPr/>
          </p:nvSpPr>
          <p:spPr>
            <a:xfrm>
              <a:off x="1563202" y="4385039"/>
              <a:ext cx="10273" cy="9510"/>
            </a:xfrm>
            <a:custGeom>
              <a:avLst/>
              <a:gdLst/>
              <a:ahLst/>
              <a:cxnLst/>
              <a:rect l="l" t="t" r="r" b="b"/>
              <a:pathLst>
                <a:path w="323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44"/>
                  </a:cubicBezTo>
                  <a:cubicBezTo>
                    <a:pt x="1" y="215"/>
                    <a:pt x="84" y="299"/>
                    <a:pt x="167" y="299"/>
                  </a:cubicBezTo>
                  <a:cubicBezTo>
                    <a:pt x="263" y="299"/>
                    <a:pt x="322" y="215"/>
                    <a:pt x="322" y="144"/>
                  </a:cubicBez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13057;p59"/>
            <p:cNvSpPr/>
            <p:nvPr/>
          </p:nvSpPr>
          <p:spPr>
            <a:xfrm>
              <a:off x="1520424" y="4436944"/>
              <a:ext cx="33363" cy="33332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4" y="298"/>
                  </a:moveTo>
                  <a:cubicBezTo>
                    <a:pt x="643" y="298"/>
                    <a:pt x="739" y="405"/>
                    <a:pt x="739" y="524"/>
                  </a:cubicBezTo>
                  <a:cubicBezTo>
                    <a:pt x="739" y="655"/>
                    <a:pt x="643" y="750"/>
                    <a:pt x="524" y="750"/>
                  </a:cubicBezTo>
                  <a:cubicBezTo>
                    <a:pt x="405" y="750"/>
                    <a:pt x="298" y="643"/>
                    <a:pt x="298" y="524"/>
                  </a:cubicBezTo>
                  <a:cubicBezTo>
                    <a:pt x="298" y="405"/>
                    <a:pt x="405" y="298"/>
                    <a:pt x="524" y="298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8"/>
                    <a:pt x="0" y="524"/>
                  </a:cubicBezTo>
                  <a:cubicBezTo>
                    <a:pt x="0" y="810"/>
                    <a:pt x="238" y="1048"/>
                    <a:pt x="524" y="1048"/>
                  </a:cubicBezTo>
                  <a:cubicBezTo>
                    <a:pt x="798" y="1048"/>
                    <a:pt x="1036" y="810"/>
                    <a:pt x="1036" y="524"/>
                  </a:cubicBezTo>
                  <a:cubicBezTo>
                    <a:pt x="1048" y="238"/>
                    <a:pt x="822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13058;p59"/>
            <p:cNvSpPr/>
            <p:nvPr/>
          </p:nvSpPr>
          <p:spPr>
            <a:xfrm>
              <a:off x="1563202" y="4450175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56"/>
                  </a:cubicBezTo>
                  <a:cubicBezTo>
                    <a:pt x="1" y="239"/>
                    <a:pt x="84" y="298"/>
                    <a:pt x="167" y="298"/>
                  </a:cubicBezTo>
                  <a:lnTo>
                    <a:pt x="929" y="298"/>
                  </a:lnTo>
                  <a:cubicBezTo>
                    <a:pt x="1025" y="298"/>
                    <a:pt x="1084" y="227"/>
                    <a:pt x="1084" y="156"/>
                  </a:cubicBezTo>
                  <a:cubicBezTo>
                    <a:pt x="1084" y="60"/>
                    <a:pt x="100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" name="Google Shape;13059;p59"/>
            <p:cNvSpPr/>
            <p:nvPr/>
          </p:nvSpPr>
          <p:spPr>
            <a:xfrm>
              <a:off x="1563965" y="4461530"/>
              <a:ext cx="92807" cy="9510"/>
            </a:xfrm>
            <a:custGeom>
              <a:avLst/>
              <a:gdLst/>
              <a:ahLst/>
              <a:cxnLst/>
              <a:rect l="l" t="t" r="r" b="b"/>
              <a:pathLst>
                <a:path w="2918" h="299" extrusionOk="0">
                  <a:moveTo>
                    <a:pt x="143" y="1"/>
                  </a:moveTo>
                  <a:cubicBezTo>
                    <a:pt x="60" y="1"/>
                    <a:pt x="1" y="72"/>
                    <a:pt x="1" y="156"/>
                  </a:cubicBezTo>
                  <a:cubicBezTo>
                    <a:pt x="1" y="239"/>
                    <a:pt x="72" y="299"/>
                    <a:pt x="143" y="299"/>
                  </a:cubicBezTo>
                  <a:lnTo>
                    <a:pt x="2763" y="299"/>
                  </a:lnTo>
                  <a:cubicBezTo>
                    <a:pt x="2858" y="299"/>
                    <a:pt x="2918" y="227"/>
                    <a:pt x="2918" y="156"/>
                  </a:cubicBezTo>
                  <a:cubicBezTo>
                    <a:pt x="2918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13060;p59"/>
            <p:cNvSpPr/>
            <p:nvPr/>
          </p:nvSpPr>
          <p:spPr>
            <a:xfrm>
              <a:off x="1563202" y="4436563"/>
              <a:ext cx="10273" cy="9478"/>
            </a:xfrm>
            <a:custGeom>
              <a:avLst/>
              <a:gdLst/>
              <a:ahLst/>
              <a:cxnLst/>
              <a:rect l="l" t="t" r="r" b="b"/>
              <a:pathLst>
                <a:path w="323" h="298" extrusionOk="0">
                  <a:moveTo>
                    <a:pt x="167" y="0"/>
                  </a:moveTo>
                  <a:cubicBezTo>
                    <a:pt x="84" y="0"/>
                    <a:pt x="25" y="72"/>
                    <a:pt x="25" y="143"/>
                  </a:cubicBezTo>
                  <a:cubicBezTo>
                    <a:pt x="1" y="226"/>
                    <a:pt x="84" y="298"/>
                    <a:pt x="167" y="298"/>
                  </a:cubicBezTo>
                  <a:cubicBezTo>
                    <a:pt x="263" y="298"/>
                    <a:pt x="322" y="226"/>
                    <a:pt x="322" y="143"/>
                  </a:cubicBezTo>
                  <a:cubicBezTo>
                    <a:pt x="322" y="60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13061;p59"/>
            <p:cNvSpPr/>
            <p:nvPr/>
          </p:nvSpPr>
          <p:spPr>
            <a:xfrm>
              <a:off x="1520424" y="4488437"/>
              <a:ext cx="33363" cy="33332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4" y="298"/>
                  </a:moveTo>
                  <a:cubicBezTo>
                    <a:pt x="643" y="298"/>
                    <a:pt x="739" y="405"/>
                    <a:pt x="739" y="524"/>
                  </a:cubicBezTo>
                  <a:cubicBezTo>
                    <a:pt x="739" y="643"/>
                    <a:pt x="643" y="750"/>
                    <a:pt x="524" y="750"/>
                  </a:cubicBezTo>
                  <a:cubicBezTo>
                    <a:pt x="405" y="750"/>
                    <a:pt x="298" y="643"/>
                    <a:pt x="298" y="524"/>
                  </a:cubicBezTo>
                  <a:cubicBezTo>
                    <a:pt x="298" y="405"/>
                    <a:pt x="405" y="298"/>
                    <a:pt x="524" y="298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8"/>
                    <a:pt x="0" y="524"/>
                  </a:cubicBezTo>
                  <a:cubicBezTo>
                    <a:pt x="0" y="810"/>
                    <a:pt x="238" y="1048"/>
                    <a:pt x="524" y="1048"/>
                  </a:cubicBezTo>
                  <a:cubicBezTo>
                    <a:pt x="798" y="1048"/>
                    <a:pt x="1036" y="810"/>
                    <a:pt x="1036" y="524"/>
                  </a:cubicBezTo>
                  <a:cubicBezTo>
                    <a:pt x="1048" y="238"/>
                    <a:pt x="822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13062;p59"/>
            <p:cNvSpPr/>
            <p:nvPr/>
          </p:nvSpPr>
          <p:spPr>
            <a:xfrm>
              <a:off x="1563202" y="4501667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1"/>
                  </a:moveTo>
                  <a:cubicBezTo>
                    <a:pt x="84" y="1"/>
                    <a:pt x="25" y="84"/>
                    <a:pt x="25" y="156"/>
                  </a:cubicBezTo>
                  <a:cubicBezTo>
                    <a:pt x="1" y="239"/>
                    <a:pt x="84" y="299"/>
                    <a:pt x="167" y="299"/>
                  </a:cubicBezTo>
                  <a:lnTo>
                    <a:pt x="929" y="299"/>
                  </a:lnTo>
                  <a:cubicBezTo>
                    <a:pt x="1025" y="299"/>
                    <a:pt x="1084" y="227"/>
                    <a:pt x="1084" y="156"/>
                  </a:cubicBezTo>
                  <a:cubicBezTo>
                    <a:pt x="1084" y="61"/>
                    <a:pt x="100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13063;p59"/>
            <p:cNvSpPr/>
            <p:nvPr/>
          </p:nvSpPr>
          <p:spPr>
            <a:xfrm>
              <a:off x="1563202" y="4513785"/>
              <a:ext cx="93570" cy="9510"/>
            </a:xfrm>
            <a:custGeom>
              <a:avLst/>
              <a:gdLst/>
              <a:ahLst/>
              <a:cxnLst/>
              <a:rect l="l" t="t" r="r" b="b"/>
              <a:pathLst>
                <a:path w="2942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44"/>
                  </a:cubicBezTo>
                  <a:cubicBezTo>
                    <a:pt x="1" y="215"/>
                    <a:pt x="84" y="299"/>
                    <a:pt x="167" y="299"/>
                  </a:cubicBezTo>
                  <a:lnTo>
                    <a:pt x="2787" y="299"/>
                  </a:lnTo>
                  <a:cubicBezTo>
                    <a:pt x="2882" y="299"/>
                    <a:pt x="2942" y="215"/>
                    <a:pt x="2942" y="144"/>
                  </a:cubicBezTo>
                  <a:cubicBezTo>
                    <a:pt x="2942" y="61"/>
                    <a:pt x="2870" y="1"/>
                    <a:pt x="2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" name="Google Shape;13064;p59"/>
            <p:cNvSpPr/>
            <p:nvPr/>
          </p:nvSpPr>
          <p:spPr>
            <a:xfrm>
              <a:off x="1563202" y="4488055"/>
              <a:ext cx="10273" cy="9478"/>
            </a:xfrm>
            <a:custGeom>
              <a:avLst/>
              <a:gdLst/>
              <a:ahLst/>
              <a:cxnLst/>
              <a:rect l="l" t="t" r="r" b="b"/>
              <a:pathLst>
                <a:path w="323" h="298" extrusionOk="0">
                  <a:moveTo>
                    <a:pt x="167" y="0"/>
                  </a:moveTo>
                  <a:cubicBezTo>
                    <a:pt x="84" y="0"/>
                    <a:pt x="25" y="72"/>
                    <a:pt x="25" y="155"/>
                  </a:cubicBezTo>
                  <a:cubicBezTo>
                    <a:pt x="1" y="227"/>
                    <a:pt x="84" y="298"/>
                    <a:pt x="167" y="298"/>
                  </a:cubicBezTo>
                  <a:cubicBezTo>
                    <a:pt x="263" y="298"/>
                    <a:pt x="322" y="227"/>
                    <a:pt x="322" y="155"/>
                  </a:cubicBezTo>
                  <a:cubicBezTo>
                    <a:pt x="322" y="60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" name="Google Shape;13065;p59"/>
            <p:cNvSpPr/>
            <p:nvPr/>
          </p:nvSpPr>
          <p:spPr>
            <a:xfrm>
              <a:off x="1522682" y="4318025"/>
              <a:ext cx="141659" cy="37912"/>
            </a:xfrm>
            <a:custGeom>
              <a:avLst/>
              <a:gdLst/>
              <a:ahLst/>
              <a:cxnLst/>
              <a:rect l="l" t="t" r="r" b="b"/>
              <a:pathLst>
                <a:path w="4454" h="1192" extrusionOk="0">
                  <a:moveTo>
                    <a:pt x="4144" y="322"/>
                  </a:moveTo>
                  <a:lnTo>
                    <a:pt x="4144" y="893"/>
                  </a:lnTo>
                  <a:lnTo>
                    <a:pt x="298" y="893"/>
                  </a:lnTo>
                  <a:lnTo>
                    <a:pt x="298" y="322"/>
                  </a:lnTo>
                  <a:close/>
                  <a:moveTo>
                    <a:pt x="156" y="0"/>
                  </a:moveTo>
                  <a:cubicBezTo>
                    <a:pt x="60" y="0"/>
                    <a:pt x="1" y="84"/>
                    <a:pt x="1" y="155"/>
                  </a:cubicBezTo>
                  <a:lnTo>
                    <a:pt x="1" y="1048"/>
                  </a:lnTo>
                  <a:cubicBezTo>
                    <a:pt x="1" y="1132"/>
                    <a:pt x="72" y="1191"/>
                    <a:pt x="156" y="1191"/>
                  </a:cubicBezTo>
                  <a:lnTo>
                    <a:pt x="4299" y="1191"/>
                  </a:lnTo>
                  <a:cubicBezTo>
                    <a:pt x="4382" y="1191"/>
                    <a:pt x="4454" y="1132"/>
                    <a:pt x="4454" y="1048"/>
                  </a:cubicBezTo>
                  <a:lnTo>
                    <a:pt x="4454" y="155"/>
                  </a:lnTo>
                  <a:cubicBezTo>
                    <a:pt x="4454" y="60"/>
                    <a:pt x="4382" y="0"/>
                    <a:pt x="4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1292286" y="4744118"/>
            <a:ext cx="1217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自身优势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073021" y="5197896"/>
            <a:ext cx="1655777" cy="71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3299404" y="4906000"/>
            <a:ext cx="1" cy="936000"/>
          </a:xfrm>
          <a:prstGeom prst="line">
            <a:avLst/>
          </a:prstGeom>
          <a:ln w="63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 flipV="1">
            <a:off x="6096393" y="4906000"/>
            <a:ext cx="1" cy="936000"/>
          </a:xfrm>
          <a:prstGeom prst="line">
            <a:avLst/>
          </a:prstGeom>
          <a:ln w="63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文本框 131"/>
          <p:cNvSpPr txBox="1"/>
          <p:nvPr/>
        </p:nvSpPr>
        <p:spPr>
          <a:xfrm>
            <a:off x="766748" y="1556224"/>
            <a:ext cx="17427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添加标题内容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809552" y="2112251"/>
            <a:ext cx="8240065" cy="8113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您的内容打在这里，您的内容打在这里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6886264" y="4744118"/>
            <a:ext cx="1217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自身优势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6666999" y="5197896"/>
            <a:ext cx="1655777" cy="71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4089275" y="4744118"/>
            <a:ext cx="1217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自身优势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3870010" y="5197896"/>
            <a:ext cx="1655777" cy="71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29" name="直接连接符 128"/>
          <p:cNvCxnSpPr/>
          <p:nvPr/>
        </p:nvCxnSpPr>
        <p:spPr>
          <a:xfrm flipV="1">
            <a:off x="8893381" y="4906000"/>
            <a:ext cx="1" cy="936000"/>
          </a:xfrm>
          <a:prstGeom prst="line">
            <a:avLst/>
          </a:prstGeom>
          <a:ln w="63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图片 9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0000" b="56375" l="9817" r="712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1" t="17303" r="31176" b="42726"/>
          <a:stretch>
            <a:fillRect/>
          </a:stretch>
        </p:blipFill>
        <p:spPr>
          <a:xfrm rot="20586536">
            <a:off x="8880834" y="1826950"/>
            <a:ext cx="2806168" cy="2355937"/>
          </a:xfrm>
          <a:prstGeom prst="rect">
            <a:avLst/>
          </a:prstGeom>
        </p:spPr>
      </p:pic>
      <p:grpSp>
        <p:nvGrpSpPr>
          <p:cNvPr id="93" name="Google Shape;12849;p59"/>
          <p:cNvGrpSpPr/>
          <p:nvPr/>
        </p:nvGrpSpPr>
        <p:grpSpPr>
          <a:xfrm>
            <a:off x="7315380" y="4153375"/>
            <a:ext cx="359015" cy="469400"/>
            <a:chOff x="1367060" y="2422129"/>
            <a:chExt cx="269261" cy="352050"/>
          </a:xfrm>
          <a:solidFill>
            <a:schemeClr val="accent1"/>
          </a:solidFill>
        </p:grpSpPr>
        <p:sp>
          <p:nvSpPr>
            <p:cNvPr id="96" name="Google Shape;12850;p59"/>
            <p:cNvSpPr/>
            <p:nvPr/>
          </p:nvSpPr>
          <p:spPr>
            <a:xfrm>
              <a:off x="1392059" y="2651857"/>
              <a:ext cx="129160" cy="122322"/>
            </a:xfrm>
            <a:custGeom>
              <a:avLst/>
              <a:gdLst/>
              <a:ahLst/>
              <a:cxnLst/>
              <a:rect l="l" t="t" r="r" b="b"/>
              <a:pathLst>
                <a:path w="4061" h="3846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357" y="333"/>
                  </a:lnTo>
                  <a:lnTo>
                    <a:pt x="357" y="1691"/>
                  </a:lnTo>
                  <a:cubicBezTo>
                    <a:pt x="357" y="2179"/>
                    <a:pt x="762" y="2584"/>
                    <a:pt x="1250" y="2584"/>
                  </a:cubicBezTo>
                  <a:cubicBezTo>
                    <a:pt x="1286" y="2584"/>
                    <a:pt x="1226" y="2584"/>
                    <a:pt x="2310" y="2405"/>
                  </a:cubicBezTo>
                  <a:lnTo>
                    <a:pt x="2310" y="3453"/>
                  </a:lnTo>
                  <a:cubicBezTo>
                    <a:pt x="2310" y="3667"/>
                    <a:pt x="2489" y="3846"/>
                    <a:pt x="2691" y="3846"/>
                  </a:cubicBezTo>
                  <a:lnTo>
                    <a:pt x="3905" y="3846"/>
                  </a:lnTo>
                  <a:cubicBezTo>
                    <a:pt x="3989" y="3846"/>
                    <a:pt x="4060" y="3774"/>
                    <a:pt x="4060" y="3679"/>
                  </a:cubicBezTo>
                  <a:cubicBezTo>
                    <a:pt x="4060" y="3596"/>
                    <a:pt x="3989" y="3500"/>
                    <a:pt x="3893" y="3500"/>
                  </a:cubicBezTo>
                  <a:lnTo>
                    <a:pt x="2691" y="3500"/>
                  </a:lnTo>
                  <a:cubicBezTo>
                    <a:pt x="2667" y="3500"/>
                    <a:pt x="2631" y="3465"/>
                    <a:pt x="2631" y="3441"/>
                  </a:cubicBezTo>
                  <a:lnTo>
                    <a:pt x="2631" y="2191"/>
                  </a:lnTo>
                  <a:cubicBezTo>
                    <a:pt x="2631" y="2143"/>
                    <a:pt x="2620" y="2107"/>
                    <a:pt x="2572" y="2072"/>
                  </a:cubicBezTo>
                  <a:cubicBezTo>
                    <a:pt x="2555" y="2055"/>
                    <a:pt x="2520" y="2038"/>
                    <a:pt x="2485" y="2038"/>
                  </a:cubicBezTo>
                  <a:cubicBezTo>
                    <a:pt x="2470" y="2038"/>
                    <a:pt x="2455" y="2041"/>
                    <a:pt x="2441" y="2048"/>
                  </a:cubicBezTo>
                  <a:lnTo>
                    <a:pt x="1238" y="2250"/>
                  </a:lnTo>
                  <a:cubicBezTo>
                    <a:pt x="917" y="2250"/>
                    <a:pt x="691" y="2000"/>
                    <a:pt x="691" y="1691"/>
                  </a:cubicBezTo>
                  <a:lnTo>
                    <a:pt x="691" y="167"/>
                  </a:lnTo>
                  <a:cubicBezTo>
                    <a:pt x="691" y="83"/>
                    <a:pt x="607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" name="Google Shape;12851;p59"/>
            <p:cNvSpPr/>
            <p:nvPr/>
          </p:nvSpPr>
          <p:spPr>
            <a:xfrm>
              <a:off x="1367060" y="2441912"/>
              <a:ext cx="82184" cy="212139"/>
            </a:xfrm>
            <a:custGeom>
              <a:avLst/>
              <a:gdLst/>
              <a:ahLst/>
              <a:cxnLst/>
              <a:rect l="l" t="t" r="r" b="b"/>
              <a:pathLst>
                <a:path w="2584" h="6670" extrusionOk="0">
                  <a:moveTo>
                    <a:pt x="2415" y="1"/>
                  </a:moveTo>
                  <a:cubicBezTo>
                    <a:pt x="2382" y="1"/>
                    <a:pt x="2350" y="10"/>
                    <a:pt x="2322" y="29"/>
                  </a:cubicBezTo>
                  <a:cubicBezTo>
                    <a:pt x="1274" y="731"/>
                    <a:pt x="655" y="1898"/>
                    <a:pt x="655" y="3148"/>
                  </a:cubicBezTo>
                  <a:cubicBezTo>
                    <a:pt x="655" y="3351"/>
                    <a:pt x="667" y="3541"/>
                    <a:pt x="703" y="3732"/>
                  </a:cubicBezTo>
                  <a:cubicBezTo>
                    <a:pt x="48" y="5708"/>
                    <a:pt x="0" y="5696"/>
                    <a:pt x="0" y="5970"/>
                  </a:cubicBezTo>
                  <a:cubicBezTo>
                    <a:pt x="0" y="6208"/>
                    <a:pt x="84" y="6446"/>
                    <a:pt x="262" y="6625"/>
                  </a:cubicBezTo>
                  <a:cubicBezTo>
                    <a:pt x="295" y="6651"/>
                    <a:pt x="342" y="6670"/>
                    <a:pt x="389" y="6670"/>
                  </a:cubicBezTo>
                  <a:cubicBezTo>
                    <a:pt x="429" y="6670"/>
                    <a:pt x="468" y="6657"/>
                    <a:pt x="500" y="6625"/>
                  </a:cubicBezTo>
                  <a:cubicBezTo>
                    <a:pt x="560" y="6565"/>
                    <a:pt x="584" y="6458"/>
                    <a:pt x="500" y="6375"/>
                  </a:cubicBezTo>
                  <a:cubicBezTo>
                    <a:pt x="358" y="6220"/>
                    <a:pt x="298" y="5982"/>
                    <a:pt x="369" y="5756"/>
                  </a:cubicBezTo>
                  <a:lnTo>
                    <a:pt x="1036" y="3791"/>
                  </a:lnTo>
                  <a:cubicBezTo>
                    <a:pt x="1060" y="3767"/>
                    <a:pt x="1060" y="3732"/>
                    <a:pt x="1036" y="3720"/>
                  </a:cubicBezTo>
                  <a:cubicBezTo>
                    <a:pt x="1012" y="3517"/>
                    <a:pt x="1000" y="3327"/>
                    <a:pt x="1000" y="3148"/>
                  </a:cubicBezTo>
                  <a:cubicBezTo>
                    <a:pt x="1000" y="2005"/>
                    <a:pt x="1560" y="934"/>
                    <a:pt x="2513" y="291"/>
                  </a:cubicBezTo>
                  <a:cubicBezTo>
                    <a:pt x="2572" y="255"/>
                    <a:pt x="2584" y="148"/>
                    <a:pt x="2548" y="76"/>
                  </a:cubicBezTo>
                  <a:cubicBezTo>
                    <a:pt x="2519" y="25"/>
                    <a:pt x="2467" y="1"/>
                    <a:pt x="24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" name="Google Shape;12852;p59"/>
            <p:cNvSpPr/>
            <p:nvPr/>
          </p:nvSpPr>
          <p:spPr>
            <a:xfrm>
              <a:off x="1456051" y="2422129"/>
              <a:ext cx="180271" cy="162937"/>
            </a:xfrm>
            <a:custGeom>
              <a:avLst/>
              <a:gdLst/>
              <a:ahLst/>
              <a:cxnLst/>
              <a:rect l="l" t="t" r="r" b="b"/>
              <a:pathLst>
                <a:path w="5668" h="5123" extrusionOk="0">
                  <a:moveTo>
                    <a:pt x="1621" y="1"/>
                  </a:moveTo>
                  <a:cubicBezTo>
                    <a:pt x="1104" y="1"/>
                    <a:pt x="591" y="107"/>
                    <a:pt x="119" y="317"/>
                  </a:cubicBezTo>
                  <a:cubicBezTo>
                    <a:pt x="24" y="353"/>
                    <a:pt x="0" y="448"/>
                    <a:pt x="24" y="544"/>
                  </a:cubicBezTo>
                  <a:cubicBezTo>
                    <a:pt x="51" y="616"/>
                    <a:pt x="113" y="648"/>
                    <a:pt x="184" y="648"/>
                  </a:cubicBezTo>
                  <a:cubicBezTo>
                    <a:pt x="205" y="648"/>
                    <a:pt x="228" y="645"/>
                    <a:pt x="250" y="639"/>
                  </a:cubicBezTo>
                  <a:cubicBezTo>
                    <a:pt x="965" y="317"/>
                    <a:pt x="1536" y="365"/>
                    <a:pt x="1643" y="353"/>
                  </a:cubicBezTo>
                  <a:cubicBezTo>
                    <a:pt x="3941" y="365"/>
                    <a:pt x="5644" y="2556"/>
                    <a:pt x="4894" y="4901"/>
                  </a:cubicBezTo>
                  <a:cubicBezTo>
                    <a:pt x="4870" y="4997"/>
                    <a:pt x="4906" y="5080"/>
                    <a:pt x="5001" y="5116"/>
                  </a:cubicBezTo>
                  <a:cubicBezTo>
                    <a:pt x="5018" y="5120"/>
                    <a:pt x="5035" y="5123"/>
                    <a:pt x="5052" y="5123"/>
                  </a:cubicBezTo>
                  <a:cubicBezTo>
                    <a:pt x="5119" y="5123"/>
                    <a:pt x="5184" y="5085"/>
                    <a:pt x="5203" y="5009"/>
                  </a:cubicBezTo>
                  <a:cubicBezTo>
                    <a:pt x="5668" y="3508"/>
                    <a:pt x="5239" y="2044"/>
                    <a:pt x="4263" y="1079"/>
                  </a:cubicBezTo>
                  <a:cubicBezTo>
                    <a:pt x="3524" y="356"/>
                    <a:pt x="2566" y="1"/>
                    <a:pt x="16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" name="Google Shape;12853;p59"/>
            <p:cNvSpPr/>
            <p:nvPr/>
          </p:nvSpPr>
          <p:spPr>
            <a:xfrm>
              <a:off x="1532160" y="2593590"/>
              <a:ext cx="81834" cy="180207"/>
            </a:xfrm>
            <a:custGeom>
              <a:avLst/>
              <a:gdLst/>
              <a:ahLst/>
              <a:cxnLst/>
              <a:rect l="l" t="t" r="r" b="b"/>
              <a:pathLst>
                <a:path w="2573" h="5666" extrusionOk="0">
                  <a:moveTo>
                    <a:pt x="2399" y="1"/>
                  </a:moveTo>
                  <a:cubicBezTo>
                    <a:pt x="2340" y="1"/>
                    <a:pt x="2284" y="36"/>
                    <a:pt x="2251" y="94"/>
                  </a:cubicBezTo>
                  <a:cubicBezTo>
                    <a:pt x="2096" y="380"/>
                    <a:pt x="1715" y="856"/>
                    <a:pt x="1715" y="1737"/>
                  </a:cubicBezTo>
                  <a:lnTo>
                    <a:pt x="1715" y="5273"/>
                  </a:lnTo>
                  <a:cubicBezTo>
                    <a:pt x="1715" y="5309"/>
                    <a:pt x="1679" y="5332"/>
                    <a:pt x="1655" y="5332"/>
                  </a:cubicBezTo>
                  <a:lnTo>
                    <a:pt x="167" y="5332"/>
                  </a:lnTo>
                  <a:cubicBezTo>
                    <a:pt x="72" y="5332"/>
                    <a:pt x="0" y="5404"/>
                    <a:pt x="0" y="5499"/>
                  </a:cubicBezTo>
                  <a:cubicBezTo>
                    <a:pt x="0" y="5583"/>
                    <a:pt x="72" y="5666"/>
                    <a:pt x="167" y="5666"/>
                  </a:cubicBezTo>
                  <a:lnTo>
                    <a:pt x="1655" y="5666"/>
                  </a:lnTo>
                  <a:cubicBezTo>
                    <a:pt x="1858" y="5666"/>
                    <a:pt x="2036" y="5487"/>
                    <a:pt x="2036" y="5273"/>
                  </a:cubicBezTo>
                  <a:lnTo>
                    <a:pt x="2036" y="1737"/>
                  </a:lnTo>
                  <a:cubicBezTo>
                    <a:pt x="2036" y="963"/>
                    <a:pt x="2382" y="558"/>
                    <a:pt x="2548" y="249"/>
                  </a:cubicBezTo>
                  <a:cubicBezTo>
                    <a:pt x="2572" y="153"/>
                    <a:pt x="2548" y="70"/>
                    <a:pt x="2477" y="22"/>
                  </a:cubicBezTo>
                  <a:cubicBezTo>
                    <a:pt x="2451" y="8"/>
                    <a:pt x="2425" y="1"/>
                    <a:pt x="23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" name="Google Shape;12854;p59"/>
            <p:cNvSpPr/>
            <p:nvPr/>
          </p:nvSpPr>
          <p:spPr>
            <a:xfrm>
              <a:off x="1425359" y="2572313"/>
              <a:ext cx="24267" cy="17843"/>
            </a:xfrm>
            <a:custGeom>
              <a:avLst/>
              <a:gdLst/>
              <a:ahLst/>
              <a:cxnLst/>
              <a:rect l="l" t="t" r="r" b="b"/>
              <a:pathLst>
                <a:path w="763" h="561" extrusionOk="0">
                  <a:moveTo>
                    <a:pt x="583" y="0"/>
                  </a:moveTo>
                  <a:cubicBezTo>
                    <a:pt x="554" y="0"/>
                    <a:pt x="525" y="8"/>
                    <a:pt x="501" y="25"/>
                  </a:cubicBezTo>
                  <a:lnTo>
                    <a:pt x="96" y="239"/>
                  </a:lnTo>
                  <a:cubicBezTo>
                    <a:pt x="25" y="287"/>
                    <a:pt x="1" y="394"/>
                    <a:pt x="37" y="465"/>
                  </a:cubicBezTo>
                  <a:cubicBezTo>
                    <a:pt x="72" y="525"/>
                    <a:pt x="132" y="560"/>
                    <a:pt x="191" y="560"/>
                  </a:cubicBezTo>
                  <a:cubicBezTo>
                    <a:pt x="215" y="560"/>
                    <a:pt x="251" y="560"/>
                    <a:pt x="275" y="537"/>
                  </a:cubicBezTo>
                  <a:lnTo>
                    <a:pt x="680" y="322"/>
                  </a:lnTo>
                  <a:cubicBezTo>
                    <a:pt x="739" y="263"/>
                    <a:pt x="763" y="156"/>
                    <a:pt x="727" y="84"/>
                  </a:cubicBezTo>
                  <a:cubicBezTo>
                    <a:pt x="696" y="29"/>
                    <a:pt x="639" y="0"/>
                    <a:pt x="5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" name="Google Shape;12855;p59"/>
            <p:cNvSpPr/>
            <p:nvPr/>
          </p:nvSpPr>
          <p:spPr>
            <a:xfrm>
              <a:off x="1562820" y="2573680"/>
              <a:ext cx="26176" cy="17620"/>
            </a:xfrm>
            <a:custGeom>
              <a:avLst/>
              <a:gdLst/>
              <a:ahLst/>
              <a:cxnLst/>
              <a:rect l="l" t="t" r="r" b="b"/>
              <a:pathLst>
                <a:path w="823" h="554" extrusionOk="0">
                  <a:moveTo>
                    <a:pt x="201" y="1"/>
                  </a:moveTo>
                  <a:cubicBezTo>
                    <a:pt x="143" y="1"/>
                    <a:pt x="81" y="28"/>
                    <a:pt x="48" y="77"/>
                  </a:cubicBezTo>
                  <a:cubicBezTo>
                    <a:pt x="1" y="160"/>
                    <a:pt x="37" y="255"/>
                    <a:pt x="108" y="303"/>
                  </a:cubicBezTo>
                  <a:cubicBezTo>
                    <a:pt x="513" y="529"/>
                    <a:pt x="513" y="553"/>
                    <a:pt x="584" y="553"/>
                  </a:cubicBezTo>
                  <a:cubicBezTo>
                    <a:pt x="763" y="541"/>
                    <a:pt x="822" y="315"/>
                    <a:pt x="680" y="244"/>
                  </a:cubicBezTo>
                  <a:lnTo>
                    <a:pt x="275" y="17"/>
                  </a:lnTo>
                  <a:cubicBezTo>
                    <a:pt x="253" y="6"/>
                    <a:pt x="227" y="1"/>
                    <a:pt x="2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" name="Google Shape;12856;p59"/>
            <p:cNvSpPr/>
            <p:nvPr/>
          </p:nvSpPr>
          <p:spPr>
            <a:xfrm>
              <a:off x="1448100" y="2481414"/>
              <a:ext cx="125375" cy="191275"/>
            </a:xfrm>
            <a:custGeom>
              <a:avLst/>
              <a:gdLst/>
              <a:ahLst/>
              <a:cxnLst/>
              <a:rect l="l" t="t" r="r" b="b"/>
              <a:pathLst>
                <a:path w="3942" h="6014" extrusionOk="0">
                  <a:moveTo>
                    <a:pt x="1280" y="1498"/>
                  </a:moveTo>
                  <a:cubicBezTo>
                    <a:pt x="1355" y="1498"/>
                    <a:pt x="1429" y="1543"/>
                    <a:pt x="1429" y="1632"/>
                  </a:cubicBezTo>
                  <a:lnTo>
                    <a:pt x="1429" y="1763"/>
                  </a:lnTo>
                  <a:lnTo>
                    <a:pt x="1262" y="1763"/>
                  </a:lnTo>
                  <a:cubicBezTo>
                    <a:pt x="1191" y="1763"/>
                    <a:pt x="1131" y="1704"/>
                    <a:pt x="1131" y="1632"/>
                  </a:cubicBezTo>
                  <a:cubicBezTo>
                    <a:pt x="1131" y="1543"/>
                    <a:pt x="1206" y="1498"/>
                    <a:pt x="1280" y="1498"/>
                  </a:cubicBezTo>
                  <a:close/>
                  <a:moveTo>
                    <a:pt x="2483" y="1498"/>
                  </a:moveTo>
                  <a:cubicBezTo>
                    <a:pt x="2557" y="1498"/>
                    <a:pt x="2632" y="1543"/>
                    <a:pt x="2632" y="1632"/>
                  </a:cubicBezTo>
                  <a:cubicBezTo>
                    <a:pt x="2632" y="1704"/>
                    <a:pt x="2572" y="1763"/>
                    <a:pt x="2501" y="1763"/>
                  </a:cubicBezTo>
                  <a:lnTo>
                    <a:pt x="2334" y="1763"/>
                  </a:lnTo>
                  <a:lnTo>
                    <a:pt x="2334" y="1632"/>
                  </a:lnTo>
                  <a:cubicBezTo>
                    <a:pt x="2334" y="1543"/>
                    <a:pt x="2408" y="1498"/>
                    <a:pt x="2483" y="1498"/>
                  </a:cubicBezTo>
                  <a:close/>
                  <a:moveTo>
                    <a:pt x="1989" y="2085"/>
                  </a:moveTo>
                  <a:lnTo>
                    <a:pt x="1989" y="3776"/>
                  </a:lnTo>
                  <a:lnTo>
                    <a:pt x="1739" y="3776"/>
                  </a:lnTo>
                  <a:lnTo>
                    <a:pt x="1739" y="2085"/>
                  </a:lnTo>
                  <a:close/>
                  <a:moveTo>
                    <a:pt x="2524" y="4097"/>
                  </a:moveTo>
                  <a:lnTo>
                    <a:pt x="2524" y="4430"/>
                  </a:lnTo>
                  <a:lnTo>
                    <a:pt x="1215" y="4430"/>
                  </a:lnTo>
                  <a:lnTo>
                    <a:pt x="1215" y="4097"/>
                  </a:lnTo>
                  <a:close/>
                  <a:moveTo>
                    <a:pt x="2512" y="4752"/>
                  </a:moveTo>
                  <a:lnTo>
                    <a:pt x="2512" y="4942"/>
                  </a:lnTo>
                  <a:lnTo>
                    <a:pt x="2524" y="4942"/>
                  </a:lnTo>
                  <a:cubicBezTo>
                    <a:pt x="2524" y="5026"/>
                    <a:pt x="2465" y="5085"/>
                    <a:pt x="2393" y="5085"/>
                  </a:cubicBezTo>
                  <a:lnTo>
                    <a:pt x="1334" y="5085"/>
                  </a:lnTo>
                  <a:cubicBezTo>
                    <a:pt x="1262" y="5085"/>
                    <a:pt x="1203" y="5026"/>
                    <a:pt x="1203" y="4942"/>
                  </a:cubicBezTo>
                  <a:lnTo>
                    <a:pt x="1203" y="4752"/>
                  </a:lnTo>
                  <a:close/>
                  <a:moveTo>
                    <a:pt x="2227" y="5395"/>
                  </a:moveTo>
                  <a:cubicBezTo>
                    <a:pt x="2203" y="5561"/>
                    <a:pt x="2048" y="5681"/>
                    <a:pt x="1870" y="5681"/>
                  </a:cubicBezTo>
                  <a:cubicBezTo>
                    <a:pt x="1691" y="5681"/>
                    <a:pt x="1548" y="5561"/>
                    <a:pt x="1500" y="5395"/>
                  </a:cubicBezTo>
                  <a:close/>
                  <a:moveTo>
                    <a:pt x="1874" y="1"/>
                  </a:moveTo>
                  <a:cubicBezTo>
                    <a:pt x="834" y="1"/>
                    <a:pt x="0" y="837"/>
                    <a:pt x="0" y="1882"/>
                  </a:cubicBezTo>
                  <a:cubicBezTo>
                    <a:pt x="0" y="2406"/>
                    <a:pt x="215" y="2906"/>
                    <a:pt x="607" y="3264"/>
                  </a:cubicBezTo>
                  <a:cubicBezTo>
                    <a:pt x="786" y="3418"/>
                    <a:pt x="869" y="3656"/>
                    <a:pt x="869" y="3895"/>
                  </a:cubicBezTo>
                  <a:lnTo>
                    <a:pt x="869" y="4942"/>
                  </a:lnTo>
                  <a:cubicBezTo>
                    <a:pt x="869" y="5145"/>
                    <a:pt x="988" y="5300"/>
                    <a:pt x="1155" y="5359"/>
                  </a:cubicBezTo>
                  <a:cubicBezTo>
                    <a:pt x="1191" y="5716"/>
                    <a:pt x="1489" y="6014"/>
                    <a:pt x="1858" y="6014"/>
                  </a:cubicBezTo>
                  <a:cubicBezTo>
                    <a:pt x="2227" y="6014"/>
                    <a:pt x="2524" y="5740"/>
                    <a:pt x="2560" y="5359"/>
                  </a:cubicBezTo>
                  <a:cubicBezTo>
                    <a:pt x="2715" y="5288"/>
                    <a:pt x="2834" y="5121"/>
                    <a:pt x="2834" y="4942"/>
                  </a:cubicBezTo>
                  <a:lnTo>
                    <a:pt x="2834" y="3871"/>
                  </a:lnTo>
                  <a:cubicBezTo>
                    <a:pt x="2834" y="3811"/>
                    <a:pt x="2834" y="3752"/>
                    <a:pt x="2858" y="3692"/>
                  </a:cubicBezTo>
                  <a:cubicBezTo>
                    <a:pt x="2870" y="3609"/>
                    <a:pt x="2822" y="3514"/>
                    <a:pt x="2727" y="3502"/>
                  </a:cubicBezTo>
                  <a:cubicBezTo>
                    <a:pt x="2718" y="3500"/>
                    <a:pt x="2710" y="3500"/>
                    <a:pt x="2701" y="3500"/>
                  </a:cubicBezTo>
                  <a:cubicBezTo>
                    <a:pt x="2627" y="3500"/>
                    <a:pt x="2558" y="3546"/>
                    <a:pt x="2536" y="3621"/>
                  </a:cubicBezTo>
                  <a:cubicBezTo>
                    <a:pt x="2524" y="3668"/>
                    <a:pt x="2524" y="3728"/>
                    <a:pt x="2512" y="3776"/>
                  </a:cubicBezTo>
                  <a:lnTo>
                    <a:pt x="2298" y="3776"/>
                  </a:lnTo>
                  <a:lnTo>
                    <a:pt x="2298" y="2085"/>
                  </a:lnTo>
                  <a:lnTo>
                    <a:pt x="2465" y="2085"/>
                  </a:lnTo>
                  <a:cubicBezTo>
                    <a:pt x="2715" y="2085"/>
                    <a:pt x="2929" y="1882"/>
                    <a:pt x="2929" y="1632"/>
                  </a:cubicBezTo>
                  <a:cubicBezTo>
                    <a:pt x="2929" y="1370"/>
                    <a:pt x="2715" y="1168"/>
                    <a:pt x="2465" y="1168"/>
                  </a:cubicBezTo>
                  <a:lnTo>
                    <a:pt x="2441" y="1168"/>
                  </a:lnTo>
                  <a:cubicBezTo>
                    <a:pt x="2179" y="1168"/>
                    <a:pt x="1977" y="1370"/>
                    <a:pt x="1977" y="1632"/>
                  </a:cubicBezTo>
                  <a:lnTo>
                    <a:pt x="1977" y="1763"/>
                  </a:lnTo>
                  <a:lnTo>
                    <a:pt x="1727" y="1763"/>
                  </a:lnTo>
                  <a:lnTo>
                    <a:pt x="1727" y="1632"/>
                  </a:lnTo>
                  <a:cubicBezTo>
                    <a:pt x="1727" y="1370"/>
                    <a:pt x="1512" y="1168"/>
                    <a:pt x="1262" y="1168"/>
                  </a:cubicBezTo>
                  <a:lnTo>
                    <a:pt x="1227" y="1168"/>
                  </a:lnTo>
                  <a:cubicBezTo>
                    <a:pt x="977" y="1168"/>
                    <a:pt x="774" y="1370"/>
                    <a:pt x="774" y="1632"/>
                  </a:cubicBezTo>
                  <a:cubicBezTo>
                    <a:pt x="774" y="1882"/>
                    <a:pt x="977" y="2085"/>
                    <a:pt x="1227" y="2085"/>
                  </a:cubicBezTo>
                  <a:lnTo>
                    <a:pt x="1393" y="2085"/>
                  </a:lnTo>
                  <a:lnTo>
                    <a:pt x="1393" y="3776"/>
                  </a:lnTo>
                  <a:lnTo>
                    <a:pt x="1191" y="3776"/>
                  </a:lnTo>
                  <a:cubicBezTo>
                    <a:pt x="1155" y="3478"/>
                    <a:pt x="1024" y="3204"/>
                    <a:pt x="810" y="3014"/>
                  </a:cubicBezTo>
                  <a:cubicBezTo>
                    <a:pt x="488" y="2716"/>
                    <a:pt x="310" y="2299"/>
                    <a:pt x="310" y="1871"/>
                  </a:cubicBezTo>
                  <a:cubicBezTo>
                    <a:pt x="310" y="1013"/>
                    <a:pt x="988" y="323"/>
                    <a:pt x="1858" y="323"/>
                  </a:cubicBezTo>
                  <a:lnTo>
                    <a:pt x="1905" y="323"/>
                  </a:lnTo>
                  <a:cubicBezTo>
                    <a:pt x="2715" y="335"/>
                    <a:pt x="3394" y="1013"/>
                    <a:pt x="3405" y="1835"/>
                  </a:cubicBezTo>
                  <a:lnTo>
                    <a:pt x="3405" y="1847"/>
                  </a:lnTo>
                  <a:cubicBezTo>
                    <a:pt x="3405" y="2287"/>
                    <a:pt x="3239" y="2668"/>
                    <a:pt x="2929" y="2966"/>
                  </a:cubicBezTo>
                  <a:cubicBezTo>
                    <a:pt x="2870" y="3025"/>
                    <a:pt x="2858" y="3133"/>
                    <a:pt x="2929" y="3204"/>
                  </a:cubicBezTo>
                  <a:cubicBezTo>
                    <a:pt x="2965" y="3240"/>
                    <a:pt x="3007" y="3258"/>
                    <a:pt x="3048" y="3258"/>
                  </a:cubicBezTo>
                  <a:cubicBezTo>
                    <a:pt x="3090" y="3258"/>
                    <a:pt x="3132" y="3240"/>
                    <a:pt x="3167" y="3204"/>
                  </a:cubicBezTo>
                  <a:cubicBezTo>
                    <a:pt x="3906" y="2502"/>
                    <a:pt x="3941" y="1299"/>
                    <a:pt x="3191" y="561"/>
                  </a:cubicBezTo>
                  <a:cubicBezTo>
                    <a:pt x="2858" y="216"/>
                    <a:pt x="2393" y="1"/>
                    <a:pt x="1917" y="1"/>
                  </a:cubicBezTo>
                  <a:cubicBezTo>
                    <a:pt x="1903" y="1"/>
                    <a:pt x="1888" y="1"/>
                    <a:pt x="18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" name="Google Shape;12857;p59"/>
            <p:cNvSpPr/>
            <p:nvPr/>
          </p:nvSpPr>
          <p:spPr>
            <a:xfrm>
              <a:off x="1502232" y="2449259"/>
              <a:ext cx="10655" cy="25380"/>
            </a:xfrm>
            <a:custGeom>
              <a:avLst/>
              <a:gdLst/>
              <a:ahLst/>
              <a:cxnLst/>
              <a:rect l="l" t="t" r="r" b="b"/>
              <a:pathLst>
                <a:path w="335" h="798" extrusionOk="0">
                  <a:moveTo>
                    <a:pt x="168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631"/>
                  </a:lnTo>
                  <a:cubicBezTo>
                    <a:pt x="1" y="715"/>
                    <a:pt x="84" y="798"/>
                    <a:pt x="168" y="798"/>
                  </a:cubicBezTo>
                  <a:cubicBezTo>
                    <a:pt x="263" y="798"/>
                    <a:pt x="334" y="715"/>
                    <a:pt x="334" y="631"/>
                  </a:cubicBezTo>
                  <a:lnTo>
                    <a:pt x="334" y="167"/>
                  </a:lnTo>
                  <a:cubicBezTo>
                    <a:pt x="334" y="84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" name="Google Shape;12858;p59"/>
            <p:cNvSpPr/>
            <p:nvPr/>
          </p:nvSpPr>
          <p:spPr>
            <a:xfrm>
              <a:off x="1458309" y="2460582"/>
              <a:ext cx="18988" cy="23090"/>
            </a:xfrm>
            <a:custGeom>
              <a:avLst/>
              <a:gdLst/>
              <a:ahLst/>
              <a:cxnLst/>
              <a:rect l="l" t="t" r="r" b="b"/>
              <a:pathLst>
                <a:path w="597" h="726" extrusionOk="0">
                  <a:moveTo>
                    <a:pt x="190" y="1"/>
                  </a:moveTo>
                  <a:cubicBezTo>
                    <a:pt x="161" y="1"/>
                    <a:pt x="132" y="9"/>
                    <a:pt x="108" y="25"/>
                  </a:cubicBezTo>
                  <a:cubicBezTo>
                    <a:pt x="25" y="61"/>
                    <a:pt x="1" y="168"/>
                    <a:pt x="48" y="240"/>
                  </a:cubicBezTo>
                  <a:lnTo>
                    <a:pt x="275" y="644"/>
                  </a:lnTo>
                  <a:cubicBezTo>
                    <a:pt x="299" y="693"/>
                    <a:pt x="357" y="726"/>
                    <a:pt x="414" y="726"/>
                  </a:cubicBezTo>
                  <a:cubicBezTo>
                    <a:pt x="441" y="726"/>
                    <a:pt x="466" y="719"/>
                    <a:pt x="489" y="704"/>
                  </a:cubicBezTo>
                  <a:cubicBezTo>
                    <a:pt x="572" y="656"/>
                    <a:pt x="596" y="573"/>
                    <a:pt x="548" y="478"/>
                  </a:cubicBezTo>
                  <a:lnTo>
                    <a:pt x="322" y="85"/>
                  </a:lnTo>
                  <a:cubicBezTo>
                    <a:pt x="299" y="30"/>
                    <a:pt x="244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" name="Google Shape;12859;p59"/>
            <p:cNvSpPr/>
            <p:nvPr/>
          </p:nvSpPr>
          <p:spPr>
            <a:xfrm>
              <a:off x="1425741" y="2492768"/>
              <a:ext cx="25031" cy="17874"/>
            </a:xfrm>
            <a:custGeom>
              <a:avLst/>
              <a:gdLst/>
              <a:ahLst/>
              <a:cxnLst/>
              <a:rect l="l" t="t" r="r" b="b"/>
              <a:pathLst>
                <a:path w="787" h="562" extrusionOk="0">
                  <a:moveTo>
                    <a:pt x="181" y="1"/>
                  </a:moveTo>
                  <a:cubicBezTo>
                    <a:pt x="126" y="1"/>
                    <a:pt x="72" y="30"/>
                    <a:pt x="48" y="85"/>
                  </a:cubicBezTo>
                  <a:cubicBezTo>
                    <a:pt x="1" y="156"/>
                    <a:pt x="25" y="263"/>
                    <a:pt x="108" y="299"/>
                  </a:cubicBezTo>
                  <a:cubicBezTo>
                    <a:pt x="501" y="525"/>
                    <a:pt x="501" y="561"/>
                    <a:pt x="584" y="561"/>
                  </a:cubicBezTo>
                  <a:cubicBezTo>
                    <a:pt x="632" y="561"/>
                    <a:pt x="703" y="525"/>
                    <a:pt x="727" y="466"/>
                  </a:cubicBezTo>
                  <a:cubicBezTo>
                    <a:pt x="787" y="394"/>
                    <a:pt x="751" y="287"/>
                    <a:pt x="668" y="240"/>
                  </a:cubicBezTo>
                  <a:lnTo>
                    <a:pt x="263" y="25"/>
                  </a:lnTo>
                  <a:cubicBezTo>
                    <a:pt x="238" y="9"/>
                    <a:pt x="209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" name="Google Shape;12860;p59"/>
            <p:cNvSpPr/>
            <p:nvPr/>
          </p:nvSpPr>
          <p:spPr>
            <a:xfrm>
              <a:off x="1414768" y="2535959"/>
              <a:ext cx="25031" cy="10655"/>
            </a:xfrm>
            <a:custGeom>
              <a:avLst/>
              <a:gdLst/>
              <a:ahLst/>
              <a:cxnLst/>
              <a:rect l="l" t="t" r="r" b="b"/>
              <a:pathLst>
                <a:path w="787" h="335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7" y="334"/>
                  </a:cubicBezTo>
                  <a:lnTo>
                    <a:pt x="632" y="334"/>
                  </a:lnTo>
                  <a:cubicBezTo>
                    <a:pt x="715" y="334"/>
                    <a:pt x="786" y="251"/>
                    <a:pt x="786" y="167"/>
                  </a:cubicBezTo>
                  <a:cubicBezTo>
                    <a:pt x="786" y="72"/>
                    <a:pt x="715" y="1"/>
                    <a:pt x="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" name="Google Shape;12861;p59"/>
            <p:cNvSpPr/>
            <p:nvPr/>
          </p:nvSpPr>
          <p:spPr>
            <a:xfrm>
              <a:off x="1573825" y="2537104"/>
              <a:ext cx="24999" cy="10241"/>
            </a:xfrm>
            <a:custGeom>
              <a:avLst/>
              <a:gdLst/>
              <a:ahLst/>
              <a:cxnLst/>
              <a:rect l="l" t="t" r="r" b="b"/>
              <a:pathLst>
                <a:path w="786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631" y="322"/>
                  </a:lnTo>
                  <a:cubicBezTo>
                    <a:pt x="715" y="322"/>
                    <a:pt x="786" y="251"/>
                    <a:pt x="786" y="155"/>
                  </a:cubicBezTo>
                  <a:cubicBezTo>
                    <a:pt x="786" y="72"/>
                    <a:pt x="715" y="0"/>
                    <a:pt x="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" name="Google Shape;12862;p59"/>
            <p:cNvSpPr/>
            <p:nvPr/>
          </p:nvSpPr>
          <p:spPr>
            <a:xfrm>
              <a:off x="1563965" y="2493627"/>
              <a:ext cx="24649" cy="17525"/>
            </a:xfrm>
            <a:custGeom>
              <a:avLst/>
              <a:gdLst/>
              <a:ahLst/>
              <a:cxnLst/>
              <a:rect l="l" t="t" r="r" b="b"/>
              <a:pathLst>
                <a:path w="775" h="551" extrusionOk="0">
                  <a:moveTo>
                    <a:pt x="576" y="0"/>
                  </a:moveTo>
                  <a:cubicBezTo>
                    <a:pt x="549" y="0"/>
                    <a:pt x="523" y="7"/>
                    <a:pt x="501" y="22"/>
                  </a:cubicBezTo>
                  <a:lnTo>
                    <a:pt x="108" y="248"/>
                  </a:lnTo>
                  <a:cubicBezTo>
                    <a:pt x="24" y="296"/>
                    <a:pt x="1" y="391"/>
                    <a:pt x="48" y="475"/>
                  </a:cubicBezTo>
                  <a:cubicBezTo>
                    <a:pt x="73" y="524"/>
                    <a:pt x="132" y="550"/>
                    <a:pt x="189" y="550"/>
                  </a:cubicBezTo>
                  <a:cubicBezTo>
                    <a:pt x="215" y="550"/>
                    <a:pt x="240" y="545"/>
                    <a:pt x="263" y="534"/>
                  </a:cubicBezTo>
                  <a:lnTo>
                    <a:pt x="667" y="308"/>
                  </a:lnTo>
                  <a:cubicBezTo>
                    <a:pt x="739" y="260"/>
                    <a:pt x="774" y="153"/>
                    <a:pt x="727" y="82"/>
                  </a:cubicBezTo>
                  <a:cubicBezTo>
                    <a:pt x="694" y="33"/>
                    <a:pt x="633" y="0"/>
                    <a:pt x="5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" name="Google Shape;12863;p59"/>
            <p:cNvSpPr/>
            <p:nvPr/>
          </p:nvSpPr>
          <p:spPr>
            <a:xfrm>
              <a:off x="1537853" y="2461440"/>
              <a:ext cx="18956" cy="23090"/>
            </a:xfrm>
            <a:custGeom>
              <a:avLst/>
              <a:gdLst/>
              <a:ahLst/>
              <a:cxnLst/>
              <a:rect l="l" t="t" r="r" b="b"/>
              <a:pathLst>
                <a:path w="596" h="726" extrusionOk="0">
                  <a:moveTo>
                    <a:pt x="414" y="0"/>
                  </a:moveTo>
                  <a:cubicBezTo>
                    <a:pt x="357" y="0"/>
                    <a:pt x="298" y="33"/>
                    <a:pt x="274" y="82"/>
                  </a:cubicBezTo>
                  <a:lnTo>
                    <a:pt x="48" y="486"/>
                  </a:lnTo>
                  <a:cubicBezTo>
                    <a:pt x="0" y="558"/>
                    <a:pt x="36" y="665"/>
                    <a:pt x="107" y="701"/>
                  </a:cubicBezTo>
                  <a:cubicBezTo>
                    <a:pt x="132" y="718"/>
                    <a:pt x="162" y="725"/>
                    <a:pt x="192" y="725"/>
                  </a:cubicBezTo>
                  <a:cubicBezTo>
                    <a:pt x="247" y="725"/>
                    <a:pt x="303" y="699"/>
                    <a:pt x="333" y="653"/>
                  </a:cubicBezTo>
                  <a:lnTo>
                    <a:pt x="548" y="248"/>
                  </a:lnTo>
                  <a:cubicBezTo>
                    <a:pt x="595" y="177"/>
                    <a:pt x="572" y="70"/>
                    <a:pt x="488" y="22"/>
                  </a:cubicBezTo>
                  <a:cubicBezTo>
                    <a:pt x="466" y="7"/>
                    <a:pt x="440" y="0"/>
                    <a:pt x="4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4" name="Google Shape;13124;p59"/>
          <p:cNvSpPr/>
          <p:nvPr/>
        </p:nvSpPr>
        <p:spPr>
          <a:xfrm>
            <a:off x="4482943" y="4173463"/>
            <a:ext cx="429912" cy="429226"/>
          </a:xfrm>
          <a:custGeom>
            <a:avLst/>
            <a:gdLst/>
            <a:ahLst/>
            <a:cxnLst/>
            <a:rect l="l" t="t" r="r" b="b"/>
            <a:pathLst>
              <a:path w="11288" h="11270" extrusionOk="0">
                <a:moveTo>
                  <a:pt x="6049" y="351"/>
                </a:moveTo>
                <a:lnTo>
                  <a:pt x="6049" y="1149"/>
                </a:lnTo>
                <a:lnTo>
                  <a:pt x="5239" y="1149"/>
                </a:lnTo>
                <a:lnTo>
                  <a:pt x="5239" y="351"/>
                </a:lnTo>
                <a:close/>
                <a:moveTo>
                  <a:pt x="1167" y="5828"/>
                </a:moveTo>
                <a:lnTo>
                  <a:pt x="1167" y="6650"/>
                </a:lnTo>
                <a:lnTo>
                  <a:pt x="345" y="6650"/>
                </a:lnTo>
                <a:lnTo>
                  <a:pt x="345" y="5828"/>
                </a:lnTo>
                <a:close/>
                <a:moveTo>
                  <a:pt x="10954" y="5828"/>
                </a:moveTo>
                <a:lnTo>
                  <a:pt x="10954" y="6650"/>
                </a:lnTo>
                <a:lnTo>
                  <a:pt x="10132" y="6650"/>
                </a:lnTo>
                <a:lnTo>
                  <a:pt x="10132" y="5828"/>
                </a:lnTo>
                <a:close/>
                <a:moveTo>
                  <a:pt x="1442" y="0"/>
                </a:moveTo>
                <a:cubicBezTo>
                  <a:pt x="1273" y="0"/>
                  <a:pt x="1100" y="58"/>
                  <a:pt x="953" y="185"/>
                </a:cubicBezTo>
                <a:cubicBezTo>
                  <a:pt x="726" y="375"/>
                  <a:pt x="643" y="709"/>
                  <a:pt x="726" y="971"/>
                </a:cubicBezTo>
                <a:cubicBezTo>
                  <a:pt x="755" y="1047"/>
                  <a:pt x="814" y="1085"/>
                  <a:pt x="885" y="1085"/>
                </a:cubicBezTo>
                <a:cubicBezTo>
                  <a:pt x="903" y="1085"/>
                  <a:pt x="922" y="1082"/>
                  <a:pt x="941" y="1078"/>
                </a:cubicBezTo>
                <a:cubicBezTo>
                  <a:pt x="1024" y="1042"/>
                  <a:pt x="1072" y="959"/>
                  <a:pt x="1036" y="863"/>
                </a:cubicBezTo>
                <a:cubicBezTo>
                  <a:pt x="953" y="601"/>
                  <a:pt x="1143" y="328"/>
                  <a:pt x="1429" y="328"/>
                </a:cubicBezTo>
                <a:cubicBezTo>
                  <a:pt x="1798" y="328"/>
                  <a:pt x="1977" y="792"/>
                  <a:pt x="1691" y="1042"/>
                </a:cubicBezTo>
                <a:cubicBezTo>
                  <a:pt x="1631" y="1112"/>
                  <a:pt x="1545" y="1140"/>
                  <a:pt x="1463" y="1140"/>
                </a:cubicBezTo>
                <a:cubicBezTo>
                  <a:pt x="1447" y="1140"/>
                  <a:pt x="1432" y="1139"/>
                  <a:pt x="1417" y="1137"/>
                </a:cubicBezTo>
                <a:cubicBezTo>
                  <a:pt x="1322" y="1137"/>
                  <a:pt x="1238" y="1197"/>
                  <a:pt x="1238" y="1280"/>
                </a:cubicBezTo>
                <a:cubicBezTo>
                  <a:pt x="1238" y="1375"/>
                  <a:pt x="1298" y="1459"/>
                  <a:pt x="1381" y="1459"/>
                </a:cubicBezTo>
                <a:cubicBezTo>
                  <a:pt x="1409" y="1462"/>
                  <a:pt x="1436" y="1464"/>
                  <a:pt x="1463" y="1464"/>
                </a:cubicBezTo>
                <a:cubicBezTo>
                  <a:pt x="1628" y="1464"/>
                  <a:pt x="1795" y="1403"/>
                  <a:pt x="1917" y="1280"/>
                </a:cubicBezTo>
                <a:cubicBezTo>
                  <a:pt x="2036" y="1185"/>
                  <a:pt x="2131" y="1042"/>
                  <a:pt x="2155" y="899"/>
                </a:cubicBezTo>
                <a:lnTo>
                  <a:pt x="3822" y="899"/>
                </a:lnTo>
                <a:cubicBezTo>
                  <a:pt x="3167" y="1149"/>
                  <a:pt x="2572" y="1542"/>
                  <a:pt x="2072" y="2042"/>
                </a:cubicBezTo>
                <a:cubicBezTo>
                  <a:pt x="1143" y="2971"/>
                  <a:pt x="619" y="4173"/>
                  <a:pt x="595" y="5471"/>
                </a:cubicBezTo>
                <a:lnTo>
                  <a:pt x="167" y="5471"/>
                </a:lnTo>
                <a:cubicBezTo>
                  <a:pt x="72" y="5471"/>
                  <a:pt x="0" y="5543"/>
                  <a:pt x="0" y="5626"/>
                </a:cubicBezTo>
                <a:lnTo>
                  <a:pt x="0" y="6793"/>
                </a:lnTo>
                <a:cubicBezTo>
                  <a:pt x="0" y="6876"/>
                  <a:pt x="72" y="6959"/>
                  <a:pt x="167" y="6959"/>
                </a:cubicBezTo>
                <a:lnTo>
                  <a:pt x="1322" y="6959"/>
                </a:lnTo>
                <a:cubicBezTo>
                  <a:pt x="1417" y="6959"/>
                  <a:pt x="1488" y="6876"/>
                  <a:pt x="1488" y="6793"/>
                </a:cubicBezTo>
                <a:lnTo>
                  <a:pt x="1488" y="5626"/>
                </a:lnTo>
                <a:cubicBezTo>
                  <a:pt x="1488" y="5543"/>
                  <a:pt x="1417" y="5471"/>
                  <a:pt x="1322" y="5471"/>
                </a:cubicBezTo>
                <a:lnTo>
                  <a:pt x="941" y="5471"/>
                </a:lnTo>
                <a:cubicBezTo>
                  <a:pt x="1012" y="3185"/>
                  <a:pt x="2703" y="1304"/>
                  <a:pt x="4906" y="959"/>
                </a:cubicBezTo>
                <a:lnTo>
                  <a:pt x="4906" y="1304"/>
                </a:lnTo>
                <a:cubicBezTo>
                  <a:pt x="4906" y="1387"/>
                  <a:pt x="4989" y="1459"/>
                  <a:pt x="5072" y="1459"/>
                </a:cubicBezTo>
                <a:lnTo>
                  <a:pt x="5406" y="1459"/>
                </a:lnTo>
                <a:cubicBezTo>
                  <a:pt x="5227" y="1518"/>
                  <a:pt x="5072" y="1661"/>
                  <a:pt x="5001" y="1852"/>
                </a:cubicBezTo>
                <a:lnTo>
                  <a:pt x="3513" y="5269"/>
                </a:lnTo>
                <a:cubicBezTo>
                  <a:pt x="3382" y="5566"/>
                  <a:pt x="3322" y="5888"/>
                  <a:pt x="3322" y="6197"/>
                </a:cubicBezTo>
                <a:cubicBezTo>
                  <a:pt x="3322" y="6793"/>
                  <a:pt x="3548" y="7340"/>
                  <a:pt x="3941" y="7793"/>
                </a:cubicBezTo>
                <a:cubicBezTo>
                  <a:pt x="3977" y="7817"/>
                  <a:pt x="4001" y="7852"/>
                  <a:pt x="4036" y="7900"/>
                </a:cubicBezTo>
                <a:lnTo>
                  <a:pt x="3643" y="7900"/>
                </a:lnTo>
                <a:cubicBezTo>
                  <a:pt x="3429" y="7900"/>
                  <a:pt x="3215" y="8031"/>
                  <a:pt x="3132" y="8233"/>
                </a:cubicBezTo>
                <a:cubicBezTo>
                  <a:pt x="3096" y="8329"/>
                  <a:pt x="3132" y="8412"/>
                  <a:pt x="3215" y="8460"/>
                </a:cubicBezTo>
                <a:cubicBezTo>
                  <a:pt x="3240" y="8469"/>
                  <a:pt x="3264" y="8473"/>
                  <a:pt x="3287" y="8473"/>
                </a:cubicBezTo>
                <a:cubicBezTo>
                  <a:pt x="3351" y="8473"/>
                  <a:pt x="3406" y="8438"/>
                  <a:pt x="3441" y="8376"/>
                </a:cubicBezTo>
                <a:cubicBezTo>
                  <a:pt x="3465" y="8281"/>
                  <a:pt x="3560" y="8221"/>
                  <a:pt x="3667" y="8221"/>
                </a:cubicBezTo>
                <a:lnTo>
                  <a:pt x="7632" y="8221"/>
                </a:lnTo>
                <a:cubicBezTo>
                  <a:pt x="7775" y="8221"/>
                  <a:pt x="7870" y="8329"/>
                  <a:pt x="7870" y="8460"/>
                </a:cubicBezTo>
                <a:lnTo>
                  <a:pt x="7870" y="9043"/>
                </a:lnTo>
                <a:cubicBezTo>
                  <a:pt x="7870" y="9174"/>
                  <a:pt x="7775" y="9281"/>
                  <a:pt x="7632" y="9281"/>
                </a:cubicBezTo>
                <a:lnTo>
                  <a:pt x="3632" y="9281"/>
                </a:lnTo>
                <a:cubicBezTo>
                  <a:pt x="3501" y="9281"/>
                  <a:pt x="3393" y="9174"/>
                  <a:pt x="3393" y="9043"/>
                </a:cubicBezTo>
                <a:lnTo>
                  <a:pt x="3393" y="8972"/>
                </a:lnTo>
                <a:cubicBezTo>
                  <a:pt x="3393" y="8876"/>
                  <a:pt x="3322" y="8805"/>
                  <a:pt x="3227" y="8805"/>
                </a:cubicBezTo>
                <a:cubicBezTo>
                  <a:pt x="3143" y="8805"/>
                  <a:pt x="3072" y="8876"/>
                  <a:pt x="3072" y="8972"/>
                </a:cubicBezTo>
                <a:lnTo>
                  <a:pt x="3072" y="9043"/>
                </a:lnTo>
                <a:cubicBezTo>
                  <a:pt x="3072" y="9353"/>
                  <a:pt x="3322" y="9603"/>
                  <a:pt x="3632" y="9603"/>
                </a:cubicBezTo>
                <a:lnTo>
                  <a:pt x="3691" y="9603"/>
                </a:lnTo>
                <a:lnTo>
                  <a:pt x="3691" y="11103"/>
                </a:lnTo>
                <a:cubicBezTo>
                  <a:pt x="3691" y="11198"/>
                  <a:pt x="3763" y="11269"/>
                  <a:pt x="3858" y="11269"/>
                </a:cubicBezTo>
                <a:lnTo>
                  <a:pt x="7382" y="11269"/>
                </a:lnTo>
                <a:cubicBezTo>
                  <a:pt x="7477" y="11269"/>
                  <a:pt x="7549" y="11198"/>
                  <a:pt x="7549" y="11103"/>
                </a:cubicBezTo>
                <a:lnTo>
                  <a:pt x="7549" y="10710"/>
                </a:lnTo>
                <a:cubicBezTo>
                  <a:pt x="7549" y="10615"/>
                  <a:pt x="7477" y="10543"/>
                  <a:pt x="7382" y="10543"/>
                </a:cubicBezTo>
                <a:cubicBezTo>
                  <a:pt x="7299" y="10543"/>
                  <a:pt x="7215" y="10615"/>
                  <a:pt x="7215" y="10710"/>
                </a:cubicBezTo>
                <a:lnTo>
                  <a:pt x="7215" y="10948"/>
                </a:lnTo>
                <a:lnTo>
                  <a:pt x="4024" y="10948"/>
                </a:lnTo>
                <a:lnTo>
                  <a:pt x="4024" y="9603"/>
                </a:lnTo>
                <a:lnTo>
                  <a:pt x="7215" y="9603"/>
                </a:lnTo>
                <a:lnTo>
                  <a:pt x="7215" y="10031"/>
                </a:lnTo>
                <a:cubicBezTo>
                  <a:pt x="7215" y="10126"/>
                  <a:pt x="7299" y="10198"/>
                  <a:pt x="7382" y="10198"/>
                </a:cubicBezTo>
                <a:cubicBezTo>
                  <a:pt x="7477" y="10198"/>
                  <a:pt x="7549" y="10126"/>
                  <a:pt x="7549" y="10031"/>
                </a:cubicBezTo>
                <a:lnTo>
                  <a:pt x="7549" y="9603"/>
                </a:lnTo>
                <a:lnTo>
                  <a:pt x="7608" y="9603"/>
                </a:lnTo>
                <a:cubicBezTo>
                  <a:pt x="7918" y="9603"/>
                  <a:pt x="8168" y="9353"/>
                  <a:pt x="8168" y="9043"/>
                </a:cubicBezTo>
                <a:lnTo>
                  <a:pt x="8168" y="8460"/>
                </a:lnTo>
                <a:cubicBezTo>
                  <a:pt x="8168" y="8150"/>
                  <a:pt x="7918" y="7900"/>
                  <a:pt x="7608" y="7900"/>
                </a:cubicBezTo>
                <a:lnTo>
                  <a:pt x="7239" y="7900"/>
                </a:lnTo>
                <a:cubicBezTo>
                  <a:pt x="7453" y="7686"/>
                  <a:pt x="7632" y="7436"/>
                  <a:pt x="7751" y="7150"/>
                </a:cubicBezTo>
                <a:cubicBezTo>
                  <a:pt x="7799" y="7067"/>
                  <a:pt x="7751" y="6971"/>
                  <a:pt x="7668" y="6924"/>
                </a:cubicBezTo>
                <a:cubicBezTo>
                  <a:pt x="7643" y="6915"/>
                  <a:pt x="7620" y="6910"/>
                  <a:pt x="7598" y="6910"/>
                </a:cubicBezTo>
                <a:cubicBezTo>
                  <a:pt x="7532" y="6910"/>
                  <a:pt x="7477" y="6948"/>
                  <a:pt x="7442" y="7019"/>
                </a:cubicBezTo>
                <a:cubicBezTo>
                  <a:pt x="7275" y="7388"/>
                  <a:pt x="7013" y="7686"/>
                  <a:pt x="6680" y="7900"/>
                </a:cubicBezTo>
                <a:lnTo>
                  <a:pt x="4572" y="7900"/>
                </a:lnTo>
                <a:cubicBezTo>
                  <a:pt x="4001" y="7555"/>
                  <a:pt x="3632" y="6912"/>
                  <a:pt x="3632" y="6209"/>
                </a:cubicBezTo>
                <a:cubicBezTo>
                  <a:pt x="3632" y="5947"/>
                  <a:pt x="3691" y="5674"/>
                  <a:pt x="3798" y="5423"/>
                </a:cubicBezTo>
                <a:lnTo>
                  <a:pt x="5287" y="2006"/>
                </a:lnTo>
                <a:cubicBezTo>
                  <a:pt x="5310" y="1911"/>
                  <a:pt x="5370" y="1852"/>
                  <a:pt x="5453" y="1828"/>
                </a:cubicBezTo>
                <a:lnTo>
                  <a:pt x="5453" y="5114"/>
                </a:lnTo>
                <a:cubicBezTo>
                  <a:pt x="5072" y="5173"/>
                  <a:pt x="4775" y="5423"/>
                  <a:pt x="4656" y="5781"/>
                </a:cubicBezTo>
                <a:cubicBezTo>
                  <a:pt x="4632" y="5876"/>
                  <a:pt x="4679" y="5959"/>
                  <a:pt x="4763" y="5995"/>
                </a:cubicBezTo>
                <a:cubicBezTo>
                  <a:pt x="4779" y="5999"/>
                  <a:pt x="4795" y="6001"/>
                  <a:pt x="4811" y="6001"/>
                </a:cubicBezTo>
                <a:cubicBezTo>
                  <a:pt x="4886" y="6001"/>
                  <a:pt x="4947" y="5957"/>
                  <a:pt x="4977" y="5888"/>
                </a:cubicBezTo>
                <a:cubicBezTo>
                  <a:pt x="5085" y="5573"/>
                  <a:pt x="5349" y="5427"/>
                  <a:pt x="5614" y="5427"/>
                </a:cubicBezTo>
                <a:cubicBezTo>
                  <a:pt x="5930" y="5427"/>
                  <a:pt x="6247" y="5636"/>
                  <a:pt x="6299" y="6019"/>
                </a:cubicBezTo>
                <a:lnTo>
                  <a:pt x="6299" y="6114"/>
                </a:lnTo>
                <a:cubicBezTo>
                  <a:pt x="6299" y="6537"/>
                  <a:pt x="5951" y="6795"/>
                  <a:pt x="5605" y="6795"/>
                </a:cubicBezTo>
                <a:cubicBezTo>
                  <a:pt x="5356" y="6795"/>
                  <a:pt x="5108" y="6662"/>
                  <a:pt x="4989" y="6364"/>
                </a:cubicBezTo>
                <a:cubicBezTo>
                  <a:pt x="4962" y="6293"/>
                  <a:pt x="4903" y="6255"/>
                  <a:pt x="4835" y="6255"/>
                </a:cubicBezTo>
                <a:cubicBezTo>
                  <a:pt x="4811" y="6255"/>
                  <a:pt x="4787" y="6260"/>
                  <a:pt x="4763" y="6269"/>
                </a:cubicBezTo>
                <a:cubicBezTo>
                  <a:pt x="4679" y="6305"/>
                  <a:pt x="4632" y="6412"/>
                  <a:pt x="4679" y="6495"/>
                </a:cubicBezTo>
                <a:cubicBezTo>
                  <a:pt x="4810" y="6805"/>
                  <a:pt x="5072" y="7043"/>
                  <a:pt x="5418" y="7126"/>
                </a:cubicBezTo>
                <a:cubicBezTo>
                  <a:pt x="5483" y="7138"/>
                  <a:pt x="5548" y="7144"/>
                  <a:pt x="5612" y="7144"/>
                </a:cubicBezTo>
                <a:cubicBezTo>
                  <a:pt x="6166" y="7144"/>
                  <a:pt x="6644" y="6702"/>
                  <a:pt x="6644" y="6126"/>
                </a:cubicBezTo>
                <a:cubicBezTo>
                  <a:pt x="6644" y="5590"/>
                  <a:pt x="6239" y="5197"/>
                  <a:pt x="5787" y="5126"/>
                </a:cubicBezTo>
                <a:lnTo>
                  <a:pt x="5787" y="1840"/>
                </a:lnTo>
                <a:cubicBezTo>
                  <a:pt x="5870" y="1864"/>
                  <a:pt x="5929" y="1947"/>
                  <a:pt x="5953" y="2018"/>
                </a:cubicBezTo>
                <a:lnTo>
                  <a:pt x="7442" y="5459"/>
                </a:lnTo>
                <a:cubicBezTo>
                  <a:pt x="7573" y="5769"/>
                  <a:pt x="7632" y="6114"/>
                  <a:pt x="7596" y="6447"/>
                </a:cubicBezTo>
                <a:cubicBezTo>
                  <a:pt x="7573" y="6543"/>
                  <a:pt x="7656" y="6626"/>
                  <a:pt x="7739" y="6626"/>
                </a:cubicBezTo>
                <a:cubicBezTo>
                  <a:pt x="7750" y="6629"/>
                  <a:pt x="7762" y="6630"/>
                  <a:pt x="7772" y="6630"/>
                </a:cubicBezTo>
                <a:cubicBezTo>
                  <a:pt x="7853" y="6630"/>
                  <a:pt x="7918" y="6557"/>
                  <a:pt x="7918" y="6483"/>
                </a:cubicBezTo>
                <a:cubicBezTo>
                  <a:pt x="7965" y="6090"/>
                  <a:pt x="7906" y="5697"/>
                  <a:pt x="7739" y="5316"/>
                </a:cubicBezTo>
                <a:lnTo>
                  <a:pt x="6251" y="1887"/>
                </a:lnTo>
                <a:cubicBezTo>
                  <a:pt x="6180" y="1709"/>
                  <a:pt x="6025" y="1566"/>
                  <a:pt x="5846" y="1494"/>
                </a:cubicBezTo>
                <a:lnTo>
                  <a:pt x="6180" y="1494"/>
                </a:lnTo>
                <a:cubicBezTo>
                  <a:pt x="6263" y="1494"/>
                  <a:pt x="6346" y="1423"/>
                  <a:pt x="6346" y="1328"/>
                </a:cubicBezTo>
                <a:lnTo>
                  <a:pt x="6346" y="994"/>
                </a:lnTo>
                <a:cubicBezTo>
                  <a:pt x="8549" y="1328"/>
                  <a:pt x="10240" y="3221"/>
                  <a:pt x="10311" y="5495"/>
                </a:cubicBezTo>
                <a:lnTo>
                  <a:pt x="9930" y="5495"/>
                </a:lnTo>
                <a:cubicBezTo>
                  <a:pt x="9835" y="5495"/>
                  <a:pt x="9763" y="5578"/>
                  <a:pt x="9763" y="5662"/>
                </a:cubicBezTo>
                <a:lnTo>
                  <a:pt x="9763" y="6828"/>
                </a:lnTo>
                <a:cubicBezTo>
                  <a:pt x="9763" y="6912"/>
                  <a:pt x="9835" y="6983"/>
                  <a:pt x="9930" y="6983"/>
                </a:cubicBezTo>
                <a:lnTo>
                  <a:pt x="11085" y="6983"/>
                </a:lnTo>
                <a:cubicBezTo>
                  <a:pt x="11180" y="6983"/>
                  <a:pt x="11252" y="6912"/>
                  <a:pt x="11252" y="6828"/>
                </a:cubicBezTo>
                <a:lnTo>
                  <a:pt x="11252" y="5662"/>
                </a:lnTo>
                <a:cubicBezTo>
                  <a:pt x="11287" y="5554"/>
                  <a:pt x="11204" y="5483"/>
                  <a:pt x="11121" y="5483"/>
                </a:cubicBezTo>
                <a:lnTo>
                  <a:pt x="10692" y="5483"/>
                </a:lnTo>
                <a:cubicBezTo>
                  <a:pt x="10656" y="4185"/>
                  <a:pt x="10132" y="2983"/>
                  <a:pt x="9216" y="2054"/>
                </a:cubicBezTo>
                <a:cubicBezTo>
                  <a:pt x="8704" y="1554"/>
                  <a:pt x="8108" y="1161"/>
                  <a:pt x="7453" y="911"/>
                </a:cubicBezTo>
                <a:lnTo>
                  <a:pt x="9120" y="911"/>
                </a:lnTo>
                <a:cubicBezTo>
                  <a:pt x="9204" y="1244"/>
                  <a:pt x="9501" y="1483"/>
                  <a:pt x="9835" y="1483"/>
                </a:cubicBezTo>
                <a:cubicBezTo>
                  <a:pt x="10240" y="1483"/>
                  <a:pt x="10585" y="1149"/>
                  <a:pt x="10585" y="732"/>
                </a:cubicBezTo>
                <a:cubicBezTo>
                  <a:pt x="10585" y="447"/>
                  <a:pt x="10418" y="197"/>
                  <a:pt x="10180" y="78"/>
                </a:cubicBezTo>
                <a:cubicBezTo>
                  <a:pt x="10155" y="63"/>
                  <a:pt x="10128" y="56"/>
                  <a:pt x="10102" y="56"/>
                </a:cubicBezTo>
                <a:cubicBezTo>
                  <a:pt x="10043" y="56"/>
                  <a:pt x="9987" y="91"/>
                  <a:pt x="9954" y="149"/>
                </a:cubicBezTo>
                <a:cubicBezTo>
                  <a:pt x="9918" y="244"/>
                  <a:pt x="9942" y="328"/>
                  <a:pt x="10037" y="375"/>
                </a:cubicBezTo>
                <a:cubicBezTo>
                  <a:pt x="10168" y="447"/>
                  <a:pt x="10251" y="590"/>
                  <a:pt x="10251" y="732"/>
                </a:cubicBezTo>
                <a:cubicBezTo>
                  <a:pt x="10251" y="959"/>
                  <a:pt x="10073" y="1137"/>
                  <a:pt x="9859" y="1137"/>
                </a:cubicBezTo>
                <a:cubicBezTo>
                  <a:pt x="9632" y="1137"/>
                  <a:pt x="9454" y="959"/>
                  <a:pt x="9454" y="732"/>
                </a:cubicBezTo>
                <a:cubicBezTo>
                  <a:pt x="9454" y="613"/>
                  <a:pt x="9489" y="506"/>
                  <a:pt x="9585" y="435"/>
                </a:cubicBezTo>
                <a:cubicBezTo>
                  <a:pt x="9656" y="375"/>
                  <a:pt x="9656" y="268"/>
                  <a:pt x="9597" y="197"/>
                </a:cubicBezTo>
                <a:cubicBezTo>
                  <a:pt x="9565" y="159"/>
                  <a:pt x="9521" y="141"/>
                  <a:pt x="9476" y="141"/>
                </a:cubicBezTo>
                <a:cubicBezTo>
                  <a:pt x="9435" y="141"/>
                  <a:pt x="9393" y="156"/>
                  <a:pt x="9358" y="185"/>
                </a:cubicBezTo>
                <a:cubicBezTo>
                  <a:pt x="9239" y="292"/>
                  <a:pt x="9168" y="423"/>
                  <a:pt x="9120" y="566"/>
                </a:cubicBezTo>
                <a:lnTo>
                  <a:pt x="6370" y="566"/>
                </a:lnTo>
                <a:lnTo>
                  <a:pt x="6370" y="173"/>
                </a:lnTo>
                <a:cubicBezTo>
                  <a:pt x="6370" y="78"/>
                  <a:pt x="6299" y="6"/>
                  <a:pt x="6203" y="6"/>
                </a:cubicBezTo>
                <a:lnTo>
                  <a:pt x="5072" y="6"/>
                </a:lnTo>
                <a:cubicBezTo>
                  <a:pt x="4989" y="6"/>
                  <a:pt x="4906" y="78"/>
                  <a:pt x="4906" y="173"/>
                </a:cubicBezTo>
                <a:lnTo>
                  <a:pt x="4906" y="566"/>
                </a:lnTo>
                <a:lnTo>
                  <a:pt x="2155" y="566"/>
                </a:lnTo>
                <a:cubicBezTo>
                  <a:pt x="2077" y="214"/>
                  <a:pt x="1767" y="0"/>
                  <a:pt x="144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8" name="文本框 137"/>
          <p:cNvSpPr txBox="1"/>
          <p:nvPr/>
        </p:nvSpPr>
        <p:spPr>
          <a:xfrm>
            <a:off x="9683253" y="4744118"/>
            <a:ext cx="1217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自身优势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9463988" y="5197896"/>
            <a:ext cx="1655777" cy="71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10" name="Google Shape;13046;p59"/>
          <p:cNvGrpSpPr/>
          <p:nvPr/>
        </p:nvGrpSpPr>
        <p:grpSpPr>
          <a:xfrm>
            <a:off x="10080210" y="4165182"/>
            <a:ext cx="423334" cy="445786"/>
            <a:chOff x="862283" y="4274771"/>
            <a:chExt cx="341204" cy="359301"/>
          </a:xfrm>
          <a:solidFill>
            <a:schemeClr val="accent1"/>
          </a:solidFill>
        </p:grpSpPr>
        <p:sp>
          <p:nvSpPr>
            <p:cNvPr id="111" name="Google Shape;13047;p59"/>
            <p:cNvSpPr/>
            <p:nvPr/>
          </p:nvSpPr>
          <p:spPr>
            <a:xfrm>
              <a:off x="1100089" y="4490790"/>
              <a:ext cx="24267" cy="17366"/>
            </a:xfrm>
            <a:custGeom>
              <a:avLst/>
              <a:gdLst/>
              <a:ahLst/>
              <a:cxnLst/>
              <a:rect l="l" t="t" r="r" b="b"/>
              <a:pathLst>
                <a:path w="763" h="546" extrusionOk="0">
                  <a:moveTo>
                    <a:pt x="561" y="0"/>
                  </a:moveTo>
                  <a:cubicBezTo>
                    <a:pt x="536" y="0"/>
                    <a:pt x="510" y="7"/>
                    <a:pt x="489" y="22"/>
                  </a:cubicBezTo>
                  <a:lnTo>
                    <a:pt x="108" y="224"/>
                  </a:lnTo>
                  <a:cubicBezTo>
                    <a:pt x="24" y="272"/>
                    <a:pt x="0" y="379"/>
                    <a:pt x="48" y="450"/>
                  </a:cubicBezTo>
                  <a:cubicBezTo>
                    <a:pt x="72" y="510"/>
                    <a:pt x="131" y="545"/>
                    <a:pt x="191" y="545"/>
                  </a:cubicBezTo>
                  <a:cubicBezTo>
                    <a:pt x="227" y="545"/>
                    <a:pt x="250" y="545"/>
                    <a:pt x="262" y="522"/>
                  </a:cubicBezTo>
                  <a:lnTo>
                    <a:pt x="655" y="319"/>
                  </a:lnTo>
                  <a:cubicBezTo>
                    <a:pt x="727" y="272"/>
                    <a:pt x="762" y="164"/>
                    <a:pt x="715" y="93"/>
                  </a:cubicBezTo>
                  <a:cubicBezTo>
                    <a:pt x="682" y="35"/>
                    <a:pt x="620" y="0"/>
                    <a:pt x="5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" name="Google Shape;13048;p59"/>
            <p:cNvSpPr/>
            <p:nvPr/>
          </p:nvSpPr>
          <p:spPr>
            <a:xfrm>
              <a:off x="1100089" y="4476001"/>
              <a:ext cx="24267" cy="17397"/>
            </a:xfrm>
            <a:custGeom>
              <a:avLst/>
              <a:gdLst/>
              <a:ahLst/>
              <a:cxnLst/>
              <a:rect l="l" t="t" r="r" b="b"/>
              <a:pathLst>
                <a:path w="763" h="547" extrusionOk="0">
                  <a:moveTo>
                    <a:pt x="561" y="1"/>
                  </a:moveTo>
                  <a:cubicBezTo>
                    <a:pt x="536" y="1"/>
                    <a:pt x="510" y="8"/>
                    <a:pt x="489" y="22"/>
                  </a:cubicBezTo>
                  <a:lnTo>
                    <a:pt x="108" y="236"/>
                  </a:lnTo>
                  <a:cubicBezTo>
                    <a:pt x="24" y="272"/>
                    <a:pt x="0" y="379"/>
                    <a:pt x="48" y="451"/>
                  </a:cubicBezTo>
                  <a:cubicBezTo>
                    <a:pt x="72" y="510"/>
                    <a:pt x="131" y="546"/>
                    <a:pt x="191" y="546"/>
                  </a:cubicBezTo>
                  <a:cubicBezTo>
                    <a:pt x="227" y="546"/>
                    <a:pt x="250" y="546"/>
                    <a:pt x="262" y="534"/>
                  </a:cubicBezTo>
                  <a:lnTo>
                    <a:pt x="655" y="320"/>
                  </a:lnTo>
                  <a:cubicBezTo>
                    <a:pt x="727" y="272"/>
                    <a:pt x="762" y="177"/>
                    <a:pt x="715" y="94"/>
                  </a:cubicBezTo>
                  <a:cubicBezTo>
                    <a:pt x="682" y="36"/>
                    <a:pt x="620" y="1"/>
                    <a:pt x="5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" name="Google Shape;13049;p59"/>
            <p:cNvSpPr/>
            <p:nvPr/>
          </p:nvSpPr>
          <p:spPr>
            <a:xfrm>
              <a:off x="862283" y="4274771"/>
              <a:ext cx="341204" cy="359301"/>
            </a:xfrm>
            <a:custGeom>
              <a:avLst/>
              <a:gdLst/>
              <a:ahLst/>
              <a:cxnLst/>
              <a:rect l="l" t="t" r="r" b="b"/>
              <a:pathLst>
                <a:path w="10728" h="11297" extrusionOk="0">
                  <a:moveTo>
                    <a:pt x="5203" y="444"/>
                  </a:moveTo>
                  <a:lnTo>
                    <a:pt x="5203" y="2194"/>
                  </a:lnTo>
                  <a:lnTo>
                    <a:pt x="2084" y="3920"/>
                  </a:lnTo>
                  <a:lnTo>
                    <a:pt x="512" y="3051"/>
                  </a:lnTo>
                  <a:lnTo>
                    <a:pt x="5203" y="444"/>
                  </a:lnTo>
                  <a:close/>
                  <a:moveTo>
                    <a:pt x="5537" y="444"/>
                  </a:moveTo>
                  <a:lnTo>
                    <a:pt x="10228" y="3051"/>
                  </a:lnTo>
                  <a:lnTo>
                    <a:pt x="8656" y="3920"/>
                  </a:lnTo>
                  <a:lnTo>
                    <a:pt x="5537" y="2194"/>
                  </a:lnTo>
                  <a:lnTo>
                    <a:pt x="5537" y="444"/>
                  </a:lnTo>
                  <a:close/>
                  <a:moveTo>
                    <a:pt x="5382" y="2480"/>
                  </a:moveTo>
                  <a:lnTo>
                    <a:pt x="8311" y="4099"/>
                  </a:lnTo>
                  <a:lnTo>
                    <a:pt x="5382" y="5730"/>
                  </a:lnTo>
                  <a:lnTo>
                    <a:pt x="2441" y="4099"/>
                  </a:lnTo>
                  <a:lnTo>
                    <a:pt x="5382" y="2480"/>
                  </a:lnTo>
                  <a:close/>
                  <a:moveTo>
                    <a:pt x="346" y="3325"/>
                  </a:moveTo>
                  <a:lnTo>
                    <a:pt x="1941" y="4206"/>
                  </a:lnTo>
                  <a:lnTo>
                    <a:pt x="1941" y="7278"/>
                  </a:lnTo>
                  <a:lnTo>
                    <a:pt x="346" y="7992"/>
                  </a:lnTo>
                  <a:lnTo>
                    <a:pt x="346" y="3325"/>
                  </a:lnTo>
                  <a:close/>
                  <a:moveTo>
                    <a:pt x="2262" y="4385"/>
                  </a:moveTo>
                  <a:lnTo>
                    <a:pt x="3477" y="5051"/>
                  </a:lnTo>
                  <a:lnTo>
                    <a:pt x="5215" y="6028"/>
                  </a:lnTo>
                  <a:lnTo>
                    <a:pt x="5215" y="8921"/>
                  </a:lnTo>
                  <a:lnTo>
                    <a:pt x="2262" y="7290"/>
                  </a:lnTo>
                  <a:lnTo>
                    <a:pt x="2262" y="4385"/>
                  </a:lnTo>
                  <a:close/>
                  <a:moveTo>
                    <a:pt x="8489" y="4385"/>
                  </a:moveTo>
                  <a:lnTo>
                    <a:pt x="8489" y="7290"/>
                  </a:lnTo>
                  <a:lnTo>
                    <a:pt x="5537" y="8921"/>
                  </a:lnTo>
                  <a:lnTo>
                    <a:pt x="5537" y="6028"/>
                  </a:lnTo>
                  <a:lnTo>
                    <a:pt x="8489" y="4385"/>
                  </a:lnTo>
                  <a:close/>
                  <a:moveTo>
                    <a:pt x="5374" y="0"/>
                  </a:moveTo>
                  <a:cubicBezTo>
                    <a:pt x="5346" y="0"/>
                    <a:pt x="5316" y="9"/>
                    <a:pt x="5287" y="27"/>
                  </a:cubicBezTo>
                  <a:lnTo>
                    <a:pt x="96" y="2896"/>
                  </a:lnTo>
                  <a:cubicBezTo>
                    <a:pt x="36" y="2932"/>
                    <a:pt x="0" y="2992"/>
                    <a:pt x="0" y="3051"/>
                  </a:cubicBezTo>
                  <a:lnTo>
                    <a:pt x="0" y="8242"/>
                  </a:lnTo>
                  <a:cubicBezTo>
                    <a:pt x="0" y="8302"/>
                    <a:pt x="36" y="8361"/>
                    <a:pt x="96" y="8385"/>
                  </a:cubicBezTo>
                  <a:lnTo>
                    <a:pt x="2382" y="9659"/>
                  </a:lnTo>
                  <a:cubicBezTo>
                    <a:pt x="2407" y="9670"/>
                    <a:pt x="2434" y="9676"/>
                    <a:pt x="2461" y="9676"/>
                  </a:cubicBezTo>
                  <a:cubicBezTo>
                    <a:pt x="2519" y="9676"/>
                    <a:pt x="2575" y="9649"/>
                    <a:pt x="2608" y="9600"/>
                  </a:cubicBezTo>
                  <a:cubicBezTo>
                    <a:pt x="2655" y="9516"/>
                    <a:pt x="2620" y="9421"/>
                    <a:pt x="2548" y="9373"/>
                  </a:cubicBezTo>
                  <a:lnTo>
                    <a:pt x="548" y="8266"/>
                  </a:lnTo>
                  <a:lnTo>
                    <a:pt x="2096" y="7587"/>
                  </a:lnTo>
                  <a:lnTo>
                    <a:pt x="5227" y="9314"/>
                  </a:lnTo>
                  <a:lnTo>
                    <a:pt x="5227" y="10862"/>
                  </a:lnTo>
                  <a:lnTo>
                    <a:pt x="3215" y="9742"/>
                  </a:lnTo>
                  <a:cubicBezTo>
                    <a:pt x="3193" y="9727"/>
                    <a:pt x="3167" y="9721"/>
                    <a:pt x="3140" y="9721"/>
                  </a:cubicBezTo>
                  <a:cubicBezTo>
                    <a:pt x="3082" y="9721"/>
                    <a:pt x="3021" y="9753"/>
                    <a:pt x="2989" y="9802"/>
                  </a:cubicBezTo>
                  <a:cubicBezTo>
                    <a:pt x="2953" y="9873"/>
                    <a:pt x="2977" y="9981"/>
                    <a:pt x="3060" y="10028"/>
                  </a:cubicBezTo>
                  <a:lnTo>
                    <a:pt x="5299" y="11278"/>
                  </a:lnTo>
                  <a:cubicBezTo>
                    <a:pt x="5322" y="11290"/>
                    <a:pt x="5349" y="11296"/>
                    <a:pt x="5377" y="11296"/>
                  </a:cubicBezTo>
                  <a:cubicBezTo>
                    <a:pt x="5406" y="11296"/>
                    <a:pt x="5435" y="11290"/>
                    <a:pt x="5465" y="11278"/>
                  </a:cubicBezTo>
                  <a:lnTo>
                    <a:pt x="7835" y="9969"/>
                  </a:lnTo>
                  <a:cubicBezTo>
                    <a:pt x="7906" y="9921"/>
                    <a:pt x="7930" y="9814"/>
                    <a:pt x="7894" y="9742"/>
                  </a:cubicBezTo>
                  <a:cubicBezTo>
                    <a:pt x="7861" y="9693"/>
                    <a:pt x="7801" y="9661"/>
                    <a:pt x="7743" y="9661"/>
                  </a:cubicBezTo>
                  <a:cubicBezTo>
                    <a:pt x="7716" y="9661"/>
                    <a:pt x="7690" y="9668"/>
                    <a:pt x="7668" y="9683"/>
                  </a:cubicBezTo>
                  <a:lnTo>
                    <a:pt x="5561" y="10862"/>
                  </a:lnTo>
                  <a:lnTo>
                    <a:pt x="5561" y="9314"/>
                  </a:lnTo>
                  <a:lnTo>
                    <a:pt x="8680" y="7587"/>
                  </a:lnTo>
                  <a:lnTo>
                    <a:pt x="10228" y="8266"/>
                  </a:lnTo>
                  <a:lnTo>
                    <a:pt x="8335" y="9314"/>
                  </a:lnTo>
                  <a:cubicBezTo>
                    <a:pt x="8263" y="9361"/>
                    <a:pt x="8239" y="9457"/>
                    <a:pt x="8275" y="9540"/>
                  </a:cubicBezTo>
                  <a:cubicBezTo>
                    <a:pt x="8311" y="9600"/>
                    <a:pt x="8370" y="9623"/>
                    <a:pt x="8430" y="9623"/>
                  </a:cubicBezTo>
                  <a:cubicBezTo>
                    <a:pt x="8454" y="9623"/>
                    <a:pt x="8489" y="9623"/>
                    <a:pt x="8501" y="9611"/>
                  </a:cubicBezTo>
                  <a:lnTo>
                    <a:pt x="10680" y="8409"/>
                  </a:lnTo>
                  <a:cubicBezTo>
                    <a:pt x="10680" y="8373"/>
                    <a:pt x="10692" y="8349"/>
                    <a:pt x="10704" y="8326"/>
                  </a:cubicBezTo>
                  <a:cubicBezTo>
                    <a:pt x="10716" y="8302"/>
                    <a:pt x="10728" y="8266"/>
                    <a:pt x="10728" y="8242"/>
                  </a:cubicBezTo>
                  <a:lnTo>
                    <a:pt x="10728" y="6778"/>
                  </a:lnTo>
                  <a:cubicBezTo>
                    <a:pt x="10728" y="6694"/>
                    <a:pt x="10656" y="6623"/>
                    <a:pt x="10573" y="6623"/>
                  </a:cubicBezTo>
                  <a:cubicBezTo>
                    <a:pt x="10478" y="6623"/>
                    <a:pt x="10406" y="6694"/>
                    <a:pt x="10406" y="6778"/>
                  </a:cubicBezTo>
                  <a:lnTo>
                    <a:pt x="10406" y="7992"/>
                  </a:lnTo>
                  <a:lnTo>
                    <a:pt x="8811" y="7278"/>
                  </a:lnTo>
                  <a:lnTo>
                    <a:pt x="8811" y="4206"/>
                  </a:lnTo>
                  <a:lnTo>
                    <a:pt x="10406" y="3325"/>
                  </a:lnTo>
                  <a:lnTo>
                    <a:pt x="10406" y="6063"/>
                  </a:lnTo>
                  <a:cubicBezTo>
                    <a:pt x="10406" y="6159"/>
                    <a:pt x="10478" y="6230"/>
                    <a:pt x="10573" y="6230"/>
                  </a:cubicBezTo>
                  <a:cubicBezTo>
                    <a:pt x="10656" y="6230"/>
                    <a:pt x="10728" y="6159"/>
                    <a:pt x="10728" y="6063"/>
                  </a:cubicBezTo>
                  <a:lnTo>
                    <a:pt x="10728" y="3051"/>
                  </a:lnTo>
                  <a:cubicBezTo>
                    <a:pt x="10728" y="2992"/>
                    <a:pt x="10704" y="2932"/>
                    <a:pt x="10644" y="2896"/>
                  </a:cubicBezTo>
                  <a:lnTo>
                    <a:pt x="5453" y="27"/>
                  </a:lnTo>
                  <a:cubicBezTo>
                    <a:pt x="5430" y="9"/>
                    <a:pt x="5403" y="0"/>
                    <a:pt x="53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0375257" y="565652"/>
            <a:ext cx="13050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Self advantage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0807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项目可行性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974317" y="525267"/>
            <a:ext cx="16991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Feasibility of project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-183188" y="827262"/>
            <a:ext cx="4896426" cy="6426871"/>
            <a:chOff x="-641936" y="827262"/>
            <a:chExt cx="4896426" cy="6426871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641936" y="827262"/>
              <a:ext cx="4881356" cy="5902262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107" name="图片 106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657"/>
            <a:stretch>
              <a:fillRect/>
            </a:stretch>
          </p:blipFill>
          <p:spPr>
            <a:xfrm rot="195312" flipH="1">
              <a:off x="-626866" y="6584648"/>
              <a:ext cx="4881356" cy="66948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15000"/>
                </a:prstClr>
              </a:outerShdw>
            </a:effectLst>
          </p:spPr>
        </p:pic>
      </p:grpSp>
      <p:grpSp>
        <p:nvGrpSpPr>
          <p:cNvPr id="4" name="组合 3"/>
          <p:cNvGrpSpPr/>
          <p:nvPr/>
        </p:nvGrpSpPr>
        <p:grpSpPr>
          <a:xfrm>
            <a:off x="9463988" y="1130300"/>
            <a:ext cx="2196308" cy="2203065"/>
            <a:chOff x="3667460" y="3460423"/>
            <a:chExt cx="2196308" cy="2203065"/>
          </a:xfrm>
        </p:grpSpPr>
        <p:sp>
          <p:nvSpPr>
            <p:cNvPr id="97" name="文本框 96"/>
            <p:cNvSpPr txBox="1"/>
            <p:nvPr/>
          </p:nvSpPr>
          <p:spPr>
            <a:xfrm>
              <a:off x="3667460" y="4216873"/>
              <a:ext cx="1454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可行性分析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692359" y="4605441"/>
              <a:ext cx="2171409" cy="1058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692360" y="3460423"/>
              <a:ext cx="6433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gradFill>
                    <a:gsLst>
                      <a:gs pos="22000">
                        <a:schemeClr val="accent1"/>
                      </a:gs>
                      <a:gs pos="89000">
                        <a:schemeClr val="accent1">
                          <a:alpha val="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02</a:t>
              </a:r>
              <a:endParaRPr lang="zh-CN" altLang="en-US" sz="3600" dirty="0">
                <a:gradFill>
                  <a:gsLst>
                    <a:gs pos="2200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68274" y="1130300"/>
            <a:ext cx="2196308" cy="2203065"/>
            <a:chOff x="3667460" y="3460423"/>
            <a:chExt cx="2196308" cy="2203065"/>
          </a:xfrm>
        </p:grpSpPr>
        <p:sp>
          <p:nvSpPr>
            <p:cNvPr id="28" name="文本框 27"/>
            <p:cNvSpPr txBox="1"/>
            <p:nvPr/>
          </p:nvSpPr>
          <p:spPr>
            <a:xfrm>
              <a:off x="3667460" y="4216873"/>
              <a:ext cx="1454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可行性分析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692359" y="4605441"/>
              <a:ext cx="2171409" cy="1058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692360" y="3460423"/>
              <a:ext cx="6433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gradFill>
                    <a:gsLst>
                      <a:gs pos="22000">
                        <a:schemeClr val="accent1"/>
                      </a:gs>
                      <a:gs pos="89000">
                        <a:schemeClr val="accent1">
                          <a:alpha val="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01</a:t>
              </a:r>
              <a:endParaRPr lang="zh-CN" altLang="en-US" sz="3600" dirty="0">
                <a:gradFill>
                  <a:gsLst>
                    <a:gs pos="2200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463988" y="3938398"/>
            <a:ext cx="2196308" cy="2203065"/>
            <a:chOff x="3667460" y="3460423"/>
            <a:chExt cx="2196308" cy="2203065"/>
          </a:xfrm>
        </p:grpSpPr>
        <p:sp>
          <p:nvSpPr>
            <p:cNvPr id="32" name="文本框 31"/>
            <p:cNvSpPr txBox="1"/>
            <p:nvPr/>
          </p:nvSpPr>
          <p:spPr>
            <a:xfrm>
              <a:off x="3667460" y="4216873"/>
              <a:ext cx="1454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可行性分析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692359" y="4605441"/>
              <a:ext cx="2171409" cy="1058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692360" y="3460423"/>
              <a:ext cx="6433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gradFill>
                    <a:gsLst>
                      <a:gs pos="22000">
                        <a:schemeClr val="accent1"/>
                      </a:gs>
                      <a:gs pos="89000">
                        <a:schemeClr val="accent1">
                          <a:alpha val="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04</a:t>
              </a:r>
              <a:endParaRPr lang="zh-CN" altLang="en-US" sz="3600" dirty="0">
                <a:gradFill>
                  <a:gsLst>
                    <a:gs pos="2200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868274" y="3938398"/>
            <a:ext cx="2196308" cy="2203065"/>
            <a:chOff x="3667460" y="3460423"/>
            <a:chExt cx="2196308" cy="2203065"/>
          </a:xfrm>
        </p:grpSpPr>
        <p:sp>
          <p:nvSpPr>
            <p:cNvPr id="47" name="文本框 46"/>
            <p:cNvSpPr txBox="1"/>
            <p:nvPr/>
          </p:nvSpPr>
          <p:spPr>
            <a:xfrm>
              <a:off x="3667460" y="4216873"/>
              <a:ext cx="1454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可行性分析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692359" y="4605441"/>
              <a:ext cx="2171409" cy="1058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692360" y="3460423"/>
              <a:ext cx="6433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gradFill>
                    <a:gsLst>
                      <a:gs pos="22000">
                        <a:schemeClr val="accent1"/>
                      </a:gs>
                      <a:gs pos="89000">
                        <a:schemeClr val="accent1">
                          <a:alpha val="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03</a:t>
              </a:r>
              <a:endParaRPr lang="zh-CN" altLang="en-US" sz="3600" dirty="0">
                <a:gradFill>
                  <a:gsLst>
                    <a:gs pos="2200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12"/>
            <a:ext cx="2700000" cy="648000"/>
          </a:xfrm>
          <a:prstGeom prst="rect">
            <a:avLst/>
          </a:prstGeom>
          <a:solidFill>
            <a:srgbClr val="F9E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3345" y="154735"/>
            <a:ext cx="931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chemeClr val="tx1">
                    <a:lumMod val="75000"/>
                  </a:schemeClr>
                </a:solidFill>
                <a:latin typeface="Aharoni" panose="02010803020104030203" pitchFamily="2" charset="-79"/>
                <a:ea typeface="Open Sans" panose="020B0606030504020204" pitchFamily="34" charset="0"/>
                <a:cs typeface="Aharoni" panose="02010803020104030203" pitchFamily="2" charset="-79"/>
              </a:rPr>
              <a:t>LOGO</a:t>
            </a:r>
            <a:endParaRPr lang="en-US" altLang="zh-CN" sz="1600" spc="300" dirty="0">
              <a:solidFill>
                <a:schemeClr val="tx1">
                  <a:lumMod val="75000"/>
                </a:schemeClr>
              </a:solidFill>
              <a:latin typeface="Aharoni" panose="02010803020104030203" pitchFamily="2" charset="-79"/>
              <a:ea typeface="Open Sans" panose="020B0606030504020204" pitchFamily="34" charset="0"/>
              <a:cs typeface="Aharoni" panose="02010803020104030203" pitchFamily="2" charset="-79"/>
            </a:endParaRPr>
          </a:p>
        </p:txBody>
      </p:sp>
      <p:cxnSp>
        <p:nvCxnSpPr>
          <p:cNvPr id="52" name="Straight Connector 27"/>
          <p:cNvCxnSpPr/>
          <p:nvPr/>
        </p:nvCxnSpPr>
        <p:spPr>
          <a:xfrm>
            <a:off x="0" y="644988"/>
            <a:ext cx="12192000" cy="0"/>
          </a:xfrm>
          <a:prstGeom prst="line">
            <a:avLst/>
          </a:prstGeom>
          <a:ln w="0">
            <a:solidFill>
              <a:srgbClr val="C29F78"/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3758851" y="200902"/>
            <a:ext cx="11320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61385" y="197054"/>
            <a:ext cx="7649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PROJECTS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49407" y="197054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MARKET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51021" y="200902"/>
            <a:ext cx="8643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FINANCING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818014" y="197054"/>
            <a:ext cx="7922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STRATEGY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7399673" y="644988"/>
            <a:ext cx="779462" cy="0"/>
          </a:xfrm>
          <a:prstGeom prst="line">
            <a:avLst/>
          </a:prstGeom>
          <a:ln w="12700">
            <a:solidFill>
              <a:srgbClr val="6883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60400" y="6277429"/>
            <a:ext cx="10858500" cy="0"/>
          </a:xfrm>
          <a:prstGeom prst="line">
            <a:avLst/>
          </a:prstGeom>
          <a:ln w="0">
            <a:solidFill>
              <a:srgbClr val="C29F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630784" y="1740433"/>
            <a:ext cx="54947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0">
                      <a:srgbClr val="688362"/>
                    </a:gs>
                    <a:gs pos="67000">
                      <a:srgbClr val="617858"/>
                    </a:gs>
                  </a:gsLst>
                  <a:lin ang="2700000" scaled="0"/>
                </a:gradFill>
                <a:effectLst>
                  <a:innerShdw blurRad="63500" dist="50800" dir="13500000">
                    <a:schemeClr val="tx1">
                      <a:lumMod val="75000"/>
                      <a:lumOff val="25000"/>
                      <a:alpha val="50000"/>
                    </a:schemeClr>
                  </a:innerShdw>
                </a:effectLst>
                <a:latin typeface="Modern Love" panose="04090805081005020601" pitchFamily="82" charset="0"/>
              </a:rPr>
              <a:t>PART THREE</a:t>
            </a:r>
            <a:endParaRPr lang="zh-CN" altLang="en-US" sz="7200" dirty="0">
              <a:gradFill>
                <a:gsLst>
                  <a:gs pos="0">
                    <a:srgbClr val="688362"/>
                  </a:gs>
                  <a:gs pos="67000">
                    <a:srgbClr val="617858"/>
                  </a:gs>
                </a:gsLst>
                <a:lin ang="2700000" scaled="0"/>
              </a:gradFill>
              <a:effectLst>
                <a:innerShdw blurRad="63500" dist="50800" dir="13500000">
                  <a:schemeClr val="tx1">
                    <a:lumMod val="75000"/>
                    <a:lumOff val="25000"/>
                    <a:alpha val="50000"/>
                  </a:schemeClr>
                </a:innerShdw>
              </a:effectLst>
              <a:latin typeface="Modern Love" panose="04090805081005020601" pitchFamily="82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30784" y="2921168"/>
            <a:ext cx="32944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市场分析</a:t>
            </a:r>
            <a:endParaRPr lang="zh-CN" altLang="en-US" sz="6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278" y="3588636"/>
            <a:ext cx="914400" cy="677400"/>
          </a:xfrm>
          <a:prstGeom prst="rect">
            <a:avLst/>
          </a:prstGeom>
          <a:effectLst>
            <a:outerShdw blurRad="25400" dist="2324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150" y="2859553"/>
            <a:ext cx="1389048" cy="1029026"/>
          </a:xfrm>
          <a:prstGeom prst="rect">
            <a:avLst/>
          </a:prstGeom>
          <a:effectLst>
            <a:outerShdw blurRad="38100" dist="2324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216" y="1297195"/>
            <a:ext cx="4848524" cy="5862566"/>
          </a:xfrm>
          <a:prstGeom prst="rect">
            <a:avLst/>
          </a:prstGeom>
          <a:effectLst>
            <a:outerShdw blurRad="63500" dist="76200" dir="8100000" algn="tr" rotWithShape="0">
              <a:prstClr val="black">
                <a:alpha val="15000"/>
              </a:prstClr>
            </a:outerShdw>
          </a:effectLst>
        </p:spPr>
      </p:pic>
      <p:sp>
        <p:nvSpPr>
          <p:cNvPr id="24" name="文本框 23"/>
          <p:cNvSpPr txBox="1"/>
          <p:nvPr/>
        </p:nvSpPr>
        <p:spPr>
          <a:xfrm>
            <a:off x="668162" y="4266036"/>
            <a:ext cx="4063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MARKET ANALYSIS</a:t>
            </a:r>
            <a:endParaRPr lang="en-US" altLang="zh-CN" dirty="0">
              <a:solidFill>
                <a:schemeClr val="tx1">
                  <a:lumMod val="90000"/>
                  <a:lumOff val="10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0807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市场分析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22570" y="565652"/>
            <a:ext cx="1501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Market analysis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流程图: 接点 5"/>
          <p:cNvSpPr/>
          <p:nvPr/>
        </p:nvSpPr>
        <p:spPr>
          <a:xfrm>
            <a:off x="908776" y="1956175"/>
            <a:ext cx="1501132" cy="1501132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247325" y="2173334"/>
            <a:ext cx="824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苏新诗古印宋简" panose="02010609000101010101" pitchFamily="49" charset="-122"/>
              </a:rPr>
              <a:t>S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苏新诗古印宋简" panose="0201060900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03932">
            <a:off x="1213829" y="2458767"/>
            <a:ext cx="1224448" cy="205803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</p:pic>
      <p:sp>
        <p:nvSpPr>
          <p:cNvPr id="37" name="文本框 36"/>
          <p:cNvSpPr txBox="1"/>
          <p:nvPr/>
        </p:nvSpPr>
        <p:spPr>
          <a:xfrm>
            <a:off x="747592" y="4438641"/>
            <a:ext cx="190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ea"/>
                <a:ea typeface="+mj-ea"/>
              </a:rPr>
              <a:t>竞争优势</a:t>
            </a:r>
            <a:endParaRPr lang="zh-CN" altLang="en-US" sz="2000" dirty="0">
              <a:solidFill>
                <a:schemeClr val="tx1">
                  <a:lumMod val="90000"/>
                  <a:lumOff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83213" y="4969467"/>
            <a:ext cx="2233758" cy="1058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流程图: 接点 65"/>
          <p:cNvSpPr/>
          <p:nvPr/>
        </p:nvSpPr>
        <p:spPr>
          <a:xfrm>
            <a:off x="9725992" y="1956175"/>
            <a:ext cx="1501132" cy="1501132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0064541" y="2173334"/>
            <a:ext cx="824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苏新诗古印宋简" panose="02010609000101010101" pitchFamily="49" charset="-122"/>
              </a:rPr>
              <a:t>T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苏新诗古印宋简" panose="0201060900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03932">
            <a:off x="10031045" y="2458767"/>
            <a:ext cx="1224448" cy="205803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</p:pic>
      <p:sp>
        <p:nvSpPr>
          <p:cNvPr id="64" name="文本框 63"/>
          <p:cNvSpPr txBox="1"/>
          <p:nvPr/>
        </p:nvSpPr>
        <p:spPr>
          <a:xfrm>
            <a:off x="9564808" y="4438641"/>
            <a:ext cx="190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ea"/>
                <a:ea typeface="+mj-ea"/>
              </a:rPr>
              <a:t>竞争劣势</a:t>
            </a:r>
            <a:endParaRPr lang="zh-CN" altLang="en-US" sz="2000" dirty="0">
              <a:solidFill>
                <a:schemeClr val="tx1">
                  <a:lumMod val="90000"/>
                  <a:lumOff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9400429" y="4969467"/>
            <a:ext cx="2233758" cy="1058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3" name="流程图: 接点 72"/>
          <p:cNvSpPr/>
          <p:nvPr/>
        </p:nvSpPr>
        <p:spPr>
          <a:xfrm>
            <a:off x="3847848" y="1956175"/>
            <a:ext cx="1501132" cy="1501132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4186397" y="2173334"/>
            <a:ext cx="824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苏新诗古印宋简" panose="02010609000101010101" pitchFamily="49" charset="-122"/>
              </a:rPr>
              <a:t>W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苏新诗古印宋简" panose="02010609000101010101" pitchFamily="49" charset="-122"/>
            </a:endParaRP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03932">
            <a:off x="4152901" y="2458767"/>
            <a:ext cx="1224448" cy="205803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</p:pic>
      <p:sp>
        <p:nvSpPr>
          <p:cNvPr id="71" name="文本框 70"/>
          <p:cNvSpPr txBox="1"/>
          <p:nvPr/>
        </p:nvSpPr>
        <p:spPr>
          <a:xfrm>
            <a:off x="3686664" y="4438641"/>
            <a:ext cx="190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ea"/>
                <a:ea typeface="+mj-ea"/>
              </a:rPr>
              <a:t>竞争劣势</a:t>
            </a:r>
            <a:endParaRPr lang="zh-CN" altLang="en-US" sz="2000" dirty="0">
              <a:solidFill>
                <a:schemeClr val="tx1">
                  <a:lumMod val="90000"/>
                  <a:lumOff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522285" y="4969467"/>
            <a:ext cx="2233758" cy="1058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0" name="流程图: 接点 79"/>
          <p:cNvSpPr/>
          <p:nvPr/>
        </p:nvSpPr>
        <p:spPr>
          <a:xfrm>
            <a:off x="6786920" y="1956175"/>
            <a:ext cx="1501132" cy="1501132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/>
        </p:nvSpPr>
        <p:spPr>
          <a:xfrm>
            <a:off x="7125469" y="2173334"/>
            <a:ext cx="824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苏新诗古印宋简" panose="02010609000101010101" pitchFamily="49" charset="-122"/>
              </a:rPr>
              <a:t>O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苏新诗古印宋简" panose="02010609000101010101" pitchFamily="49" charset="-122"/>
            </a:endParaRPr>
          </a:p>
        </p:txBody>
      </p:sp>
      <p:pic>
        <p:nvPicPr>
          <p:cNvPr id="82" name="图片 8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03932">
            <a:off x="7091973" y="2458767"/>
            <a:ext cx="1224448" cy="205803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</p:pic>
      <p:sp>
        <p:nvSpPr>
          <p:cNvPr id="78" name="文本框 77"/>
          <p:cNvSpPr txBox="1"/>
          <p:nvPr/>
        </p:nvSpPr>
        <p:spPr>
          <a:xfrm>
            <a:off x="6625736" y="4438641"/>
            <a:ext cx="190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ea"/>
                <a:ea typeface="+mj-ea"/>
              </a:rPr>
              <a:t>竞争机会</a:t>
            </a:r>
            <a:endParaRPr lang="zh-CN" altLang="en-US" sz="2000" dirty="0">
              <a:solidFill>
                <a:schemeClr val="tx1">
                  <a:lumMod val="90000"/>
                  <a:lumOff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461357" y="4969467"/>
            <a:ext cx="2233758" cy="1058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7827"/>
          <a:stretch>
            <a:fillRect/>
          </a:stretch>
        </p:blipFill>
        <p:spPr>
          <a:xfrm>
            <a:off x="9342" y="3991828"/>
            <a:ext cx="12191096" cy="3856002"/>
          </a:xfrm>
          <a:prstGeom prst="rect">
            <a:avLst/>
          </a:prstGeom>
          <a:effectLst>
            <a:outerShdw blurRad="63500" algn="ctr" rotWithShape="0">
              <a:prstClr val="black">
                <a:alpha val="1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580807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竞争对手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601808" y="565652"/>
            <a:ext cx="11218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Competitors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iṧ1iḓé"/>
          <p:cNvSpPr/>
          <p:nvPr/>
        </p:nvSpPr>
        <p:spPr bwMode="auto">
          <a:xfrm>
            <a:off x="1606118" y="3149481"/>
            <a:ext cx="8979764" cy="3726709"/>
          </a:xfrm>
          <a:custGeom>
            <a:avLst/>
            <a:gdLst>
              <a:gd name="connsiteX0" fmla="*/ 3625743 w 7224654"/>
              <a:gd name="connsiteY0" fmla="*/ 25 h 3008595"/>
              <a:gd name="connsiteX1" fmla="*/ 7191271 w 7224654"/>
              <a:gd name="connsiteY1" fmla="*/ 2827036 h 3008595"/>
              <a:gd name="connsiteX2" fmla="*/ 7224654 w 7224654"/>
              <a:gd name="connsiteY2" fmla="*/ 3008595 h 3008595"/>
              <a:gd name="connsiteX3" fmla="*/ 0 w 7224654"/>
              <a:gd name="connsiteY3" fmla="*/ 3008595 h 3008595"/>
              <a:gd name="connsiteX4" fmla="*/ 39739 w 7224654"/>
              <a:gd name="connsiteY4" fmla="*/ 2801005 h 3008595"/>
              <a:gd name="connsiteX5" fmla="*/ 3625743 w 7224654"/>
              <a:gd name="connsiteY5" fmla="*/ 25 h 3008595"/>
              <a:gd name="connsiteX0-1" fmla="*/ 7224654 w 7316094"/>
              <a:gd name="connsiteY0-2" fmla="*/ 3008595 h 3100035"/>
              <a:gd name="connsiteX1-3" fmla="*/ 0 w 7316094"/>
              <a:gd name="connsiteY1-4" fmla="*/ 3008595 h 3100035"/>
              <a:gd name="connsiteX2-5" fmla="*/ 39739 w 7316094"/>
              <a:gd name="connsiteY2-6" fmla="*/ 2801005 h 3100035"/>
              <a:gd name="connsiteX3-7" fmla="*/ 3625743 w 7316094"/>
              <a:gd name="connsiteY3-8" fmla="*/ 25 h 3100035"/>
              <a:gd name="connsiteX4-9" fmla="*/ 7191271 w 7316094"/>
              <a:gd name="connsiteY4-10" fmla="*/ 2827036 h 3100035"/>
              <a:gd name="connsiteX5-11" fmla="*/ 7316094 w 7316094"/>
              <a:gd name="connsiteY5-12" fmla="*/ 3100035 h 3100035"/>
              <a:gd name="connsiteX0-13" fmla="*/ 0 w 7316094"/>
              <a:gd name="connsiteY0-14" fmla="*/ 3008595 h 3100035"/>
              <a:gd name="connsiteX1-15" fmla="*/ 39739 w 7316094"/>
              <a:gd name="connsiteY1-16" fmla="*/ 2801005 h 3100035"/>
              <a:gd name="connsiteX2-17" fmla="*/ 3625743 w 7316094"/>
              <a:gd name="connsiteY2-18" fmla="*/ 25 h 3100035"/>
              <a:gd name="connsiteX3-19" fmla="*/ 7191271 w 7316094"/>
              <a:gd name="connsiteY3-20" fmla="*/ 2827036 h 3100035"/>
              <a:gd name="connsiteX4-21" fmla="*/ 7316094 w 7316094"/>
              <a:gd name="connsiteY4-22" fmla="*/ 3100035 h 3100035"/>
              <a:gd name="connsiteX0-23" fmla="*/ 0 w 7249419"/>
              <a:gd name="connsiteY0-24" fmla="*/ 3008595 h 3008595"/>
              <a:gd name="connsiteX1-25" fmla="*/ 39739 w 7249419"/>
              <a:gd name="connsiteY1-26" fmla="*/ 2801005 h 3008595"/>
              <a:gd name="connsiteX2-27" fmla="*/ 3625743 w 7249419"/>
              <a:gd name="connsiteY2-28" fmla="*/ 25 h 3008595"/>
              <a:gd name="connsiteX3-29" fmla="*/ 7191271 w 7249419"/>
              <a:gd name="connsiteY3-30" fmla="*/ 2827036 h 3008595"/>
              <a:gd name="connsiteX4-31" fmla="*/ 7249419 w 7249419"/>
              <a:gd name="connsiteY4-32" fmla="*/ 3004785 h 30085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249419" h="3008595">
                <a:moveTo>
                  <a:pt x="0" y="3008595"/>
                </a:moveTo>
                <a:lnTo>
                  <a:pt x="39739" y="2801005"/>
                </a:lnTo>
                <a:cubicBezTo>
                  <a:pt x="432889" y="1182980"/>
                  <a:pt x="1896012" y="-6250"/>
                  <a:pt x="3625743" y="25"/>
                </a:cubicBezTo>
                <a:cubicBezTo>
                  <a:pt x="5355510" y="6299"/>
                  <a:pt x="6809950" y="1206161"/>
                  <a:pt x="7191271" y="2827036"/>
                </a:cubicBezTo>
                <a:cubicBezTo>
                  <a:pt x="7202399" y="2887556"/>
                  <a:pt x="7249419" y="3004785"/>
                  <a:pt x="7249419" y="3004785"/>
                </a:cubicBezTo>
              </a:path>
            </a:pathLst>
          </a:custGeom>
          <a:noFill/>
          <a:ln w="12700" cap="flat">
            <a:solidFill>
              <a:srgbClr val="C4923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68" name="iśľïḑe"/>
          <p:cNvSpPr/>
          <p:nvPr/>
        </p:nvSpPr>
        <p:spPr bwMode="auto">
          <a:xfrm>
            <a:off x="2035340" y="4616699"/>
            <a:ext cx="719999" cy="71999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0" name="iśľïḑe"/>
          <p:cNvSpPr/>
          <p:nvPr/>
        </p:nvSpPr>
        <p:spPr bwMode="auto">
          <a:xfrm>
            <a:off x="9436661" y="4616699"/>
            <a:ext cx="719999" cy="71999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7" name="iṧḷïďè"/>
          <p:cNvSpPr/>
          <p:nvPr/>
        </p:nvSpPr>
        <p:spPr bwMode="auto">
          <a:xfrm>
            <a:off x="7926584" y="3379093"/>
            <a:ext cx="719999" cy="71999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/>
          <a:lstStyle/>
          <a:p>
            <a:pPr algn="ctr"/>
          </a:p>
        </p:txBody>
      </p:sp>
      <p:sp>
        <p:nvSpPr>
          <p:cNvPr id="134" name="iṧḷïďè"/>
          <p:cNvSpPr/>
          <p:nvPr/>
        </p:nvSpPr>
        <p:spPr bwMode="auto">
          <a:xfrm>
            <a:off x="3545419" y="3379093"/>
            <a:ext cx="719999" cy="71999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/>
          <a:lstStyle/>
          <a:p>
            <a:pPr algn="ctr"/>
          </a:p>
        </p:txBody>
      </p:sp>
      <p:sp>
        <p:nvSpPr>
          <p:cNvPr id="151" name="iṧḷïďè"/>
          <p:cNvSpPr/>
          <p:nvPr/>
        </p:nvSpPr>
        <p:spPr bwMode="auto">
          <a:xfrm>
            <a:off x="5736001" y="2789481"/>
            <a:ext cx="719999" cy="71999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72" name="文本框 171"/>
          <p:cNvSpPr txBox="1"/>
          <p:nvPr/>
        </p:nvSpPr>
        <p:spPr>
          <a:xfrm>
            <a:off x="588696" y="3697097"/>
            <a:ext cx="1197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竞争对手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3" name="Google Shape;13657;p61"/>
          <p:cNvGrpSpPr/>
          <p:nvPr/>
        </p:nvGrpSpPr>
        <p:grpSpPr>
          <a:xfrm>
            <a:off x="2162176" y="4805372"/>
            <a:ext cx="466328" cy="342654"/>
            <a:chOff x="1306445" y="3397829"/>
            <a:chExt cx="367255" cy="269855"/>
          </a:xfrm>
          <a:solidFill>
            <a:srgbClr val="688362"/>
          </a:solidFill>
        </p:grpSpPr>
        <p:sp>
          <p:nvSpPr>
            <p:cNvPr id="174" name="Google Shape;13658;p61"/>
            <p:cNvSpPr/>
            <p:nvPr/>
          </p:nvSpPr>
          <p:spPr>
            <a:xfrm>
              <a:off x="1588395" y="3513054"/>
              <a:ext cx="45517" cy="16297"/>
            </a:xfrm>
            <a:custGeom>
              <a:avLst/>
              <a:gdLst/>
              <a:ahLst/>
              <a:cxnLst/>
              <a:rect l="l" t="t" r="r" b="b"/>
              <a:pathLst>
                <a:path w="1430" h="512" extrusionOk="0">
                  <a:moveTo>
                    <a:pt x="168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cubicBezTo>
                    <a:pt x="358" y="333"/>
                    <a:pt x="906" y="357"/>
                    <a:pt x="1180" y="488"/>
                  </a:cubicBezTo>
                  <a:cubicBezTo>
                    <a:pt x="1204" y="512"/>
                    <a:pt x="1227" y="512"/>
                    <a:pt x="1251" y="512"/>
                  </a:cubicBezTo>
                  <a:cubicBezTo>
                    <a:pt x="1311" y="512"/>
                    <a:pt x="1370" y="476"/>
                    <a:pt x="1406" y="417"/>
                  </a:cubicBezTo>
                  <a:cubicBezTo>
                    <a:pt x="1430" y="333"/>
                    <a:pt x="1406" y="226"/>
                    <a:pt x="1323" y="191"/>
                  </a:cubicBezTo>
                  <a:cubicBezTo>
                    <a:pt x="942" y="0"/>
                    <a:pt x="19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" name="Google Shape;13659;p61"/>
            <p:cNvSpPr/>
            <p:nvPr/>
          </p:nvSpPr>
          <p:spPr>
            <a:xfrm>
              <a:off x="1306445" y="3397829"/>
              <a:ext cx="367255" cy="269091"/>
            </a:xfrm>
            <a:custGeom>
              <a:avLst/>
              <a:gdLst/>
              <a:ahLst/>
              <a:cxnLst/>
              <a:rect l="l" t="t" r="r" b="b"/>
              <a:pathLst>
                <a:path w="11538" h="8454" extrusionOk="0">
                  <a:moveTo>
                    <a:pt x="7573" y="334"/>
                  </a:moveTo>
                  <a:lnTo>
                    <a:pt x="7573" y="1965"/>
                  </a:lnTo>
                  <a:cubicBezTo>
                    <a:pt x="7573" y="2227"/>
                    <a:pt x="7525" y="2465"/>
                    <a:pt x="7418" y="2679"/>
                  </a:cubicBezTo>
                  <a:cubicBezTo>
                    <a:pt x="7395" y="2715"/>
                    <a:pt x="7395" y="2727"/>
                    <a:pt x="7395" y="2763"/>
                  </a:cubicBezTo>
                  <a:lnTo>
                    <a:pt x="7395" y="3239"/>
                  </a:lnTo>
                  <a:cubicBezTo>
                    <a:pt x="7395" y="3691"/>
                    <a:pt x="7216" y="4108"/>
                    <a:pt x="6883" y="4442"/>
                  </a:cubicBezTo>
                  <a:cubicBezTo>
                    <a:pt x="6835" y="4489"/>
                    <a:pt x="6787" y="4513"/>
                    <a:pt x="6740" y="4549"/>
                  </a:cubicBezTo>
                  <a:cubicBezTo>
                    <a:pt x="6466" y="4759"/>
                    <a:pt x="6137" y="4876"/>
                    <a:pt x="5785" y="4876"/>
                  </a:cubicBezTo>
                  <a:cubicBezTo>
                    <a:pt x="5739" y="4876"/>
                    <a:pt x="5692" y="4874"/>
                    <a:pt x="5644" y="4870"/>
                  </a:cubicBezTo>
                  <a:cubicBezTo>
                    <a:pt x="4787" y="4823"/>
                    <a:pt x="4108" y="4072"/>
                    <a:pt x="4108" y="3180"/>
                  </a:cubicBezTo>
                  <a:lnTo>
                    <a:pt x="4108" y="2763"/>
                  </a:lnTo>
                  <a:cubicBezTo>
                    <a:pt x="4108" y="2727"/>
                    <a:pt x="4108" y="2715"/>
                    <a:pt x="4096" y="2679"/>
                  </a:cubicBezTo>
                  <a:cubicBezTo>
                    <a:pt x="3989" y="2465"/>
                    <a:pt x="3930" y="2227"/>
                    <a:pt x="3930" y="1965"/>
                  </a:cubicBezTo>
                  <a:lnTo>
                    <a:pt x="3930" y="1608"/>
                  </a:lnTo>
                  <a:cubicBezTo>
                    <a:pt x="3930" y="917"/>
                    <a:pt x="4513" y="334"/>
                    <a:pt x="5216" y="334"/>
                  </a:cubicBezTo>
                  <a:close/>
                  <a:moveTo>
                    <a:pt x="1763" y="3025"/>
                  </a:moveTo>
                  <a:cubicBezTo>
                    <a:pt x="2049" y="3025"/>
                    <a:pt x="2311" y="3144"/>
                    <a:pt x="2525" y="3358"/>
                  </a:cubicBezTo>
                  <a:cubicBezTo>
                    <a:pt x="2715" y="3561"/>
                    <a:pt x="2846" y="3846"/>
                    <a:pt x="2858" y="4144"/>
                  </a:cubicBezTo>
                  <a:cubicBezTo>
                    <a:pt x="2858" y="4227"/>
                    <a:pt x="2882" y="4346"/>
                    <a:pt x="2882" y="4465"/>
                  </a:cubicBezTo>
                  <a:lnTo>
                    <a:pt x="2882" y="4501"/>
                  </a:lnTo>
                  <a:cubicBezTo>
                    <a:pt x="2703" y="4215"/>
                    <a:pt x="2406" y="4013"/>
                    <a:pt x="2049" y="3894"/>
                  </a:cubicBezTo>
                  <a:cubicBezTo>
                    <a:pt x="1703" y="3787"/>
                    <a:pt x="1406" y="3787"/>
                    <a:pt x="1406" y="3787"/>
                  </a:cubicBezTo>
                  <a:cubicBezTo>
                    <a:pt x="1358" y="3787"/>
                    <a:pt x="1310" y="3799"/>
                    <a:pt x="1287" y="3834"/>
                  </a:cubicBezTo>
                  <a:lnTo>
                    <a:pt x="977" y="4144"/>
                  </a:lnTo>
                  <a:cubicBezTo>
                    <a:pt x="918" y="4215"/>
                    <a:pt x="918" y="4323"/>
                    <a:pt x="977" y="4382"/>
                  </a:cubicBezTo>
                  <a:cubicBezTo>
                    <a:pt x="1013" y="4412"/>
                    <a:pt x="1057" y="4427"/>
                    <a:pt x="1101" y="4427"/>
                  </a:cubicBezTo>
                  <a:cubicBezTo>
                    <a:pt x="1144" y="4427"/>
                    <a:pt x="1185" y="4412"/>
                    <a:pt x="1215" y="4382"/>
                  </a:cubicBezTo>
                  <a:lnTo>
                    <a:pt x="1465" y="4108"/>
                  </a:lnTo>
                  <a:cubicBezTo>
                    <a:pt x="1691" y="4132"/>
                    <a:pt x="2382" y="4203"/>
                    <a:pt x="2668" y="4811"/>
                  </a:cubicBezTo>
                  <a:cubicBezTo>
                    <a:pt x="2596" y="5275"/>
                    <a:pt x="2215" y="5596"/>
                    <a:pt x="1763" y="5596"/>
                  </a:cubicBezTo>
                  <a:cubicBezTo>
                    <a:pt x="1251" y="5596"/>
                    <a:pt x="834" y="5180"/>
                    <a:pt x="834" y="4680"/>
                  </a:cubicBezTo>
                  <a:cubicBezTo>
                    <a:pt x="834" y="4584"/>
                    <a:pt x="763" y="4513"/>
                    <a:pt x="679" y="4513"/>
                  </a:cubicBezTo>
                  <a:lnTo>
                    <a:pt x="644" y="4513"/>
                  </a:lnTo>
                  <a:lnTo>
                    <a:pt x="644" y="4465"/>
                  </a:lnTo>
                  <a:cubicBezTo>
                    <a:pt x="644" y="4346"/>
                    <a:pt x="644" y="4251"/>
                    <a:pt x="656" y="4144"/>
                  </a:cubicBezTo>
                  <a:cubicBezTo>
                    <a:pt x="679" y="3846"/>
                    <a:pt x="810" y="3561"/>
                    <a:pt x="1001" y="3358"/>
                  </a:cubicBezTo>
                  <a:cubicBezTo>
                    <a:pt x="1215" y="3144"/>
                    <a:pt x="1477" y="3025"/>
                    <a:pt x="1763" y="3025"/>
                  </a:cubicBezTo>
                  <a:close/>
                  <a:moveTo>
                    <a:pt x="10657" y="3025"/>
                  </a:moveTo>
                  <a:lnTo>
                    <a:pt x="10657" y="3727"/>
                  </a:lnTo>
                  <a:cubicBezTo>
                    <a:pt x="10657" y="3846"/>
                    <a:pt x="10633" y="3953"/>
                    <a:pt x="10585" y="4049"/>
                  </a:cubicBezTo>
                  <a:lnTo>
                    <a:pt x="10502" y="4251"/>
                  </a:lnTo>
                  <a:cubicBezTo>
                    <a:pt x="10478" y="4275"/>
                    <a:pt x="10478" y="4287"/>
                    <a:pt x="10478" y="4323"/>
                  </a:cubicBezTo>
                  <a:lnTo>
                    <a:pt x="10478" y="4680"/>
                  </a:lnTo>
                  <a:cubicBezTo>
                    <a:pt x="10478" y="4930"/>
                    <a:pt x="10383" y="5168"/>
                    <a:pt x="10204" y="5346"/>
                  </a:cubicBezTo>
                  <a:cubicBezTo>
                    <a:pt x="10044" y="5507"/>
                    <a:pt x="9835" y="5600"/>
                    <a:pt x="9605" y="5600"/>
                  </a:cubicBezTo>
                  <a:cubicBezTo>
                    <a:pt x="9579" y="5600"/>
                    <a:pt x="9552" y="5599"/>
                    <a:pt x="9526" y="5596"/>
                  </a:cubicBezTo>
                  <a:cubicBezTo>
                    <a:pt x="9038" y="5585"/>
                    <a:pt x="8633" y="5156"/>
                    <a:pt x="8633" y="4632"/>
                  </a:cubicBezTo>
                  <a:lnTo>
                    <a:pt x="8633" y="4323"/>
                  </a:lnTo>
                  <a:cubicBezTo>
                    <a:pt x="8633" y="4287"/>
                    <a:pt x="8633" y="4263"/>
                    <a:pt x="8621" y="4251"/>
                  </a:cubicBezTo>
                  <a:lnTo>
                    <a:pt x="8514" y="4037"/>
                  </a:lnTo>
                  <a:cubicBezTo>
                    <a:pt x="8466" y="3965"/>
                    <a:pt x="8454" y="3870"/>
                    <a:pt x="8454" y="3787"/>
                  </a:cubicBezTo>
                  <a:lnTo>
                    <a:pt x="8454" y="3775"/>
                  </a:lnTo>
                  <a:cubicBezTo>
                    <a:pt x="8454" y="3370"/>
                    <a:pt x="8788" y="3025"/>
                    <a:pt x="9204" y="3025"/>
                  </a:cubicBezTo>
                  <a:close/>
                  <a:moveTo>
                    <a:pt x="584" y="5180"/>
                  </a:moveTo>
                  <a:cubicBezTo>
                    <a:pt x="679" y="5406"/>
                    <a:pt x="834" y="5596"/>
                    <a:pt x="1037" y="5739"/>
                  </a:cubicBezTo>
                  <a:lnTo>
                    <a:pt x="1037" y="5925"/>
                  </a:lnTo>
                  <a:lnTo>
                    <a:pt x="1037" y="5925"/>
                  </a:lnTo>
                  <a:cubicBezTo>
                    <a:pt x="723" y="5807"/>
                    <a:pt x="571" y="5655"/>
                    <a:pt x="501" y="5585"/>
                  </a:cubicBezTo>
                  <a:cubicBezTo>
                    <a:pt x="537" y="5466"/>
                    <a:pt x="572" y="5335"/>
                    <a:pt x="584" y="5180"/>
                  </a:cubicBezTo>
                  <a:close/>
                  <a:moveTo>
                    <a:pt x="2918" y="5168"/>
                  </a:moveTo>
                  <a:cubicBezTo>
                    <a:pt x="2942" y="5323"/>
                    <a:pt x="2965" y="5454"/>
                    <a:pt x="3013" y="5573"/>
                  </a:cubicBezTo>
                  <a:cubicBezTo>
                    <a:pt x="2953" y="5656"/>
                    <a:pt x="2787" y="5811"/>
                    <a:pt x="2477" y="5930"/>
                  </a:cubicBezTo>
                  <a:lnTo>
                    <a:pt x="2477" y="5716"/>
                  </a:lnTo>
                  <a:cubicBezTo>
                    <a:pt x="2668" y="5585"/>
                    <a:pt x="2834" y="5394"/>
                    <a:pt x="2918" y="5168"/>
                  </a:cubicBezTo>
                  <a:close/>
                  <a:moveTo>
                    <a:pt x="6668" y="4989"/>
                  </a:moveTo>
                  <a:lnTo>
                    <a:pt x="6668" y="5299"/>
                  </a:lnTo>
                  <a:lnTo>
                    <a:pt x="5751" y="5930"/>
                  </a:lnTo>
                  <a:lnTo>
                    <a:pt x="4823" y="5299"/>
                  </a:lnTo>
                  <a:lnTo>
                    <a:pt x="4823" y="4989"/>
                  </a:lnTo>
                  <a:cubicBezTo>
                    <a:pt x="5061" y="5120"/>
                    <a:pt x="5335" y="5204"/>
                    <a:pt x="5620" y="5215"/>
                  </a:cubicBezTo>
                  <a:lnTo>
                    <a:pt x="5751" y="5215"/>
                  </a:lnTo>
                  <a:cubicBezTo>
                    <a:pt x="6073" y="5215"/>
                    <a:pt x="6394" y="5144"/>
                    <a:pt x="6668" y="4989"/>
                  </a:cubicBezTo>
                  <a:close/>
                  <a:moveTo>
                    <a:pt x="9942" y="5882"/>
                  </a:moveTo>
                  <a:lnTo>
                    <a:pt x="9942" y="5954"/>
                  </a:lnTo>
                  <a:cubicBezTo>
                    <a:pt x="9942" y="5989"/>
                    <a:pt x="9942" y="6025"/>
                    <a:pt x="9966" y="6061"/>
                  </a:cubicBezTo>
                  <a:lnTo>
                    <a:pt x="9561" y="6454"/>
                  </a:lnTo>
                  <a:lnTo>
                    <a:pt x="9169" y="6061"/>
                  </a:lnTo>
                  <a:cubicBezTo>
                    <a:pt x="9169" y="6025"/>
                    <a:pt x="9192" y="6001"/>
                    <a:pt x="9192" y="5954"/>
                  </a:cubicBezTo>
                  <a:lnTo>
                    <a:pt x="9192" y="5882"/>
                  </a:lnTo>
                  <a:cubicBezTo>
                    <a:pt x="9288" y="5918"/>
                    <a:pt x="9407" y="5942"/>
                    <a:pt x="9526" y="5942"/>
                  </a:cubicBezTo>
                  <a:lnTo>
                    <a:pt x="9573" y="5942"/>
                  </a:lnTo>
                  <a:cubicBezTo>
                    <a:pt x="9704" y="5942"/>
                    <a:pt x="9823" y="5930"/>
                    <a:pt x="9942" y="5882"/>
                  </a:cubicBezTo>
                  <a:close/>
                  <a:moveTo>
                    <a:pt x="2120" y="5882"/>
                  </a:moveTo>
                  <a:lnTo>
                    <a:pt x="2120" y="6061"/>
                  </a:lnTo>
                  <a:cubicBezTo>
                    <a:pt x="2120" y="6120"/>
                    <a:pt x="2132" y="6180"/>
                    <a:pt x="2168" y="6228"/>
                  </a:cubicBezTo>
                  <a:lnTo>
                    <a:pt x="2013" y="6394"/>
                  </a:lnTo>
                  <a:cubicBezTo>
                    <a:pt x="1941" y="6460"/>
                    <a:pt x="1849" y="6492"/>
                    <a:pt x="1755" y="6492"/>
                  </a:cubicBezTo>
                  <a:cubicBezTo>
                    <a:pt x="1662" y="6492"/>
                    <a:pt x="1566" y="6460"/>
                    <a:pt x="1489" y="6394"/>
                  </a:cubicBezTo>
                  <a:lnTo>
                    <a:pt x="1322" y="6239"/>
                  </a:lnTo>
                  <a:cubicBezTo>
                    <a:pt x="1358" y="6192"/>
                    <a:pt x="1370" y="6132"/>
                    <a:pt x="1370" y="6073"/>
                  </a:cubicBezTo>
                  <a:lnTo>
                    <a:pt x="1370" y="5882"/>
                  </a:lnTo>
                  <a:cubicBezTo>
                    <a:pt x="1489" y="5918"/>
                    <a:pt x="1608" y="5942"/>
                    <a:pt x="1751" y="5942"/>
                  </a:cubicBezTo>
                  <a:cubicBezTo>
                    <a:pt x="1882" y="5942"/>
                    <a:pt x="2001" y="5930"/>
                    <a:pt x="2120" y="5882"/>
                  </a:cubicBezTo>
                  <a:close/>
                  <a:moveTo>
                    <a:pt x="4692" y="5620"/>
                  </a:moveTo>
                  <a:lnTo>
                    <a:pt x="5490" y="6168"/>
                  </a:lnTo>
                  <a:lnTo>
                    <a:pt x="5061" y="6585"/>
                  </a:lnTo>
                  <a:lnTo>
                    <a:pt x="5049" y="6585"/>
                  </a:lnTo>
                  <a:lnTo>
                    <a:pt x="4525" y="5799"/>
                  </a:lnTo>
                  <a:lnTo>
                    <a:pt x="4692" y="5620"/>
                  </a:lnTo>
                  <a:close/>
                  <a:moveTo>
                    <a:pt x="6823" y="5596"/>
                  </a:moveTo>
                  <a:lnTo>
                    <a:pt x="6978" y="5775"/>
                  </a:lnTo>
                  <a:lnTo>
                    <a:pt x="6466" y="6585"/>
                  </a:lnTo>
                  <a:lnTo>
                    <a:pt x="6442" y="6585"/>
                  </a:lnTo>
                  <a:lnTo>
                    <a:pt x="6013" y="6156"/>
                  </a:lnTo>
                  <a:lnTo>
                    <a:pt x="6823" y="5596"/>
                  </a:lnTo>
                  <a:close/>
                  <a:moveTo>
                    <a:pt x="5251" y="1"/>
                  </a:moveTo>
                  <a:cubicBezTo>
                    <a:pt x="4358" y="1"/>
                    <a:pt x="3632" y="739"/>
                    <a:pt x="3632" y="1632"/>
                  </a:cubicBezTo>
                  <a:lnTo>
                    <a:pt x="3632" y="1989"/>
                  </a:lnTo>
                  <a:cubicBezTo>
                    <a:pt x="3632" y="2263"/>
                    <a:pt x="3692" y="2548"/>
                    <a:pt x="3811" y="2799"/>
                  </a:cubicBezTo>
                  <a:lnTo>
                    <a:pt x="3811" y="3191"/>
                  </a:lnTo>
                  <a:cubicBezTo>
                    <a:pt x="3811" y="3834"/>
                    <a:pt x="4096" y="4394"/>
                    <a:pt x="4537" y="4763"/>
                  </a:cubicBezTo>
                  <a:lnTo>
                    <a:pt x="4537" y="5335"/>
                  </a:lnTo>
                  <a:lnTo>
                    <a:pt x="4227" y="5656"/>
                  </a:lnTo>
                  <a:cubicBezTo>
                    <a:pt x="4204" y="5692"/>
                    <a:pt x="4180" y="5751"/>
                    <a:pt x="4180" y="5799"/>
                  </a:cubicBezTo>
                  <a:lnTo>
                    <a:pt x="3144" y="6168"/>
                  </a:lnTo>
                  <a:cubicBezTo>
                    <a:pt x="3073" y="6192"/>
                    <a:pt x="2989" y="6228"/>
                    <a:pt x="2930" y="6275"/>
                  </a:cubicBezTo>
                  <a:lnTo>
                    <a:pt x="2775" y="6180"/>
                  </a:lnTo>
                  <a:cubicBezTo>
                    <a:pt x="3263" y="5977"/>
                    <a:pt x="3406" y="5680"/>
                    <a:pt x="3430" y="5656"/>
                  </a:cubicBezTo>
                  <a:cubicBezTo>
                    <a:pt x="3454" y="5620"/>
                    <a:pt x="3454" y="5561"/>
                    <a:pt x="3430" y="5513"/>
                  </a:cubicBezTo>
                  <a:cubicBezTo>
                    <a:pt x="3311" y="5275"/>
                    <a:pt x="3287" y="4811"/>
                    <a:pt x="3275" y="4453"/>
                  </a:cubicBezTo>
                  <a:cubicBezTo>
                    <a:pt x="3275" y="4334"/>
                    <a:pt x="3263" y="4215"/>
                    <a:pt x="3263" y="4132"/>
                  </a:cubicBezTo>
                  <a:cubicBezTo>
                    <a:pt x="3204" y="3310"/>
                    <a:pt x="2596" y="2691"/>
                    <a:pt x="1822" y="2691"/>
                  </a:cubicBezTo>
                  <a:cubicBezTo>
                    <a:pt x="1060" y="2691"/>
                    <a:pt x="429" y="3310"/>
                    <a:pt x="370" y="4132"/>
                  </a:cubicBezTo>
                  <a:cubicBezTo>
                    <a:pt x="370" y="4227"/>
                    <a:pt x="358" y="4334"/>
                    <a:pt x="358" y="4453"/>
                  </a:cubicBezTo>
                  <a:cubicBezTo>
                    <a:pt x="346" y="4811"/>
                    <a:pt x="334" y="5263"/>
                    <a:pt x="215" y="5513"/>
                  </a:cubicBezTo>
                  <a:cubicBezTo>
                    <a:pt x="179" y="5561"/>
                    <a:pt x="179" y="5620"/>
                    <a:pt x="215" y="5656"/>
                  </a:cubicBezTo>
                  <a:cubicBezTo>
                    <a:pt x="215" y="5680"/>
                    <a:pt x="370" y="5977"/>
                    <a:pt x="870" y="6180"/>
                  </a:cubicBezTo>
                  <a:lnTo>
                    <a:pt x="406" y="6406"/>
                  </a:lnTo>
                  <a:cubicBezTo>
                    <a:pt x="167" y="6525"/>
                    <a:pt x="1" y="6775"/>
                    <a:pt x="1" y="7049"/>
                  </a:cubicBezTo>
                  <a:lnTo>
                    <a:pt x="1" y="8299"/>
                  </a:lnTo>
                  <a:cubicBezTo>
                    <a:pt x="1" y="8383"/>
                    <a:pt x="72" y="8454"/>
                    <a:pt x="167" y="8454"/>
                  </a:cubicBezTo>
                  <a:cubicBezTo>
                    <a:pt x="251" y="8454"/>
                    <a:pt x="334" y="8383"/>
                    <a:pt x="334" y="8299"/>
                  </a:cubicBezTo>
                  <a:lnTo>
                    <a:pt x="334" y="7049"/>
                  </a:lnTo>
                  <a:cubicBezTo>
                    <a:pt x="334" y="6894"/>
                    <a:pt x="406" y="6775"/>
                    <a:pt x="537" y="6704"/>
                  </a:cubicBezTo>
                  <a:lnTo>
                    <a:pt x="1108" y="6418"/>
                  </a:lnTo>
                  <a:lnTo>
                    <a:pt x="1299" y="6609"/>
                  </a:lnTo>
                  <a:cubicBezTo>
                    <a:pt x="1429" y="6751"/>
                    <a:pt x="1608" y="6811"/>
                    <a:pt x="1787" y="6811"/>
                  </a:cubicBezTo>
                  <a:cubicBezTo>
                    <a:pt x="1965" y="6811"/>
                    <a:pt x="2144" y="6751"/>
                    <a:pt x="2275" y="6609"/>
                  </a:cubicBezTo>
                  <a:lnTo>
                    <a:pt x="2477" y="6418"/>
                  </a:lnTo>
                  <a:lnTo>
                    <a:pt x="2656" y="6513"/>
                  </a:lnTo>
                  <a:cubicBezTo>
                    <a:pt x="2561" y="6644"/>
                    <a:pt x="2513" y="6811"/>
                    <a:pt x="2513" y="6990"/>
                  </a:cubicBezTo>
                  <a:lnTo>
                    <a:pt x="2513" y="8299"/>
                  </a:lnTo>
                  <a:cubicBezTo>
                    <a:pt x="2513" y="8383"/>
                    <a:pt x="2596" y="8454"/>
                    <a:pt x="2680" y="8454"/>
                  </a:cubicBezTo>
                  <a:cubicBezTo>
                    <a:pt x="2775" y="8454"/>
                    <a:pt x="2846" y="8383"/>
                    <a:pt x="2846" y="8299"/>
                  </a:cubicBezTo>
                  <a:lnTo>
                    <a:pt x="2846" y="6990"/>
                  </a:lnTo>
                  <a:cubicBezTo>
                    <a:pt x="2846" y="6751"/>
                    <a:pt x="2989" y="6537"/>
                    <a:pt x="3215" y="6466"/>
                  </a:cubicBezTo>
                  <a:lnTo>
                    <a:pt x="4323" y="6061"/>
                  </a:lnTo>
                  <a:lnTo>
                    <a:pt x="4775" y="6751"/>
                  </a:lnTo>
                  <a:cubicBezTo>
                    <a:pt x="4835" y="6835"/>
                    <a:pt x="4930" y="6894"/>
                    <a:pt x="5037" y="6894"/>
                  </a:cubicBezTo>
                  <a:lnTo>
                    <a:pt x="5061" y="6894"/>
                  </a:lnTo>
                  <a:cubicBezTo>
                    <a:pt x="5156" y="6894"/>
                    <a:pt x="5239" y="6870"/>
                    <a:pt x="5311" y="6787"/>
                  </a:cubicBezTo>
                  <a:lnTo>
                    <a:pt x="5597" y="6513"/>
                  </a:lnTo>
                  <a:lnTo>
                    <a:pt x="5597" y="8275"/>
                  </a:lnTo>
                  <a:cubicBezTo>
                    <a:pt x="5597" y="8371"/>
                    <a:pt x="5668" y="8442"/>
                    <a:pt x="5763" y="8442"/>
                  </a:cubicBezTo>
                  <a:cubicBezTo>
                    <a:pt x="5847" y="8442"/>
                    <a:pt x="5930" y="8371"/>
                    <a:pt x="5930" y="8275"/>
                  </a:cubicBezTo>
                  <a:lnTo>
                    <a:pt x="5930" y="6513"/>
                  </a:lnTo>
                  <a:lnTo>
                    <a:pt x="6204" y="6787"/>
                  </a:lnTo>
                  <a:cubicBezTo>
                    <a:pt x="6263" y="6847"/>
                    <a:pt x="6359" y="6894"/>
                    <a:pt x="6466" y="6894"/>
                  </a:cubicBezTo>
                  <a:lnTo>
                    <a:pt x="6490" y="6894"/>
                  </a:lnTo>
                  <a:cubicBezTo>
                    <a:pt x="6597" y="6882"/>
                    <a:pt x="6680" y="6835"/>
                    <a:pt x="6740" y="6751"/>
                  </a:cubicBezTo>
                  <a:lnTo>
                    <a:pt x="7204" y="6061"/>
                  </a:lnTo>
                  <a:lnTo>
                    <a:pt x="8311" y="6466"/>
                  </a:lnTo>
                  <a:cubicBezTo>
                    <a:pt x="8526" y="6537"/>
                    <a:pt x="8680" y="6751"/>
                    <a:pt x="8680" y="6990"/>
                  </a:cubicBezTo>
                  <a:lnTo>
                    <a:pt x="8680" y="8299"/>
                  </a:lnTo>
                  <a:cubicBezTo>
                    <a:pt x="8680" y="8383"/>
                    <a:pt x="8752" y="8454"/>
                    <a:pt x="8847" y="8454"/>
                  </a:cubicBezTo>
                  <a:cubicBezTo>
                    <a:pt x="8930" y="8454"/>
                    <a:pt x="9002" y="8383"/>
                    <a:pt x="9002" y="8299"/>
                  </a:cubicBezTo>
                  <a:lnTo>
                    <a:pt x="9002" y="6990"/>
                  </a:lnTo>
                  <a:cubicBezTo>
                    <a:pt x="9002" y="6751"/>
                    <a:pt x="8919" y="6525"/>
                    <a:pt x="8752" y="6358"/>
                  </a:cubicBezTo>
                  <a:lnTo>
                    <a:pt x="8799" y="6347"/>
                  </a:lnTo>
                  <a:cubicBezTo>
                    <a:pt x="8847" y="6335"/>
                    <a:pt x="8907" y="6311"/>
                    <a:pt x="8966" y="6287"/>
                  </a:cubicBezTo>
                  <a:lnTo>
                    <a:pt x="9395" y="6716"/>
                  </a:lnTo>
                  <a:lnTo>
                    <a:pt x="9395" y="8275"/>
                  </a:lnTo>
                  <a:cubicBezTo>
                    <a:pt x="9395" y="8371"/>
                    <a:pt x="9466" y="8442"/>
                    <a:pt x="9561" y="8442"/>
                  </a:cubicBezTo>
                  <a:cubicBezTo>
                    <a:pt x="9645" y="8442"/>
                    <a:pt x="9728" y="8371"/>
                    <a:pt x="9728" y="8275"/>
                  </a:cubicBezTo>
                  <a:lnTo>
                    <a:pt x="9728" y="6716"/>
                  </a:lnTo>
                  <a:lnTo>
                    <a:pt x="10157" y="6287"/>
                  </a:lnTo>
                  <a:cubicBezTo>
                    <a:pt x="10181" y="6299"/>
                    <a:pt x="10204" y="6299"/>
                    <a:pt x="10228" y="6311"/>
                  </a:cubicBezTo>
                  <a:lnTo>
                    <a:pt x="10931" y="6513"/>
                  </a:lnTo>
                  <a:cubicBezTo>
                    <a:pt x="11097" y="6549"/>
                    <a:pt x="11193" y="6704"/>
                    <a:pt x="11193" y="6870"/>
                  </a:cubicBezTo>
                  <a:lnTo>
                    <a:pt x="11193" y="8263"/>
                  </a:lnTo>
                  <a:cubicBezTo>
                    <a:pt x="11193" y="8359"/>
                    <a:pt x="11276" y="8430"/>
                    <a:pt x="11359" y="8430"/>
                  </a:cubicBezTo>
                  <a:cubicBezTo>
                    <a:pt x="11455" y="8430"/>
                    <a:pt x="11526" y="8359"/>
                    <a:pt x="11526" y="8263"/>
                  </a:cubicBezTo>
                  <a:lnTo>
                    <a:pt x="11526" y="6870"/>
                  </a:lnTo>
                  <a:cubicBezTo>
                    <a:pt x="11538" y="6597"/>
                    <a:pt x="11335" y="6311"/>
                    <a:pt x="11014" y="6228"/>
                  </a:cubicBezTo>
                  <a:lnTo>
                    <a:pt x="10323" y="6037"/>
                  </a:lnTo>
                  <a:cubicBezTo>
                    <a:pt x="10288" y="6013"/>
                    <a:pt x="10276" y="6001"/>
                    <a:pt x="10276" y="5954"/>
                  </a:cubicBezTo>
                  <a:lnTo>
                    <a:pt x="10276" y="5716"/>
                  </a:lnTo>
                  <a:cubicBezTo>
                    <a:pt x="10335" y="5680"/>
                    <a:pt x="10383" y="5632"/>
                    <a:pt x="10443" y="5585"/>
                  </a:cubicBezTo>
                  <a:cubicBezTo>
                    <a:pt x="10693" y="5346"/>
                    <a:pt x="10824" y="5025"/>
                    <a:pt x="10824" y="4680"/>
                  </a:cubicBezTo>
                  <a:lnTo>
                    <a:pt x="10824" y="4346"/>
                  </a:lnTo>
                  <a:lnTo>
                    <a:pt x="10895" y="4215"/>
                  </a:lnTo>
                  <a:cubicBezTo>
                    <a:pt x="10978" y="4072"/>
                    <a:pt x="11014" y="3906"/>
                    <a:pt x="11014" y="3739"/>
                  </a:cubicBezTo>
                  <a:lnTo>
                    <a:pt x="11014" y="2858"/>
                  </a:lnTo>
                  <a:cubicBezTo>
                    <a:pt x="11014" y="2775"/>
                    <a:pt x="10943" y="2691"/>
                    <a:pt x="10859" y="2691"/>
                  </a:cubicBezTo>
                  <a:lnTo>
                    <a:pt x="9216" y="2691"/>
                  </a:lnTo>
                  <a:cubicBezTo>
                    <a:pt x="8621" y="2691"/>
                    <a:pt x="8145" y="3180"/>
                    <a:pt x="8145" y="3775"/>
                  </a:cubicBezTo>
                  <a:lnTo>
                    <a:pt x="8145" y="3787"/>
                  </a:lnTo>
                  <a:cubicBezTo>
                    <a:pt x="8145" y="3918"/>
                    <a:pt x="8180" y="4072"/>
                    <a:pt x="8240" y="4192"/>
                  </a:cubicBezTo>
                  <a:lnTo>
                    <a:pt x="8323" y="4370"/>
                  </a:lnTo>
                  <a:lnTo>
                    <a:pt x="8323" y="4644"/>
                  </a:lnTo>
                  <a:cubicBezTo>
                    <a:pt x="8323" y="5096"/>
                    <a:pt x="8549" y="5477"/>
                    <a:pt x="8871" y="5716"/>
                  </a:cubicBezTo>
                  <a:lnTo>
                    <a:pt x="8871" y="5954"/>
                  </a:lnTo>
                  <a:cubicBezTo>
                    <a:pt x="8871" y="6001"/>
                    <a:pt x="8871" y="6013"/>
                    <a:pt x="8740" y="6049"/>
                  </a:cubicBezTo>
                  <a:lnTo>
                    <a:pt x="8395" y="6156"/>
                  </a:lnTo>
                  <a:lnTo>
                    <a:pt x="7418" y="5799"/>
                  </a:lnTo>
                  <a:cubicBezTo>
                    <a:pt x="7418" y="5751"/>
                    <a:pt x="7406" y="5704"/>
                    <a:pt x="7371" y="5656"/>
                  </a:cubicBezTo>
                  <a:lnTo>
                    <a:pt x="7061" y="5335"/>
                  </a:lnTo>
                  <a:lnTo>
                    <a:pt x="7061" y="4787"/>
                  </a:lnTo>
                  <a:cubicBezTo>
                    <a:pt x="7085" y="4751"/>
                    <a:pt x="7121" y="4727"/>
                    <a:pt x="7168" y="4692"/>
                  </a:cubicBezTo>
                  <a:cubicBezTo>
                    <a:pt x="7561" y="4323"/>
                    <a:pt x="7787" y="3787"/>
                    <a:pt x="7787" y="3251"/>
                  </a:cubicBezTo>
                  <a:lnTo>
                    <a:pt x="7787" y="2799"/>
                  </a:lnTo>
                  <a:cubicBezTo>
                    <a:pt x="7906" y="2537"/>
                    <a:pt x="7966" y="2263"/>
                    <a:pt x="7966" y="1989"/>
                  </a:cubicBezTo>
                  <a:lnTo>
                    <a:pt x="7966" y="167"/>
                  </a:lnTo>
                  <a:cubicBezTo>
                    <a:pt x="7966" y="84"/>
                    <a:pt x="7895" y="1"/>
                    <a:pt x="7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" name="Google Shape;13660;p61"/>
            <p:cNvSpPr/>
            <p:nvPr/>
          </p:nvSpPr>
          <p:spPr>
            <a:xfrm>
              <a:off x="1639960" y="3622549"/>
              <a:ext cx="10631" cy="45135"/>
            </a:xfrm>
            <a:custGeom>
              <a:avLst/>
              <a:gdLst/>
              <a:ahLst/>
              <a:cxnLst/>
              <a:rect l="l" t="t" r="r" b="b"/>
              <a:pathLst>
                <a:path w="334" h="1418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lnTo>
                    <a:pt x="0" y="1251"/>
                  </a:lnTo>
                  <a:cubicBezTo>
                    <a:pt x="0" y="1334"/>
                    <a:pt x="84" y="1418"/>
                    <a:pt x="167" y="1418"/>
                  </a:cubicBezTo>
                  <a:cubicBezTo>
                    <a:pt x="262" y="1418"/>
                    <a:pt x="334" y="1334"/>
                    <a:pt x="334" y="1251"/>
                  </a:cubicBezTo>
                  <a:lnTo>
                    <a:pt x="334" y="168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" name="Google Shape;13661;p61"/>
            <p:cNvSpPr/>
            <p:nvPr/>
          </p:nvSpPr>
          <p:spPr>
            <a:xfrm>
              <a:off x="1444014" y="3446466"/>
              <a:ext cx="91734" cy="30589"/>
            </a:xfrm>
            <a:custGeom>
              <a:avLst/>
              <a:gdLst/>
              <a:ahLst/>
              <a:cxnLst/>
              <a:rect l="l" t="t" r="r" b="b"/>
              <a:pathLst>
                <a:path w="2882" h="961" extrusionOk="0">
                  <a:moveTo>
                    <a:pt x="1169" y="1"/>
                  </a:moveTo>
                  <a:cubicBezTo>
                    <a:pt x="820" y="1"/>
                    <a:pt x="503" y="37"/>
                    <a:pt x="298" y="68"/>
                  </a:cubicBezTo>
                  <a:cubicBezTo>
                    <a:pt x="120" y="104"/>
                    <a:pt x="1" y="247"/>
                    <a:pt x="1" y="413"/>
                  </a:cubicBezTo>
                  <a:lnTo>
                    <a:pt x="1" y="794"/>
                  </a:lnTo>
                  <a:cubicBezTo>
                    <a:pt x="1" y="890"/>
                    <a:pt x="72" y="961"/>
                    <a:pt x="167" y="961"/>
                  </a:cubicBezTo>
                  <a:cubicBezTo>
                    <a:pt x="251" y="961"/>
                    <a:pt x="322" y="890"/>
                    <a:pt x="322" y="794"/>
                  </a:cubicBezTo>
                  <a:lnTo>
                    <a:pt x="322" y="413"/>
                  </a:lnTo>
                  <a:cubicBezTo>
                    <a:pt x="322" y="413"/>
                    <a:pt x="322" y="401"/>
                    <a:pt x="346" y="401"/>
                  </a:cubicBezTo>
                  <a:cubicBezTo>
                    <a:pt x="514" y="373"/>
                    <a:pt x="820" y="331"/>
                    <a:pt x="1157" y="331"/>
                  </a:cubicBezTo>
                  <a:cubicBezTo>
                    <a:pt x="1250" y="331"/>
                    <a:pt x="1346" y="334"/>
                    <a:pt x="1441" y="342"/>
                  </a:cubicBezTo>
                  <a:cubicBezTo>
                    <a:pt x="1977" y="366"/>
                    <a:pt x="2346" y="497"/>
                    <a:pt x="2584" y="735"/>
                  </a:cubicBezTo>
                  <a:cubicBezTo>
                    <a:pt x="2614" y="765"/>
                    <a:pt x="2659" y="779"/>
                    <a:pt x="2703" y="779"/>
                  </a:cubicBezTo>
                  <a:cubicBezTo>
                    <a:pt x="2748" y="779"/>
                    <a:pt x="2793" y="765"/>
                    <a:pt x="2822" y="735"/>
                  </a:cubicBezTo>
                  <a:cubicBezTo>
                    <a:pt x="2882" y="675"/>
                    <a:pt x="2882" y="556"/>
                    <a:pt x="2822" y="497"/>
                  </a:cubicBezTo>
                  <a:cubicBezTo>
                    <a:pt x="2428" y="102"/>
                    <a:pt x="1753" y="1"/>
                    <a:pt x="1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" name="Google Shape;13662;p61"/>
            <p:cNvSpPr/>
            <p:nvPr/>
          </p:nvSpPr>
          <p:spPr>
            <a:xfrm>
              <a:off x="1420524" y="3633944"/>
              <a:ext cx="11013" cy="33740"/>
            </a:xfrm>
            <a:custGeom>
              <a:avLst/>
              <a:gdLst/>
              <a:ahLst/>
              <a:cxnLst/>
              <a:rect l="l" t="t" r="r" b="b"/>
              <a:pathLst>
                <a:path w="346" h="1060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893"/>
                  </a:lnTo>
                  <a:cubicBezTo>
                    <a:pt x="1" y="976"/>
                    <a:pt x="84" y="1060"/>
                    <a:pt x="167" y="1060"/>
                  </a:cubicBezTo>
                  <a:cubicBezTo>
                    <a:pt x="262" y="1060"/>
                    <a:pt x="334" y="976"/>
                    <a:pt x="334" y="893"/>
                  </a:cubicBezTo>
                  <a:lnTo>
                    <a:pt x="334" y="167"/>
                  </a:lnTo>
                  <a:cubicBezTo>
                    <a:pt x="346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" name="Google Shape;13663;p61"/>
            <p:cNvSpPr/>
            <p:nvPr/>
          </p:nvSpPr>
          <p:spPr>
            <a:xfrm>
              <a:off x="1547494" y="3633944"/>
              <a:ext cx="11013" cy="33740"/>
            </a:xfrm>
            <a:custGeom>
              <a:avLst/>
              <a:gdLst/>
              <a:ahLst/>
              <a:cxnLst/>
              <a:rect l="l" t="t" r="r" b="b"/>
              <a:pathLst>
                <a:path w="346" h="1060" extrusionOk="0">
                  <a:moveTo>
                    <a:pt x="167" y="0"/>
                  </a:moveTo>
                  <a:cubicBezTo>
                    <a:pt x="83" y="0"/>
                    <a:pt x="0" y="72"/>
                    <a:pt x="0" y="167"/>
                  </a:cubicBezTo>
                  <a:lnTo>
                    <a:pt x="0" y="893"/>
                  </a:lnTo>
                  <a:cubicBezTo>
                    <a:pt x="0" y="976"/>
                    <a:pt x="83" y="1060"/>
                    <a:pt x="167" y="1060"/>
                  </a:cubicBezTo>
                  <a:cubicBezTo>
                    <a:pt x="262" y="1060"/>
                    <a:pt x="333" y="976"/>
                    <a:pt x="333" y="893"/>
                  </a:cubicBezTo>
                  <a:lnTo>
                    <a:pt x="333" y="167"/>
                  </a:lnTo>
                  <a:cubicBezTo>
                    <a:pt x="345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80" name="Google Shape;13657;p61"/>
          <p:cNvGrpSpPr/>
          <p:nvPr/>
        </p:nvGrpSpPr>
        <p:grpSpPr>
          <a:xfrm>
            <a:off x="9563496" y="4805372"/>
            <a:ext cx="466328" cy="342654"/>
            <a:chOff x="1306445" y="3397829"/>
            <a:chExt cx="367255" cy="269855"/>
          </a:xfrm>
          <a:solidFill>
            <a:srgbClr val="688362"/>
          </a:solidFill>
        </p:grpSpPr>
        <p:sp>
          <p:nvSpPr>
            <p:cNvPr id="181" name="Google Shape;13658;p61"/>
            <p:cNvSpPr/>
            <p:nvPr/>
          </p:nvSpPr>
          <p:spPr>
            <a:xfrm>
              <a:off x="1588395" y="3513054"/>
              <a:ext cx="45517" cy="16297"/>
            </a:xfrm>
            <a:custGeom>
              <a:avLst/>
              <a:gdLst/>
              <a:ahLst/>
              <a:cxnLst/>
              <a:rect l="l" t="t" r="r" b="b"/>
              <a:pathLst>
                <a:path w="1430" h="512" extrusionOk="0">
                  <a:moveTo>
                    <a:pt x="168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cubicBezTo>
                    <a:pt x="358" y="333"/>
                    <a:pt x="906" y="357"/>
                    <a:pt x="1180" y="488"/>
                  </a:cubicBezTo>
                  <a:cubicBezTo>
                    <a:pt x="1204" y="512"/>
                    <a:pt x="1227" y="512"/>
                    <a:pt x="1251" y="512"/>
                  </a:cubicBezTo>
                  <a:cubicBezTo>
                    <a:pt x="1311" y="512"/>
                    <a:pt x="1370" y="476"/>
                    <a:pt x="1406" y="417"/>
                  </a:cubicBezTo>
                  <a:cubicBezTo>
                    <a:pt x="1430" y="333"/>
                    <a:pt x="1406" y="226"/>
                    <a:pt x="1323" y="191"/>
                  </a:cubicBezTo>
                  <a:cubicBezTo>
                    <a:pt x="942" y="0"/>
                    <a:pt x="19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" name="Google Shape;13659;p61"/>
            <p:cNvSpPr/>
            <p:nvPr/>
          </p:nvSpPr>
          <p:spPr>
            <a:xfrm>
              <a:off x="1306445" y="3397829"/>
              <a:ext cx="367255" cy="269091"/>
            </a:xfrm>
            <a:custGeom>
              <a:avLst/>
              <a:gdLst/>
              <a:ahLst/>
              <a:cxnLst/>
              <a:rect l="l" t="t" r="r" b="b"/>
              <a:pathLst>
                <a:path w="11538" h="8454" extrusionOk="0">
                  <a:moveTo>
                    <a:pt x="7573" y="334"/>
                  </a:moveTo>
                  <a:lnTo>
                    <a:pt x="7573" y="1965"/>
                  </a:lnTo>
                  <a:cubicBezTo>
                    <a:pt x="7573" y="2227"/>
                    <a:pt x="7525" y="2465"/>
                    <a:pt x="7418" y="2679"/>
                  </a:cubicBezTo>
                  <a:cubicBezTo>
                    <a:pt x="7395" y="2715"/>
                    <a:pt x="7395" y="2727"/>
                    <a:pt x="7395" y="2763"/>
                  </a:cubicBezTo>
                  <a:lnTo>
                    <a:pt x="7395" y="3239"/>
                  </a:lnTo>
                  <a:cubicBezTo>
                    <a:pt x="7395" y="3691"/>
                    <a:pt x="7216" y="4108"/>
                    <a:pt x="6883" y="4442"/>
                  </a:cubicBezTo>
                  <a:cubicBezTo>
                    <a:pt x="6835" y="4489"/>
                    <a:pt x="6787" y="4513"/>
                    <a:pt x="6740" y="4549"/>
                  </a:cubicBezTo>
                  <a:cubicBezTo>
                    <a:pt x="6466" y="4759"/>
                    <a:pt x="6137" y="4876"/>
                    <a:pt x="5785" y="4876"/>
                  </a:cubicBezTo>
                  <a:cubicBezTo>
                    <a:pt x="5739" y="4876"/>
                    <a:pt x="5692" y="4874"/>
                    <a:pt x="5644" y="4870"/>
                  </a:cubicBezTo>
                  <a:cubicBezTo>
                    <a:pt x="4787" y="4823"/>
                    <a:pt x="4108" y="4072"/>
                    <a:pt x="4108" y="3180"/>
                  </a:cubicBezTo>
                  <a:lnTo>
                    <a:pt x="4108" y="2763"/>
                  </a:lnTo>
                  <a:cubicBezTo>
                    <a:pt x="4108" y="2727"/>
                    <a:pt x="4108" y="2715"/>
                    <a:pt x="4096" y="2679"/>
                  </a:cubicBezTo>
                  <a:cubicBezTo>
                    <a:pt x="3989" y="2465"/>
                    <a:pt x="3930" y="2227"/>
                    <a:pt x="3930" y="1965"/>
                  </a:cubicBezTo>
                  <a:lnTo>
                    <a:pt x="3930" y="1608"/>
                  </a:lnTo>
                  <a:cubicBezTo>
                    <a:pt x="3930" y="917"/>
                    <a:pt x="4513" y="334"/>
                    <a:pt x="5216" y="334"/>
                  </a:cubicBezTo>
                  <a:close/>
                  <a:moveTo>
                    <a:pt x="1763" y="3025"/>
                  </a:moveTo>
                  <a:cubicBezTo>
                    <a:pt x="2049" y="3025"/>
                    <a:pt x="2311" y="3144"/>
                    <a:pt x="2525" y="3358"/>
                  </a:cubicBezTo>
                  <a:cubicBezTo>
                    <a:pt x="2715" y="3561"/>
                    <a:pt x="2846" y="3846"/>
                    <a:pt x="2858" y="4144"/>
                  </a:cubicBezTo>
                  <a:cubicBezTo>
                    <a:pt x="2858" y="4227"/>
                    <a:pt x="2882" y="4346"/>
                    <a:pt x="2882" y="4465"/>
                  </a:cubicBezTo>
                  <a:lnTo>
                    <a:pt x="2882" y="4501"/>
                  </a:lnTo>
                  <a:cubicBezTo>
                    <a:pt x="2703" y="4215"/>
                    <a:pt x="2406" y="4013"/>
                    <a:pt x="2049" y="3894"/>
                  </a:cubicBezTo>
                  <a:cubicBezTo>
                    <a:pt x="1703" y="3787"/>
                    <a:pt x="1406" y="3787"/>
                    <a:pt x="1406" y="3787"/>
                  </a:cubicBezTo>
                  <a:cubicBezTo>
                    <a:pt x="1358" y="3787"/>
                    <a:pt x="1310" y="3799"/>
                    <a:pt x="1287" y="3834"/>
                  </a:cubicBezTo>
                  <a:lnTo>
                    <a:pt x="977" y="4144"/>
                  </a:lnTo>
                  <a:cubicBezTo>
                    <a:pt x="918" y="4215"/>
                    <a:pt x="918" y="4323"/>
                    <a:pt x="977" y="4382"/>
                  </a:cubicBezTo>
                  <a:cubicBezTo>
                    <a:pt x="1013" y="4412"/>
                    <a:pt x="1057" y="4427"/>
                    <a:pt x="1101" y="4427"/>
                  </a:cubicBezTo>
                  <a:cubicBezTo>
                    <a:pt x="1144" y="4427"/>
                    <a:pt x="1185" y="4412"/>
                    <a:pt x="1215" y="4382"/>
                  </a:cubicBezTo>
                  <a:lnTo>
                    <a:pt x="1465" y="4108"/>
                  </a:lnTo>
                  <a:cubicBezTo>
                    <a:pt x="1691" y="4132"/>
                    <a:pt x="2382" y="4203"/>
                    <a:pt x="2668" y="4811"/>
                  </a:cubicBezTo>
                  <a:cubicBezTo>
                    <a:pt x="2596" y="5275"/>
                    <a:pt x="2215" y="5596"/>
                    <a:pt x="1763" y="5596"/>
                  </a:cubicBezTo>
                  <a:cubicBezTo>
                    <a:pt x="1251" y="5596"/>
                    <a:pt x="834" y="5180"/>
                    <a:pt x="834" y="4680"/>
                  </a:cubicBezTo>
                  <a:cubicBezTo>
                    <a:pt x="834" y="4584"/>
                    <a:pt x="763" y="4513"/>
                    <a:pt x="679" y="4513"/>
                  </a:cubicBezTo>
                  <a:lnTo>
                    <a:pt x="644" y="4513"/>
                  </a:lnTo>
                  <a:lnTo>
                    <a:pt x="644" y="4465"/>
                  </a:lnTo>
                  <a:cubicBezTo>
                    <a:pt x="644" y="4346"/>
                    <a:pt x="644" y="4251"/>
                    <a:pt x="656" y="4144"/>
                  </a:cubicBezTo>
                  <a:cubicBezTo>
                    <a:pt x="679" y="3846"/>
                    <a:pt x="810" y="3561"/>
                    <a:pt x="1001" y="3358"/>
                  </a:cubicBezTo>
                  <a:cubicBezTo>
                    <a:pt x="1215" y="3144"/>
                    <a:pt x="1477" y="3025"/>
                    <a:pt x="1763" y="3025"/>
                  </a:cubicBezTo>
                  <a:close/>
                  <a:moveTo>
                    <a:pt x="10657" y="3025"/>
                  </a:moveTo>
                  <a:lnTo>
                    <a:pt x="10657" y="3727"/>
                  </a:lnTo>
                  <a:cubicBezTo>
                    <a:pt x="10657" y="3846"/>
                    <a:pt x="10633" y="3953"/>
                    <a:pt x="10585" y="4049"/>
                  </a:cubicBezTo>
                  <a:lnTo>
                    <a:pt x="10502" y="4251"/>
                  </a:lnTo>
                  <a:cubicBezTo>
                    <a:pt x="10478" y="4275"/>
                    <a:pt x="10478" y="4287"/>
                    <a:pt x="10478" y="4323"/>
                  </a:cubicBezTo>
                  <a:lnTo>
                    <a:pt x="10478" y="4680"/>
                  </a:lnTo>
                  <a:cubicBezTo>
                    <a:pt x="10478" y="4930"/>
                    <a:pt x="10383" y="5168"/>
                    <a:pt x="10204" y="5346"/>
                  </a:cubicBezTo>
                  <a:cubicBezTo>
                    <a:pt x="10044" y="5507"/>
                    <a:pt x="9835" y="5600"/>
                    <a:pt x="9605" y="5600"/>
                  </a:cubicBezTo>
                  <a:cubicBezTo>
                    <a:pt x="9579" y="5600"/>
                    <a:pt x="9552" y="5599"/>
                    <a:pt x="9526" y="5596"/>
                  </a:cubicBezTo>
                  <a:cubicBezTo>
                    <a:pt x="9038" y="5585"/>
                    <a:pt x="8633" y="5156"/>
                    <a:pt x="8633" y="4632"/>
                  </a:cubicBezTo>
                  <a:lnTo>
                    <a:pt x="8633" y="4323"/>
                  </a:lnTo>
                  <a:cubicBezTo>
                    <a:pt x="8633" y="4287"/>
                    <a:pt x="8633" y="4263"/>
                    <a:pt x="8621" y="4251"/>
                  </a:cubicBezTo>
                  <a:lnTo>
                    <a:pt x="8514" y="4037"/>
                  </a:lnTo>
                  <a:cubicBezTo>
                    <a:pt x="8466" y="3965"/>
                    <a:pt x="8454" y="3870"/>
                    <a:pt x="8454" y="3787"/>
                  </a:cubicBezTo>
                  <a:lnTo>
                    <a:pt x="8454" y="3775"/>
                  </a:lnTo>
                  <a:cubicBezTo>
                    <a:pt x="8454" y="3370"/>
                    <a:pt x="8788" y="3025"/>
                    <a:pt x="9204" y="3025"/>
                  </a:cubicBezTo>
                  <a:close/>
                  <a:moveTo>
                    <a:pt x="584" y="5180"/>
                  </a:moveTo>
                  <a:cubicBezTo>
                    <a:pt x="679" y="5406"/>
                    <a:pt x="834" y="5596"/>
                    <a:pt x="1037" y="5739"/>
                  </a:cubicBezTo>
                  <a:lnTo>
                    <a:pt x="1037" y="5925"/>
                  </a:lnTo>
                  <a:lnTo>
                    <a:pt x="1037" y="5925"/>
                  </a:lnTo>
                  <a:cubicBezTo>
                    <a:pt x="723" y="5807"/>
                    <a:pt x="571" y="5655"/>
                    <a:pt x="501" y="5585"/>
                  </a:cubicBezTo>
                  <a:cubicBezTo>
                    <a:pt x="537" y="5466"/>
                    <a:pt x="572" y="5335"/>
                    <a:pt x="584" y="5180"/>
                  </a:cubicBezTo>
                  <a:close/>
                  <a:moveTo>
                    <a:pt x="2918" y="5168"/>
                  </a:moveTo>
                  <a:cubicBezTo>
                    <a:pt x="2942" y="5323"/>
                    <a:pt x="2965" y="5454"/>
                    <a:pt x="3013" y="5573"/>
                  </a:cubicBezTo>
                  <a:cubicBezTo>
                    <a:pt x="2953" y="5656"/>
                    <a:pt x="2787" y="5811"/>
                    <a:pt x="2477" y="5930"/>
                  </a:cubicBezTo>
                  <a:lnTo>
                    <a:pt x="2477" y="5716"/>
                  </a:lnTo>
                  <a:cubicBezTo>
                    <a:pt x="2668" y="5585"/>
                    <a:pt x="2834" y="5394"/>
                    <a:pt x="2918" y="5168"/>
                  </a:cubicBezTo>
                  <a:close/>
                  <a:moveTo>
                    <a:pt x="6668" y="4989"/>
                  </a:moveTo>
                  <a:lnTo>
                    <a:pt x="6668" y="5299"/>
                  </a:lnTo>
                  <a:lnTo>
                    <a:pt x="5751" y="5930"/>
                  </a:lnTo>
                  <a:lnTo>
                    <a:pt x="4823" y="5299"/>
                  </a:lnTo>
                  <a:lnTo>
                    <a:pt x="4823" y="4989"/>
                  </a:lnTo>
                  <a:cubicBezTo>
                    <a:pt x="5061" y="5120"/>
                    <a:pt x="5335" y="5204"/>
                    <a:pt x="5620" y="5215"/>
                  </a:cubicBezTo>
                  <a:lnTo>
                    <a:pt x="5751" y="5215"/>
                  </a:lnTo>
                  <a:cubicBezTo>
                    <a:pt x="6073" y="5215"/>
                    <a:pt x="6394" y="5144"/>
                    <a:pt x="6668" y="4989"/>
                  </a:cubicBezTo>
                  <a:close/>
                  <a:moveTo>
                    <a:pt x="9942" y="5882"/>
                  </a:moveTo>
                  <a:lnTo>
                    <a:pt x="9942" y="5954"/>
                  </a:lnTo>
                  <a:cubicBezTo>
                    <a:pt x="9942" y="5989"/>
                    <a:pt x="9942" y="6025"/>
                    <a:pt x="9966" y="6061"/>
                  </a:cubicBezTo>
                  <a:lnTo>
                    <a:pt x="9561" y="6454"/>
                  </a:lnTo>
                  <a:lnTo>
                    <a:pt x="9169" y="6061"/>
                  </a:lnTo>
                  <a:cubicBezTo>
                    <a:pt x="9169" y="6025"/>
                    <a:pt x="9192" y="6001"/>
                    <a:pt x="9192" y="5954"/>
                  </a:cubicBezTo>
                  <a:lnTo>
                    <a:pt x="9192" y="5882"/>
                  </a:lnTo>
                  <a:cubicBezTo>
                    <a:pt x="9288" y="5918"/>
                    <a:pt x="9407" y="5942"/>
                    <a:pt x="9526" y="5942"/>
                  </a:cubicBezTo>
                  <a:lnTo>
                    <a:pt x="9573" y="5942"/>
                  </a:lnTo>
                  <a:cubicBezTo>
                    <a:pt x="9704" y="5942"/>
                    <a:pt x="9823" y="5930"/>
                    <a:pt x="9942" y="5882"/>
                  </a:cubicBezTo>
                  <a:close/>
                  <a:moveTo>
                    <a:pt x="2120" y="5882"/>
                  </a:moveTo>
                  <a:lnTo>
                    <a:pt x="2120" y="6061"/>
                  </a:lnTo>
                  <a:cubicBezTo>
                    <a:pt x="2120" y="6120"/>
                    <a:pt x="2132" y="6180"/>
                    <a:pt x="2168" y="6228"/>
                  </a:cubicBezTo>
                  <a:lnTo>
                    <a:pt x="2013" y="6394"/>
                  </a:lnTo>
                  <a:cubicBezTo>
                    <a:pt x="1941" y="6460"/>
                    <a:pt x="1849" y="6492"/>
                    <a:pt x="1755" y="6492"/>
                  </a:cubicBezTo>
                  <a:cubicBezTo>
                    <a:pt x="1662" y="6492"/>
                    <a:pt x="1566" y="6460"/>
                    <a:pt x="1489" y="6394"/>
                  </a:cubicBezTo>
                  <a:lnTo>
                    <a:pt x="1322" y="6239"/>
                  </a:lnTo>
                  <a:cubicBezTo>
                    <a:pt x="1358" y="6192"/>
                    <a:pt x="1370" y="6132"/>
                    <a:pt x="1370" y="6073"/>
                  </a:cubicBezTo>
                  <a:lnTo>
                    <a:pt x="1370" y="5882"/>
                  </a:lnTo>
                  <a:cubicBezTo>
                    <a:pt x="1489" y="5918"/>
                    <a:pt x="1608" y="5942"/>
                    <a:pt x="1751" y="5942"/>
                  </a:cubicBezTo>
                  <a:cubicBezTo>
                    <a:pt x="1882" y="5942"/>
                    <a:pt x="2001" y="5930"/>
                    <a:pt x="2120" y="5882"/>
                  </a:cubicBezTo>
                  <a:close/>
                  <a:moveTo>
                    <a:pt x="4692" y="5620"/>
                  </a:moveTo>
                  <a:lnTo>
                    <a:pt x="5490" y="6168"/>
                  </a:lnTo>
                  <a:lnTo>
                    <a:pt x="5061" y="6585"/>
                  </a:lnTo>
                  <a:lnTo>
                    <a:pt x="5049" y="6585"/>
                  </a:lnTo>
                  <a:lnTo>
                    <a:pt x="4525" y="5799"/>
                  </a:lnTo>
                  <a:lnTo>
                    <a:pt x="4692" y="5620"/>
                  </a:lnTo>
                  <a:close/>
                  <a:moveTo>
                    <a:pt x="6823" y="5596"/>
                  </a:moveTo>
                  <a:lnTo>
                    <a:pt x="6978" y="5775"/>
                  </a:lnTo>
                  <a:lnTo>
                    <a:pt x="6466" y="6585"/>
                  </a:lnTo>
                  <a:lnTo>
                    <a:pt x="6442" y="6585"/>
                  </a:lnTo>
                  <a:lnTo>
                    <a:pt x="6013" y="6156"/>
                  </a:lnTo>
                  <a:lnTo>
                    <a:pt x="6823" y="5596"/>
                  </a:lnTo>
                  <a:close/>
                  <a:moveTo>
                    <a:pt x="5251" y="1"/>
                  </a:moveTo>
                  <a:cubicBezTo>
                    <a:pt x="4358" y="1"/>
                    <a:pt x="3632" y="739"/>
                    <a:pt x="3632" y="1632"/>
                  </a:cubicBezTo>
                  <a:lnTo>
                    <a:pt x="3632" y="1989"/>
                  </a:lnTo>
                  <a:cubicBezTo>
                    <a:pt x="3632" y="2263"/>
                    <a:pt x="3692" y="2548"/>
                    <a:pt x="3811" y="2799"/>
                  </a:cubicBezTo>
                  <a:lnTo>
                    <a:pt x="3811" y="3191"/>
                  </a:lnTo>
                  <a:cubicBezTo>
                    <a:pt x="3811" y="3834"/>
                    <a:pt x="4096" y="4394"/>
                    <a:pt x="4537" y="4763"/>
                  </a:cubicBezTo>
                  <a:lnTo>
                    <a:pt x="4537" y="5335"/>
                  </a:lnTo>
                  <a:lnTo>
                    <a:pt x="4227" y="5656"/>
                  </a:lnTo>
                  <a:cubicBezTo>
                    <a:pt x="4204" y="5692"/>
                    <a:pt x="4180" y="5751"/>
                    <a:pt x="4180" y="5799"/>
                  </a:cubicBezTo>
                  <a:lnTo>
                    <a:pt x="3144" y="6168"/>
                  </a:lnTo>
                  <a:cubicBezTo>
                    <a:pt x="3073" y="6192"/>
                    <a:pt x="2989" y="6228"/>
                    <a:pt x="2930" y="6275"/>
                  </a:cubicBezTo>
                  <a:lnTo>
                    <a:pt x="2775" y="6180"/>
                  </a:lnTo>
                  <a:cubicBezTo>
                    <a:pt x="3263" y="5977"/>
                    <a:pt x="3406" y="5680"/>
                    <a:pt x="3430" y="5656"/>
                  </a:cubicBezTo>
                  <a:cubicBezTo>
                    <a:pt x="3454" y="5620"/>
                    <a:pt x="3454" y="5561"/>
                    <a:pt x="3430" y="5513"/>
                  </a:cubicBezTo>
                  <a:cubicBezTo>
                    <a:pt x="3311" y="5275"/>
                    <a:pt x="3287" y="4811"/>
                    <a:pt x="3275" y="4453"/>
                  </a:cubicBezTo>
                  <a:cubicBezTo>
                    <a:pt x="3275" y="4334"/>
                    <a:pt x="3263" y="4215"/>
                    <a:pt x="3263" y="4132"/>
                  </a:cubicBezTo>
                  <a:cubicBezTo>
                    <a:pt x="3204" y="3310"/>
                    <a:pt x="2596" y="2691"/>
                    <a:pt x="1822" y="2691"/>
                  </a:cubicBezTo>
                  <a:cubicBezTo>
                    <a:pt x="1060" y="2691"/>
                    <a:pt x="429" y="3310"/>
                    <a:pt x="370" y="4132"/>
                  </a:cubicBezTo>
                  <a:cubicBezTo>
                    <a:pt x="370" y="4227"/>
                    <a:pt x="358" y="4334"/>
                    <a:pt x="358" y="4453"/>
                  </a:cubicBezTo>
                  <a:cubicBezTo>
                    <a:pt x="346" y="4811"/>
                    <a:pt x="334" y="5263"/>
                    <a:pt x="215" y="5513"/>
                  </a:cubicBezTo>
                  <a:cubicBezTo>
                    <a:pt x="179" y="5561"/>
                    <a:pt x="179" y="5620"/>
                    <a:pt x="215" y="5656"/>
                  </a:cubicBezTo>
                  <a:cubicBezTo>
                    <a:pt x="215" y="5680"/>
                    <a:pt x="370" y="5977"/>
                    <a:pt x="870" y="6180"/>
                  </a:cubicBezTo>
                  <a:lnTo>
                    <a:pt x="406" y="6406"/>
                  </a:lnTo>
                  <a:cubicBezTo>
                    <a:pt x="167" y="6525"/>
                    <a:pt x="1" y="6775"/>
                    <a:pt x="1" y="7049"/>
                  </a:cubicBezTo>
                  <a:lnTo>
                    <a:pt x="1" y="8299"/>
                  </a:lnTo>
                  <a:cubicBezTo>
                    <a:pt x="1" y="8383"/>
                    <a:pt x="72" y="8454"/>
                    <a:pt x="167" y="8454"/>
                  </a:cubicBezTo>
                  <a:cubicBezTo>
                    <a:pt x="251" y="8454"/>
                    <a:pt x="334" y="8383"/>
                    <a:pt x="334" y="8299"/>
                  </a:cubicBezTo>
                  <a:lnTo>
                    <a:pt x="334" y="7049"/>
                  </a:lnTo>
                  <a:cubicBezTo>
                    <a:pt x="334" y="6894"/>
                    <a:pt x="406" y="6775"/>
                    <a:pt x="537" y="6704"/>
                  </a:cubicBezTo>
                  <a:lnTo>
                    <a:pt x="1108" y="6418"/>
                  </a:lnTo>
                  <a:lnTo>
                    <a:pt x="1299" y="6609"/>
                  </a:lnTo>
                  <a:cubicBezTo>
                    <a:pt x="1429" y="6751"/>
                    <a:pt x="1608" y="6811"/>
                    <a:pt x="1787" y="6811"/>
                  </a:cubicBezTo>
                  <a:cubicBezTo>
                    <a:pt x="1965" y="6811"/>
                    <a:pt x="2144" y="6751"/>
                    <a:pt x="2275" y="6609"/>
                  </a:cubicBezTo>
                  <a:lnTo>
                    <a:pt x="2477" y="6418"/>
                  </a:lnTo>
                  <a:lnTo>
                    <a:pt x="2656" y="6513"/>
                  </a:lnTo>
                  <a:cubicBezTo>
                    <a:pt x="2561" y="6644"/>
                    <a:pt x="2513" y="6811"/>
                    <a:pt x="2513" y="6990"/>
                  </a:cubicBezTo>
                  <a:lnTo>
                    <a:pt x="2513" y="8299"/>
                  </a:lnTo>
                  <a:cubicBezTo>
                    <a:pt x="2513" y="8383"/>
                    <a:pt x="2596" y="8454"/>
                    <a:pt x="2680" y="8454"/>
                  </a:cubicBezTo>
                  <a:cubicBezTo>
                    <a:pt x="2775" y="8454"/>
                    <a:pt x="2846" y="8383"/>
                    <a:pt x="2846" y="8299"/>
                  </a:cubicBezTo>
                  <a:lnTo>
                    <a:pt x="2846" y="6990"/>
                  </a:lnTo>
                  <a:cubicBezTo>
                    <a:pt x="2846" y="6751"/>
                    <a:pt x="2989" y="6537"/>
                    <a:pt x="3215" y="6466"/>
                  </a:cubicBezTo>
                  <a:lnTo>
                    <a:pt x="4323" y="6061"/>
                  </a:lnTo>
                  <a:lnTo>
                    <a:pt x="4775" y="6751"/>
                  </a:lnTo>
                  <a:cubicBezTo>
                    <a:pt x="4835" y="6835"/>
                    <a:pt x="4930" y="6894"/>
                    <a:pt x="5037" y="6894"/>
                  </a:cubicBezTo>
                  <a:lnTo>
                    <a:pt x="5061" y="6894"/>
                  </a:lnTo>
                  <a:cubicBezTo>
                    <a:pt x="5156" y="6894"/>
                    <a:pt x="5239" y="6870"/>
                    <a:pt x="5311" y="6787"/>
                  </a:cubicBezTo>
                  <a:lnTo>
                    <a:pt x="5597" y="6513"/>
                  </a:lnTo>
                  <a:lnTo>
                    <a:pt x="5597" y="8275"/>
                  </a:lnTo>
                  <a:cubicBezTo>
                    <a:pt x="5597" y="8371"/>
                    <a:pt x="5668" y="8442"/>
                    <a:pt x="5763" y="8442"/>
                  </a:cubicBezTo>
                  <a:cubicBezTo>
                    <a:pt x="5847" y="8442"/>
                    <a:pt x="5930" y="8371"/>
                    <a:pt x="5930" y="8275"/>
                  </a:cubicBezTo>
                  <a:lnTo>
                    <a:pt x="5930" y="6513"/>
                  </a:lnTo>
                  <a:lnTo>
                    <a:pt x="6204" y="6787"/>
                  </a:lnTo>
                  <a:cubicBezTo>
                    <a:pt x="6263" y="6847"/>
                    <a:pt x="6359" y="6894"/>
                    <a:pt x="6466" y="6894"/>
                  </a:cubicBezTo>
                  <a:lnTo>
                    <a:pt x="6490" y="6894"/>
                  </a:lnTo>
                  <a:cubicBezTo>
                    <a:pt x="6597" y="6882"/>
                    <a:pt x="6680" y="6835"/>
                    <a:pt x="6740" y="6751"/>
                  </a:cubicBezTo>
                  <a:lnTo>
                    <a:pt x="7204" y="6061"/>
                  </a:lnTo>
                  <a:lnTo>
                    <a:pt x="8311" y="6466"/>
                  </a:lnTo>
                  <a:cubicBezTo>
                    <a:pt x="8526" y="6537"/>
                    <a:pt x="8680" y="6751"/>
                    <a:pt x="8680" y="6990"/>
                  </a:cubicBezTo>
                  <a:lnTo>
                    <a:pt x="8680" y="8299"/>
                  </a:lnTo>
                  <a:cubicBezTo>
                    <a:pt x="8680" y="8383"/>
                    <a:pt x="8752" y="8454"/>
                    <a:pt x="8847" y="8454"/>
                  </a:cubicBezTo>
                  <a:cubicBezTo>
                    <a:pt x="8930" y="8454"/>
                    <a:pt x="9002" y="8383"/>
                    <a:pt x="9002" y="8299"/>
                  </a:cubicBezTo>
                  <a:lnTo>
                    <a:pt x="9002" y="6990"/>
                  </a:lnTo>
                  <a:cubicBezTo>
                    <a:pt x="9002" y="6751"/>
                    <a:pt x="8919" y="6525"/>
                    <a:pt x="8752" y="6358"/>
                  </a:cubicBezTo>
                  <a:lnTo>
                    <a:pt x="8799" y="6347"/>
                  </a:lnTo>
                  <a:cubicBezTo>
                    <a:pt x="8847" y="6335"/>
                    <a:pt x="8907" y="6311"/>
                    <a:pt x="8966" y="6287"/>
                  </a:cubicBezTo>
                  <a:lnTo>
                    <a:pt x="9395" y="6716"/>
                  </a:lnTo>
                  <a:lnTo>
                    <a:pt x="9395" y="8275"/>
                  </a:lnTo>
                  <a:cubicBezTo>
                    <a:pt x="9395" y="8371"/>
                    <a:pt x="9466" y="8442"/>
                    <a:pt x="9561" y="8442"/>
                  </a:cubicBezTo>
                  <a:cubicBezTo>
                    <a:pt x="9645" y="8442"/>
                    <a:pt x="9728" y="8371"/>
                    <a:pt x="9728" y="8275"/>
                  </a:cubicBezTo>
                  <a:lnTo>
                    <a:pt x="9728" y="6716"/>
                  </a:lnTo>
                  <a:lnTo>
                    <a:pt x="10157" y="6287"/>
                  </a:lnTo>
                  <a:cubicBezTo>
                    <a:pt x="10181" y="6299"/>
                    <a:pt x="10204" y="6299"/>
                    <a:pt x="10228" y="6311"/>
                  </a:cubicBezTo>
                  <a:lnTo>
                    <a:pt x="10931" y="6513"/>
                  </a:lnTo>
                  <a:cubicBezTo>
                    <a:pt x="11097" y="6549"/>
                    <a:pt x="11193" y="6704"/>
                    <a:pt x="11193" y="6870"/>
                  </a:cubicBezTo>
                  <a:lnTo>
                    <a:pt x="11193" y="8263"/>
                  </a:lnTo>
                  <a:cubicBezTo>
                    <a:pt x="11193" y="8359"/>
                    <a:pt x="11276" y="8430"/>
                    <a:pt x="11359" y="8430"/>
                  </a:cubicBezTo>
                  <a:cubicBezTo>
                    <a:pt x="11455" y="8430"/>
                    <a:pt x="11526" y="8359"/>
                    <a:pt x="11526" y="8263"/>
                  </a:cubicBezTo>
                  <a:lnTo>
                    <a:pt x="11526" y="6870"/>
                  </a:lnTo>
                  <a:cubicBezTo>
                    <a:pt x="11538" y="6597"/>
                    <a:pt x="11335" y="6311"/>
                    <a:pt x="11014" y="6228"/>
                  </a:cubicBezTo>
                  <a:lnTo>
                    <a:pt x="10323" y="6037"/>
                  </a:lnTo>
                  <a:cubicBezTo>
                    <a:pt x="10288" y="6013"/>
                    <a:pt x="10276" y="6001"/>
                    <a:pt x="10276" y="5954"/>
                  </a:cubicBezTo>
                  <a:lnTo>
                    <a:pt x="10276" y="5716"/>
                  </a:lnTo>
                  <a:cubicBezTo>
                    <a:pt x="10335" y="5680"/>
                    <a:pt x="10383" y="5632"/>
                    <a:pt x="10443" y="5585"/>
                  </a:cubicBezTo>
                  <a:cubicBezTo>
                    <a:pt x="10693" y="5346"/>
                    <a:pt x="10824" y="5025"/>
                    <a:pt x="10824" y="4680"/>
                  </a:cubicBezTo>
                  <a:lnTo>
                    <a:pt x="10824" y="4346"/>
                  </a:lnTo>
                  <a:lnTo>
                    <a:pt x="10895" y="4215"/>
                  </a:lnTo>
                  <a:cubicBezTo>
                    <a:pt x="10978" y="4072"/>
                    <a:pt x="11014" y="3906"/>
                    <a:pt x="11014" y="3739"/>
                  </a:cubicBezTo>
                  <a:lnTo>
                    <a:pt x="11014" y="2858"/>
                  </a:lnTo>
                  <a:cubicBezTo>
                    <a:pt x="11014" y="2775"/>
                    <a:pt x="10943" y="2691"/>
                    <a:pt x="10859" y="2691"/>
                  </a:cubicBezTo>
                  <a:lnTo>
                    <a:pt x="9216" y="2691"/>
                  </a:lnTo>
                  <a:cubicBezTo>
                    <a:pt x="8621" y="2691"/>
                    <a:pt x="8145" y="3180"/>
                    <a:pt x="8145" y="3775"/>
                  </a:cubicBezTo>
                  <a:lnTo>
                    <a:pt x="8145" y="3787"/>
                  </a:lnTo>
                  <a:cubicBezTo>
                    <a:pt x="8145" y="3918"/>
                    <a:pt x="8180" y="4072"/>
                    <a:pt x="8240" y="4192"/>
                  </a:cubicBezTo>
                  <a:lnTo>
                    <a:pt x="8323" y="4370"/>
                  </a:lnTo>
                  <a:lnTo>
                    <a:pt x="8323" y="4644"/>
                  </a:lnTo>
                  <a:cubicBezTo>
                    <a:pt x="8323" y="5096"/>
                    <a:pt x="8549" y="5477"/>
                    <a:pt x="8871" y="5716"/>
                  </a:cubicBezTo>
                  <a:lnTo>
                    <a:pt x="8871" y="5954"/>
                  </a:lnTo>
                  <a:cubicBezTo>
                    <a:pt x="8871" y="6001"/>
                    <a:pt x="8871" y="6013"/>
                    <a:pt x="8740" y="6049"/>
                  </a:cubicBezTo>
                  <a:lnTo>
                    <a:pt x="8395" y="6156"/>
                  </a:lnTo>
                  <a:lnTo>
                    <a:pt x="7418" y="5799"/>
                  </a:lnTo>
                  <a:cubicBezTo>
                    <a:pt x="7418" y="5751"/>
                    <a:pt x="7406" y="5704"/>
                    <a:pt x="7371" y="5656"/>
                  </a:cubicBezTo>
                  <a:lnTo>
                    <a:pt x="7061" y="5335"/>
                  </a:lnTo>
                  <a:lnTo>
                    <a:pt x="7061" y="4787"/>
                  </a:lnTo>
                  <a:cubicBezTo>
                    <a:pt x="7085" y="4751"/>
                    <a:pt x="7121" y="4727"/>
                    <a:pt x="7168" y="4692"/>
                  </a:cubicBezTo>
                  <a:cubicBezTo>
                    <a:pt x="7561" y="4323"/>
                    <a:pt x="7787" y="3787"/>
                    <a:pt x="7787" y="3251"/>
                  </a:cubicBezTo>
                  <a:lnTo>
                    <a:pt x="7787" y="2799"/>
                  </a:lnTo>
                  <a:cubicBezTo>
                    <a:pt x="7906" y="2537"/>
                    <a:pt x="7966" y="2263"/>
                    <a:pt x="7966" y="1989"/>
                  </a:cubicBezTo>
                  <a:lnTo>
                    <a:pt x="7966" y="167"/>
                  </a:lnTo>
                  <a:cubicBezTo>
                    <a:pt x="7966" y="84"/>
                    <a:pt x="7895" y="1"/>
                    <a:pt x="7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" name="Google Shape;13660;p61"/>
            <p:cNvSpPr/>
            <p:nvPr/>
          </p:nvSpPr>
          <p:spPr>
            <a:xfrm>
              <a:off x="1639960" y="3622549"/>
              <a:ext cx="10631" cy="45135"/>
            </a:xfrm>
            <a:custGeom>
              <a:avLst/>
              <a:gdLst/>
              <a:ahLst/>
              <a:cxnLst/>
              <a:rect l="l" t="t" r="r" b="b"/>
              <a:pathLst>
                <a:path w="334" h="1418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lnTo>
                    <a:pt x="0" y="1251"/>
                  </a:lnTo>
                  <a:cubicBezTo>
                    <a:pt x="0" y="1334"/>
                    <a:pt x="84" y="1418"/>
                    <a:pt x="167" y="1418"/>
                  </a:cubicBezTo>
                  <a:cubicBezTo>
                    <a:pt x="262" y="1418"/>
                    <a:pt x="334" y="1334"/>
                    <a:pt x="334" y="1251"/>
                  </a:cubicBezTo>
                  <a:lnTo>
                    <a:pt x="334" y="168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" name="Google Shape;13661;p61"/>
            <p:cNvSpPr/>
            <p:nvPr/>
          </p:nvSpPr>
          <p:spPr>
            <a:xfrm>
              <a:off x="1444014" y="3446466"/>
              <a:ext cx="91734" cy="30589"/>
            </a:xfrm>
            <a:custGeom>
              <a:avLst/>
              <a:gdLst/>
              <a:ahLst/>
              <a:cxnLst/>
              <a:rect l="l" t="t" r="r" b="b"/>
              <a:pathLst>
                <a:path w="2882" h="961" extrusionOk="0">
                  <a:moveTo>
                    <a:pt x="1169" y="1"/>
                  </a:moveTo>
                  <a:cubicBezTo>
                    <a:pt x="820" y="1"/>
                    <a:pt x="503" y="37"/>
                    <a:pt x="298" y="68"/>
                  </a:cubicBezTo>
                  <a:cubicBezTo>
                    <a:pt x="120" y="104"/>
                    <a:pt x="1" y="247"/>
                    <a:pt x="1" y="413"/>
                  </a:cubicBezTo>
                  <a:lnTo>
                    <a:pt x="1" y="794"/>
                  </a:lnTo>
                  <a:cubicBezTo>
                    <a:pt x="1" y="890"/>
                    <a:pt x="72" y="961"/>
                    <a:pt x="167" y="961"/>
                  </a:cubicBezTo>
                  <a:cubicBezTo>
                    <a:pt x="251" y="961"/>
                    <a:pt x="322" y="890"/>
                    <a:pt x="322" y="794"/>
                  </a:cubicBezTo>
                  <a:lnTo>
                    <a:pt x="322" y="413"/>
                  </a:lnTo>
                  <a:cubicBezTo>
                    <a:pt x="322" y="413"/>
                    <a:pt x="322" y="401"/>
                    <a:pt x="346" y="401"/>
                  </a:cubicBezTo>
                  <a:cubicBezTo>
                    <a:pt x="514" y="373"/>
                    <a:pt x="820" y="331"/>
                    <a:pt x="1157" y="331"/>
                  </a:cubicBezTo>
                  <a:cubicBezTo>
                    <a:pt x="1250" y="331"/>
                    <a:pt x="1346" y="334"/>
                    <a:pt x="1441" y="342"/>
                  </a:cubicBezTo>
                  <a:cubicBezTo>
                    <a:pt x="1977" y="366"/>
                    <a:pt x="2346" y="497"/>
                    <a:pt x="2584" y="735"/>
                  </a:cubicBezTo>
                  <a:cubicBezTo>
                    <a:pt x="2614" y="765"/>
                    <a:pt x="2659" y="779"/>
                    <a:pt x="2703" y="779"/>
                  </a:cubicBezTo>
                  <a:cubicBezTo>
                    <a:pt x="2748" y="779"/>
                    <a:pt x="2793" y="765"/>
                    <a:pt x="2822" y="735"/>
                  </a:cubicBezTo>
                  <a:cubicBezTo>
                    <a:pt x="2882" y="675"/>
                    <a:pt x="2882" y="556"/>
                    <a:pt x="2822" y="497"/>
                  </a:cubicBezTo>
                  <a:cubicBezTo>
                    <a:pt x="2428" y="102"/>
                    <a:pt x="1753" y="1"/>
                    <a:pt x="1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" name="Google Shape;13662;p61"/>
            <p:cNvSpPr/>
            <p:nvPr/>
          </p:nvSpPr>
          <p:spPr>
            <a:xfrm>
              <a:off x="1420524" y="3633944"/>
              <a:ext cx="11013" cy="33740"/>
            </a:xfrm>
            <a:custGeom>
              <a:avLst/>
              <a:gdLst/>
              <a:ahLst/>
              <a:cxnLst/>
              <a:rect l="l" t="t" r="r" b="b"/>
              <a:pathLst>
                <a:path w="346" h="1060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893"/>
                  </a:lnTo>
                  <a:cubicBezTo>
                    <a:pt x="1" y="976"/>
                    <a:pt x="84" y="1060"/>
                    <a:pt x="167" y="1060"/>
                  </a:cubicBezTo>
                  <a:cubicBezTo>
                    <a:pt x="262" y="1060"/>
                    <a:pt x="334" y="976"/>
                    <a:pt x="334" y="893"/>
                  </a:cubicBezTo>
                  <a:lnTo>
                    <a:pt x="334" y="167"/>
                  </a:lnTo>
                  <a:cubicBezTo>
                    <a:pt x="346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" name="Google Shape;13663;p61"/>
            <p:cNvSpPr/>
            <p:nvPr/>
          </p:nvSpPr>
          <p:spPr>
            <a:xfrm>
              <a:off x="1547494" y="3633944"/>
              <a:ext cx="11013" cy="33740"/>
            </a:xfrm>
            <a:custGeom>
              <a:avLst/>
              <a:gdLst/>
              <a:ahLst/>
              <a:cxnLst/>
              <a:rect l="l" t="t" r="r" b="b"/>
              <a:pathLst>
                <a:path w="346" h="1060" extrusionOk="0">
                  <a:moveTo>
                    <a:pt x="167" y="0"/>
                  </a:moveTo>
                  <a:cubicBezTo>
                    <a:pt x="83" y="0"/>
                    <a:pt x="0" y="72"/>
                    <a:pt x="0" y="167"/>
                  </a:cubicBezTo>
                  <a:lnTo>
                    <a:pt x="0" y="893"/>
                  </a:lnTo>
                  <a:cubicBezTo>
                    <a:pt x="0" y="976"/>
                    <a:pt x="83" y="1060"/>
                    <a:pt x="167" y="1060"/>
                  </a:cubicBezTo>
                  <a:cubicBezTo>
                    <a:pt x="262" y="1060"/>
                    <a:pt x="333" y="976"/>
                    <a:pt x="333" y="893"/>
                  </a:cubicBezTo>
                  <a:lnTo>
                    <a:pt x="333" y="167"/>
                  </a:lnTo>
                  <a:cubicBezTo>
                    <a:pt x="345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87" name="Google Shape;13657;p61"/>
          <p:cNvGrpSpPr/>
          <p:nvPr/>
        </p:nvGrpSpPr>
        <p:grpSpPr>
          <a:xfrm>
            <a:off x="8053419" y="3567765"/>
            <a:ext cx="466328" cy="342654"/>
            <a:chOff x="1306445" y="3397829"/>
            <a:chExt cx="367255" cy="269855"/>
          </a:xfrm>
          <a:solidFill>
            <a:srgbClr val="688362"/>
          </a:solidFill>
        </p:grpSpPr>
        <p:sp>
          <p:nvSpPr>
            <p:cNvPr id="188" name="Google Shape;13658;p61"/>
            <p:cNvSpPr/>
            <p:nvPr/>
          </p:nvSpPr>
          <p:spPr>
            <a:xfrm>
              <a:off x="1588395" y="3513054"/>
              <a:ext cx="45517" cy="16297"/>
            </a:xfrm>
            <a:custGeom>
              <a:avLst/>
              <a:gdLst/>
              <a:ahLst/>
              <a:cxnLst/>
              <a:rect l="l" t="t" r="r" b="b"/>
              <a:pathLst>
                <a:path w="1430" h="512" extrusionOk="0">
                  <a:moveTo>
                    <a:pt x="168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cubicBezTo>
                    <a:pt x="358" y="333"/>
                    <a:pt x="906" y="357"/>
                    <a:pt x="1180" y="488"/>
                  </a:cubicBezTo>
                  <a:cubicBezTo>
                    <a:pt x="1204" y="512"/>
                    <a:pt x="1227" y="512"/>
                    <a:pt x="1251" y="512"/>
                  </a:cubicBezTo>
                  <a:cubicBezTo>
                    <a:pt x="1311" y="512"/>
                    <a:pt x="1370" y="476"/>
                    <a:pt x="1406" y="417"/>
                  </a:cubicBezTo>
                  <a:cubicBezTo>
                    <a:pt x="1430" y="333"/>
                    <a:pt x="1406" y="226"/>
                    <a:pt x="1323" y="191"/>
                  </a:cubicBezTo>
                  <a:cubicBezTo>
                    <a:pt x="942" y="0"/>
                    <a:pt x="19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" name="Google Shape;13659;p61"/>
            <p:cNvSpPr/>
            <p:nvPr/>
          </p:nvSpPr>
          <p:spPr>
            <a:xfrm>
              <a:off x="1306445" y="3397829"/>
              <a:ext cx="367255" cy="269091"/>
            </a:xfrm>
            <a:custGeom>
              <a:avLst/>
              <a:gdLst/>
              <a:ahLst/>
              <a:cxnLst/>
              <a:rect l="l" t="t" r="r" b="b"/>
              <a:pathLst>
                <a:path w="11538" h="8454" extrusionOk="0">
                  <a:moveTo>
                    <a:pt x="7573" y="334"/>
                  </a:moveTo>
                  <a:lnTo>
                    <a:pt x="7573" y="1965"/>
                  </a:lnTo>
                  <a:cubicBezTo>
                    <a:pt x="7573" y="2227"/>
                    <a:pt x="7525" y="2465"/>
                    <a:pt x="7418" y="2679"/>
                  </a:cubicBezTo>
                  <a:cubicBezTo>
                    <a:pt x="7395" y="2715"/>
                    <a:pt x="7395" y="2727"/>
                    <a:pt x="7395" y="2763"/>
                  </a:cubicBezTo>
                  <a:lnTo>
                    <a:pt x="7395" y="3239"/>
                  </a:lnTo>
                  <a:cubicBezTo>
                    <a:pt x="7395" y="3691"/>
                    <a:pt x="7216" y="4108"/>
                    <a:pt x="6883" y="4442"/>
                  </a:cubicBezTo>
                  <a:cubicBezTo>
                    <a:pt x="6835" y="4489"/>
                    <a:pt x="6787" y="4513"/>
                    <a:pt x="6740" y="4549"/>
                  </a:cubicBezTo>
                  <a:cubicBezTo>
                    <a:pt x="6466" y="4759"/>
                    <a:pt x="6137" y="4876"/>
                    <a:pt x="5785" y="4876"/>
                  </a:cubicBezTo>
                  <a:cubicBezTo>
                    <a:pt x="5739" y="4876"/>
                    <a:pt x="5692" y="4874"/>
                    <a:pt x="5644" y="4870"/>
                  </a:cubicBezTo>
                  <a:cubicBezTo>
                    <a:pt x="4787" y="4823"/>
                    <a:pt x="4108" y="4072"/>
                    <a:pt x="4108" y="3180"/>
                  </a:cubicBezTo>
                  <a:lnTo>
                    <a:pt x="4108" y="2763"/>
                  </a:lnTo>
                  <a:cubicBezTo>
                    <a:pt x="4108" y="2727"/>
                    <a:pt x="4108" y="2715"/>
                    <a:pt x="4096" y="2679"/>
                  </a:cubicBezTo>
                  <a:cubicBezTo>
                    <a:pt x="3989" y="2465"/>
                    <a:pt x="3930" y="2227"/>
                    <a:pt x="3930" y="1965"/>
                  </a:cubicBezTo>
                  <a:lnTo>
                    <a:pt x="3930" y="1608"/>
                  </a:lnTo>
                  <a:cubicBezTo>
                    <a:pt x="3930" y="917"/>
                    <a:pt x="4513" y="334"/>
                    <a:pt x="5216" y="334"/>
                  </a:cubicBezTo>
                  <a:close/>
                  <a:moveTo>
                    <a:pt x="1763" y="3025"/>
                  </a:moveTo>
                  <a:cubicBezTo>
                    <a:pt x="2049" y="3025"/>
                    <a:pt x="2311" y="3144"/>
                    <a:pt x="2525" y="3358"/>
                  </a:cubicBezTo>
                  <a:cubicBezTo>
                    <a:pt x="2715" y="3561"/>
                    <a:pt x="2846" y="3846"/>
                    <a:pt x="2858" y="4144"/>
                  </a:cubicBezTo>
                  <a:cubicBezTo>
                    <a:pt x="2858" y="4227"/>
                    <a:pt x="2882" y="4346"/>
                    <a:pt x="2882" y="4465"/>
                  </a:cubicBezTo>
                  <a:lnTo>
                    <a:pt x="2882" y="4501"/>
                  </a:lnTo>
                  <a:cubicBezTo>
                    <a:pt x="2703" y="4215"/>
                    <a:pt x="2406" y="4013"/>
                    <a:pt x="2049" y="3894"/>
                  </a:cubicBezTo>
                  <a:cubicBezTo>
                    <a:pt x="1703" y="3787"/>
                    <a:pt x="1406" y="3787"/>
                    <a:pt x="1406" y="3787"/>
                  </a:cubicBezTo>
                  <a:cubicBezTo>
                    <a:pt x="1358" y="3787"/>
                    <a:pt x="1310" y="3799"/>
                    <a:pt x="1287" y="3834"/>
                  </a:cubicBezTo>
                  <a:lnTo>
                    <a:pt x="977" y="4144"/>
                  </a:lnTo>
                  <a:cubicBezTo>
                    <a:pt x="918" y="4215"/>
                    <a:pt x="918" y="4323"/>
                    <a:pt x="977" y="4382"/>
                  </a:cubicBezTo>
                  <a:cubicBezTo>
                    <a:pt x="1013" y="4412"/>
                    <a:pt x="1057" y="4427"/>
                    <a:pt x="1101" y="4427"/>
                  </a:cubicBezTo>
                  <a:cubicBezTo>
                    <a:pt x="1144" y="4427"/>
                    <a:pt x="1185" y="4412"/>
                    <a:pt x="1215" y="4382"/>
                  </a:cubicBezTo>
                  <a:lnTo>
                    <a:pt x="1465" y="4108"/>
                  </a:lnTo>
                  <a:cubicBezTo>
                    <a:pt x="1691" y="4132"/>
                    <a:pt x="2382" y="4203"/>
                    <a:pt x="2668" y="4811"/>
                  </a:cubicBezTo>
                  <a:cubicBezTo>
                    <a:pt x="2596" y="5275"/>
                    <a:pt x="2215" y="5596"/>
                    <a:pt x="1763" y="5596"/>
                  </a:cubicBezTo>
                  <a:cubicBezTo>
                    <a:pt x="1251" y="5596"/>
                    <a:pt x="834" y="5180"/>
                    <a:pt x="834" y="4680"/>
                  </a:cubicBezTo>
                  <a:cubicBezTo>
                    <a:pt x="834" y="4584"/>
                    <a:pt x="763" y="4513"/>
                    <a:pt x="679" y="4513"/>
                  </a:cubicBezTo>
                  <a:lnTo>
                    <a:pt x="644" y="4513"/>
                  </a:lnTo>
                  <a:lnTo>
                    <a:pt x="644" y="4465"/>
                  </a:lnTo>
                  <a:cubicBezTo>
                    <a:pt x="644" y="4346"/>
                    <a:pt x="644" y="4251"/>
                    <a:pt x="656" y="4144"/>
                  </a:cubicBezTo>
                  <a:cubicBezTo>
                    <a:pt x="679" y="3846"/>
                    <a:pt x="810" y="3561"/>
                    <a:pt x="1001" y="3358"/>
                  </a:cubicBezTo>
                  <a:cubicBezTo>
                    <a:pt x="1215" y="3144"/>
                    <a:pt x="1477" y="3025"/>
                    <a:pt x="1763" y="3025"/>
                  </a:cubicBezTo>
                  <a:close/>
                  <a:moveTo>
                    <a:pt x="10657" y="3025"/>
                  </a:moveTo>
                  <a:lnTo>
                    <a:pt x="10657" y="3727"/>
                  </a:lnTo>
                  <a:cubicBezTo>
                    <a:pt x="10657" y="3846"/>
                    <a:pt x="10633" y="3953"/>
                    <a:pt x="10585" y="4049"/>
                  </a:cubicBezTo>
                  <a:lnTo>
                    <a:pt x="10502" y="4251"/>
                  </a:lnTo>
                  <a:cubicBezTo>
                    <a:pt x="10478" y="4275"/>
                    <a:pt x="10478" y="4287"/>
                    <a:pt x="10478" y="4323"/>
                  </a:cubicBezTo>
                  <a:lnTo>
                    <a:pt x="10478" y="4680"/>
                  </a:lnTo>
                  <a:cubicBezTo>
                    <a:pt x="10478" y="4930"/>
                    <a:pt x="10383" y="5168"/>
                    <a:pt x="10204" y="5346"/>
                  </a:cubicBezTo>
                  <a:cubicBezTo>
                    <a:pt x="10044" y="5507"/>
                    <a:pt x="9835" y="5600"/>
                    <a:pt x="9605" y="5600"/>
                  </a:cubicBezTo>
                  <a:cubicBezTo>
                    <a:pt x="9579" y="5600"/>
                    <a:pt x="9552" y="5599"/>
                    <a:pt x="9526" y="5596"/>
                  </a:cubicBezTo>
                  <a:cubicBezTo>
                    <a:pt x="9038" y="5585"/>
                    <a:pt x="8633" y="5156"/>
                    <a:pt x="8633" y="4632"/>
                  </a:cubicBezTo>
                  <a:lnTo>
                    <a:pt x="8633" y="4323"/>
                  </a:lnTo>
                  <a:cubicBezTo>
                    <a:pt x="8633" y="4287"/>
                    <a:pt x="8633" y="4263"/>
                    <a:pt x="8621" y="4251"/>
                  </a:cubicBezTo>
                  <a:lnTo>
                    <a:pt x="8514" y="4037"/>
                  </a:lnTo>
                  <a:cubicBezTo>
                    <a:pt x="8466" y="3965"/>
                    <a:pt x="8454" y="3870"/>
                    <a:pt x="8454" y="3787"/>
                  </a:cubicBezTo>
                  <a:lnTo>
                    <a:pt x="8454" y="3775"/>
                  </a:lnTo>
                  <a:cubicBezTo>
                    <a:pt x="8454" y="3370"/>
                    <a:pt x="8788" y="3025"/>
                    <a:pt x="9204" y="3025"/>
                  </a:cubicBezTo>
                  <a:close/>
                  <a:moveTo>
                    <a:pt x="584" y="5180"/>
                  </a:moveTo>
                  <a:cubicBezTo>
                    <a:pt x="679" y="5406"/>
                    <a:pt x="834" y="5596"/>
                    <a:pt x="1037" y="5739"/>
                  </a:cubicBezTo>
                  <a:lnTo>
                    <a:pt x="1037" y="5925"/>
                  </a:lnTo>
                  <a:lnTo>
                    <a:pt x="1037" y="5925"/>
                  </a:lnTo>
                  <a:cubicBezTo>
                    <a:pt x="723" y="5807"/>
                    <a:pt x="571" y="5655"/>
                    <a:pt x="501" y="5585"/>
                  </a:cubicBezTo>
                  <a:cubicBezTo>
                    <a:pt x="537" y="5466"/>
                    <a:pt x="572" y="5335"/>
                    <a:pt x="584" y="5180"/>
                  </a:cubicBezTo>
                  <a:close/>
                  <a:moveTo>
                    <a:pt x="2918" y="5168"/>
                  </a:moveTo>
                  <a:cubicBezTo>
                    <a:pt x="2942" y="5323"/>
                    <a:pt x="2965" y="5454"/>
                    <a:pt x="3013" y="5573"/>
                  </a:cubicBezTo>
                  <a:cubicBezTo>
                    <a:pt x="2953" y="5656"/>
                    <a:pt x="2787" y="5811"/>
                    <a:pt x="2477" y="5930"/>
                  </a:cubicBezTo>
                  <a:lnTo>
                    <a:pt x="2477" y="5716"/>
                  </a:lnTo>
                  <a:cubicBezTo>
                    <a:pt x="2668" y="5585"/>
                    <a:pt x="2834" y="5394"/>
                    <a:pt x="2918" y="5168"/>
                  </a:cubicBezTo>
                  <a:close/>
                  <a:moveTo>
                    <a:pt x="6668" y="4989"/>
                  </a:moveTo>
                  <a:lnTo>
                    <a:pt x="6668" y="5299"/>
                  </a:lnTo>
                  <a:lnTo>
                    <a:pt x="5751" y="5930"/>
                  </a:lnTo>
                  <a:lnTo>
                    <a:pt x="4823" y="5299"/>
                  </a:lnTo>
                  <a:lnTo>
                    <a:pt x="4823" y="4989"/>
                  </a:lnTo>
                  <a:cubicBezTo>
                    <a:pt x="5061" y="5120"/>
                    <a:pt x="5335" y="5204"/>
                    <a:pt x="5620" y="5215"/>
                  </a:cubicBezTo>
                  <a:lnTo>
                    <a:pt x="5751" y="5215"/>
                  </a:lnTo>
                  <a:cubicBezTo>
                    <a:pt x="6073" y="5215"/>
                    <a:pt x="6394" y="5144"/>
                    <a:pt x="6668" y="4989"/>
                  </a:cubicBezTo>
                  <a:close/>
                  <a:moveTo>
                    <a:pt x="9942" y="5882"/>
                  </a:moveTo>
                  <a:lnTo>
                    <a:pt x="9942" y="5954"/>
                  </a:lnTo>
                  <a:cubicBezTo>
                    <a:pt x="9942" y="5989"/>
                    <a:pt x="9942" y="6025"/>
                    <a:pt x="9966" y="6061"/>
                  </a:cubicBezTo>
                  <a:lnTo>
                    <a:pt x="9561" y="6454"/>
                  </a:lnTo>
                  <a:lnTo>
                    <a:pt x="9169" y="6061"/>
                  </a:lnTo>
                  <a:cubicBezTo>
                    <a:pt x="9169" y="6025"/>
                    <a:pt x="9192" y="6001"/>
                    <a:pt x="9192" y="5954"/>
                  </a:cubicBezTo>
                  <a:lnTo>
                    <a:pt x="9192" y="5882"/>
                  </a:lnTo>
                  <a:cubicBezTo>
                    <a:pt x="9288" y="5918"/>
                    <a:pt x="9407" y="5942"/>
                    <a:pt x="9526" y="5942"/>
                  </a:cubicBezTo>
                  <a:lnTo>
                    <a:pt x="9573" y="5942"/>
                  </a:lnTo>
                  <a:cubicBezTo>
                    <a:pt x="9704" y="5942"/>
                    <a:pt x="9823" y="5930"/>
                    <a:pt x="9942" y="5882"/>
                  </a:cubicBezTo>
                  <a:close/>
                  <a:moveTo>
                    <a:pt x="2120" y="5882"/>
                  </a:moveTo>
                  <a:lnTo>
                    <a:pt x="2120" y="6061"/>
                  </a:lnTo>
                  <a:cubicBezTo>
                    <a:pt x="2120" y="6120"/>
                    <a:pt x="2132" y="6180"/>
                    <a:pt x="2168" y="6228"/>
                  </a:cubicBezTo>
                  <a:lnTo>
                    <a:pt x="2013" y="6394"/>
                  </a:lnTo>
                  <a:cubicBezTo>
                    <a:pt x="1941" y="6460"/>
                    <a:pt x="1849" y="6492"/>
                    <a:pt x="1755" y="6492"/>
                  </a:cubicBezTo>
                  <a:cubicBezTo>
                    <a:pt x="1662" y="6492"/>
                    <a:pt x="1566" y="6460"/>
                    <a:pt x="1489" y="6394"/>
                  </a:cubicBezTo>
                  <a:lnTo>
                    <a:pt x="1322" y="6239"/>
                  </a:lnTo>
                  <a:cubicBezTo>
                    <a:pt x="1358" y="6192"/>
                    <a:pt x="1370" y="6132"/>
                    <a:pt x="1370" y="6073"/>
                  </a:cubicBezTo>
                  <a:lnTo>
                    <a:pt x="1370" y="5882"/>
                  </a:lnTo>
                  <a:cubicBezTo>
                    <a:pt x="1489" y="5918"/>
                    <a:pt x="1608" y="5942"/>
                    <a:pt x="1751" y="5942"/>
                  </a:cubicBezTo>
                  <a:cubicBezTo>
                    <a:pt x="1882" y="5942"/>
                    <a:pt x="2001" y="5930"/>
                    <a:pt x="2120" y="5882"/>
                  </a:cubicBezTo>
                  <a:close/>
                  <a:moveTo>
                    <a:pt x="4692" y="5620"/>
                  </a:moveTo>
                  <a:lnTo>
                    <a:pt x="5490" y="6168"/>
                  </a:lnTo>
                  <a:lnTo>
                    <a:pt x="5061" y="6585"/>
                  </a:lnTo>
                  <a:lnTo>
                    <a:pt x="5049" y="6585"/>
                  </a:lnTo>
                  <a:lnTo>
                    <a:pt x="4525" y="5799"/>
                  </a:lnTo>
                  <a:lnTo>
                    <a:pt x="4692" y="5620"/>
                  </a:lnTo>
                  <a:close/>
                  <a:moveTo>
                    <a:pt x="6823" y="5596"/>
                  </a:moveTo>
                  <a:lnTo>
                    <a:pt x="6978" y="5775"/>
                  </a:lnTo>
                  <a:lnTo>
                    <a:pt x="6466" y="6585"/>
                  </a:lnTo>
                  <a:lnTo>
                    <a:pt x="6442" y="6585"/>
                  </a:lnTo>
                  <a:lnTo>
                    <a:pt x="6013" y="6156"/>
                  </a:lnTo>
                  <a:lnTo>
                    <a:pt x="6823" y="5596"/>
                  </a:lnTo>
                  <a:close/>
                  <a:moveTo>
                    <a:pt x="5251" y="1"/>
                  </a:moveTo>
                  <a:cubicBezTo>
                    <a:pt x="4358" y="1"/>
                    <a:pt x="3632" y="739"/>
                    <a:pt x="3632" y="1632"/>
                  </a:cubicBezTo>
                  <a:lnTo>
                    <a:pt x="3632" y="1989"/>
                  </a:lnTo>
                  <a:cubicBezTo>
                    <a:pt x="3632" y="2263"/>
                    <a:pt x="3692" y="2548"/>
                    <a:pt x="3811" y="2799"/>
                  </a:cubicBezTo>
                  <a:lnTo>
                    <a:pt x="3811" y="3191"/>
                  </a:lnTo>
                  <a:cubicBezTo>
                    <a:pt x="3811" y="3834"/>
                    <a:pt x="4096" y="4394"/>
                    <a:pt x="4537" y="4763"/>
                  </a:cubicBezTo>
                  <a:lnTo>
                    <a:pt x="4537" y="5335"/>
                  </a:lnTo>
                  <a:lnTo>
                    <a:pt x="4227" y="5656"/>
                  </a:lnTo>
                  <a:cubicBezTo>
                    <a:pt x="4204" y="5692"/>
                    <a:pt x="4180" y="5751"/>
                    <a:pt x="4180" y="5799"/>
                  </a:cubicBezTo>
                  <a:lnTo>
                    <a:pt x="3144" y="6168"/>
                  </a:lnTo>
                  <a:cubicBezTo>
                    <a:pt x="3073" y="6192"/>
                    <a:pt x="2989" y="6228"/>
                    <a:pt x="2930" y="6275"/>
                  </a:cubicBezTo>
                  <a:lnTo>
                    <a:pt x="2775" y="6180"/>
                  </a:lnTo>
                  <a:cubicBezTo>
                    <a:pt x="3263" y="5977"/>
                    <a:pt x="3406" y="5680"/>
                    <a:pt x="3430" y="5656"/>
                  </a:cubicBezTo>
                  <a:cubicBezTo>
                    <a:pt x="3454" y="5620"/>
                    <a:pt x="3454" y="5561"/>
                    <a:pt x="3430" y="5513"/>
                  </a:cubicBezTo>
                  <a:cubicBezTo>
                    <a:pt x="3311" y="5275"/>
                    <a:pt x="3287" y="4811"/>
                    <a:pt x="3275" y="4453"/>
                  </a:cubicBezTo>
                  <a:cubicBezTo>
                    <a:pt x="3275" y="4334"/>
                    <a:pt x="3263" y="4215"/>
                    <a:pt x="3263" y="4132"/>
                  </a:cubicBezTo>
                  <a:cubicBezTo>
                    <a:pt x="3204" y="3310"/>
                    <a:pt x="2596" y="2691"/>
                    <a:pt x="1822" y="2691"/>
                  </a:cubicBezTo>
                  <a:cubicBezTo>
                    <a:pt x="1060" y="2691"/>
                    <a:pt x="429" y="3310"/>
                    <a:pt x="370" y="4132"/>
                  </a:cubicBezTo>
                  <a:cubicBezTo>
                    <a:pt x="370" y="4227"/>
                    <a:pt x="358" y="4334"/>
                    <a:pt x="358" y="4453"/>
                  </a:cubicBezTo>
                  <a:cubicBezTo>
                    <a:pt x="346" y="4811"/>
                    <a:pt x="334" y="5263"/>
                    <a:pt x="215" y="5513"/>
                  </a:cubicBezTo>
                  <a:cubicBezTo>
                    <a:pt x="179" y="5561"/>
                    <a:pt x="179" y="5620"/>
                    <a:pt x="215" y="5656"/>
                  </a:cubicBezTo>
                  <a:cubicBezTo>
                    <a:pt x="215" y="5680"/>
                    <a:pt x="370" y="5977"/>
                    <a:pt x="870" y="6180"/>
                  </a:cubicBezTo>
                  <a:lnTo>
                    <a:pt x="406" y="6406"/>
                  </a:lnTo>
                  <a:cubicBezTo>
                    <a:pt x="167" y="6525"/>
                    <a:pt x="1" y="6775"/>
                    <a:pt x="1" y="7049"/>
                  </a:cubicBezTo>
                  <a:lnTo>
                    <a:pt x="1" y="8299"/>
                  </a:lnTo>
                  <a:cubicBezTo>
                    <a:pt x="1" y="8383"/>
                    <a:pt x="72" y="8454"/>
                    <a:pt x="167" y="8454"/>
                  </a:cubicBezTo>
                  <a:cubicBezTo>
                    <a:pt x="251" y="8454"/>
                    <a:pt x="334" y="8383"/>
                    <a:pt x="334" y="8299"/>
                  </a:cubicBezTo>
                  <a:lnTo>
                    <a:pt x="334" y="7049"/>
                  </a:lnTo>
                  <a:cubicBezTo>
                    <a:pt x="334" y="6894"/>
                    <a:pt x="406" y="6775"/>
                    <a:pt x="537" y="6704"/>
                  </a:cubicBezTo>
                  <a:lnTo>
                    <a:pt x="1108" y="6418"/>
                  </a:lnTo>
                  <a:lnTo>
                    <a:pt x="1299" y="6609"/>
                  </a:lnTo>
                  <a:cubicBezTo>
                    <a:pt x="1429" y="6751"/>
                    <a:pt x="1608" y="6811"/>
                    <a:pt x="1787" y="6811"/>
                  </a:cubicBezTo>
                  <a:cubicBezTo>
                    <a:pt x="1965" y="6811"/>
                    <a:pt x="2144" y="6751"/>
                    <a:pt x="2275" y="6609"/>
                  </a:cubicBezTo>
                  <a:lnTo>
                    <a:pt x="2477" y="6418"/>
                  </a:lnTo>
                  <a:lnTo>
                    <a:pt x="2656" y="6513"/>
                  </a:lnTo>
                  <a:cubicBezTo>
                    <a:pt x="2561" y="6644"/>
                    <a:pt x="2513" y="6811"/>
                    <a:pt x="2513" y="6990"/>
                  </a:cubicBezTo>
                  <a:lnTo>
                    <a:pt x="2513" y="8299"/>
                  </a:lnTo>
                  <a:cubicBezTo>
                    <a:pt x="2513" y="8383"/>
                    <a:pt x="2596" y="8454"/>
                    <a:pt x="2680" y="8454"/>
                  </a:cubicBezTo>
                  <a:cubicBezTo>
                    <a:pt x="2775" y="8454"/>
                    <a:pt x="2846" y="8383"/>
                    <a:pt x="2846" y="8299"/>
                  </a:cubicBezTo>
                  <a:lnTo>
                    <a:pt x="2846" y="6990"/>
                  </a:lnTo>
                  <a:cubicBezTo>
                    <a:pt x="2846" y="6751"/>
                    <a:pt x="2989" y="6537"/>
                    <a:pt x="3215" y="6466"/>
                  </a:cubicBezTo>
                  <a:lnTo>
                    <a:pt x="4323" y="6061"/>
                  </a:lnTo>
                  <a:lnTo>
                    <a:pt x="4775" y="6751"/>
                  </a:lnTo>
                  <a:cubicBezTo>
                    <a:pt x="4835" y="6835"/>
                    <a:pt x="4930" y="6894"/>
                    <a:pt x="5037" y="6894"/>
                  </a:cubicBezTo>
                  <a:lnTo>
                    <a:pt x="5061" y="6894"/>
                  </a:lnTo>
                  <a:cubicBezTo>
                    <a:pt x="5156" y="6894"/>
                    <a:pt x="5239" y="6870"/>
                    <a:pt x="5311" y="6787"/>
                  </a:cubicBezTo>
                  <a:lnTo>
                    <a:pt x="5597" y="6513"/>
                  </a:lnTo>
                  <a:lnTo>
                    <a:pt x="5597" y="8275"/>
                  </a:lnTo>
                  <a:cubicBezTo>
                    <a:pt x="5597" y="8371"/>
                    <a:pt x="5668" y="8442"/>
                    <a:pt x="5763" y="8442"/>
                  </a:cubicBezTo>
                  <a:cubicBezTo>
                    <a:pt x="5847" y="8442"/>
                    <a:pt x="5930" y="8371"/>
                    <a:pt x="5930" y="8275"/>
                  </a:cubicBezTo>
                  <a:lnTo>
                    <a:pt x="5930" y="6513"/>
                  </a:lnTo>
                  <a:lnTo>
                    <a:pt x="6204" y="6787"/>
                  </a:lnTo>
                  <a:cubicBezTo>
                    <a:pt x="6263" y="6847"/>
                    <a:pt x="6359" y="6894"/>
                    <a:pt x="6466" y="6894"/>
                  </a:cubicBezTo>
                  <a:lnTo>
                    <a:pt x="6490" y="6894"/>
                  </a:lnTo>
                  <a:cubicBezTo>
                    <a:pt x="6597" y="6882"/>
                    <a:pt x="6680" y="6835"/>
                    <a:pt x="6740" y="6751"/>
                  </a:cubicBezTo>
                  <a:lnTo>
                    <a:pt x="7204" y="6061"/>
                  </a:lnTo>
                  <a:lnTo>
                    <a:pt x="8311" y="6466"/>
                  </a:lnTo>
                  <a:cubicBezTo>
                    <a:pt x="8526" y="6537"/>
                    <a:pt x="8680" y="6751"/>
                    <a:pt x="8680" y="6990"/>
                  </a:cubicBezTo>
                  <a:lnTo>
                    <a:pt x="8680" y="8299"/>
                  </a:lnTo>
                  <a:cubicBezTo>
                    <a:pt x="8680" y="8383"/>
                    <a:pt x="8752" y="8454"/>
                    <a:pt x="8847" y="8454"/>
                  </a:cubicBezTo>
                  <a:cubicBezTo>
                    <a:pt x="8930" y="8454"/>
                    <a:pt x="9002" y="8383"/>
                    <a:pt x="9002" y="8299"/>
                  </a:cubicBezTo>
                  <a:lnTo>
                    <a:pt x="9002" y="6990"/>
                  </a:lnTo>
                  <a:cubicBezTo>
                    <a:pt x="9002" y="6751"/>
                    <a:pt x="8919" y="6525"/>
                    <a:pt x="8752" y="6358"/>
                  </a:cubicBezTo>
                  <a:lnTo>
                    <a:pt x="8799" y="6347"/>
                  </a:lnTo>
                  <a:cubicBezTo>
                    <a:pt x="8847" y="6335"/>
                    <a:pt x="8907" y="6311"/>
                    <a:pt x="8966" y="6287"/>
                  </a:cubicBezTo>
                  <a:lnTo>
                    <a:pt x="9395" y="6716"/>
                  </a:lnTo>
                  <a:lnTo>
                    <a:pt x="9395" y="8275"/>
                  </a:lnTo>
                  <a:cubicBezTo>
                    <a:pt x="9395" y="8371"/>
                    <a:pt x="9466" y="8442"/>
                    <a:pt x="9561" y="8442"/>
                  </a:cubicBezTo>
                  <a:cubicBezTo>
                    <a:pt x="9645" y="8442"/>
                    <a:pt x="9728" y="8371"/>
                    <a:pt x="9728" y="8275"/>
                  </a:cubicBezTo>
                  <a:lnTo>
                    <a:pt x="9728" y="6716"/>
                  </a:lnTo>
                  <a:lnTo>
                    <a:pt x="10157" y="6287"/>
                  </a:lnTo>
                  <a:cubicBezTo>
                    <a:pt x="10181" y="6299"/>
                    <a:pt x="10204" y="6299"/>
                    <a:pt x="10228" y="6311"/>
                  </a:cubicBezTo>
                  <a:lnTo>
                    <a:pt x="10931" y="6513"/>
                  </a:lnTo>
                  <a:cubicBezTo>
                    <a:pt x="11097" y="6549"/>
                    <a:pt x="11193" y="6704"/>
                    <a:pt x="11193" y="6870"/>
                  </a:cubicBezTo>
                  <a:lnTo>
                    <a:pt x="11193" y="8263"/>
                  </a:lnTo>
                  <a:cubicBezTo>
                    <a:pt x="11193" y="8359"/>
                    <a:pt x="11276" y="8430"/>
                    <a:pt x="11359" y="8430"/>
                  </a:cubicBezTo>
                  <a:cubicBezTo>
                    <a:pt x="11455" y="8430"/>
                    <a:pt x="11526" y="8359"/>
                    <a:pt x="11526" y="8263"/>
                  </a:cubicBezTo>
                  <a:lnTo>
                    <a:pt x="11526" y="6870"/>
                  </a:lnTo>
                  <a:cubicBezTo>
                    <a:pt x="11538" y="6597"/>
                    <a:pt x="11335" y="6311"/>
                    <a:pt x="11014" y="6228"/>
                  </a:cubicBezTo>
                  <a:lnTo>
                    <a:pt x="10323" y="6037"/>
                  </a:lnTo>
                  <a:cubicBezTo>
                    <a:pt x="10288" y="6013"/>
                    <a:pt x="10276" y="6001"/>
                    <a:pt x="10276" y="5954"/>
                  </a:cubicBezTo>
                  <a:lnTo>
                    <a:pt x="10276" y="5716"/>
                  </a:lnTo>
                  <a:cubicBezTo>
                    <a:pt x="10335" y="5680"/>
                    <a:pt x="10383" y="5632"/>
                    <a:pt x="10443" y="5585"/>
                  </a:cubicBezTo>
                  <a:cubicBezTo>
                    <a:pt x="10693" y="5346"/>
                    <a:pt x="10824" y="5025"/>
                    <a:pt x="10824" y="4680"/>
                  </a:cubicBezTo>
                  <a:lnTo>
                    <a:pt x="10824" y="4346"/>
                  </a:lnTo>
                  <a:lnTo>
                    <a:pt x="10895" y="4215"/>
                  </a:lnTo>
                  <a:cubicBezTo>
                    <a:pt x="10978" y="4072"/>
                    <a:pt x="11014" y="3906"/>
                    <a:pt x="11014" y="3739"/>
                  </a:cubicBezTo>
                  <a:lnTo>
                    <a:pt x="11014" y="2858"/>
                  </a:lnTo>
                  <a:cubicBezTo>
                    <a:pt x="11014" y="2775"/>
                    <a:pt x="10943" y="2691"/>
                    <a:pt x="10859" y="2691"/>
                  </a:cubicBezTo>
                  <a:lnTo>
                    <a:pt x="9216" y="2691"/>
                  </a:lnTo>
                  <a:cubicBezTo>
                    <a:pt x="8621" y="2691"/>
                    <a:pt x="8145" y="3180"/>
                    <a:pt x="8145" y="3775"/>
                  </a:cubicBezTo>
                  <a:lnTo>
                    <a:pt x="8145" y="3787"/>
                  </a:lnTo>
                  <a:cubicBezTo>
                    <a:pt x="8145" y="3918"/>
                    <a:pt x="8180" y="4072"/>
                    <a:pt x="8240" y="4192"/>
                  </a:cubicBezTo>
                  <a:lnTo>
                    <a:pt x="8323" y="4370"/>
                  </a:lnTo>
                  <a:lnTo>
                    <a:pt x="8323" y="4644"/>
                  </a:lnTo>
                  <a:cubicBezTo>
                    <a:pt x="8323" y="5096"/>
                    <a:pt x="8549" y="5477"/>
                    <a:pt x="8871" y="5716"/>
                  </a:cubicBezTo>
                  <a:lnTo>
                    <a:pt x="8871" y="5954"/>
                  </a:lnTo>
                  <a:cubicBezTo>
                    <a:pt x="8871" y="6001"/>
                    <a:pt x="8871" y="6013"/>
                    <a:pt x="8740" y="6049"/>
                  </a:cubicBezTo>
                  <a:lnTo>
                    <a:pt x="8395" y="6156"/>
                  </a:lnTo>
                  <a:lnTo>
                    <a:pt x="7418" y="5799"/>
                  </a:lnTo>
                  <a:cubicBezTo>
                    <a:pt x="7418" y="5751"/>
                    <a:pt x="7406" y="5704"/>
                    <a:pt x="7371" y="5656"/>
                  </a:cubicBezTo>
                  <a:lnTo>
                    <a:pt x="7061" y="5335"/>
                  </a:lnTo>
                  <a:lnTo>
                    <a:pt x="7061" y="4787"/>
                  </a:lnTo>
                  <a:cubicBezTo>
                    <a:pt x="7085" y="4751"/>
                    <a:pt x="7121" y="4727"/>
                    <a:pt x="7168" y="4692"/>
                  </a:cubicBezTo>
                  <a:cubicBezTo>
                    <a:pt x="7561" y="4323"/>
                    <a:pt x="7787" y="3787"/>
                    <a:pt x="7787" y="3251"/>
                  </a:cubicBezTo>
                  <a:lnTo>
                    <a:pt x="7787" y="2799"/>
                  </a:lnTo>
                  <a:cubicBezTo>
                    <a:pt x="7906" y="2537"/>
                    <a:pt x="7966" y="2263"/>
                    <a:pt x="7966" y="1989"/>
                  </a:cubicBezTo>
                  <a:lnTo>
                    <a:pt x="7966" y="167"/>
                  </a:lnTo>
                  <a:cubicBezTo>
                    <a:pt x="7966" y="84"/>
                    <a:pt x="7895" y="1"/>
                    <a:pt x="7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" name="Google Shape;13660;p61"/>
            <p:cNvSpPr/>
            <p:nvPr/>
          </p:nvSpPr>
          <p:spPr>
            <a:xfrm>
              <a:off x="1639960" y="3622549"/>
              <a:ext cx="10631" cy="45135"/>
            </a:xfrm>
            <a:custGeom>
              <a:avLst/>
              <a:gdLst/>
              <a:ahLst/>
              <a:cxnLst/>
              <a:rect l="l" t="t" r="r" b="b"/>
              <a:pathLst>
                <a:path w="334" h="1418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lnTo>
                    <a:pt x="0" y="1251"/>
                  </a:lnTo>
                  <a:cubicBezTo>
                    <a:pt x="0" y="1334"/>
                    <a:pt x="84" y="1418"/>
                    <a:pt x="167" y="1418"/>
                  </a:cubicBezTo>
                  <a:cubicBezTo>
                    <a:pt x="262" y="1418"/>
                    <a:pt x="334" y="1334"/>
                    <a:pt x="334" y="1251"/>
                  </a:cubicBezTo>
                  <a:lnTo>
                    <a:pt x="334" y="168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" name="Google Shape;13661;p61"/>
            <p:cNvSpPr/>
            <p:nvPr/>
          </p:nvSpPr>
          <p:spPr>
            <a:xfrm>
              <a:off x="1444014" y="3446466"/>
              <a:ext cx="91734" cy="30589"/>
            </a:xfrm>
            <a:custGeom>
              <a:avLst/>
              <a:gdLst/>
              <a:ahLst/>
              <a:cxnLst/>
              <a:rect l="l" t="t" r="r" b="b"/>
              <a:pathLst>
                <a:path w="2882" h="961" extrusionOk="0">
                  <a:moveTo>
                    <a:pt x="1169" y="1"/>
                  </a:moveTo>
                  <a:cubicBezTo>
                    <a:pt x="820" y="1"/>
                    <a:pt x="503" y="37"/>
                    <a:pt x="298" y="68"/>
                  </a:cubicBezTo>
                  <a:cubicBezTo>
                    <a:pt x="120" y="104"/>
                    <a:pt x="1" y="247"/>
                    <a:pt x="1" y="413"/>
                  </a:cubicBezTo>
                  <a:lnTo>
                    <a:pt x="1" y="794"/>
                  </a:lnTo>
                  <a:cubicBezTo>
                    <a:pt x="1" y="890"/>
                    <a:pt x="72" y="961"/>
                    <a:pt x="167" y="961"/>
                  </a:cubicBezTo>
                  <a:cubicBezTo>
                    <a:pt x="251" y="961"/>
                    <a:pt x="322" y="890"/>
                    <a:pt x="322" y="794"/>
                  </a:cubicBezTo>
                  <a:lnTo>
                    <a:pt x="322" y="413"/>
                  </a:lnTo>
                  <a:cubicBezTo>
                    <a:pt x="322" y="413"/>
                    <a:pt x="322" y="401"/>
                    <a:pt x="346" y="401"/>
                  </a:cubicBezTo>
                  <a:cubicBezTo>
                    <a:pt x="514" y="373"/>
                    <a:pt x="820" y="331"/>
                    <a:pt x="1157" y="331"/>
                  </a:cubicBezTo>
                  <a:cubicBezTo>
                    <a:pt x="1250" y="331"/>
                    <a:pt x="1346" y="334"/>
                    <a:pt x="1441" y="342"/>
                  </a:cubicBezTo>
                  <a:cubicBezTo>
                    <a:pt x="1977" y="366"/>
                    <a:pt x="2346" y="497"/>
                    <a:pt x="2584" y="735"/>
                  </a:cubicBezTo>
                  <a:cubicBezTo>
                    <a:pt x="2614" y="765"/>
                    <a:pt x="2659" y="779"/>
                    <a:pt x="2703" y="779"/>
                  </a:cubicBezTo>
                  <a:cubicBezTo>
                    <a:pt x="2748" y="779"/>
                    <a:pt x="2793" y="765"/>
                    <a:pt x="2822" y="735"/>
                  </a:cubicBezTo>
                  <a:cubicBezTo>
                    <a:pt x="2882" y="675"/>
                    <a:pt x="2882" y="556"/>
                    <a:pt x="2822" y="497"/>
                  </a:cubicBezTo>
                  <a:cubicBezTo>
                    <a:pt x="2428" y="102"/>
                    <a:pt x="1753" y="1"/>
                    <a:pt x="1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" name="Google Shape;13662;p61"/>
            <p:cNvSpPr/>
            <p:nvPr/>
          </p:nvSpPr>
          <p:spPr>
            <a:xfrm>
              <a:off x="1420524" y="3633944"/>
              <a:ext cx="11013" cy="33740"/>
            </a:xfrm>
            <a:custGeom>
              <a:avLst/>
              <a:gdLst/>
              <a:ahLst/>
              <a:cxnLst/>
              <a:rect l="l" t="t" r="r" b="b"/>
              <a:pathLst>
                <a:path w="346" h="1060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893"/>
                  </a:lnTo>
                  <a:cubicBezTo>
                    <a:pt x="1" y="976"/>
                    <a:pt x="84" y="1060"/>
                    <a:pt x="167" y="1060"/>
                  </a:cubicBezTo>
                  <a:cubicBezTo>
                    <a:pt x="262" y="1060"/>
                    <a:pt x="334" y="976"/>
                    <a:pt x="334" y="893"/>
                  </a:cubicBezTo>
                  <a:lnTo>
                    <a:pt x="334" y="167"/>
                  </a:lnTo>
                  <a:cubicBezTo>
                    <a:pt x="346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" name="Google Shape;13663;p61"/>
            <p:cNvSpPr/>
            <p:nvPr/>
          </p:nvSpPr>
          <p:spPr>
            <a:xfrm>
              <a:off x="1547494" y="3633944"/>
              <a:ext cx="11013" cy="33740"/>
            </a:xfrm>
            <a:custGeom>
              <a:avLst/>
              <a:gdLst/>
              <a:ahLst/>
              <a:cxnLst/>
              <a:rect l="l" t="t" r="r" b="b"/>
              <a:pathLst>
                <a:path w="346" h="1060" extrusionOk="0">
                  <a:moveTo>
                    <a:pt x="167" y="0"/>
                  </a:moveTo>
                  <a:cubicBezTo>
                    <a:pt x="83" y="0"/>
                    <a:pt x="0" y="72"/>
                    <a:pt x="0" y="167"/>
                  </a:cubicBezTo>
                  <a:lnTo>
                    <a:pt x="0" y="893"/>
                  </a:lnTo>
                  <a:cubicBezTo>
                    <a:pt x="0" y="976"/>
                    <a:pt x="83" y="1060"/>
                    <a:pt x="167" y="1060"/>
                  </a:cubicBezTo>
                  <a:cubicBezTo>
                    <a:pt x="262" y="1060"/>
                    <a:pt x="333" y="976"/>
                    <a:pt x="333" y="893"/>
                  </a:cubicBezTo>
                  <a:lnTo>
                    <a:pt x="333" y="167"/>
                  </a:lnTo>
                  <a:cubicBezTo>
                    <a:pt x="345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94" name="Google Shape;13657;p61"/>
          <p:cNvGrpSpPr/>
          <p:nvPr/>
        </p:nvGrpSpPr>
        <p:grpSpPr>
          <a:xfrm>
            <a:off x="3672254" y="3567765"/>
            <a:ext cx="466328" cy="342654"/>
            <a:chOff x="1306445" y="3397829"/>
            <a:chExt cx="367255" cy="269855"/>
          </a:xfrm>
          <a:solidFill>
            <a:srgbClr val="688362"/>
          </a:solidFill>
        </p:grpSpPr>
        <p:sp>
          <p:nvSpPr>
            <p:cNvPr id="195" name="Google Shape;13658;p61"/>
            <p:cNvSpPr/>
            <p:nvPr/>
          </p:nvSpPr>
          <p:spPr>
            <a:xfrm>
              <a:off x="1588395" y="3513054"/>
              <a:ext cx="45517" cy="16297"/>
            </a:xfrm>
            <a:custGeom>
              <a:avLst/>
              <a:gdLst/>
              <a:ahLst/>
              <a:cxnLst/>
              <a:rect l="l" t="t" r="r" b="b"/>
              <a:pathLst>
                <a:path w="1430" h="512" extrusionOk="0">
                  <a:moveTo>
                    <a:pt x="168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cubicBezTo>
                    <a:pt x="358" y="333"/>
                    <a:pt x="906" y="357"/>
                    <a:pt x="1180" y="488"/>
                  </a:cubicBezTo>
                  <a:cubicBezTo>
                    <a:pt x="1204" y="512"/>
                    <a:pt x="1227" y="512"/>
                    <a:pt x="1251" y="512"/>
                  </a:cubicBezTo>
                  <a:cubicBezTo>
                    <a:pt x="1311" y="512"/>
                    <a:pt x="1370" y="476"/>
                    <a:pt x="1406" y="417"/>
                  </a:cubicBezTo>
                  <a:cubicBezTo>
                    <a:pt x="1430" y="333"/>
                    <a:pt x="1406" y="226"/>
                    <a:pt x="1323" y="191"/>
                  </a:cubicBezTo>
                  <a:cubicBezTo>
                    <a:pt x="942" y="0"/>
                    <a:pt x="19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" name="Google Shape;13659;p61"/>
            <p:cNvSpPr/>
            <p:nvPr/>
          </p:nvSpPr>
          <p:spPr>
            <a:xfrm>
              <a:off x="1306445" y="3397829"/>
              <a:ext cx="367255" cy="269091"/>
            </a:xfrm>
            <a:custGeom>
              <a:avLst/>
              <a:gdLst/>
              <a:ahLst/>
              <a:cxnLst/>
              <a:rect l="l" t="t" r="r" b="b"/>
              <a:pathLst>
                <a:path w="11538" h="8454" extrusionOk="0">
                  <a:moveTo>
                    <a:pt x="7573" y="334"/>
                  </a:moveTo>
                  <a:lnTo>
                    <a:pt x="7573" y="1965"/>
                  </a:lnTo>
                  <a:cubicBezTo>
                    <a:pt x="7573" y="2227"/>
                    <a:pt x="7525" y="2465"/>
                    <a:pt x="7418" y="2679"/>
                  </a:cubicBezTo>
                  <a:cubicBezTo>
                    <a:pt x="7395" y="2715"/>
                    <a:pt x="7395" y="2727"/>
                    <a:pt x="7395" y="2763"/>
                  </a:cubicBezTo>
                  <a:lnTo>
                    <a:pt x="7395" y="3239"/>
                  </a:lnTo>
                  <a:cubicBezTo>
                    <a:pt x="7395" y="3691"/>
                    <a:pt x="7216" y="4108"/>
                    <a:pt x="6883" y="4442"/>
                  </a:cubicBezTo>
                  <a:cubicBezTo>
                    <a:pt x="6835" y="4489"/>
                    <a:pt x="6787" y="4513"/>
                    <a:pt x="6740" y="4549"/>
                  </a:cubicBezTo>
                  <a:cubicBezTo>
                    <a:pt x="6466" y="4759"/>
                    <a:pt x="6137" y="4876"/>
                    <a:pt x="5785" y="4876"/>
                  </a:cubicBezTo>
                  <a:cubicBezTo>
                    <a:pt x="5739" y="4876"/>
                    <a:pt x="5692" y="4874"/>
                    <a:pt x="5644" y="4870"/>
                  </a:cubicBezTo>
                  <a:cubicBezTo>
                    <a:pt x="4787" y="4823"/>
                    <a:pt x="4108" y="4072"/>
                    <a:pt x="4108" y="3180"/>
                  </a:cubicBezTo>
                  <a:lnTo>
                    <a:pt x="4108" y="2763"/>
                  </a:lnTo>
                  <a:cubicBezTo>
                    <a:pt x="4108" y="2727"/>
                    <a:pt x="4108" y="2715"/>
                    <a:pt x="4096" y="2679"/>
                  </a:cubicBezTo>
                  <a:cubicBezTo>
                    <a:pt x="3989" y="2465"/>
                    <a:pt x="3930" y="2227"/>
                    <a:pt x="3930" y="1965"/>
                  </a:cubicBezTo>
                  <a:lnTo>
                    <a:pt x="3930" y="1608"/>
                  </a:lnTo>
                  <a:cubicBezTo>
                    <a:pt x="3930" y="917"/>
                    <a:pt x="4513" y="334"/>
                    <a:pt x="5216" y="334"/>
                  </a:cubicBezTo>
                  <a:close/>
                  <a:moveTo>
                    <a:pt x="1763" y="3025"/>
                  </a:moveTo>
                  <a:cubicBezTo>
                    <a:pt x="2049" y="3025"/>
                    <a:pt x="2311" y="3144"/>
                    <a:pt x="2525" y="3358"/>
                  </a:cubicBezTo>
                  <a:cubicBezTo>
                    <a:pt x="2715" y="3561"/>
                    <a:pt x="2846" y="3846"/>
                    <a:pt x="2858" y="4144"/>
                  </a:cubicBezTo>
                  <a:cubicBezTo>
                    <a:pt x="2858" y="4227"/>
                    <a:pt x="2882" y="4346"/>
                    <a:pt x="2882" y="4465"/>
                  </a:cubicBezTo>
                  <a:lnTo>
                    <a:pt x="2882" y="4501"/>
                  </a:lnTo>
                  <a:cubicBezTo>
                    <a:pt x="2703" y="4215"/>
                    <a:pt x="2406" y="4013"/>
                    <a:pt x="2049" y="3894"/>
                  </a:cubicBezTo>
                  <a:cubicBezTo>
                    <a:pt x="1703" y="3787"/>
                    <a:pt x="1406" y="3787"/>
                    <a:pt x="1406" y="3787"/>
                  </a:cubicBezTo>
                  <a:cubicBezTo>
                    <a:pt x="1358" y="3787"/>
                    <a:pt x="1310" y="3799"/>
                    <a:pt x="1287" y="3834"/>
                  </a:cubicBezTo>
                  <a:lnTo>
                    <a:pt x="977" y="4144"/>
                  </a:lnTo>
                  <a:cubicBezTo>
                    <a:pt x="918" y="4215"/>
                    <a:pt x="918" y="4323"/>
                    <a:pt x="977" y="4382"/>
                  </a:cubicBezTo>
                  <a:cubicBezTo>
                    <a:pt x="1013" y="4412"/>
                    <a:pt x="1057" y="4427"/>
                    <a:pt x="1101" y="4427"/>
                  </a:cubicBezTo>
                  <a:cubicBezTo>
                    <a:pt x="1144" y="4427"/>
                    <a:pt x="1185" y="4412"/>
                    <a:pt x="1215" y="4382"/>
                  </a:cubicBezTo>
                  <a:lnTo>
                    <a:pt x="1465" y="4108"/>
                  </a:lnTo>
                  <a:cubicBezTo>
                    <a:pt x="1691" y="4132"/>
                    <a:pt x="2382" y="4203"/>
                    <a:pt x="2668" y="4811"/>
                  </a:cubicBezTo>
                  <a:cubicBezTo>
                    <a:pt x="2596" y="5275"/>
                    <a:pt x="2215" y="5596"/>
                    <a:pt x="1763" y="5596"/>
                  </a:cubicBezTo>
                  <a:cubicBezTo>
                    <a:pt x="1251" y="5596"/>
                    <a:pt x="834" y="5180"/>
                    <a:pt x="834" y="4680"/>
                  </a:cubicBezTo>
                  <a:cubicBezTo>
                    <a:pt x="834" y="4584"/>
                    <a:pt x="763" y="4513"/>
                    <a:pt x="679" y="4513"/>
                  </a:cubicBezTo>
                  <a:lnTo>
                    <a:pt x="644" y="4513"/>
                  </a:lnTo>
                  <a:lnTo>
                    <a:pt x="644" y="4465"/>
                  </a:lnTo>
                  <a:cubicBezTo>
                    <a:pt x="644" y="4346"/>
                    <a:pt x="644" y="4251"/>
                    <a:pt x="656" y="4144"/>
                  </a:cubicBezTo>
                  <a:cubicBezTo>
                    <a:pt x="679" y="3846"/>
                    <a:pt x="810" y="3561"/>
                    <a:pt x="1001" y="3358"/>
                  </a:cubicBezTo>
                  <a:cubicBezTo>
                    <a:pt x="1215" y="3144"/>
                    <a:pt x="1477" y="3025"/>
                    <a:pt x="1763" y="3025"/>
                  </a:cubicBezTo>
                  <a:close/>
                  <a:moveTo>
                    <a:pt x="10657" y="3025"/>
                  </a:moveTo>
                  <a:lnTo>
                    <a:pt x="10657" y="3727"/>
                  </a:lnTo>
                  <a:cubicBezTo>
                    <a:pt x="10657" y="3846"/>
                    <a:pt x="10633" y="3953"/>
                    <a:pt x="10585" y="4049"/>
                  </a:cubicBezTo>
                  <a:lnTo>
                    <a:pt x="10502" y="4251"/>
                  </a:lnTo>
                  <a:cubicBezTo>
                    <a:pt x="10478" y="4275"/>
                    <a:pt x="10478" y="4287"/>
                    <a:pt x="10478" y="4323"/>
                  </a:cubicBezTo>
                  <a:lnTo>
                    <a:pt x="10478" y="4680"/>
                  </a:lnTo>
                  <a:cubicBezTo>
                    <a:pt x="10478" y="4930"/>
                    <a:pt x="10383" y="5168"/>
                    <a:pt x="10204" y="5346"/>
                  </a:cubicBezTo>
                  <a:cubicBezTo>
                    <a:pt x="10044" y="5507"/>
                    <a:pt x="9835" y="5600"/>
                    <a:pt x="9605" y="5600"/>
                  </a:cubicBezTo>
                  <a:cubicBezTo>
                    <a:pt x="9579" y="5600"/>
                    <a:pt x="9552" y="5599"/>
                    <a:pt x="9526" y="5596"/>
                  </a:cubicBezTo>
                  <a:cubicBezTo>
                    <a:pt x="9038" y="5585"/>
                    <a:pt x="8633" y="5156"/>
                    <a:pt x="8633" y="4632"/>
                  </a:cubicBezTo>
                  <a:lnTo>
                    <a:pt x="8633" y="4323"/>
                  </a:lnTo>
                  <a:cubicBezTo>
                    <a:pt x="8633" y="4287"/>
                    <a:pt x="8633" y="4263"/>
                    <a:pt x="8621" y="4251"/>
                  </a:cubicBezTo>
                  <a:lnTo>
                    <a:pt x="8514" y="4037"/>
                  </a:lnTo>
                  <a:cubicBezTo>
                    <a:pt x="8466" y="3965"/>
                    <a:pt x="8454" y="3870"/>
                    <a:pt x="8454" y="3787"/>
                  </a:cubicBezTo>
                  <a:lnTo>
                    <a:pt x="8454" y="3775"/>
                  </a:lnTo>
                  <a:cubicBezTo>
                    <a:pt x="8454" y="3370"/>
                    <a:pt x="8788" y="3025"/>
                    <a:pt x="9204" y="3025"/>
                  </a:cubicBezTo>
                  <a:close/>
                  <a:moveTo>
                    <a:pt x="584" y="5180"/>
                  </a:moveTo>
                  <a:cubicBezTo>
                    <a:pt x="679" y="5406"/>
                    <a:pt x="834" y="5596"/>
                    <a:pt x="1037" y="5739"/>
                  </a:cubicBezTo>
                  <a:lnTo>
                    <a:pt x="1037" y="5925"/>
                  </a:lnTo>
                  <a:lnTo>
                    <a:pt x="1037" y="5925"/>
                  </a:lnTo>
                  <a:cubicBezTo>
                    <a:pt x="723" y="5807"/>
                    <a:pt x="571" y="5655"/>
                    <a:pt x="501" y="5585"/>
                  </a:cubicBezTo>
                  <a:cubicBezTo>
                    <a:pt x="537" y="5466"/>
                    <a:pt x="572" y="5335"/>
                    <a:pt x="584" y="5180"/>
                  </a:cubicBezTo>
                  <a:close/>
                  <a:moveTo>
                    <a:pt x="2918" y="5168"/>
                  </a:moveTo>
                  <a:cubicBezTo>
                    <a:pt x="2942" y="5323"/>
                    <a:pt x="2965" y="5454"/>
                    <a:pt x="3013" y="5573"/>
                  </a:cubicBezTo>
                  <a:cubicBezTo>
                    <a:pt x="2953" y="5656"/>
                    <a:pt x="2787" y="5811"/>
                    <a:pt x="2477" y="5930"/>
                  </a:cubicBezTo>
                  <a:lnTo>
                    <a:pt x="2477" y="5716"/>
                  </a:lnTo>
                  <a:cubicBezTo>
                    <a:pt x="2668" y="5585"/>
                    <a:pt x="2834" y="5394"/>
                    <a:pt x="2918" y="5168"/>
                  </a:cubicBezTo>
                  <a:close/>
                  <a:moveTo>
                    <a:pt x="6668" y="4989"/>
                  </a:moveTo>
                  <a:lnTo>
                    <a:pt x="6668" y="5299"/>
                  </a:lnTo>
                  <a:lnTo>
                    <a:pt x="5751" y="5930"/>
                  </a:lnTo>
                  <a:lnTo>
                    <a:pt x="4823" y="5299"/>
                  </a:lnTo>
                  <a:lnTo>
                    <a:pt x="4823" y="4989"/>
                  </a:lnTo>
                  <a:cubicBezTo>
                    <a:pt x="5061" y="5120"/>
                    <a:pt x="5335" y="5204"/>
                    <a:pt x="5620" y="5215"/>
                  </a:cubicBezTo>
                  <a:lnTo>
                    <a:pt x="5751" y="5215"/>
                  </a:lnTo>
                  <a:cubicBezTo>
                    <a:pt x="6073" y="5215"/>
                    <a:pt x="6394" y="5144"/>
                    <a:pt x="6668" y="4989"/>
                  </a:cubicBezTo>
                  <a:close/>
                  <a:moveTo>
                    <a:pt x="9942" y="5882"/>
                  </a:moveTo>
                  <a:lnTo>
                    <a:pt x="9942" y="5954"/>
                  </a:lnTo>
                  <a:cubicBezTo>
                    <a:pt x="9942" y="5989"/>
                    <a:pt x="9942" y="6025"/>
                    <a:pt x="9966" y="6061"/>
                  </a:cubicBezTo>
                  <a:lnTo>
                    <a:pt x="9561" y="6454"/>
                  </a:lnTo>
                  <a:lnTo>
                    <a:pt x="9169" y="6061"/>
                  </a:lnTo>
                  <a:cubicBezTo>
                    <a:pt x="9169" y="6025"/>
                    <a:pt x="9192" y="6001"/>
                    <a:pt x="9192" y="5954"/>
                  </a:cubicBezTo>
                  <a:lnTo>
                    <a:pt x="9192" y="5882"/>
                  </a:lnTo>
                  <a:cubicBezTo>
                    <a:pt x="9288" y="5918"/>
                    <a:pt x="9407" y="5942"/>
                    <a:pt x="9526" y="5942"/>
                  </a:cubicBezTo>
                  <a:lnTo>
                    <a:pt x="9573" y="5942"/>
                  </a:lnTo>
                  <a:cubicBezTo>
                    <a:pt x="9704" y="5942"/>
                    <a:pt x="9823" y="5930"/>
                    <a:pt x="9942" y="5882"/>
                  </a:cubicBezTo>
                  <a:close/>
                  <a:moveTo>
                    <a:pt x="2120" y="5882"/>
                  </a:moveTo>
                  <a:lnTo>
                    <a:pt x="2120" y="6061"/>
                  </a:lnTo>
                  <a:cubicBezTo>
                    <a:pt x="2120" y="6120"/>
                    <a:pt x="2132" y="6180"/>
                    <a:pt x="2168" y="6228"/>
                  </a:cubicBezTo>
                  <a:lnTo>
                    <a:pt x="2013" y="6394"/>
                  </a:lnTo>
                  <a:cubicBezTo>
                    <a:pt x="1941" y="6460"/>
                    <a:pt x="1849" y="6492"/>
                    <a:pt x="1755" y="6492"/>
                  </a:cubicBezTo>
                  <a:cubicBezTo>
                    <a:pt x="1662" y="6492"/>
                    <a:pt x="1566" y="6460"/>
                    <a:pt x="1489" y="6394"/>
                  </a:cubicBezTo>
                  <a:lnTo>
                    <a:pt x="1322" y="6239"/>
                  </a:lnTo>
                  <a:cubicBezTo>
                    <a:pt x="1358" y="6192"/>
                    <a:pt x="1370" y="6132"/>
                    <a:pt x="1370" y="6073"/>
                  </a:cubicBezTo>
                  <a:lnTo>
                    <a:pt x="1370" y="5882"/>
                  </a:lnTo>
                  <a:cubicBezTo>
                    <a:pt x="1489" y="5918"/>
                    <a:pt x="1608" y="5942"/>
                    <a:pt x="1751" y="5942"/>
                  </a:cubicBezTo>
                  <a:cubicBezTo>
                    <a:pt x="1882" y="5942"/>
                    <a:pt x="2001" y="5930"/>
                    <a:pt x="2120" y="5882"/>
                  </a:cubicBezTo>
                  <a:close/>
                  <a:moveTo>
                    <a:pt x="4692" y="5620"/>
                  </a:moveTo>
                  <a:lnTo>
                    <a:pt x="5490" y="6168"/>
                  </a:lnTo>
                  <a:lnTo>
                    <a:pt x="5061" y="6585"/>
                  </a:lnTo>
                  <a:lnTo>
                    <a:pt x="5049" y="6585"/>
                  </a:lnTo>
                  <a:lnTo>
                    <a:pt x="4525" y="5799"/>
                  </a:lnTo>
                  <a:lnTo>
                    <a:pt x="4692" y="5620"/>
                  </a:lnTo>
                  <a:close/>
                  <a:moveTo>
                    <a:pt x="6823" y="5596"/>
                  </a:moveTo>
                  <a:lnTo>
                    <a:pt x="6978" y="5775"/>
                  </a:lnTo>
                  <a:lnTo>
                    <a:pt x="6466" y="6585"/>
                  </a:lnTo>
                  <a:lnTo>
                    <a:pt x="6442" y="6585"/>
                  </a:lnTo>
                  <a:lnTo>
                    <a:pt x="6013" y="6156"/>
                  </a:lnTo>
                  <a:lnTo>
                    <a:pt x="6823" y="5596"/>
                  </a:lnTo>
                  <a:close/>
                  <a:moveTo>
                    <a:pt x="5251" y="1"/>
                  </a:moveTo>
                  <a:cubicBezTo>
                    <a:pt x="4358" y="1"/>
                    <a:pt x="3632" y="739"/>
                    <a:pt x="3632" y="1632"/>
                  </a:cubicBezTo>
                  <a:lnTo>
                    <a:pt x="3632" y="1989"/>
                  </a:lnTo>
                  <a:cubicBezTo>
                    <a:pt x="3632" y="2263"/>
                    <a:pt x="3692" y="2548"/>
                    <a:pt x="3811" y="2799"/>
                  </a:cubicBezTo>
                  <a:lnTo>
                    <a:pt x="3811" y="3191"/>
                  </a:lnTo>
                  <a:cubicBezTo>
                    <a:pt x="3811" y="3834"/>
                    <a:pt x="4096" y="4394"/>
                    <a:pt x="4537" y="4763"/>
                  </a:cubicBezTo>
                  <a:lnTo>
                    <a:pt x="4537" y="5335"/>
                  </a:lnTo>
                  <a:lnTo>
                    <a:pt x="4227" y="5656"/>
                  </a:lnTo>
                  <a:cubicBezTo>
                    <a:pt x="4204" y="5692"/>
                    <a:pt x="4180" y="5751"/>
                    <a:pt x="4180" y="5799"/>
                  </a:cubicBezTo>
                  <a:lnTo>
                    <a:pt x="3144" y="6168"/>
                  </a:lnTo>
                  <a:cubicBezTo>
                    <a:pt x="3073" y="6192"/>
                    <a:pt x="2989" y="6228"/>
                    <a:pt x="2930" y="6275"/>
                  </a:cubicBezTo>
                  <a:lnTo>
                    <a:pt x="2775" y="6180"/>
                  </a:lnTo>
                  <a:cubicBezTo>
                    <a:pt x="3263" y="5977"/>
                    <a:pt x="3406" y="5680"/>
                    <a:pt x="3430" y="5656"/>
                  </a:cubicBezTo>
                  <a:cubicBezTo>
                    <a:pt x="3454" y="5620"/>
                    <a:pt x="3454" y="5561"/>
                    <a:pt x="3430" y="5513"/>
                  </a:cubicBezTo>
                  <a:cubicBezTo>
                    <a:pt x="3311" y="5275"/>
                    <a:pt x="3287" y="4811"/>
                    <a:pt x="3275" y="4453"/>
                  </a:cubicBezTo>
                  <a:cubicBezTo>
                    <a:pt x="3275" y="4334"/>
                    <a:pt x="3263" y="4215"/>
                    <a:pt x="3263" y="4132"/>
                  </a:cubicBezTo>
                  <a:cubicBezTo>
                    <a:pt x="3204" y="3310"/>
                    <a:pt x="2596" y="2691"/>
                    <a:pt x="1822" y="2691"/>
                  </a:cubicBezTo>
                  <a:cubicBezTo>
                    <a:pt x="1060" y="2691"/>
                    <a:pt x="429" y="3310"/>
                    <a:pt x="370" y="4132"/>
                  </a:cubicBezTo>
                  <a:cubicBezTo>
                    <a:pt x="370" y="4227"/>
                    <a:pt x="358" y="4334"/>
                    <a:pt x="358" y="4453"/>
                  </a:cubicBezTo>
                  <a:cubicBezTo>
                    <a:pt x="346" y="4811"/>
                    <a:pt x="334" y="5263"/>
                    <a:pt x="215" y="5513"/>
                  </a:cubicBezTo>
                  <a:cubicBezTo>
                    <a:pt x="179" y="5561"/>
                    <a:pt x="179" y="5620"/>
                    <a:pt x="215" y="5656"/>
                  </a:cubicBezTo>
                  <a:cubicBezTo>
                    <a:pt x="215" y="5680"/>
                    <a:pt x="370" y="5977"/>
                    <a:pt x="870" y="6180"/>
                  </a:cubicBezTo>
                  <a:lnTo>
                    <a:pt x="406" y="6406"/>
                  </a:lnTo>
                  <a:cubicBezTo>
                    <a:pt x="167" y="6525"/>
                    <a:pt x="1" y="6775"/>
                    <a:pt x="1" y="7049"/>
                  </a:cubicBezTo>
                  <a:lnTo>
                    <a:pt x="1" y="8299"/>
                  </a:lnTo>
                  <a:cubicBezTo>
                    <a:pt x="1" y="8383"/>
                    <a:pt x="72" y="8454"/>
                    <a:pt x="167" y="8454"/>
                  </a:cubicBezTo>
                  <a:cubicBezTo>
                    <a:pt x="251" y="8454"/>
                    <a:pt x="334" y="8383"/>
                    <a:pt x="334" y="8299"/>
                  </a:cubicBezTo>
                  <a:lnTo>
                    <a:pt x="334" y="7049"/>
                  </a:lnTo>
                  <a:cubicBezTo>
                    <a:pt x="334" y="6894"/>
                    <a:pt x="406" y="6775"/>
                    <a:pt x="537" y="6704"/>
                  </a:cubicBezTo>
                  <a:lnTo>
                    <a:pt x="1108" y="6418"/>
                  </a:lnTo>
                  <a:lnTo>
                    <a:pt x="1299" y="6609"/>
                  </a:lnTo>
                  <a:cubicBezTo>
                    <a:pt x="1429" y="6751"/>
                    <a:pt x="1608" y="6811"/>
                    <a:pt x="1787" y="6811"/>
                  </a:cubicBezTo>
                  <a:cubicBezTo>
                    <a:pt x="1965" y="6811"/>
                    <a:pt x="2144" y="6751"/>
                    <a:pt x="2275" y="6609"/>
                  </a:cubicBezTo>
                  <a:lnTo>
                    <a:pt x="2477" y="6418"/>
                  </a:lnTo>
                  <a:lnTo>
                    <a:pt x="2656" y="6513"/>
                  </a:lnTo>
                  <a:cubicBezTo>
                    <a:pt x="2561" y="6644"/>
                    <a:pt x="2513" y="6811"/>
                    <a:pt x="2513" y="6990"/>
                  </a:cubicBezTo>
                  <a:lnTo>
                    <a:pt x="2513" y="8299"/>
                  </a:lnTo>
                  <a:cubicBezTo>
                    <a:pt x="2513" y="8383"/>
                    <a:pt x="2596" y="8454"/>
                    <a:pt x="2680" y="8454"/>
                  </a:cubicBezTo>
                  <a:cubicBezTo>
                    <a:pt x="2775" y="8454"/>
                    <a:pt x="2846" y="8383"/>
                    <a:pt x="2846" y="8299"/>
                  </a:cubicBezTo>
                  <a:lnTo>
                    <a:pt x="2846" y="6990"/>
                  </a:lnTo>
                  <a:cubicBezTo>
                    <a:pt x="2846" y="6751"/>
                    <a:pt x="2989" y="6537"/>
                    <a:pt x="3215" y="6466"/>
                  </a:cubicBezTo>
                  <a:lnTo>
                    <a:pt x="4323" y="6061"/>
                  </a:lnTo>
                  <a:lnTo>
                    <a:pt x="4775" y="6751"/>
                  </a:lnTo>
                  <a:cubicBezTo>
                    <a:pt x="4835" y="6835"/>
                    <a:pt x="4930" y="6894"/>
                    <a:pt x="5037" y="6894"/>
                  </a:cubicBezTo>
                  <a:lnTo>
                    <a:pt x="5061" y="6894"/>
                  </a:lnTo>
                  <a:cubicBezTo>
                    <a:pt x="5156" y="6894"/>
                    <a:pt x="5239" y="6870"/>
                    <a:pt x="5311" y="6787"/>
                  </a:cubicBezTo>
                  <a:lnTo>
                    <a:pt x="5597" y="6513"/>
                  </a:lnTo>
                  <a:lnTo>
                    <a:pt x="5597" y="8275"/>
                  </a:lnTo>
                  <a:cubicBezTo>
                    <a:pt x="5597" y="8371"/>
                    <a:pt x="5668" y="8442"/>
                    <a:pt x="5763" y="8442"/>
                  </a:cubicBezTo>
                  <a:cubicBezTo>
                    <a:pt x="5847" y="8442"/>
                    <a:pt x="5930" y="8371"/>
                    <a:pt x="5930" y="8275"/>
                  </a:cubicBezTo>
                  <a:lnTo>
                    <a:pt x="5930" y="6513"/>
                  </a:lnTo>
                  <a:lnTo>
                    <a:pt x="6204" y="6787"/>
                  </a:lnTo>
                  <a:cubicBezTo>
                    <a:pt x="6263" y="6847"/>
                    <a:pt x="6359" y="6894"/>
                    <a:pt x="6466" y="6894"/>
                  </a:cubicBezTo>
                  <a:lnTo>
                    <a:pt x="6490" y="6894"/>
                  </a:lnTo>
                  <a:cubicBezTo>
                    <a:pt x="6597" y="6882"/>
                    <a:pt x="6680" y="6835"/>
                    <a:pt x="6740" y="6751"/>
                  </a:cubicBezTo>
                  <a:lnTo>
                    <a:pt x="7204" y="6061"/>
                  </a:lnTo>
                  <a:lnTo>
                    <a:pt x="8311" y="6466"/>
                  </a:lnTo>
                  <a:cubicBezTo>
                    <a:pt x="8526" y="6537"/>
                    <a:pt x="8680" y="6751"/>
                    <a:pt x="8680" y="6990"/>
                  </a:cubicBezTo>
                  <a:lnTo>
                    <a:pt x="8680" y="8299"/>
                  </a:lnTo>
                  <a:cubicBezTo>
                    <a:pt x="8680" y="8383"/>
                    <a:pt x="8752" y="8454"/>
                    <a:pt x="8847" y="8454"/>
                  </a:cubicBezTo>
                  <a:cubicBezTo>
                    <a:pt x="8930" y="8454"/>
                    <a:pt x="9002" y="8383"/>
                    <a:pt x="9002" y="8299"/>
                  </a:cubicBezTo>
                  <a:lnTo>
                    <a:pt x="9002" y="6990"/>
                  </a:lnTo>
                  <a:cubicBezTo>
                    <a:pt x="9002" y="6751"/>
                    <a:pt x="8919" y="6525"/>
                    <a:pt x="8752" y="6358"/>
                  </a:cubicBezTo>
                  <a:lnTo>
                    <a:pt x="8799" y="6347"/>
                  </a:lnTo>
                  <a:cubicBezTo>
                    <a:pt x="8847" y="6335"/>
                    <a:pt x="8907" y="6311"/>
                    <a:pt x="8966" y="6287"/>
                  </a:cubicBezTo>
                  <a:lnTo>
                    <a:pt x="9395" y="6716"/>
                  </a:lnTo>
                  <a:lnTo>
                    <a:pt x="9395" y="8275"/>
                  </a:lnTo>
                  <a:cubicBezTo>
                    <a:pt x="9395" y="8371"/>
                    <a:pt x="9466" y="8442"/>
                    <a:pt x="9561" y="8442"/>
                  </a:cubicBezTo>
                  <a:cubicBezTo>
                    <a:pt x="9645" y="8442"/>
                    <a:pt x="9728" y="8371"/>
                    <a:pt x="9728" y="8275"/>
                  </a:cubicBezTo>
                  <a:lnTo>
                    <a:pt x="9728" y="6716"/>
                  </a:lnTo>
                  <a:lnTo>
                    <a:pt x="10157" y="6287"/>
                  </a:lnTo>
                  <a:cubicBezTo>
                    <a:pt x="10181" y="6299"/>
                    <a:pt x="10204" y="6299"/>
                    <a:pt x="10228" y="6311"/>
                  </a:cubicBezTo>
                  <a:lnTo>
                    <a:pt x="10931" y="6513"/>
                  </a:lnTo>
                  <a:cubicBezTo>
                    <a:pt x="11097" y="6549"/>
                    <a:pt x="11193" y="6704"/>
                    <a:pt x="11193" y="6870"/>
                  </a:cubicBezTo>
                  <a:lnTo>
                    <a:pt x="11193" y="8263"/>
                  </a:lnTo>
                  <a:cubicBezTo>
                    <a:pt x="11193" y="8359"/>
                    <a:pt x="11276" y="8430"/>
                    <a:pt x="11359" y="8430"/>
                  </a:cubicBezTo>
                  <a:cubicBezTo>
                    <a:pt x="11455" y="8430"/>
                    <a:pt x="11526" y="8359"/>
                    <a:pt x="11526" y="8263"/>
                  </a:cubicBezTo>
                  <a:lnTo>
                    <a:pt x="11526" y="6870"/>
                  </a:lnTo>
                  <a:cubicBezTo>
                    <a:pt x="11538" y="6597"/>
                    <a:pt x="11335" y="6311"/>
                    <a:pt x="11014" y="6228"/>
                  </a:cubicBezTo>
                  <a:lnTo>
                    <a:pt x="10323" y="6037"/>
                  </a:lnTo>
                  <a:cubicBezTo>
                    <a:pt x="10288" y="6013"/>
                    <a:pt x="10276" y="6001"/>
                    <a:pt x="10276" y="5954"/>
                  </a:cubicBezTo>
                  <a:lnTo>
                    <a:pt x="10276" y="5716"/>
                  </a:lnTo>
                  <a:cubicBezTo>
                    <a:pt x="10335" y="5680"/>
                    <a:pt x="10383" y="5632"/>
                    <a:pt x="10443" y="5585"/>
                  </a:cubicBezTo>
                  <a:cubicBezTo>
                    <a:pt x="10693" y="5346"/>
                    <a:pt x="10824" y="5025"/>
                    <a:pt x="10824" y="4680"/>
                  </a:cubicBezTo>
                  <a:lnTo>
                    <a:pt x="10824" y="4346"/>
                  </a:lnTo>
                  <a:lnTo>
                    <a:pt x="10895" y="4215"/>
                  </a:lnTo>
                  <a:cubicBezTo>
                    <a:pt x="10978" y="4072"/>
                    <a:pt x="11014" y="3906"/>
                    <a:pt x="11014" y="3739"/>
                  </a:cubicBezTo>
                  <a:lnTo>
                    <a:pt x="11014" y="2858"/>
                  </a:lnTo>
                  <a:cubicBezTo>
                    <a:pt x="11014" y="2775"/>
                    <a:pt x="10943" y="2691"/>
                    <a:pt x="10859" y="2691"/>
                  </a:cubicBezTo>
                  <a:lnTo>
                    <a:pt x="9216" y="2691"/>
                  </a:lnTo>
                  <a:cubicBezTo>
                    <a:pt x="8621" y="2691"/>
                    <a:pt x="8145" y="3180"/>
                    <a:pt x="8145" y="3775"/>
                  </a:cubicBezTo>
                  <a:lnTo>
                    <a:pt x="8145" y="3787"/>
                  </a:lnTo>
                  <a:cubicBezTo>
                    <a:pt x="8145" y="3918"/>
                    <a:pt x="8180" y="4072"/>
                    <a:pt x="8240" y="4192"/>
                  </a:cubicBezTo>
                  <a:lnTo>
                    <a:pt x="8323" y="4370"/>
                  </a:lnTo>
                  <a:lnTo>
                    <a:pt x="8323" y="4644"/>
                  </a:lnTo>
                  <a:cubicBezTo>
                    <a:pt x="8323" y="5096"/>
                    <a:pt x="8549" y="5477"/>
                    <a:pt x="8871" y="5716"/>
                  </a:cubicBezTo>
                  <a:lnTo>
                    <a:pt x="8871" y="5954"/>
                  </a:lnTo>
                  <a:cubicBezTo>
                    <a:pt x="8871" y="6001"/>
                    <a:pt x="8871" y="6013"/>
                    <a:pt x="8740" y="6049"/>
                  </a:cubicBezTo>
                  <a:lnTo>
                    <a:pt x="8395" y="6156"/>
                  </a:lnTo>
                  <a:lnTo>
                    <a:pt x="7418" y="5799"/>
                  </a:lnTo>
                  <a:cubicBezTo>
                    <a:pt x="7418" y="5751"/>
                    <a:pt x="7406" y="5704"/>
                    <a:pt x="7371" y="5656"/>
                  </a:cubicBezTo>
                  <a:lnTo>
                    <a:pt x="7061" y="5335"/>
                  </a:lnTo>
                  <a:lnTo>
                    <a:pt x="7061" y="4787"/>
                  </a:lnTo>
                  <a:cubicBezTo>
                    <a:pt x="7085" y="4751"/>
                    <a:pt x="7121" y="4727"/>
                    <a:pt x="7168" y="4692"/>
                  </a:cubicBezTo>
                  <a:cubicBezTo>
                    <a:pt x="7561" y="4323"/>
                    <a:pt x="7787" y="3787"/>
                    <a:pt x="7787" y="3251"/>
                  </a:cubicBezTo>
                  <a:lnTo>
                    <a:pt x="7787" y="2799"/>
                  </a:lnTo>
                  <a:cubicBezTo>
                    <a:pt x="7906" y="2537"/>
                    <a:pt x="7966" y="2263"/>
                    <a:pt x="7966" y="1989"/>
                  </a:cubicBezTo>
                  <a:lnTo>
                    <a:pt x="7966" y="167"/>
                  </a:lnTo>
                  <a:cubicBezTo>
                    <a:pt x="7966" y="84"/>
                    <a:pt x="7895" y="1"/>
                    <a:pt x="7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" name="Google Shape;13660;p61"/>
            <p:cNvSpPr/>
            <p:nvPr/>
          </p:nvSpPr>
          <p:spPr>
            <a:xfrm>
              <a:off x="1639960" y="3622549"/>
              <a:ext cx="10631" cy="45135"/>
            </a:xfrm>
            <a:custGeom>
              <a:avLst/>
              <a:gdLst/>
              <a:ahLst/>
              <a:cxnLst/>
              <a:rect l="l" t="t" r="r" b="b"/>
              <a:pathLst>
                <a:path w="334" h="1418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lnTo>
                    <a:pt x="0" y="1251"/>
                  </a:lnTo>
                  <a:cubicBezTo>
                    <a:pt x="0" y="1334"/>
                    <a:pt x="84" y="1418"/>
                    <a:pt x="167" y="1418"/>
                  </a:cubicBezTo>
                  <a:cubicBezTo>
                    <a:pt x="262" y="1418"/>
                    <a:pt x="334" y="1334"/>
                    <a:pt x="334" y="1251"/>
                  </a:cubicBezTo>
                  <a:lnTo>
                    <a:pt x="334" y="168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" name="Google Shape;13661;p61"/>
            <p:cNvSpPr/>
            <p:nvPr/>
          </p:nvSpPr>
          <p:spPr>
            <a:xfrm>
              <a:off x="1444014" y="3446466"/>
              <a:ext cx="91734" cy="30589"/>
            </a:xfrm>
            <a:custGeom>
              <a:avLst/>
              <a:gdLst/>
              <a:ahLst/>
              <a:cxnLst/>
              <a:rect l="l" t="t" r="r" b="b"/>
              <a:pathLst>
                <a:path w="2882" h="961" extrusionOk="0">
                  <a:moveTo>
                    <a:pt x="1169" y="1"/>
                  </a:moveTo>
                  <a:cubicBezTo>
                    <a:pt x="820" y="1"/>
                    <a:pt x="503" y="37"/>
                    <a:pt x="298" y="68"/>
                  </a:cubicBezTo>
                  <a:cubicBezTo>
                    <a:pt x="120" y="104"/>
                    <a:pt x="1" y="247"/>
                    <a:pt x="1" y="413"/>
                  </a:cubicBezTo>
                  <a:lnTo>
                    <a:pt x="1" y="794"/>
                  </a:lnTo>
                  <a:cubicBezTo>
                    <a:pt x="1" y="890"/>
                    <a:pt x="72" y="961"/>
                    <a:pt x="167" y="961"/>
                  </a:cubicBezTo>
                  <a:cubicBezTo>
                    <a:pt x="251" y="961"/>
                    <a:pt x="322" y="890"/>
                    <a:pt x="322" y="794"/>
                  </a:cubicBezTo>
                  <a:lnTo>
                    <a:pt x="322" y="413"/>
                  </a:lnTo>
                  <a:cubicBezTo>
                    <a:pt x="322" y="413"/>
                    <a:pt x="322" y="401"/>
                    <a:pt x="346" y="401"/>
                  </a:cubicBezTo>
                  <a:cubicBezTo>
                    <a:pt x="514" y="373"/>
                    <a:pt x="820" y="331"/>
                    <a:pt x="1157" y="331"/>
                  </a:cubicBezTo>
                  <a:cubicBezTo>
                    <a:pt x="1250" y="331"/>
                    <a:pt x="1346" y="334"/>
                    <a:pt x="1441" y="342"/>
                  </a:cubicBezTo>
                  <a:cubicBezTo>
                    <a:pt x="1977" y="366"/>
                    <a:pt x="2346" y="497"/>
                    <a:pt x="2584" y="735"/>
                  </a:cubicBezTo>
                  <a:cubicBezTo>
                    <a:pt x="2614" y="765"/>
                    <a:pt x="2659" y="779"/>
                    <a:pt x="2703" y="779"/>
                  </a:cubicBezTo>
                  <a:cubicBezTo>
                    <a:pt x="2748" y="779"/>
                    <a:pt x="2793" y="765"/>
                    <a:pt x="2822" y="735"/>
                  </a:cubicBezTo>
                  <a:cubicBezTo>
                    <a:pt x="2882" y="675"/>
                    <a:pt x="2882" y="556"/>
                    <a:pt x="2822" y="497"/>
                  </a:cubicBezTo>
                  <a:cubicBezTo>
                    <a:pt x="2428" y="102"/>
                    <a:pt x="1753" y="1"/>
                    <a:pt x="1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" name="Google Shape;13662;p61"/>
            <p:cNvSpPr/>
            <p:nvPr/>
          </p:nvSpPr>
          <p:spPr>
            <a:xfrm>
              <a:off x="1420524" y="3633944"/>
              <a:ext cx="11013" cy="33740"/>
            </a:xfrm>
            <a:custGeom>
              <a:avLst/>
              <a:gdLst/>
              <a:ahLst/>
              <a:cxnLst/>
              <a:rect l="l" t="t" r="r" b="b"/>
              <a:pathLst>
                <a:path w="346" h="1060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893"/>
                  </a:lnTo>
                  <a:cubicBezTo>
                    <a:pt x="1" y="976"/>
                    <a:pt x="84" y="1060"/>
                    <a:pt x="167" y="1060"/>
                  </a:cubicBezTo>
                  <a:cubicBezTo>
                    <a:pt x="262" y="1060"/>
                    <a:pt x="334" y="976"/>
                    <a:pt x="334" y="893"/>
                  </a:cubicBezTo>
                  <a:lnTo>
                    <a:pt x="334" y="167"/>
                  </a:lnTo>
                  <a:cubicBezTo>
                    <a:pt x="346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" name="Google Shape;13663;p61"/>
            <p:cNvSpPr/>
            <p:nvPr/>
          </p:nvSpPr>
          <p:spPr>
            <a:xfrm>
              <a:off x="1547494" y="3633944"/>
              <a:ext cx="11013" cy="33740"/>
            </a:xfrm>
            <a:custGeom>
              <a:avLst/>
              <a:gdLst/>
              <a:ahLst/>
              <a:cxnLst/>
              <a:rect l="l" t="t" r="r" b="b"/>
              <a:pathLst>
                <a:path w="346" h="1060" extrusionOk="0">
                  <a:moveTo>
                    <a:pt x="167" y="0"/>
                  </a:moveTo>
                  <a:cubicBezTo>
                    <a:pt x="83" y="0"/>
                    <a:pt x="0" y="72"/>
                    <a:pt x="0" y="167"/>
                  </a:cubicBezTo>
                  <a:lnTo>
                    <a:pt x="0" y="893"/>
                  </a:lnTo>
                  <a:cubicBezTo>
                    <a:pt x="0" y="976"/>
                    <a:pt x="83" y="1060"/>
                    <a:pt x="167" y="1060"/>
                  </a:cubicBezTo>
                  <a:cubicBezTo>
                    <a:pt x="262" y="1060"/>
                    <a:pt x="333" y="976"/>
                    <a:pt x="333" y="893"/>
                  </a:cubicBezTo>
                  <a:lnTo>
                    <a:pt x="333" y="167"/>
                  </a:lnTo>
                  <a:cubicBezTo>
                    <a:pt x="345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01" name="Google Shape;13657;p61"/>
          <p:cNvGrpSpPr/>
          <p:nvPr/>
        </p:nvGrpSpPr>
        <p:grpSpPr>
          <a:xfrm>
            <a:off x="5862836" y="2978153"/>
            <a:ext cx="466328" cy="342654"/>
            <a:chOff x="1306445" y="3397829"/>
            <a:chExt cx="367255" cy="269855"/>
          </a:xfrm>
          <a:solidFill>
            <a:srgbClr val="688362"/>
          </a:solidFill>
        </p:grpSpPr>
        <p:sp>
          <p:nvSpPr>
            <p:cNvPr id="202" name="Google Shape;13658;p61"/>
            <p:cNvSpPr/>
            <p:nvPr/>
          </p:nvSpPr>
          <p:spPr>
            <a:xfrm>
              <a:off x="1588395" y="3513054"/>
              <a:ext cx="45517" cy="16297"/>
            </a:xfrm>
            <a:custGeom>
              <a:avLst/>
              <a:gdLst/>
              <a:ahLst/>
              <a:cxnLst/>
              <a:rect l="l" t="t" r="r" b="b"/>
              <a:pathLst>
                <a:path w="1430" h="512" extrusionOk="0">
                  <a:moveTo>
                    <a:pt x="168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cubicBezTo>
                    <a:pt x="358" y="333"/>
                    <a:pt x="906" y="357"/>
                    <a:pt x="1180" y="488"/>
                  </a:cubicBezTo>
                  <a:cubicBezTo>
                    <a:pt x="1204" y="512"/>
                    <a:pt x="1227" y="512"/>
                    <a:pt x="1251" y="512"/>
                  </a:cubicBezTo>
                  <a:cubicBezTo>
                    <a:pt x="1311" y="512"/>
                    <a:pt x="1370" y="476"/>
                    <a:pt x="1406" y="417"/>
                  </a:cubicBezTo>
                  <a:cubicBezTo>
                    <a:pt x="1430" y="333"/>
                    <a:pt x="1406" y="226"/>
                    <a:pt x="1323" y="191"/>
                  </a:cubicBezTo>
                  <a:cubicBezTo>
                    <a:pt x="942" y="0"/>
                    <a:pt x="19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" name="Google Shape;13659;p61"/>
            <p:cNvSpPr/>
            <p:nvPr/>
          </p:nvSpPr>
          <p:spPr>
            <a:xfrm>
              <a:off x="1306445" y="3397829"/>
              <a:ext cx="367255" cy="269091"/>
            </a:xfrm>
            <a:custGeom>
              <a:avLst/>
              <a:gdLst/>
              <a:ahLst/>
              <a:cxnLst/>
              <a:rect l="l" t="t" r="r" b="b"/>
              <a:pathLst>
                <a:path w="11538" h="8454" extrusionOk="0">
                  <a:moveTo>
                    <a:pt x="7573" y="334"/>
                  </a:moveTo>
                  <a:lnTo>
                    <a:pt x="7573" y="1965"/>
                  </a:lnTo>
                  <a:cubicBezTo>
                    <a:pt x="7573" y="2227"/>
                    <a:pt x="7525" y="2465"/>
                    <a:pt x="7418" y="2679"/>
                  </a:cubicBezTo>
                  <a:cubicBezTo>
                    <a:pt x="7395" y="2715"/>
                    <a:pt x="7395" y="2727"/>
                    <a:pt x="7395" y="2763"/>
                  </a:cubicBezTo>
                  <a:lnTo>
                    <a:pt x="7395" y="3239"/>
                  </a:lnTo>
                  <a:cubicBezTo>
                    <a:pt x="7395" y="3691"/>
                    <a:pt x="7216" y="4108"/>
                    <a:pt x="6883" y="4442"/>
                  </a:cubicBezTo>
                  <a:cubicBezTo>
                    <a:pt x="6835" y="4489"/>
                    <a:pt x="6787" y="4513"/>
                    <a:pt x="6740" y="4549"/>
                  </a:cubicBezTo>
                  <a:cubicBezTo>
                    <a:pt x="6466" y="4759"/>
                    <a:pt x="6137" y="4876"/>
                    <a:pt x="5785" y="4876"/>
                  </a:cubicBezTo>
                  <a:cubicBezTo>
                    <a:pt x="5739" y="4876"/>
                    <a:pt x="5692" y="4874"/>
                    <a:pt x="5644" y="4870"/>
                  </a:cubicBezTo>
                  <a:cubicBezTo>
                    <a:pt x="4787" y="4823"/>
                    <a:pt x="4108" y="4072"/>
                    <a:pt x="4108" y="3180"/>
                  </a:cubicBezTo>
                  <a:lnTo>
                    <a:pt x="4108" y="2763"/>
                  </a:lnTo>
                  <a:cubicBezTo>
                    <a:pt x="4108" y="2727"/>
                    <a:pt x="4108" y="2715"/>
                    <a:pt x="4096" y="2679"/>
                  </a:cubicBezTo>
                  <a:cubicBezTo>
                    <a:pt x="3989" y="2465"/>
                    <a:pt x="3930" y="2227"/>
                    <a:pt x="3930" y="1965"/>
                  </a:cubicBezTo>
                  <a:lnTo>
                    <a:pt x="3930" y="1608"/>
                  </a:lnTo>
                  <a:cubicBezTo>
                    <a:pt x="3930" y="917"/>
                    <a:pt x="4513" y="334"/>
                    <a:pt x="5216" y="334"/>
                  </a:cubicBezTo>
                  <a:close/>
                  <a:moveTo>
                    <a:pt x="1763" y="3025"/>
                  </a:moveTo>
                  <a:cubicBezTo>
                    <a:pt x="2049" y="3025"/>
                    <a:pt x="2311" y="3144"/>
                    <a:pt x="2525" y="3358"/>
                  </a:cubicBezTo>
                  <a:cubicBezTo>
                    <a:pt x="2715" y="3561"/>
                    <a:pt x="2846" y="3846"/>
                    <a:pt x="2858" y="4144"/>
                  </a:cubicBezTo>
                  <a:cubicBezTo>
                    <a:pt x="2858" y="4227"/>
                    <a:pt x="2882" y="4346"/>
                    <a:pt x="2882" y="4465"/>
                  </a:cubicBezTo>
                  <a:lnTo>
                    <a:pt x="2882" y="4501"/>
                  </a:lnTo>
                  <a:cubicBezTo>
                    <a:pt x="2703" y="4215"/>
                    <a:pt x="2406" y="4013"/>
                    <a:pt x="2049" y="3894"/>
                  </a:cubicBezTo>
                  <a:cubicBezTo>
                    <a:pt x="1703" y="3787"/>
                    <a:pt x="1406" y="3787"/>
                    <a:pt x="1406" y="3787"/>
                  </a:cubicBezTo>
                  <a:cubicBezTo>
                    <a:pt x="1358" y="3787"/>
                    <a:pt x="1310" y="3799"/>
                    <a:pt x="1287" y="3834"/>
                  </a:cubicBezTo>
                  <a:lnTo>
                    <a:pt x="977" y="4144"/>
                  </a:lnTo>
                  <a:cubicBezTo>
                    <a:pt x="918" y="4215"/>
                    <a:pt x="918" y="4323"/>
                    <a:pt x="977" y="4382"/>
                  </a:cubicBezTo>
                  <a:cubicBezTo>
                    <a:pt x="1013" y="4412"/>
                    <a:pt x="1057" y="4427"/>
                    <a:pt x="1101" y="4427"/>
                  </a:cubicBezTo>
                  <a:cubicBezTo>
                    <a:pt x="1144" y="4427"/>
                    <a:pt x="1185" y="4412"/>
                    <a:pt x="1215" y="4382"/>
                  </a:cubicBezTo>
                  <a:lnTo>
                    <a:pt x="1465" y="4108"/>
                  </a:lnTo>
                  <a:cubicBezTo>
                    <a:pt x="1691" y="4132"/>
                    <a:pt x="2382" y="4203"/>
                    <a:pt x="2668" y="4811"/>
                  </a:cubicBezTo>
                  <a:cubicBezTo>
                    <a:pt x="2596" y="5275"/>
                    <a:pt x="2215" y="5596"/>
                    <a:pt x="1763" y="5596"/>
                  </a:cubicBezTo>
                  <a:cubicBezTo>
                    <a:pt x="1251" y="5596"/>
                    <a:pt x="834" y="5180"/>
                    <a:pt x="834" y="4680"/>
                  </a:cubicBezTo>
                  <a:cubicBezTo>
                    <a:pt x="834" y="4584"/>
                    <a:pt x="763" y="4513"/>
                    <a:pt x="679" y="4513"/>
                  </a:cubicBezTo>
                  <a:lnTo>
                    <a:pt x="644" y="4513"/>
                  </a:lnTo>
                  <a:lnTo>
                    <a:pt x="644" y="4465"/>
                  </a:lnTo>
                  <a:cubicBezTo>
                    <a:pt x="644" y="4346"/>
                    <a:pt x="644" y="4251"/>
                    <a:pt x="656" y="4144"/>
                  </a:cubicBezTo>
                  <a:cubicBezTo>
                    <a:pt x="679" y="3846"/>
                    <a:pt x="810" y="3561"/>
                    <a:pt x="1001" y="3358"/>
                  </a:cubicBezTo>
                  <a:cubicBezTo>
                    <a:pt x="1215" y="3144"/>
                    <a:pt x="1477" y="3025"/>
                    <a:pt x="1763" y="3025"/>
                  </a:cubicBezTo>
                  <a:close/>
                  <a:moveTo>
                    <a:pt x="10657" y="3025"/>
                  </a:moveTo>
                  <a:lnTo>
                    <a:pt x="10657" y="3727"/>
                  </a:lnTo>
                  <a:cubicBezTo>
                    <a:pt x="10657" y="3846"/>
                    <a:pt x="10633" y="3953"/>
                    <a:pt x="10585" y="4049"/>
                  </a:cubicBezTo>
                  <a:lnTo>
                    <a:pt x="10502" y="4251"/>
                  </a:lnTo>
                  <a:cubicBezTo>
                    <a:pt x="10478" y="4275"/>
                    <a:pt x="10478" y="4287"/>
                    <a:pt x="10478" y="4323"/>
                  </a:cubicBezTo>
                  <a:lnTo>
                    <a:pt x="10478" y="4680"/>
                  </a:lnTo>
                  <a:cubicBezTo>
                    <a:pt x="10478" y="4930"/>
                    <a:pt x="10383" y="5168"/>
                    <a:pt x="10204" y="5346"/>
                  </a:cubicBezTo>
                  <a:cubicBezTo>
                    <a:pt x="10044" y="5507"/>
                    <a:pt x="9835" y="5600"/>
                    <a:pt x="9605" y="5600"/>
                  </a:cubicBezTo>
                  <a:cubicBezTo>
                    <a:pt x="9579" y="5600"/>
                    <a:pt x="9552" y="5599"/>
                    <a:pt x="9526" y="5596"/>
                  </a:cubicBezTo>
                  <a:cubicBezTo>
                    <a:pt x="9038" y="5585"/>
                    <a:pt x="8633" y="5156"/>
                    <a:pt x="8633" y="4632"/>
                  </a:cubicBezTo>
                  <a:lnTo>
                    <a:pt x="8633" y="4323"/>
                  </a:lnTo>
                  <a:cubicBezTo>
                    <a:pt x="8633" y="4287"/>
                    <a:pt x="8633" y="4263"/>
                    <a:pt x="8621" y="4251"/>
                  </a:cubicBezTo>
                  <a:lnTo>
                    <a:pt x="8514" y="4037"/>
                  </a:lnTo>
                  <a:cubicBezTo>
                    <a:pt x="8466" y="3965"/>
                    <a:pt x="8454" y="3870"/>
                    <a:pt x="8454" y="3787"/>
                  </a:cubicBezTo>
                  <a:lnTo>
                    <a:pt x="8454" y="3775"/>
                  </a:lnTo>
                  <a:cubicBezTo>
                    <a:pt x="8454" y="3370"/>
                    <a:pt x="8788" y="3025"/>
                    <a:pt x="9204" y="3025"/>
                  </a:cubicBezTo>
                  <a:close/>
                  <a:moveTo>
                    <a:pt x="584" y="5180"/>
                  </a:moveTo>
                  <a:cubicBezTo>
                    <a:pt x="679" y="5406"/>
                    <a:pt x="834" y="5596"/>
                    <a:pt x="1037" y="5739"/>
                  </a:cubicBezTo>
                  <a:lnTo>
                    <a:pt x="1037" y="5925"/>
                  </a:lnTo>
                  <a:lnTo>
                    <a:pt x="1037" y="5925"/>
                  </a:lnTo>
                  <a:cubicBezTo>
                    <a:pt x="723" y="5807"/>
                    <a:pt x="571" y="5655"/>
                    <a:pt x="501" y="5585"/>
                  </a:cubicBezTo>
                  <a:cubicBezTo>
                    <a:pt x="537" y="5466"/>
                    <a:pt x="572" y="5335"/>
                    <a:pt x="584" y="5180"/>
                  </a:cubicBezTo>
                  <a:close/>
                  <a:moveTo>
                    <a:pt x="2918" y="5168"/>
                  </a:moveTo>
                  <a:cubicBezTo>
                    <a:pt x="2942" y="5323"/>
                    <a:pt x="2965" y="5454"/>
                    <a:pt x="3013" y="5573"/>
                  </a:cubicBezTo>
                  <a:cubicBezTo>
                    <a:pt x="2953" y="5656"/>
                    <a:pt x="2787" y="5811"/>
                    <a:pt x="2477" y="5930"/>
                  </a:cubicBezTo>
                  <a:lnTo>
                    <a:pt x="2477" y="5716"/>
                  </a:lnTo>
                  <a:cubicBezTo>
                    <a:pt x="2668" y="5585"/>
                    <a:pt x="2834" y="5394"/>
                    <a:pt x="2918" y="5168"/>
                  </a:cubicBezTo>
                  <a:close/>
                  <a:moveTo>
                    <a:pt x="6668" y="4989"/>
                  </a:moveTo>
                  <a:lnTo>
                    <a:pt x="6668" y="5299"/>
                  </a:lnTo>
                  <a:lnTo>
                    <a:pt x="5751" y="5930"/>
                  </a:lnTo>
                  <a:lnTo>
                    <a:pt x="4823" y="5299"/>
                  </a:lnTo>
                  <a:lnTo>
                    <a:pt x="4823" y="4989"/>
                  </a:lnTo>
                  <a:cubicBezTo>
                    <a:pt x="5061" y="5120"/>
                    <a:pt x="5335" y="5204"/>
                    <a:pt x="5620" y="5215"/>
                  </a:cubicBezTo>
                  <a:lnTo>
                    <a:pt x="5751" y="5215"/>
                  </a:lnTo>
                  <a:cubicBezTo>
                    <a:pt x="6073" y="5215"/>
                    <a:pt x="6394" y="5144"/>
                    <a:pt x="6668" y="4989"/>
                  </a:cubicBezTo>
                  <a:close/>
                  <a:moveTo>
                    <a:pt x="9942" y="5882"/>
                  </a:moveTo>
                  <a:lnTo>
                    <a:pt x="9942" y="5954"/>
                  </a:lnTo>
                  <a:cubicBezTo>
                    <a:pt x="9942" y="5989"/>
                    <a:pt x="9942" y="6025"/>
                    <a:pt x="9966" y="6061"/>
                  </a:cubicBezTo>
                  <a:lnTo>
                    <a:pt x="9561" y="6454"/>
                  </a:lnTo>
                  <a:lnTo>
                    <a:pt x="9169" y="6061"/>
                  </a:lnTo>
                  <a:cubicBezTo>
                    <a:pt x="9169" y="6025"/>
                    <a:pt x="9192" y="6001"/>
                    <a:pt x="9192" y="5954"/>
                  </a:cubicBezTo>
                  <a:lnTo>
                    <a:pt x="9192" y="5882"/>
                  </a:lnTo>
                  <a:cubicBezTo>
                    <a:pt x="9288" y="5918"/>
                    <a:pt x="9407" y="5942"/>
                    <a:pt x="9526" y="5942"/>
                  </a:cubicBezTo>
                  <a:lnTo>
                    <a:pt x="9573" y="5942"/>
                  </a:lnTo>
                  <a:cubicBezTo>
                    <a:pt x="9704" y="5942"/>
                    <a:pt x="9823" y="5930"/>
                    <a:pt x="9942" y="5882"/>
                  </a:cubicBezTo>
                  <a:close/>
                  <a:moveTo>
                    <a:pt x="2120" y="5882"/>
                  </a:moveTo>
                  <a:lnTo>
                    <a:pt x="2120" y="6061"/>
                  </a:lnTo>
                  <a:cubicBezTo>
                    <a:pt x="2120" y="6120"/>
                    <a:pt x="2132" y="6180"/>
                    <a:pt x="2168" y="6228"/>
                  </a:cubicBezTo>
                  <a:lnTo>
                    <a:pt x="2013" y="6394"/>
                  </a:lnTo>
                  <a:cubicBezTo>
                    <a:pt x="1941" y="6460"/>
                    <a:pt x="1849" y="6492"/>
                    <a:pt x="1755" y="6492"/>
                  </a:cubicBezTo>
                  <a:cubicBezTo>
                    <a:pt x="1662" y="6492"/>
                    <a:pt x="1566" y="6460"/>
                    <a:pt x="1489" y="6394"/>
                  </a:cubicBezTo>
                  <a:lnTo>
                    <a:pt x="1322" y="6239"/>
                  </a:lnTo>
                  <a:cubicBezTo>
                    <a:pt x="1358" y="6192"/>
                    <a:pt x="1370" y="6132"/>
                    <a:pt x="1370" y="6073"/>
                  </a:cubicBezTo>
                  <a:lnTo>
                    <a:pt x="1370" y="5882"/>
                  </a:lnTo>
                  <a:cubicBezTo>
                    <a:pt x="1489" y="5918"/>
                    <a:pt x="1608" y="5942"/>
                    <a:pt x="1751" y="5942"/>
                  </a:cubicBezTo>
                  <a:cubicBezTo>
                    <a:pt x="1882" y="5942"/>
                    <a:pt x="2001" y="5930"/>
                    <a:pt x="2120" y="5882"/>
                  </a:cubicBezTo>
                  <a:close/>
                  <a:moveTo>
                    <a:pt x="4692" y="5620"/>
                  </a:moveTo>
                  <a:lnTo>
                    <a:pt x="5490" y="6168"/>
                  </a:lnTo>
                  <a:lnTo>
                    <a:pt x="5061" y="6585"/>
                  </a:lnTo>
                  <a:lnTo>
                    <a:pt x="5049" y="6585"/>
                  </a:lnTo>
                  <a:lnTo>
                    <a:pt x="4525" y="5799"/>
                  </a:lnTo>
                  <a:lnTo>
                    <a:pt x="4692" y="5620"/>
                  </a:lnTo>
                  <a:close/>
                  <a:moveTo>
                    <a:pt x="6823" y="5596"/>
                  </a:moveTo>
                  <a:lnTo>
                    <a:pt x="6978" y="5775"/>
                  </a:lnTo>
                  <a:lnTo>
                    <a:pt x="6466" y="6585"/>
                  </a:lnTo>
                  <a:lnTo>
                    <a:pt x="6442" y="6585"/>
                  </a:lnTo>
                  <a:lnTo>
                    <a:pt x="6013" y="6156"/>
                  </a:lnTo>
                  <a:lnTo>
                    <a:pt x="6823" y="5596"/>
                  </a:lnTo>
                  <a:close/>
                  <a:moveTo>
                    <a:pt x="5251" y="1"/>
                  </a:moveTo>
                  <a:cubicBezTo>
                    <a:pt x="4358" y="1"/>
                    <a:pt x="3632" y="739"/>
                    <a:pt x="3632" y="1632"/>
                  </a:cubicBezTo>
                  <a:lnTo>
                    <a:pt x="3632" y="1989"/>
                  </a:lnTo>
                  <a:cubicBezTo>
                    <a:pt x="3632" y="2263"/>
                    <a:pt x="3692" y="2548"/>
                    <a:pt x="3811" y="2799"/>
                  </a:cubicBezTo>
                  <a:lnTo>
                    <a:pt x="3811" y="3191"/>
                  </a:lnTo>
                  <a:cubicBezTo>
                    <a:pt x="3811" y="3834"/>
                    <a:pt x="4096" y="4394"/>
                    <a:pt x="4537" y="4763"/>
                  </a:cubicBezTo>
                  <a:lnTo>
                    <a:pt x="4537" y="5335"/>
                  </a:lnTo>
                  <a:lnTo>
                    <a:pt x="4227" y="5656"/>
                  </a:lnTo>
                  <a:cubicBezTo>
                    <a:pt x="4204" y="5692"/>
                    <a:pt x="4180" y="5751"/>
                    <a:pt x="4180" y="5799"/>
                  </a:cubicBezTo>
                  <a:lnTo>
                    <a:pt x="3144" y="6168"/>
                  </a:lnTo>
                  <a:cubicBezTo>
                    <a:pt x="3073" y="6192"/>
                    <a:pt x="2989" y="6228"/>
                    <a:pt x="2930" y="6275"/>
                  </a:cubicBezTo>
                  <a:lnTo>
                    <a:pt x="2775" y="6180"/>
                  </a:lnTo>
                  <a:cubicBezTo>
                    <a:pt x="3263" y="5977"/>
                    <a:pt x="3406" y="5680"/>
                    <a:pt x="3430" y="5656"/>
                  </a:cubicBezTo>
                  <a:cubicBezTo>
                    <a:pt x="3454" y="5620"/>
                    <a:pt x="3454" y="5561"/>
                    <a:pt x="3430" y="5513"/>
                  </a:cubicBezTo>
                  <a:cubicBezTo>
                    <a:pt x="3311" y="5275"/>
                    <a:pt x="3287" y="4811"/>
                    <a:pt x="3275" y="4453"/>
                  </a:cubicBezTo>
                  <a:cubicBezTo>
                    <a:pt x="3275" y="4334"/>
                    <a:pt x="3263" y="4215"/>
                    <a:pt x="3263" y="4132"/>
                  </a:cubicBezTo>
                  <a:cubicBezTo>
                    <a:pt x="3204" y="3310"/>
                    <a:pt x="2596" y="2691"/>
                    <a:pt x="1822" y="2691"/>
                  </a:cubicBezTo>
                  <a:cubicBezTo>
                    <a:pt x="1060" y="2691"/>
                    <a:pt x="429" y="3310"/>
                    <a:pt x="370" y="4132"/>
                  </a:cubicBezTo>
                  <a:cubicBezTo>
                    <a:pt x="370" y="4227"/>
                    <a:pt x="358" y="4334"/>
                    <a:pt x="358" y="4453"/>
                  </a:cubicBezTo>
                  <a:cubicBezTo>
                    <a:pt x="346" y="4811"/>
                    <a:pt x="334" y="5263"/>
                    <a:pt x="215" y="5513"/>
                  </a:cubicBezTo>
                  <a:cubicBezTo>
                    <a:pt x="179" y="5561"/>
                    <a:pt x="179" y="5620"/>
                    <a:pt x="215" y="5656"/>
                  </a:cubicBezTo>
                  <a:cubicBezTo>
                    <a:pt x="215" y="5680"/>
                    <a:pt x="370" y="5977"/>
                    <a:pt x="870" y="6180"/>
                  </a:cubicBezTo>
                  <a:lnTo>
                    <a:pt x="406" y="6406"/>
                  </a:lnTo>
                  <a:cubicBezTo>
                    <a:pt x="167" y="6525"/>
                    <a:pt x="1" y="6775"/>
                    <a:pt x="1" y="7049"/>
                  </a:cubicBezTo>
                  <a:lnTo>
                    <a:pt x="1" y="8299"/>
                  </a:lnTo>
                  <a:cubicBezTo>
                    <a:pt x="1" y="8383"/>
                    <a:pt x="72" y="8454"/>
                    <a:pt x="167" y="8454"/>
                  </a:cubicBezTo>
                  <a:cubicBezTo>
                    <a:pt x="251" y="8454"/>
                    <a:pt x="334" y="8383"/>
                    <a:pt x="334" y="8299"/>
                  </a:cubicBezTo>
                  <a:lnTo>
                    <a:pt x="334" y="7049"/>
                  </a:lnTo>
                  <a:cubicBezTo>
                    <a:pt x="334" y="6894"/>
                    <a:pt x="406" y="6775"/>
                    <a:pt x="537" y="6704"/>
                  </a:cubicBezTo>
                  <a:lnTo>
                    <a:pt x="1108" y="6418"/>
                  </a:lnTo>
                  <a:lnTo>
                    <a:pt x="1299" y="6609"/>
                  </a:lnTo>
                  <a:cubicBezTo>
                    <a:pt x="1429" y="6751"/>
                    <a:pt x="1608" y="6811"/>
                    <a:pt x="1787" y="6811"/>
                  </a:cubicBezTo>
                  <a:cubicBezTo>
                    <a:pt x="1965" y="6811"/>
                    <a:pt x="2144" y="6751"/>
                    <a:pt x="2275" y="6609"/>
                  </a:cubicBezTo>
                  <a:lnTo>
                    <a:pt x="2477" y="6418"/>
                  </a:lnTo>
                  <a:lnTo>
                    <a:pt x="2656" y="6513"/>
                  </a:lnTo>
                  <a:cubicBezTo>
                    <a:pt x="2561" y="6644"/>
                    <a:pt x="2513" y="6811"/>
                    <a:pt x="2513" y="6990"/>
                  </a:cubicBezTo>
                  <a:lnTo>
                    <a:pt x="2513" y="8299"/>
                  </a:lnTo>
                  <a:cubicBezTo>
                    <a:pt x="2513" y="8383"/>
                    <a:pt x="2596" y="8454"/>
                    <a:pt x="2680" y="8454"/>
                  </a:cubicBezTo>
                  <a:cubicBezTo>
                    <a:pt x="2775" y="8454"/>
                    <a:pt x="2846" y="8383"/>
                    <a:pt x="2846" y="8299"/>
                  </a:cubicBezTo>
                  <a:lnTo>
                    <a:pt x="2846" y="6990"/>
                  </a:lnTo>
                  <a:cubicBezTo>
                    <a:pt x="2846" y="6751"/>
                    <a:pt x="2989" y="6537"/>
                    <a:pt x="3215" y="6466"/>
                  </a:cubicBezTo>
                  <a:lnTo>
                    <a:pt x="4323" y="6061"/>
                  </a:lnTo>
                  <a:lnTo>
                    <a:pt x="4775" y="6751"/>
                  </a:lnTo>
                  <a:cubicBezTo>
                    <a:pt x="4835" y="6835"/>
                    <a:pt x="4930" y="6894"/>
                    <a:pt x="5037" y="6894"/>
                  </a:cubicBezTo>
                  <a:lnTo>
                    <a:pt x="5061" y="6894"/>
                  </a:lnTo>
                  <a:cubicBezTo>
                    <a:pt x="5156" y="6894"/>
                    <a:pt x="5239" y="6870"/>
                    <a:pt x="5311" y="6787"/>
                  </a:cubicBezTo>
                  <a:lnTo>
                    <a:pt x="5597" y="6513"/>
                  </a:lnTo>
                  <a:lnTo>
                    <a:pt x="5597" y="8275"/>
                  </a:lnTo>
                  <a:cubicBezTo>
                    <a:pt x="5597" y="8371"/>
                    <a:pt x="5668" y="8442"/>
                    <a:pt x="5763" y="8442"/>
                  </a:cubicBezTo>
                  <a:cubicBezTo>
                    <a:pt x="5847" y="8442"/>
                    <a:pt x="5930" y="8371"/>
                    <a:pt x="5930" y="8275"/>
                  </a:cubicBezTo>
                  <a:lnTo>
                    <a:pt x="5930" y="6513"/>
                  </a:lnTo>
                  <a:lnTo>
                    <a:pt x="6204" y="6787"/>
                  </a:lnTo>
                  <a:cubicBezTo>
                    <a:pt x="6263" y="6847"/>
                    <a:pt x="6359" y="6894"/>
                    <a:pt x="6466" y="6894"/>
                  </a:cubicBezTo>
                  <a:lnTo>
                    <a:pt x="6490" y="6894"/>
                  </a:lnTo>
                  <a:cubicBezTo>
                    <a:pt x="6597" y="6882"/>
                    <a:pt x="6680" y="6835"/>
                    <a:pt x="6740" y="6751"/>
                  </a:cubicBezTo>
                  <a:lnTo>
                    <a:pt x="7204" y="6061"/>
                  </a:lnTo>
                  <a:lnTo>
                    <a:pt x="8311" y="6466"/>
                  </a:lnTo>
                  <a:cubicBezTo>
                    <a:pt x="8526" y="6537"/>
                    <a:pt x="8680" y="6751"/>
                    <a:pt x="8680" y="6990"/>
                  </a:cubicBezTo>
                  <a:lnTo>
                    <a:pt x="8680" y="8299"/>
                  </a:lnTo>
                  <a:cubicBezTo>
                    <a:pt x="8680" y="8383"/>
                    <a:pt x="8752" y="8454"/>
                    <a:pt x="8847" y="8454"/>
                  </a:cubicBezTo>
                  <a:cubicBezTo>
                    <a:pt x="8930" y="8454"/>
                    <a:pt x="9002" y="8383"/>
                    <a:pt x="9002" y="8299"/>
                  </a:cubicBezTo>
                  <a:lnTo>
                    <a:pt x="9002" y="6990"/>
                  </a:lnTo>
                  <a:cubicBezTo>
                    <a:pt x="9002" y="6751"/>
                    <a:pt x="8919" y="6525"/>
                    <a:pt x="8752" y="6358"/>
                  </a:cubicBezTo>
                  <a:lnTo>
                    <a:pt x="8799" y="6347"/>
                  </a:lnTo>
                  <a:cubicBezTo>
                    <a:pt x="8847" y="6335"/>
                    <a:pt x="8907" y="6311"/>
                    <a:pt x="8966" y="6287"/>
                  </a:cubicBezTo>
                  <a:lnTo>
                    <a:pt x="9395" y="6716"/>
                  </a:lnTo>
                  <a:lnTo>
                    <a:pt x="9395" y="8275"/>
                  </a:lnTo>
                  <a:cubicBezTo>
                    <a:pt x="9395" y="8371"/>
                    <a:pt x="9466" y="8442"/>
                    <a:pt x="9561" y="8442"/>
                  </a:cubicBezTo>
                  <a:cubicBezTo>
                    <a:pt x="9645" y="8442"/>
                    <a:pt x="9728" y="8371"/>
                    <a:pt x="9728" y="8275"/>
                  </a:cubicBezTo>
                  <a:lnTo>
                    <a:pt x="9728" y="6716"/>
                  </a:lnTo>
                  <a:lnTo>
                    <a:pt x="10157" y="6287"/>
                  </a:lnTo>
                  <a:cubicBezTo>
                    <a:pt x="10181" y="6299"/>
                    <a:pt x="10204" y="6299"/>
                    <a:pt x="10228" y="6311"/>
                  </a:cubicBezTo>
                  <a:lnTo>
                    <a:pt x="10931" y="6513"/>
                  </a:lnTo>
                  <a:cubicBezTo>
                    <a:pt x="11097" y="6549"/>
                    <a:pt x="11193" y="6704"/>
                    <a:pt x="11193" y="6870"/>
                  </a:cubicBezTo>
                  <a:lnTo>
                    <a:pt x="11193" y="8263"/>
                  </a:lnTo>
                  <a:cubicBezTo>
                    <a:pt x="11193" y="8359"/>
                    <a:pt x="11276" y="8430"/>
                    <a:pt x="11359" y="8430"/>
                  </a:cubicBezTo>
                  <a:cubicBezTo>
                    <a:pt x="11455" y="8430"/>
                    <a:pt x="11526" y="8359"/>
                    <a:pt x="11526" y="8263"/>
                  </a:cubicBezTo>
                  <a:lnTo>
                    <a:pt x="11526" y="6870"/>
                  </a:lnTo>
                  <a:cubicBezTo>
                    <a:pt x="11538" y="6597"/>
                    <a:pt x="11335" y="6311"/>
                    <a:pt x="11014" y="6228"/>
                  </a:cubicBezTo>
                  <a:lnTo>
                    <a:pt x="10323" y="6037"/>
                  </a:lnTo>
                  <a:cubicBezTo>
                    <a:pt x="10288" y="6013"/>
                    <a:pt x="10276" y="6001"/>
                    <a:pt x="10276" y="5954"/>
                  </a:cubicBezTo>
                  <a:lnTo>
                    <a:pt x="10276" y="5716"/>
                  </a:lnTo>
                  <a:cubicBezTo>
                    <a:pt x="10335" y="5680"/>
                    <a:pt x="10383" y="5632"/>
                    <a:pt x="10443" y="5585"/>
                  </a:cubicBezTo>
                  <a:cubicBezTo>
                    <a:pt x="10693" y="5346"/>
                    <a:pt x="10824" y="5025"/>
                    <a:pt x="10824" y="4680"/>
                  </a:cubicBezTo>
                  <a:lnTo>
                    <a:pt x="10824" y="4346"/>
                  </a:lnTo>
                  <a:lnTo>
                    <a:pt x="10895" y="4215"/>
                  </a:lnTo>
                  <a:cubicBezTo>
                    <a:pt x="10978" y="4072"/>
                    <a:pt x="11014" y="3906"/>
                    <a:pt x="11014" y="3739"/>
                  </a:cubicBezTo>
                  <a:lnTo>
                    <a:pt x="11014" y="2858"/>
                  </a:lnTo>
                  <a:cubicBezTo>
                    <a:pt x="11014" y="2775"/>
                    <a:pt x="10943" y="2691"/>
                    <a:pt x="10859" y="2691"/>
                  </a:cubicBezTo>
                  <a:lnTo>
                    <a:pt x="9216" y="2691"/>
                  </a:lnTo>
                  <a:cubicBezTo>
                    <a:pt x="8621" y="2691"/>
                    <a:pt x="8145" y="3180"/>
                    <a:pt x="8145" y="3775"/>
                  </a:cubicBezTo>
                  <a:lnTo>
                    <a:pt x="8145" y="3787"/>
                  </a:lnTo>
                  <a:cubicBezTo>
                    <a:pt x="8145" y="3918"/>
                    <a:pt x="8180" y="4072"/>
                    <a:pt x="8240" y="4192"/>
                  </a:cubicBezTo>
                  <a:lnTo>
                    <a:pt x="8323" y="4370"/>
                  </a:lnTo>
                  <a:lnTo>
                    <a:pt x="8323" y="4644"/>
                  </a:lnTo>
                  <a:cubicBezTo>
                    <a:pt x="8323" y="5096"/>
                    <a:pt x="8549" y="5477"/>
                    <a:pt x="8871" y="5716"/>
                  </a:cubicBezTo>
                  <a:lnTo>
                    <a:pt x="8871" y="5954"/>
                  </a:lnTo>
                  <a:cubicBezTo>
                    <a:pt x="8871" y="6001"/>
                    <a:pt x="8871" y="6013"/>
                    <a:pt x="8740" y="6049"/>
                  </a:cubicBezTo>
                  <a:lnTo>
                    <a:pt x="8395" y="6156"/>
                  </a:lnTo>
                  <a:lnTo>
                    <a:pt x="7418" y="5799"/>
                  </a:lnTo>
                  <a:cubicBezTo>
                    <a:pt x="7418" y="5751"/>
                    <a:pt x="7406" y="5704"/>
                    <a:pt x="7371" y="5656"/>
                  </a:cubicBezTo>
                  <a:lnTo>
                    <a:pt x="7061" y="5335"/>
                  </a:lnTo>
                  <a:lnTo>
                    <a:pt x="7061" y="4787"/>
                  </a:lnTo>
                  <a:cubicBezTo>
                    <a:pt x="7085" y="4751"/>
                    <a:pt x="7121" y="4727"/>
                    <a:pt x="7168" y="4692"/>
                  </a:cubicBezTo>
                  <a:cubicBezTo>
                    <a:pt x="7561" y="4323"/>
                    <a:pt x="7787" y="3787"/>
                    <a:pt x="7787" y="3251"/>
                  </a:cubicBezTo>
                  <a:lnTo>
                    <a:pt x="7787" y="2799"/>
                  </a:lnTo>
                  <a:cubicBezTo>
                    <a:pt x="7906" y="2537"/>
                    <a:pt x="7966" y="2263"/>
                    <a:pt x="7966" y="1989"/>
                  </a:cubicBezTo>
                  <a:lnTo>
                    <a:pt x="7966" y="167"/>
                  </a:lnTo>
                  <a:cubicBezTo>
                    <a:pt x="7966" y="84"/>
                    <a:pt x="7895" y="1"/>
                    <a:pt x="7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" name="Google Shape;13660;p61"/>
            <p:cNvSpPr/>
            <p:nvPr/>
          </p:nvSpPr>
          <p:spPr>
            <a:xfrm>
              <a:off x="1639960" y="3622549"/>
              <a:ext cx="10631" cy="45135"/>
            </a:xfrm>
            <a:custGeom>
              <a:avLst/>
              <a:gdLst/>
              <a:ahLst/>
              <a:cxnLst/>
              <a:rect l="l" t="t" r="r" b="b"/>
              <a:pathLst>
                <a:path w="334" h="1418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lnTo>
                    <a:pt x="0" y="1251"/>
                  </a:lnTo>
                  <a:cubicBezTo>
                    <a:pt x="0" y="1334"/>
                    <a:pt x="84" y="1418"/>
                    <a:pt x="167" y="1418"/>
                  </a:cubicBezTo>
                  <a:cubicBezTo>
                    <a:pt x="262" y="1418"/>
                    <a:pt x="334" y="1334"/>
                    <a:pt x="334" y="1251"/>
                  </a:cubicBezTo>
                  <a:lnTo>
                    <a:pt x="334" y="168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" name="Google Shape;13661;p61"/>
            <p:cNvSpPr/>
            <p:nvPr/>
          </p:nvSpPr>
          <p:spPr>
            <a:xfrm>
              <a:off x="1444014" y="3446466"/>
              <a:ext cx="91734" cy="30589"/>
            </a:xfrm>
            <a:custGeom>
              <a:avLst/>
              <a:gdLst/>
              <a:ahLst/>
              <a:cxnLst/>
              <a:rect l="l" t="t" r="r" b="b"/>
              <a:pathLst>
                <a:path w="2882" h="961" extrusionOk="0">
                  <a:moveTo>
                    <a:pt x="1169" y="1"/>
                  </a:moveTo>
                  <a:cubicBezTo>
                    <a:pt x="820" y="1"/>
                    <a:pt x="503" y="37"/>
                    <a:pt x="298" y="68"/>
                  </a:cubicBezTo>
                  <a:cubicBezTo>
                    <a:pt x="120" y="104"/>
                    <a:pt x="1" y="247"/>
                    <a:pt x="1" y="413"/>
                  </a:cubicBezTo>
                  <a:lnTo>
                    <a:pt x="1" y="794"/>
                  </a:lnTo>
                  <a:cubicBezTo>
                    <a:pt x="1" y="890"/>
                    <a:pt x="72" y="961"/>
                    <a:pt x="167" y="961"/>
                  </a:cubicBezTo>
                  <a:cubicBezTo>
                    <a:pt x="251" y="961"/>
                    <a:pt x="322" y="890"/>
                    <a:pt x="322" y="794"/>
                  </a:cubicBezTo>
                  <a:lnTo>
                    <a:pt x="322" y="413"/>
                  </a:lnTo>
                  <a:cubicBezTo>
                    <a:pt x="322" y="413"/>
                    <a:pt x="322" y="401"/>
                    <a:pt x="346" y="401"/>
                  </a:cubicBezTo>
                  <a:cubicBezTo>
                    <a:pt x="514" y="373"/>
                    <a:pt x="820" y="331"/>
                    <a:pt x="1157" y="331"/>
                  </a:cubicBezTo>
                  <a:cubicBezTo>
                    <a:pt x="1250" y="331"/>
                    <a:pt x="1346" y="334"/>
                    <a:pt x="1441" y="342"/>
                  </a:cubicBezTo>
                  <a:cubicBezTo>
                    <a:pt x="1977" y="366"/>
                    <a:pt x="2346" y="497"/>
                    <a:pt x="2584" y="735"/>
                  </a:cubicBezTo>
                  <a:cubicBezTo>
                    <a:pt x="2614" y="765"/>
                    <a:pt x="2659" y="779"/>
                    <a:pt x="2703" y="779"/>
                  </a:cubicBezTo>
                  <a:cubicBezTo>
                    <a:pt x="2748" y="779"/>
                    <a:pt x="2793" y="765"/>
                    <a:pt x="2822" y="735"/>
                  </a:cubicBezTo>
                  <a:cubicBezTo>
                    <a:pt x="2882" y="675"/>
                    <a:pt x="2882" y="556"/>
                    <a:pt x="2822" y="497"/>
                  </a:cubicBezTo>
                  <a:cubicBezTo>
                    <a:pt x="2428" y="102"/>
                    <a:pt x="1753" y="1"/>
                    <a:pt x="1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" name="Google Shape;13662;p61"/>
            <p:cNvSpPr/>
            <p:nvPr/>
          </p:nvSpPr>
          <p:spPr>
            <a:xfrm>
              <a:off x="1420524" y="3633944"/>
              <a:ext cx="11013" cy="33740"/>
            </a:xfrm>
            <a:custGeom>
              <a:avLst/>
              <a:gdLst/>
              <a:ahLst/>
              <a:cxnLst/>
              <a:rect l="l" t="t" r="r" b="b"/>
              <a:pathLst>
                <a:path w="346" h="1060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893"/>
                  </a:lnTo>
                  <a:cubicBezTo>
                    <a:pt x="1" y="976"/>
                    <a:pt x="84" y="1060"/>
                    <a:pt x="167" y="1060"/>
                  </a:cubicBezTo>
                  <a:cubicBezTo>
                    <a:pt x="262" y="1060"/>
                    <a:pt x="334" y="976"/>
                    <a:pt x="334" y="893"/>
                  </a:cubicBezTo>
                  <a:lnTo>
                    <a:pt x="334" y="167"/>
                  </a:lnTo>
                  <a:cubicBezTo>
                    <a:pt x="346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" name="Google Shape;13663;p61"/>
            <p:cNvSpPr/>
            <p:nvPr/>
          </p:nvSpPr>
          <p:spPr>
            <a:xfrm>
              <a:off x="1547494" y="3633944"/>
              <a:ext cx="11013" cy="33740"/>
            </a:xfrm>
            <a:custGeom>
              <a:avLst/>
              <a:gdLst/>
              <a:ahLst/>
              <a:cxnLst/>
              <a:rect l="l" t="t" r="r" b="b"/>
              <a:pathLst>
                <a:path w="346" h="1060" extrusionOk="0">
                  <a:moveTo>
                    <a:pt x="167" y="0"/>
                  </a:moveTo>
                  <a:cubicBezTo>
                    <a:pt x="83" y="0"/>
                    <a:pt x="0" y="72"/>
                    <a:pt x="0" y="167"/>
                  </a:cubicBezTo>
                  <a:lnTo>
                    <a:pt x="0" y="893"/>
                  </a:lnTo>
                  <a:cubicBezTo>
                    <a:pt x="0" y="976"/>
                    <a:pt x="83" y="1060"/>
                    <a:pt x="167" y="1060"/>
                  </a:cubicBezTo>
                  <a:cubicBezTo>
                    <a:pt x="262" y="1060"/>
                    <a:pt x="333" y="976"/>
                    <a:pt x="333" y="893"/>
                  </a:cubicBezTo>
                  <a:lnTo>
                    <a:pt x="333" y="167"/>
                  </a:lnTo>
                  <a:cubicBezTo>
                    <a:pt x="345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08" name="文本框 207"/>
          <p:cNvSpPr txBox="1"/>
          <p:nvPr/>
        </p:nvSpPr>
        <p:spPr>
          <a:xfrm>
            <a:off x="691593" y="4081399"/>
            <a:ext cx="1550542" cy="719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2597611" y="2289006"/>
            <a:ext cx="1197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竞争对手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0" name="文本框 209"/>
          <p:cNvSpPr txBox="1"/>
          <p:nvPr/>
        </p:nvSpPr>
        <p:spPr>
          <a:xfrm>
            <a:off x="2700508" y="2673308"/>
            <a:ext cx="1550542" cy="719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1" name="文本框 210"/>
          <p:cNvSpPr txBox="1"/>
          <p:nvPr/>
        </p:nvSpPr>
        <p:spPr>
          <a:xfrm>
            <a:off x="5497332" y="1569007"/>
            <a:ext cx="1197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竞争对手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5320729" y="1953309"/>
            <a:ext cx="1550542" cy="719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8710809" y="2289006"/>
            <a:ext cx="1197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+mj-ea"/>
                <a:ea typeface="+mj-ea"/>
              </a:rPr>
              <a:t>竞争对手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8357603" y="2673308"/>
            <a:ext cx="1550542" cy="719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10303071" y="3758898"/>
            <a:ext cx="1197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+mj-ea"/>
                <a:ea typeface="+mj-ea"/>
              </a:rPr>
              <a:t>竞争对手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9949865" y="4143200"/>
            <a:ext cx="1550542" cy="719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075858" y="4128570"/>
            <a:ext cx="41522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0">
                      <a:schemeClr val="accent1"/>
                    </a:gs>
                    <a:gs pos="89000">
                      <a:srgbClr val="C4923C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+mj-lt"/>
                <a:ea typeface="+mj-ea"/>
              </a:rPr>
              <a:t>Competitors</a:t>
            </a:r>
            <a:endParaRPr lang="en-US" altLang="zh-CN" sz="5400" dirty="0">
              <a:gradFill>
                <a:gsLst>
                  <a:gs pos="0">
                    <a:schemeClr val="accent1"/>
                  </a:gs>
                  <a:gs pos="89000">
                    <a:srgbClr val="C4923C"/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0807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市场痛点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499038" y="565651"/>
            <a:ext cx="11786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Market pains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8687674" y="1116161"/>
            <a:ext cx="1454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+mj-ea"/>
                <a:ea typeface="+mj-ea"/>
              </a:rPr>
              <a:t>市场痛点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712573" y="1400925"/>
            <a:ext cx="2965077" cy="71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937874" y="1112026"/>
            <a:ext cx="643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chemeClr val="accent1"/>
                    </a:gs>
                    <a:gs pos="100000">
                      <a:srgbClr val="C4923C"/>
                    </a:gs>
                  </a:gsLst>
                  <a:lin ang="5400000" scaled="0"/>
                </a:gradFill>
                <a:latin typeface="+mj-ea"/>
                <a:ea typeface="+mj-ea"/>
              </a:rPr>
              <a:t>01</a:t>
            </a:r>
            <a:endParaRPr lang="zh-CN" altLang="en-US" sz="3600" dirty="0">
              <a:gradFill>
                <a:gsLst>
                  <a:gs pos="0">
                    <a:schemeClr val="accent1"/>
                  </a:gs>
                  <a:gs pos="100000">
                    <a:srgbClr val="C4923C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687674" y="5129844"/>
            <a:ext cx="1454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+mj-ea"/>
                <a:ea typeface="+mj-ea"/>
              </a:rPr>
              <a:t>市场痛点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712573" y="5414608"/>
            <a:ext cx="2965077" cy="71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937874" y="5125709"/>
            <a:ext cx="643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chemeClr val="accent1"/>
                    </a:gs>
                    <a:gs pos="100000">
                      <a:srgbClr val="C4923C"/>
                    </a:gs>
                  </a:gsLst>
                  <a:lin ang="5400000" scaled="0"/>
                </a:gradFill>
                <a:latin typeface="+mj-ea"/>
                <a:ea typeface="+mj-ea"/>
              </a:rPr>
              <a:t>03</a:t>
            </a:r>
            <a:endParaRPr lang="zh-CN" altLang="en-US" sz="3600" dirty="0">
              <a:gradFill>
                <a:gsLst>
                  <a:gs pos="0">
                    <a:schemeClr val="accent1"/>
                  </a:gs>
                  <a:gs pos="100000">
                    <a:srgbClr val="C4923C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687674" y="3123002"/>
            <a:ext cx="1454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+mj-ea"/>
                <a:ea typeface="+mj-ea"/>
              </a:rPr>
              <a:t>市场痛点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712573" y="3407766"/>
            <a:ext cx="2965077" cy="71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937874" y="3118867"/>
            <a:ext cx="643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chemeClr val="accent1"/>
                    </a:gs>
                    <a:gs pos="100000">
                      <a:srgbClr val="C4923C"/>
                    </a:gs>
                  </a:gsLst>
                  <a:lin ang="5400000" scaled="0"/>
                </a:gradFill>
                <a:latin typeface="+mj-ea"/>
                <a:ea typeface="+mj-ea"/>
              </a:rPr>
              <a:t>02</a:t>
            </a:r>
            <a:endParaRPr lang="zh-CN" altLang="en-US" sz="3600" dirty="0">
              <a:gradFill>
                <a:gsLst>
                  <a:gs pos="0">
                    <a:schemeClr val="accent1"/>
                  </a:gs>
                  <a:gs pos="100000">
                    <a:srgbClr val="C4923C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54499" y="2163031"/>
            <a:ext cx="17427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添加标题内容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66749" y="2864600"/>
            <a:ext cx="3016251" cy="22014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您的内容打在这里，您的内容打在这里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660400" y="2761496"/>
            <a:ext cx="540000" cy="0"/>
          </a:xfrm>
          <a:prstGeom prst="line">
            <a:avLst/>
          </a:prstGeom>
          <a:ln w="254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796338" y="2619642"/>
            <a:ext cx="2700337" cy="0"/>
          </a:xfrm>
          <a:prstGeom prst="line">
            <a:avLst/>
          </a:prstGeom>
          <a:ln w="0">
            <a:solidFill>
              <a:schemeClr val="accent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8796338" y="4626483"/>
            <a:ext cx="2700337" cy="0"/>
          </a:xfrm>
          <a:prstGeom prst="line">
            <a:avLst/>
          </a:prstGeom>
          <a:ln w="0">
            <a:solidFill>
              <a:schemeClr val="accent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778" y="921295"/>
            <a:ext cx="4245442" cy="52295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0807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市场突破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984828" y="565652"/>
            <a:ext cx="16263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Market breakthrough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440408" y="1673757"/>
            <a:ext cx="1604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添加标题内容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65307" y="2043089"/>
            <a:ext cx="2446293" cy="1145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iśľïḑe"/>
          <p:cNvSpPr/>
          <p:nvPr/>
        </p:nvSpPr>
        <p:spPr bwMode="auto">
          <a:xfrm>
            <a:off x="660400" y="1756909"/>
            <a:ext cx="719999" cy="71999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/>
          <a:lstStyle/>
          <a:p>
            <a:pPr algn="ctr"/>
            <a:endParaRPr dirty="0"/>
          </a:p>
        </p:txBody>
      </p:sp>
      <p:grpSp>
        <p:nvGrpSpPr>
          <p:cNvPr id="31" name="Google Shape;13657;p61"/>
          <p:cNvGrpSpPr/>
          <p:nvPr/>
        </p:nvGrpSpPr>
        <p:grpSpPr>
          <a:xfrm>
            <a:off x="787236" y="1945582"/>
            <a:ext cx="466328" cy="342654"/>
            <a:chOff x="1306445" y="3397829"/>
            <a:chExt cx="367255" cy="269855"/>
          </a:xfrm>
          <a:solidFill>
            <a:srgbClr val="688362"/>
          </a:solidFill>
        </p:grpSpPr>
        <p:sp>
          <p:nvSpPr>
            <p:cNvPr id="32" name="Google Shape;13658;p61"/>
            <p:cNvSpPr/>
            <p:nvPr/>
          </p:nvSpPr>
          <p:spPr>
            <a:xfrm>
              <a:off x="1588395" y="3513054"/>
              <a:ext cx="45517" cy="16297"/>
            </a:xfrm>
            <a:custGeom>
              <a:avLst/>
              <a:gdLst/>
              <a:ahLst/>
              <a:cxnLst/>
              <a:rect l="l" t="t" r="r" b="b"/>
              <a:pathLst>
                <a:path w="1430" h="512" extrusionOk="0">
                  <a:moveTo>
                    <a:pt x="168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cubicBezTo>
                    <a:pt x="358" y="333"/>
                    <a:pt x="906" y="357"/>
                    <a:pt x="1180" y="488"/>
                  </a:cubicBezTo>
                  <a:cubicBezTo>
                    <a:pt x="1204" y="512"/>
                    <a:pt x="1227" y="512"/>
                    <a:pt x="1251" y="512"/>
                  </a:cubicBezTo>
                  <a:cubicBezTo>
                    <a:pt x="1311" y="512"/>
                    <a:pt x="1370" y="476"/>
                    <a:pt x="1406" y="417"/>
                  </a:cubicBezTo>
                  <a:cubicBezTo>
                    <a:pt x="1430" y="333"/>
                    <a:pt x="1406" y="226"/>
                    <a:pt x="1323" y="191"/>
                  </a:cubicBezTo>
                  <a:cubicBezTo>
                    <a:pt x="942" y="0"/>
                    <a:pt x="19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" name="Google Shape;13659;p61"/>
            <p:cNvSpPr/>
            <p:nvPr/>
          </p:nvSpPr>
          <p:spPr>
            <a:xfrm>
              <a:off x="1306445" y="3397829"/>
              <a:ext cx="367255" cy="269091"/>
            </a:xfrm>
            <a:custGeom>
              <a:avLst/>
              <a:gdLst/>
              <a:ahLst/>
              <a:cxnLst/>
              <a:rect l="l" t="t" r="r" b="b"/>
              <a:pathLst>
                <a:path w="11538" h="8454" extrusionOk="0">
                  <a:moveTo>
                    <a:pt x="7573" y="334"/>
                  </a:moveTo>
                  <a:lnTo>
                    <a:pt x="7573" y="1965"/>
                  </a:lnTo>
                  <a:cubicBezTo>
                    <a:pt x="7573" y="2227"/>
                    <a:pt x="7525" y="2465"/>
                    <a:pt x="7418" y="2679"/>
                  </a:cubicBezTo>
                  <a:cubicBezTo>
                    <a:pt x="7395" y="2715"/>
                    <a:pt x="7395" y="2727"/>
                    <a:pt x="7395" y="2763"/>
                  </a:cubicBezTo>
                  <a:lnTo>
                    <a:pt x="7395" y="3239"/>
                  </a:lnTo>
                  <a:cubicBezTo>
                    <a:pt x="7395" y="3691"/>
                    <a:pt x="7216" y="4108"/>
                    <a:pt x="6883" y="4442"/>
                  </a:cubicBezTo>
                  <a:cubicBezTo>
                    <a:pt x="6835" y="4489"/>
                    <a:pt x="6787" y="4513"/>
                    <a:pt x="6740" y="4549"/>
                  </a:cubicBezTo>
                  <a:cubicBezTo>
                    <a:pt x="6466" y="4759"/>
                    <a:pt x="6137" y="4876"/>
                    <a:pt x="5785" y="4876"/>
                  </a:cubicBezTo>
                  <a:cubicBezTo>
                    <a:pt x="5739" y="4876"/>
                    <a:pt x="5692" y="4874"/>
                    <a:pt x="5644" y="4870"/>
                  </a:cubicBezTo>
                  <a:cubicBezTo>
                    <a:pt x="4787" y="4823"/>
                    <a:pt x="4108" y="4072"/>
                    <a:pt x="4108" y="3180"/>
                  </a:cubicBezTo>
                  <a:lnTo>
                    <a:pt x="4108" y="2763"/>
                  </a:lnTo>
                  <a:cubicBezTo>
                    <a:pt x="4108" y="2727"/>
                    <a:pt x="4108" y="2715"/>
                    <a:pt x="4096" y="2679"/>
                  </a:cubicBezTo>
                  <a:cubicBezTo>
                    <a:pt x="3989" y="2465"/>
                    <a:pt x="3930" y="2227"/>
                    <a:pt x="3930" y="1965"/>
                  </a:cubicBezTo>
                  <a:lnTo>
                    <a:pt x="3930" y="1608"/>
                  </a:lnTo>
                  <a:cubicBezTo>
                    <a:pt x="3930" y="917"/>
                    <a:pt x="4513" y="334"/>
                    <a:pt x="5216" y="334"/>
                  </a:cubicBezTo>
                  <a:close/>
                  <a:moveTo>
                    <a:pt x="1763" y="3025"/>
                  </a:moveTo>
                  <a:cubicBezTo>
                    <a:pt x="2049" y="3025"/>
                    <a:pt x="2311" y="3144"/>
                    <a:pt x="2525" y="3358"/>
                  </a:cubicBezTo>
                  <a:cubicBezTo>
                    <a:pt x="2715" y="3561"/>
                    <a:pt x="2846" y="3846"/>
                    <a:pt x="2858" y="4144"/>
                  </a:cubicBezTo>
                  <a:cubicBezTo>
                    <a:pt x="2858" y="4227"/>
                    <a:pt x="2882" y="4346"/>
                    <a:pt x="2882" y="4465"/>
                  </a:cubicBezTo>
                  <a:lnTo>
                    <a:pt x="2882" y="4501"/>
                  </a:lnTo>
                  <a:cubicBezTo>
                    <a:pt x="2703" y="4215"/>
                    <a:pt x="2406" y="4013"/>
                    <a:pt x="2049" y="3894"/>
                  </a:cubicBezTo>
                  <a:cubicBezTo>
                    <a:pt x="1703" y="3787"/>
                    <a:pt x="1406" y="3787"/>
                    <a:pt x="1406" y="3787"/>
                  </a:cubicBezTo>
                  <a:cubicBezTo>
                    <a:pt x="1358" y="3787"/>
                    <a:pt x="1310" y="3799"/>
                    <a:pt x="1287" y="3834"/>
                  </a:cubicBezTo>
                  <a:lnTo>
                    <a:pt x="977" y="4144"/>
                  </a:lnTo>
                  <a:cubicBezTo>
                    <a:pt x="918" y="4215"/>
                    <a:pt x="918" y="4323"/>
                    <a:pt x="977" y="4382"/>
                  </a:cubicBezTo>
                  <a:cubicBezTo>
                    <a:pt x="1013" y="4412"/>
                    <a:pt x="1057" y="4427"/>
                    <a:pt x="1101" y="4427"/>
                  </a:cubicBezTo>
                  <a:cubicBezTo>
                    <a:pt x="1144" y="4427"/>
                    <a:pt x="1185" y="4412"/>
                    <a:pt x="1215" y="4382"/>
                  </a:cubicBezTo>
                  <a:lnTo>
                    <a:pt x="1465" y="4108"/>
                  </a:lnTo>
                  <a:cubicBezTo>
                    <a:pt x="1691" y="4132"/>
                    <a:pt x="2382" y="4203"/>
                    <a:pt x="2668" y="4811"/>
                  </a:cubicBezTo>
                  <a:cubicBezTo>
                    <a:pt x="2596" y="5275"/>
                    <a:pt x="2215" y="5596"/>
                    <a:pt x="1763" y="5596"/>
                  </a:cubicBezTo>
                  <a:cubicBezTo>
                    <a:pt x="1251" y="5596"/>
                    <a:pt x="834" y="5180"/>
                    <a:pt x="834" y="4680"/>
                  </a:cubicBezTo>
                  <a:cubicBezTo>
                    <a:pt x="834" y="4584"/>
                    <a:pt x="763" y="4513"/>
                    <a:pt x="679" y="4513"/>
                  </a:cubicBezTo>
                  <a:lnTo>
                    <a:pt x="644" y="4513"/>
                  </a:lnTo>
                  <a:lnTo>
                    <a:pt x="644" y="4465"/>
                  </a:lnTo>
                  <a:cubicBezTo>
                    <a:pt x="644" y="4346"/>
                    <a:pt x="644" y="4251"/>
                    <a:pt x="656" y="4144"/>
                  </a:cubicBezTo>
                  <a:cubicBezTo>
                    <a:pt x="679" y="3846"/>
                    <a:pt x="810" y="3561"/>
                    <a:pt x="1001" y="3358"/>
                  </a:cubicBezTo>
                  <a:cubicBezTo>
                    <a:pt x="1215" y="3144"/>
                    <a:pt x="1477" y="3025"/>
                    <a:pt x="1763" y="3025"/>
                  </a:cubicBezTo>
                  <a:close/>
                  <a:moveTo>
                    <a:pt x="10657" y="3025"/>
                  </a:moveTo>
                  <a:lnTo>
                    <a:pt x="10657" y="3727"/>
                  </a:lnTo>
                  <a:cubicBezTo>
                    <a:pt x="10657" y="3846"/>
                    <a:pt x="10633" y="3953"/>
                    <a:pt x="10585" y="4049"/>
                  </a:cubicBezTo>
                  <a:lnTo>
                    <a:pt x="10502" y="4251"/>
                  </a:lnTo>
                  <a:cubicBezTo>
                    <a:pt x="10478" y="4275"/>
                    <a:pt x="10478" y="4287"/>
                    <a:pt x="10478" y="4323"/>
                  </a:cubicBezTo>
                  <a:lnTo>
                    <a:pt x="10478" y="4680"/>
                  </a:lnTo>
                  <a:cubicBezTo>
                    <a:pt x="10478" y="4930"/>
                    <a:pt x="10383" y="5168"/>
                    <a:pt x="10204" y="5346"/>
                  </a:cubicBezTo>
                  <a:cubicBezTo>
                    <a:pt x="10044" y="5507"/>
                    <a:pt x="9835" y="5600"/>
                    <a:pt x="9605" y="5600"/>
                  </a:cubicBezTo>
                  <a:cubicBezTo>
                    <a:pt x="9579" y="5600"/>
                    <a:pt x="9552" y="5599"/>
                    <a:pt x="9526" y="5596"/>
                  </a:cubicBezTo>
                  <a:cubicBezTo>
                    <a:pt x="9038" y="5585"/>
                    <a:pt x="8633" y="5156"/>
                    <a:pt x="8633" y="4632"/>
                  </a:cubicBezTo>
                  <a:lnTo>
                    <a:pt x="8633" y="4323"/>
                  </a:lnTo>
                  <a:cubicBezTo>
                    <a:pt x="8633" y="4287"/>
                    <a:pt x="8633" y="4263"/>
                    <a:pt x="8621" y="4251"/>
                  </a:cubicBezTo>
                  <a:lnTo>
                    <a:pt x="8514" y="4037"/>
                  </a:lnTo>
                  <a:cubicBezTo>
                    <a:pt x="8466" y="3965"/>
                    <a:pt x="8454" y="3870"/>
                    <a:pt x="8454" y="3787"/>
                  </a:cubicBezTo>
                  <a:lnTo>
                    <a:pt x="8454" y="3775"/>
                  </a:lnTo>
                  <a:cubicBezTo>
                    <a:pt x="8454" y="3370"/>
                    <a:pt x="8788" y="3025"/>
                    <a:pt x="9204" y="3025"/>
                  </a:cubicBezTo>
                  <a:close/>
                  <a:moveTo>
                    <a:pt x="584" y="5180"/>
                  </a:moveTo>
                  <a:cubicBezTo>
                    <a:pt x="679" y="5406"/>
                    <a:pt x="834" y="5596"/>
                    <a:pt x="1037" y="5739"/>
                  </a:cubicBezTo>
                  <a:lnTo>
                    <a:pt x="1037" y="5925"/>
                  </a:lnTo>
                  <a:lnTo>
                    <a:pt x="1037" y="5925"/>
                  </a:lnTo>
                  <a:cubicBezTo>
                    <a:pt x="723" y="5807"/>
                    <a:pt x="571" y="5655"/>
                    <a:pt x="501" y="5585"/>
                  </a:cubicBezTo>
                  <a:cubicBezTo>
                    <a:pt x="537" y="5466"/>
                    <a:pt x="572" y="5335"/>
                    <a:pt x="584" y="5180"/>
                  </a:cubicBezTo>
                  <a:close/>
                  <a:moveTo>
                    <a:pt x="2918" y="5168"/>
                  </a:moveTo>
                  <a:cubicBezTo>
                    <a:pt x="2942" y="5323"/>
                    <a:pt x="2965" y="5454"/>
                    <a:pt x="3013" y="5573"/>
                  </a:cubicBezTo>
                  <a:cubicBezTo>
                    <a:pt x="2953" y="5656"/>
                    <a:pt x="2787" y="5811"/>
                    <a:pt x="2477" y="5930"/>
                  </a:cubicBezTo>
                  <a:lnTo>
                    <a:pt x="2477" y="5716"/>
                  </a:lnTo>
                  <a:cubicBezTo>
                    <a:pt x="2668" y="5585"/>
                    <a:pt x="2834" y="5394"/>
                    <a:pt x="2918" y="5168"/>
                  </a:cubicBezTo>
                  <a:close/>
                  <a:moveTo>
                    <a:pt x="6668" y="4989"/>
                  </a:moveTo>
                  <a:lnTo>
                    <a:pt x="6668" y="5299"/>
                  </a:lnTo>
                  <a:lnTo>
                    <a:pt x="5751" y="5930"/>
                  </a:lnTo>
                  <a:lnTo>
                    <a:pt x="4823" y="5299"/>
                  </a:lnTo>
                  <a:lnTo>
                    <a:pt x="4823" y="4989"/>
                  </a:lnTo>
                  <a:cubicBezTo>
                    <a:pt x="5061" y="5120"/>
                    <a:pt x="5335" y="5204"/>
                    <a:pt x="5620" y="5215"/>
                  </a:cubicBezTo>
                  <a:lnTo>
                    <a:pt x="5751" y="5215"/>
                  </a:lnTo>
                  <a:cubicBezTo>
                    <a:pt x="6073" y="5215"/>
                    <a:pt x="6394" y="5144"/>
                    <a:pt x="6668" y="4989"/>
                  </a:cubicBezTo>
                  <a:close/>
                  <a:moveTo>
                    <a:pt x="9942" y="5882"/>
                  </a:moveTo>
                  <a:lnTo>
                    <a:pt x="9942" y="5954"/>
                  </a:lnTo>
                  <a:cubicBezTo>
                    <a:pt x="9942" y="5989"/>
                    <a:pt x="9942" y="6025"/>
                    <a:pt x="9966" y="6061"/>
                  </a:cubicBezTo>
                  <a:lnTo>
                    <a:pt x="9561" y="6454"/>
                  </a:lnTo>
                  <a:lnTo>
                    <a:pt x="9169" y="6061"/>
                  </a:lnTo>
                  <a:cubicBezTo>
                    <a:pt x="9169" y="6025"/>
                    <a:pt x="9192" y="6001"/>
                    <a:pt x="9192" y="5954"/>
                  </a:cubicBezTo>
                  <a:lnTo>
                    <a:pt x="9192" y="5882"/>
                  </a:lnTo>
                  <a:cubicBezTo>
                    <a:pt x="9288" y="5918"/>
                    <a:pt x="9407" y="5942"/>
                    <a:pt x="9526" y="5942"/>
                  </a:cubicBezTo>
                  <a:lnTo>
                    <a:pt x="9573" y="5942"/>
                  </a:lnTo>
                  <a:cubicBezTo>
                    <a:pt x="9704" y="5942"/>
                    <a:pt x="9823" y="5930"/>
                    <a:pt x="9942" y="5882"/>
                  </a:cubicBezTo>
                  <a:close/>
                  <a:moveTo>
                    <a:pt x="2120" y="5882"/>
                  </a:moveTo>
                  <a:lnTo>
                    <a:pt x="2120" y="6061"/>
                  </a:lnTo>
                  <a:cubicBezTo>
                    <a:pt x="2120" y="6120"/>
                    <a:pt x="2132" y="6180"/>
                    <a:pt x="2168" y="6228"/>
                  </a:cubicBezTo>
                  <a:lnTo>
                    <a:pt x="2013" y="6394"/>
                  </a:lnTo>
                  <a:cubicBezTo>
                    <a:pt x="1941" y="6460"/>
                    <a:pt x="1849" y="6492"/>
                    <a:pt x="1755" y="6492"/>
                  </a:cubicBezTo>
                  <a:cubicBezTo>
                    <a:pt x="1662" y="6492"/>
                    <a:pt x="1566" y="6460"/>
                    <a:pt x="1489" y="6394"/>
                  </a:cubicBezTo>
                  <a:lnTo>
                    <a:pt x="1322" y="6239"/>
                  </a:lnTo>
                  <a:cubicBezTo>
                    <a:pt x="1358" y="6192"/>
                    <a:pt x="1370" y="6132"/>
                    <a:pt x="1370" y="6073"/>
                  </a:cubicBezTo>
                  <a:lnTo>
                    <a:pt x="1370" y="5882"/>
                  </a:lnTo>
                  <a:cubicBezTo>
                    <a:pt x="1489" y="5918"/>
                    <a:pt x="1608" y="5942"/>
                    <a:pt x="1751" y="5942"/>
                  </a:cubicBezTo>
                  <a:cubicBezTo>
                    <a:pt x="1882" y="5942"/>
                    <a:pt x="2001" y="5930"/>
                    <a:pt x="2120" y="5882"/>
                  </a:cubicBezTo>
                  <a:close/>
                  <a:moveTo>
                    <a:pt x="4692" y="5620"/>
                  </a:moveTo>
                  <a:lnTo>
                    <a:pt x="5490" y="6168"/>
                  </a:lnTo>
                  <a:lnTo>
                    <a:pt x="5061" y="6585"/>
                  </a:lnTo>
                  <a:lnTo>
                    <a:pt x="5049" y="6585"/>
                  </a:lnTo>
                  <a:lnTo>
                    <a:pt x="4525" y="5799"/>
                  </a:lnTo>
                  <a:lnTo>
                    <a:pt x="4692" y="5620"/>
                  </a:lnTo>
                  <a:close/>
                  <a:moveTo>
                    <a:pt x="6823" y="5596"/>
                  </a:moveTo>
                  <a:lnTo>
                    <a:pt x="6978" y="5775"/>
                  </a:lnTo>
                  <a:lnTo>
                    <a:pt x="6466" y="6585"/>
                  </a:lnTo>
                  <a:lnTo>
                    <a:pt x="6442" y="6585"/>
                  </a:lnTo>
                  <a:lnTo>
                    <a:pt x="6013" y="6156"/>
                  </a:lnTo>
                  <a:lnTo>
                    <a:pt x="6823" y="5596"/>
                  </a:lnTo>
                  <a:close/>
                  <a:moveTo>
                    <a:pt x="5251" y="1"/>
                  </a:moveTo>
                  <a:cubicBezTo>
                    <a:pt x="4358" y="1"/>
                    <a:pt x="3632" y="739"/>
                    <a:pt x="3632" y="1632"/>
                  </a:cubicBezTo>
                  <a:lnTo>
                    <a:pt x="3632" y="1989"/>
                  </a:lnTo>
                  <a:cubicBezTo>
                    <a:pt x="3632" y="2263"/>
                    <a:pt x="3692" y="2548"/>
                    <a:pt x="3811" y="2799"/>
                  </a:cubicBezTo>
                  <a:lnTo>
                    <a:pt x="3811" y="3191"/>
                  </a:lnTo>
                  <a:cubicBezTo>
                    <a:pt x="3811" y="3834"/>
                    <a:pt x="4096" y="4394"/>
                    <a:pt x="4537" y="4763"/>
                  </a:cubicBezTo>
                  <a:lnTo>
                    <a:pt x="4537" y="5335"/>
                  </a:lnTo>
                  <a:lnTo>
                    <a:pt x="4227" y="5656"/>
                  </a:lnTo>
                  <a:cubicBezTo>
                    <a:pt x="4204" y="5692"/>
                    <a:pt x="4180" y="5751"/>
                    <a:pt x="4180" y="5799"/>
                  </a:cubicBezTo>
                  <a:lnTo>
                    <a:pt x="3144" y="6168"/>
                  </a:lnTo>
                  <a:cubicBezTo>
                    <a:pt x="3073" y="6192"/>
                    <a:pt x="2989" y="6228"/>
                    <a:pt x="2930" y="6275"/>
                  </a:cubicBezTo>
                  <a:lnTo>
                    <a:pt x="2775" y="6180"/>
                  </a:lnTo>
                  <a:cubicBezTo>
                    <a:pt x="3263" y="5977"/>
                    <a:pt x="3406" y="5680"/>
                    <a:pt x="3430" y="5656"/>
                  </a:cubicBezTo>
                  <a:cubicBezTo>
                    <a:pt x="3454" y="5620"/>
                    <a:pt x="3454" y="5561"/>
                    <a:pt x="3430" y="5513"/>
                  </a:cubicBezTo>
                  <a:cubicBezTo>
                    <a:pt x="3311" y="5275"/>
                    <a:pt x="3287" y="4811"/>
                    <a:pt x="3275" y="4453"/>
                  </a:cubicBezTo>
                  <a:cubicBezTo>
                    <a:pt x="3275" y="4334"/>
                    <a:pt x="3263" y="4215"/>
                    <a:pt x="3263" y="4132"/>
                  </a:cubicBezTo>
                  <a:cubicBezTo>
                    <a:pt x="3204" y="3310"/>
                    <a:pt x="2596" y="2691"/>
                    <a:pt x="1822" y="2691"/>
                  </a:cubicBezTo>
                  <a:cubicBezTo>
                    <a:pt x="1060" y="2691"/>
                    <a:pt x="429" y="3310"/>
                    <a:pt x="370" y="4132"/>
                  </a:cubicBezTo>
                  <a:cubicBezTo>
                    <a:pt x="370" y="4227"/>
                    <a:pt x="358" y="4334"/>
                    <a:pt x="358" y="4453"/>
                  </a:cubicBezTo>
                  <a:cubicBezTo>
                    <a:pt x="346" y="4811"/>
                    <a:pt x="334" y="5263"/>
                    <a:pt x="215" y="5513"/>
                  </a:cubicBezTo>
                  <a:cubicBezTo>
                    <a:pt x="179" y="5561"/>
                    <a:pt x="179" y="5620"/>
                    <a:pt x="215" y="5656"/>
                  </a:cubicBezTo>
                  <a:cubicBezTo>
                    <a:pt x="215" y="5680"/>
                    <a:pt x="370" y="5977"/>
                    <a:pt x="870" y="6180"/>
                  </a:cubicBezTo>
                  <a:lnTo>
                    <a:pt x="406" y="6406"/>
                  </a:lnTo>
                  <a:cubicBezTo>
                    <a:pt x="167" y="6525"/>
                    <a:pt x="1" y="6775"/>
                    <a:pt x="1" y="7049"/>
                  </a:cubicBezTo>
                  <a:lnTo>
                    <a:pt x="1" y="8299"/>
                  </a:lnTo>
                  <a:cubicBezTo>
                    <a:pt x="1" y="8383"/>
                    <a:pt x="72" y="8454"/>
                    <a:pt x="167" y="8454"/>
                  </a:cubicBezTo>
                  <a:cubicBezTo>
                    <a:pt x="251" y="8454"/>
                    <a:pt x="334" y="8383"/>
                    <a:pt x="334" y="8299"/>
                  </a:cubicBezTo>
                  <a:lnTo>
                    <a:pt x="334" y="7049"/>
                  </a:lnTo>
                  <a:cubicBezTo>
                    <a:pt x="334" y="6894"/>
                    <a:pt x="406" y="6775"/>
                    <a:pt x="537" y="6704"/>
                  </a:cubicBezTo>
                  <a:lnTo>
                    <a:pt x="1108" y="6418"/>
                  </a:lnTo>
                  <a:lnTo>
                    <a:pt x="1299" y="6609"/>
                  </a:lnTo>
                  <a:cubicBezTo>
                    <a:pt x="1429" y="6751"/>
                    <a:pt x="1608" y="6811"/>
                    <a:pt x="1787" y="6811"/>
                  </a:cubicBezTo>
                  <a:cubicBezTo>
                    <a:pt x="1965" y="6811"/>
                    <a:pt x="2144" y="6751"/>
                    <a:pt x="2275" y="6609"/>
                  </a:cubicBezTo>
                  <a:lnTo>
                    <a:pt x="2477" y="6418"/>
                  </a:lnTo>
                  <a:lnTo>
                    <a:pt x="2656" y="6513"/>
                  </a:lnTo>
                  <a:cubicBezTo>
                    <a:pt x="2561" y="6644"/>
                    <a:pt x="2513" y="6811"/>
                    <a:pt x="2513" y="6990"/>
                  </a:cubicBezTo>
                  <a:lnTo>
                    <a:pt x="2513" y="8299"/>
                  </a:lnTo>
                  <a:cubicBezTo>
                    <a:pt x="2513" y="8383"/>
                    <a:pt x="2596" y="8454"/>
                    <a:pt x="2680" y="8454"/>
                  </a:cubicBezTo>
                  <a:cubicBezTo>
                    <a:pt x="2775" y="8454"/>
                    <a:pt x="2846" y="8383"/>
                    <a:pt x="2846" y="8299"/>
                  </a:cubicBezTo>
                  <a:lnTo>
                    <a:pt x="2846" y="6990"/>
                  </a:lnTo>
                  <a:cubicBezTo>
                    <a:pt x="2846" y="6751"/>
                    <a:pt x="2989" y="6537"/>
                    <a:pt x="3215" y="6466"/>
                  </a:cubicBezTo>
                  <a:lnTo>
                    <a:pt x="4323" y="6061"/>
                  </a:lnTo>
                  <a:lnTo>
                    <a:pt x="4775" y="6751"/>
                  </a:lnTo>
                  <a:cubicBezTo>
                    <a:pt x="4835" y="6835"/>
                    <a:pt x="4930" y="6894"/>
                    <a:pt x="5037" y="6894"/>
                  </a:cubicBezTo>
                  <a:lnTo>
                    <a:pt x="5061" y="6894"/>
                  </a:lnTo>
                  <a:cubicBezTo>
                    <a:pt x="5156" y="6894"/>
                    <a:pt x="5239" y="6870"/>
                    <a:pt x="5311" y="6787"/>
                  </a:cubicBezTo>
                  <a:lnTo>
                    <a:pt x="5597" y="6513"/>
                  </a:lnTo>
                  <a:lnTo>
                    <a:pt x="5597" y="8275"/>
                  </a:lnTo>
                  <a:cubicBezTo>
                    <a:pt x="5597" y="8371"/>
                    <a:pt x="5668" y="8442"/>
                    <a:pt x="5763" y="8442"/>
                  </a:cubicBezTo>
                  <a:cubicBezTo>
                    <a:pt x="5847" y="8442"/>
                    <a:pt x="5930" y="8371"/>
                    <a:pt x="5930" y="8275"/>
                  </a:cubicBezTo>
                  <a:lnTo>
                    <a:pt x="5930" y="6513"/>
                  </a:lnTo>
                  <a:lnTo>
                    <a:pt x="6204" y="6787"/>
                  </a:lnTo>
                  <a:cubicBezTo>
                    <a:pt x="6263" y="6847"/>
                    <a:pt x="6359" y="6894"/>
                    <a:pt x="6466" y="6894"/>
                  </a:cubicBezTo>
                  <a:lnTo>
                    <a:pt x="6490" y="6894"/>
                  </a:lnTo>
                  <a:cubicBezTo>
                    <a:pt x="6597" y="6882"/>
                    <a:pt x="6680" y="6835"/>
                    <a:pt x="6740" y="6751"/>
                  </a:cubicBezTo>
                  <a:lnTo>
                    <a:pt x="7204" y="6061"/>
                  </a:lnTo>
                  <a:lnTo>
                    <a:pt x="8311" y="6466"/>
                  </a:lnTo>
                  <a:cubicBezTo>
                    <a:pt x="8526" y="6537"/>
                    <a:pt x="8680" y="6751"/>
                    <a:pt x="8680" y="6990"/>
                  </a:cubicBezTo>
                  <a:lnTo>
                    <a:pt x="8680" y="8299"/>
                  </a:lnTo>
                  <a:cubicBezTo>
                    <a:pt x="8680" y="8383"/>
                    <a:pt x="8752" y="8454"/>
                    <a:pt x="8847" y="8454"/>
                  </a:cubicBezTo>
                  <a:cubicBezTo>
                    <a:pt x="8930" y="8454"/>
                    <a:pt x="9002" y="8383"/>
                    <a:pt x="9002" y="8299"/>
                  </a:cubicBezTo>
                  <a:lnTo>
                    <a:pt x="9002" y="6990"/>
                  </a:lnTo>
                  <a:cubicBezTo>
                    <a:pt x="9002" y="6751"/>
                    <a:pt x="8919" y="6525"/>
                    <a:pt x="8752" y="6358"/>
                  </a:cubicBezTo>
                  <a:lnTo>
                    <a:pt x="8799" y="6347"/>
                  </a:lnTo>
                  <a:cubicBezTo>
                    <a:pt x="8847" y="6335"/>
                    <a:pt x="8907" y="6311"/>
                    <a:pt x="8966" y="6287"/>
                  </a:cubicBezTo>
                  <a:lnTo>
                    <a:pt x="9395" y="6716"/>
                  </a:lnTo>
                  <a:lnTo>
                    <a:pt x="9395" y="8275"/>
                  </a:lnTo>
                  <a:cubicBezTo>
                    <a:pt x="9395" y="8371"/>
                    <a:pt x="9466" y="8442"/>
                    <a:pt x="9561" y="8442"/>
                  </a:cubicBezTo>
                  <a:cubicBezTo>
                    <a:pt x="9645" y="8442"/>
                    <a:pt x="9728" y="8371"/>
                    <a:pt x="9728" y="8275"/>
                  </a:cubicBezTo>
                  <a:lnTo>
                    <a:pt x="9728" y="6716"/>
                  </a:lnTo>
                  <a:lnTo>
                    <a:pt x="10157" y="6287"/>
                  </a:lnTo>
                  <a:cubicBezTo>
                    <a:pt x="10181" y="6299"/>
                    <a:pt x="10204" y="6299"/>
                    <a:pt x="10228" y="6311"/>
                  </a:cubicBezTo>
                  <a:lnTo>
                    <a:pt x="10931" y="6513"/>
                  </a:lnTo>
                  <a:cubicBezTo>
                    <a:pt x="11097" y="6549"/>
                    <a:pt x="11193" y="6704"/>
                    <a:pt x="11193" y="6870"/>
                  </a:cubicBezTo>
                  <a:lnTo>
                    <a:pt x="11193" y="8263"/>
                  </a:lnTo>
                  <a:cubicBezTo>
                    <a:pt x="11193" y="8359"/>
                    <a:pt x="11276" y="8430"/>
                    <a:pt x="11359" y="8430"/>
                  </a:cubicBezTo>
                  <a:cubicBezTo>
                    <a:pt x="11455" y="8430"/>
                    <a:pt x="11526" y="8359"/>
                    <a:pt x="11526" y="8263"/>
                  </a:cubicBezTo>
                  <a:lnTo>
                    <a:pt x="11526" y="6870"/>
                  </a:lnTo>
                  <a:cubicBezTo>
                    <a:pt x="11538" y="6597"/>
                    <a:pt x="11335" y="6311"/>
                    <a:pt x="11014" y="6228"/>
                  </a:cubicBezTo>
                  <a:lnTo>
                    <a:pt x="10323" y="6037"/>
                  </a:lnTo>
                  <a:cubicBezTo>
                    <a:pt x="10288" y="6013"/>
                    <a:pt x="10276" y="6001"/>
                    <a:pt x="10276" y="5954"/>
                  </a:cubicBezTo>
                  <a:lnTo>
                    <a:pt x="10276" y="5716"/>
                  </a:lnTo>
                  <a:cubicBezTo>
                    <a:pt x="10335" y="5680"/>
                    <a:pt x="10383" y="5632"/>
                    <a:pt x="10443" y="5585"/>
                  </a:cubicBezTo>
                  <a:cubicBezTo>
                    <a:pt x="10693" y="5346"/>
                    <a:pt x="10824" y="5025"/>
                    <a:pt x="10824" y="4680"/>
                  </a:cubicBezTo>
                  <a:lnTo>
                    <a:pt x="10824" y="4346"/>
                  </a:lnTo>
                  <a:lnTo>
                    <a:pt x="10895" y="4215"/>
                  </a:lnTo>
                  <a:cubicBezTo>
                    <a:pt x="10978" y="4072"/>
                    <a:pt x="11014" y="3906"/>
                    <a:pt x="11014" y="3739"/>
                  </a:cubicBezTo>
                  <a:lnTo>
                    <a:pt x="11014" y="2858"/>
                  </a:lnTo>
                  <a:cubicBezTo>
                    <a:pt x="11014" y="2775"/>
                    <a:pt x="10943" y="2691"/>
                    <a:pt x="10859" y="2691"/>
                  </a:cubicBezTo>
                  <a:lnTo>
                    <a:pt x="9216" y="2691"/>
                  </a:lnTo>
                  <a:cubicBezTo>
                    <a:pt x="8621" y="2691"/>
                    <a:pt x="8145" y="3180"/>
                    <a:pt x="8145" y="3775"/>
                  </a:cubicBezTo>
                  <a:lnTo>
                    <a:pt x="8145" y="3787"/>
                  </a:lnTo>
                  <a:cubicBezTo>
                    <a:pt x="8145" y="3918"/>
                    <a:pt x="8180" y="4072"/>
                    <a:pt x="8240" y="4192"/>
                  </a:cubicBezTo>
                  <a:lnTo>
                    <a:pt x="8323" y="4370"/>
                  </a:lnTo>
                  <a:lnTo>
                    <a:pt x="8323" y="4644"/>
                  </a:lnTo>
                  <a:cubicBezTo>
                    <a:pt x="8323" y="5096"/>
                    <a:pt x="8549" y="5477"/>
                    <a:pt x="8871" y="5716"/>
                  </a:cubicBezTo>
                  <a:lnTo>
                    <a:pt x="8871" y="5954"/>
                  </a:lnTo>
                  <a:cubicBezTo>
                    <a:pt x="8871" y="6001"/>
                    <a:pt x="8871" y="6013"/>
                    <a:pt x="8740" y="6049"/>
                  </a:cubicBezTo>
                  <a:lnTo>
                    <a:pt x="8395" y="6156"/>
                  </a:lnTo>
                  <a:lnTo>
                    <a:pt x="7418" y="5799"/>
                  </a:lnTo>
                  <a:cubicBezTo>
                    <a:pt x="7418" y="5751"/>
                    <a:pt x="7406" y="5704"/>
                    <a:pt x="7371" y="5656"/>
                  </a:cubicBezTo>
                  <a:lnTo>
                    <a:pt x="7061" y="5335"/>
                  </a:lnTo>
                  <a:lnTo>
                    <a:pt x="7061" y="4787"/>
                  </a:lnTo>
                  <a:cubicBezTo>
                    <a:pt x="7085" y="4751"/>
                    <a:pt x="7121" y="4727"/>
                    <a:pt x="7168" y="4692"/>
                  </a:cubicBezTo>
                  <a:cubicBezTo>
                    <a:pt x="7561" y="4323"/>
                    <a:pt x="7787" y="3787"/>
                    <a:pt x="7787" y="3251"/>
                  </a:cubicBezTo>
                  <a:lnTo>
                    <a:pt x="7787" y="2799"/>
                  </a:lnTo>
                  <a:cubicBezTo>
                    <a:pt x="7906" y="2537"/>
                    <a:pt x="7966" y="2263"/>
                    <a:pt x="7966" y="1989"/>
                  </a:cubicBezTo>
                  <a:lnTo>
                    <a:pt x="7966" y="167"/>
                  </a:lnTo>
                  <a:cubicBezTo>
                    <a:pt x="7966" y="84"/>
                    <a:pt x="7895" y="1"/>
                    <a:pt x="7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" name="Google Shape;13660;p61"/>
            <p:cNvSpPr/>
            <p:nvPr/>
          </p:nvSpPr>
          <p:spPr>
            <a:xfrm>
              <a:off x="1639960" y="3622549"/>
              <a:ext cx="10631" cy="45135"/>
            </a:xfrm>
            <a:custGeom>
              <a:avLst/>
              <a:gdLst/>
              <a:ahLst/>
              <a:cxnLst/>
              <a:rect l="l" t="t" r="r" b="b"/>
              <a:pathLst>
                <a:path w="334" h="1418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lnTo>
                    <a:pt x="0" y="1251"/>
                  </a:lnTo>
                  <a:cubicBezTo>
                    <a:pt x="0" y="1334"/>
                    <a:pt x="84" y="1418"/>
                    <a:pt x="167" y="1418"/>
                  </a:cubicBezTo>
                  <a:cubicBezTo>
                    <a:pt x="262" y="1418"/>
                    <a:pt x="334" y="1334"/>
                    <a:pt x="334" y="1251"/>
                  </a:cubicBezTo>
                  <a:lnTo>
                    <a:pt x="334" y="168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" name="Google Shape;13661;p61"/>
            <p:cNvSpPr/>
            <p:nvPr/>
          </p:nvSpPr>
          <p:spPr>
            <a:xfrm>
              <a:off x="1444014" y="3446466"/>
              <a:ext cx="91734" cy="30589"/>
            </a:xfrm>
            <a:custGeom>
              <a:avLst/>
              <a:gdLst/>
              <a:ahLst/>
              <a:cxnLst/>
              <a:rect l="l" t="t" r="r" b="b"/>
              <a:pathLst>
                <a:path w="2882" h="961" extrusionOk="0">
                  <a:moveTo>
                    <a:pt x="1169" y="1"/>
                  </a:moveTo>
                  <a:cubicBezTo>
                    <a:pt x="820" y="1"/>
                    <a:pt x="503" y="37"/>
                    <a:pt x="298" y="68"/>
                  </a:cubicBezTo>
                  <a:cubicBezTo>
                    <a:pt x="120" y="104"/>
                    <a:pt x="1" y="247"/>
                    <a:pt x="1" y="413"/>
                  </a:cubicBezTo>
                  <a:lnTo>
                    <a:pt x="1" y="794"/>
                  </a:lnTo>
                  <a:cubicBezTo>
                    <a:pt x="1" y="890"/>
                    <a:pt x="72" y="961"/>
                    <a:pt x="167" y="961"/>
                  </a:cubicBezTo>
                  <a:cubicBezTo>
                    <a:pt x="251" y="961"/>
                    <a:pt x="322" y="890"/>
                    <a:pt x="322" y="794"/>
                  </a:cubicBezTo>
                  <a:lnTo>
                    <a:pt x="322" y="413"/>
                  </a:lnTo>
                  <a:cubicBezTo>
                    <a:pt x="322" y="413"/>
                    <a:pt x="322" y="401"/>
                    <a:pt x="346" y="401"/>
                  </a:cubicBezTo>
                  <a:cubicBezTo>
                    <a:pt x="514" y="373"/>
                    <a:pt x="820" y="331"/>
                    <a:pt x="1157" y="331"/>
                  </a:cubicBezTo>
                  <a:cubicBezTo>
                    <a:pt x="1250" y="331"/>
                    <a:pt x="1346" y="334"/>
                    <a:pt x="1441" y="342"/>
                  </a:cubicBezTo>
                  <a:cubicBezTo>
                    <a:pt x="1977" y="366"/>
                    <a:pt x="2346" y="497"/>
                    <a:pt x="2584" y="735"/>
                  </a:cubicBezTo>
                  <a:cubicBezTo>
                    <a:pt x="2614" y="765"/>
                    <a:pt x="2659" y="779"/>
                    <a:pt x="2703" y="779"/>
                  </a:cubicBezTo>
                  <a:cubicBezTo>
                    <a:pt x="2748" y="779"/>
                    <a:pt x="2793" y="765"/>
                    <a:pt x="2822" y="735"/>
                  </a:cubicBezTo>
                  <a:cubicBezTo>
                    <a:pt x="2882" y="675"/>
                    <a:pt x="2882" y="556"/>
                    <a:pt x="2822" y="497"/>
                  </a:cubicBezTo>
                  <a:cubicBezTo>
                    <a:pt x="2428" y="102"/>
                    <a:pt x="1753" y="1"/>
                    <a:pt x="1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" name="Google Shape;13662;p61"/>
            <p:cNvSpPr/>
            <p:nvPr/>
          </p:nvSpPr>
          <p:spPr>
            <a:xfrm>
              <a:off x="1420524" y="3633944"/>
              <a:ext cx="11013" cy="33740"/>
            </a:xfrm>
            <a:custGeom>
              <a:avLst/>
              <a:gdLst/>
              <a:ahLst/>
              <a:cxnLst/>
              <a:rect l="l" t="t" r="r" b="b"/>
              <a:pathLst>
                <a:path w="346" h="1060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893"/>
                  </a:lnTo>
                  <a:cubicBezTo>
                    <a:pt x="1" y="976"/>
                    <a:pt x="84" y="1060"/>
                    <a:pt x="167" y="1060"/>
                  </a:cubicBezTo>
                  <a:cubicBezTo>
                    <a:pt x="262" y="1060"/>
                    <a:pt x="334" y="976"/>
                    <a:pt x="334" y="893"/>
                  </a:cubicBezTo>
                  <a:lnTo>
                    <a:pt x="334" y="167"/>
                  </a:lnTo>
                  <a:cubicBezTo>
                    <a:pt x="346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" name="Google Shape;13663;p61"/>
            <p:cNvSpPr/>
            <p:nvPr/>
          </p:nvSpPr>
          <p:spPr>
            <a:xfrm>
              <a:off x="1547494" y="3633944"/>
              <a:ext cx="11013" cy="33740"/>
            </a:xfrm>
            <a:custGeom>
              <a:avLst/>
              <a:gdLst/>
              <a:ahLst/>
              <a:cxnLst/>
              <a:rect l="l" t="t" r="r" b="b"/>
              <a:pathLst>
                <a:path w="346" h="1060" extrusionOk="0">
                  <a:moveTo>
                    <a:pt x="167" y="0"/>
                  </a:moveTo>
                  <a:cubicBezTo>
                    <a:pt x="83" y="0"/>
                    <a:pt x="0" y="72"/>
                    <a:pt x="0" y="167"/>
                  </a:cubicBezTo>
                  <a:lnTo>
                    <a:pt x="0" y="893"/>
                  </a:lnTo>
                  <a:cubicBezTo>
                    <a:pt x="0" y="976"/>
                    <a:pt x="83" y="1060"/>
                    <a:pt x="167" y="1060"/>
                  </a:cubicBezTo>
                  <a:cubicBezTo>
                    <a:pt x="262" y="1060"/>
                    <a:pt x="333" y="976"/>
                    <a:pt x="333" y="893"/>
                  </a:cubicBezTo>
                  <a:lnTo>
                    <a:pt x="333" y="167"/>
                  </a:lnTo>
                  <a:cubicBezTo>
                    <a:pt x="345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44597" y="827262"/>
            <a:ext cx="5234236" cy="6447536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5581477" y="1673757"/>
            <a:ext cx="1604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添加标题内容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606376" y="2043089"/>
            <a:ext cx="2446293" cy="1145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iśľïḑe"/>
          <p:cNvSpPr/>
          <p:nvPr/>
        </p:nvSpPr>
        <p:spPr bwMode="auto">
          <a:xfrm>
            <a:off x="4801469" y="1756909"/>
            <a:ext cx="719999" cy="71999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8" name="文本框 67"/>
          <p:cNvSpPr txBox="1"/>
          <p:nvPr/>
        </p:nvSpPr>
        <p:spPr>
          <a:xfrm>
            <a:off x="1440408" y="4350454"/>
            <a:ext cx="1604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添加标题内容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465307" y="4719786"/>
            <a:ext cx="2446293" cy="1145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8" name="iśľïḑe"/>
          <p:cNvSpPr/>
          <p:nvPr/>
        </p:nvSpPr>
        <p:spPr bwMode="auto">
          <a:xfrm>
            <a:off x="660400" y="4433606"/>
            <a:ext cx="719999" cy="71999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9" name="文本框 88"/>
          <p:cNvSpPr txBox="1"/>
          <p:nvPr/>
        </p:nvSpPr>
        <p:spPr>
          <a:xfrm>
            <a:off x="5581477" y="4350454"/>
            <a:ext cx="1604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添加标题内容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5606376" y="4719786"/>
            <a:ext cx="2446293" cy="1145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1" name="iśľïḑe"/>
          <p:cNvSpPr/>
          <p:nvPr/>
        </p:nvSpPr>
        <p:spPr bwMode="auto">
          <a:xfrm>
            <a:off x="4801469" y="4433606"/>
            <a:ext cx="719999" cy="71999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/>
          <a:lstStyle/>
          <a:p>
            <a:pPr algn="ctr"/>
            <a:endParaRPr dirty="0"/>
          </a:p>
        </p:txBody>
      </p:sp>
      <p:grpSp>
        <p:nvGrpSpPr>
          <p:cNvPr id="47" name="Google Shape;11332;p57"/>
          <p:cNvGrpSpPr/>
          <p:nvPr/>
        </p:nvGrpSpPr>
        <p:grpSpPr>
          <a:xfrm>
            <a:off x="797444" y="4595295"/>
            <a:ext cx="445910" cy="396620"/>
            <a:chOff x="854261" y="2908813"/>
            <a:chExt cx="377474" cy="335748"/>
          </a:xfrm>
          <a:solidFill>
            <a:schemeClr val="accent3"/>
          </a:solidFill>
        </p:grpSpPr>
        <p:sp>
          <p:nvSpPr>
            <p:cNvPr id="48" name="Google Shape;11333;p57"/>
            <p:cNvSpPr/>
            <p:nvPr/>
          </p:nvSpPr>
          <p:spPr>
            <a:xfrm>
              <a:off x="896337" y="3079695"/>
              <a:ext cx="47391" cy="17091"/>
            </a:xfrm>
            <a:custGeom>
              <a:avLst/>
              <a:gdLst/>
              <a:ahLst/>
              <a:cxnLst/>
              <a:rect l="l" t="t" r="r" b="b"/>
              <a:pathLst>
                <a:path w="1489" h="537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63"/>
                    <a:pt x="84" y="358"/>
                    <a:pt x="179" y="358"/>
                  </a:cubicBezTo>
                  <a:cubicBezTo>
                    <a:pt x="381" y="358"/>
                    <a:pt x="941" y="382"/>
                    <a:pt x="1227" y="525"/>
                  </a:cubicBezTo>
                  <a:cubicBezTo>
                    <a:pt x="1251" y="537"/>
                    <a:pt x="1274" y="537"/>
                    <a:pt x="1298" y="537"/>
                  </a:cubicBezTo>
                  <a:cubicBezTo>
                    <a:pt x="1358" y="537"/>
                    <a:pt x="1417" y="501"/>
                    <a:pt x="1453" y="441"/>
                  </a:cubicBezTo>
                  <a:cubicBezTo>
                    <a:pt x="1489" y="358"/>
                    <a:pt x="1465" y="251"/>
                    <a:pt x="1370" y="203"/>
                  </a:cubicBezTo>
                  <a:cubicBezTo>
                    <a:pt x="977" y="1"/>
                    <a:pt x="215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11334;p57"/>
            <p:cNvSpPr/>
            <p:nvPr/>
          </p:nvSpPr>
          <p:spPr>
            <a:xfrm>
              <a:off x="878514" y="3191855"/>
              <a:ext cx="11426" cy="52706"/>
            </a:xfrm>
            <a:custGeom>
              <a:avLst/>
              <a:gdLst/>
              <a:ahLst/>
              <a:cxnLst/>
              <a:rect l="l" t="t" r="r" b="b"/>
              <a:pathLst>
                <a:path w="359" h="1656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lnTo>
                    <a:pt x="1" y="1477"/>
                  </a:lnTo>
                  <a:cubicBezTo>
                    <a:pt x="1" y="1561"/>
                    <a:pt x="72" y="1656"/>
                    <a:pt x="179" y="1656"/>
                  </a:cubicBezTo>
                  <a:cubicBezTo>
                    <a:pt x="287" y="1656"/>
                    <a:pt x="358" y="1585"/>
                    <a:pt x="358" y="1477"/>
                  </a:cubicBezTo>
                  <a:lnTo>
                    <a:pt x="358" y="180"/>
                  </a:lnTo>
                  <a:cubicBezTo>
                    <a:pt x="358" y="72"/>
                    <a:pt x="287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" name="Google Shape;11335;p57"/>
            <p:cNvSpPr/>
            <p:nvPr/>
          </p:nvSpPr>
          <p:spPr>
            <a:xfrm>
              <a:off x="854261" y="3050159"/>
              <a:ext cx="219451" cy="194052"/>
            </a:xfrm>
            <a:custGeom>
              <a:avLst/>
              <a:gdLst/>
              <a:ahLst/>
              <a:cxnLst/>
              <a:rect l="l" t="t" r="r" b="b"/>
              <a:pathLst>
                <a:path w="6895" h="6097" extrusionOk="0">
                  <a:moveTo>
                    <a:pt x="6406" y="679"/>
                  </a:moveTo>
                  <a:lnTo>
                    <a:pt x="6466" y="929"/>
                  </a:lnTo>
                  <a:cubicBezTo>
                    <a:pt x="6490" y="1000"/>
                    <a:pt x="6478" y="1072"/>
                    <a:pt x="6418" y="1119"/>
                  </a:cubicBezTo>
                  <a:lnTo>
                    <a:pt x="6311" y="1226"/>
                  </a:lnTo>
                  <a:lnTo>
                    <a:pt x="6073" y="988"/>
                  </a:lnTo>
                  <a:lnTo>
                    <a:pt x="6406" y="679"/>
                  </a:lnTo>
                  <a:close/>
                  <a:moveTo>
                    <a:pt x="3192" y="345"/>
                  </a:moveTo>
                  <a:lnTo>
                    <a:pt x="3192" y="1060"/>
                  </a:lnTo>
                  <a:cubicBezTo>
                    <a:pt x="3192" y="1179"/>
                    <a:pt x="3156" y="1298"/>
                    <a:pt x="3108" y="1405"/>
                  </a:cubicBezTo>
                  <a:lnTo>
                    <a:pt x="3025" y="1584"/>
                  </a:lnTo>
                  <a:cubicBezTo>
                    <a:pt x="3013" y="1607"/>
                    <a:pt x="3013" y="1619"/>
                    <a:pt x="3013" y="1655"/>
                  </a:cubicBezTo>
                  <a:lnTo>
                    <a:pt x="3013" y="2024"/>
                  </a:lnTo>
                  <a:cubicBezTo>
                    <a:pt x="2989" y="2286"/>
                    <a:pt x="2894" y="2524"/>
                    <a:pt x="2715" y="2703"/>
                  </a:cubicBezTo>
                  <a:cubicBezTo>
                    <a:pt x="2537" y="2881"/>
                    <a:pt x="2275" y="2965"/>
                    <a:pt x="2025" y="2965"/>
                  </a:cubicBezTo>
                  <a:cubicBezTo>
                    <a:pt x="1525" y="2953"/>
                    <a:pt x="1120" y="2500"/>
                    <a:pt x="1120" y="1988"/>
                  </a:cubicBezTo>
                  <a:lnTo>
                    <a:pt x="1120" y="1655"/>
                  </a:lnTo>
                  <a:cubicBezTo>
                    <a:pt x="1120" y="1619"/>
                    <a:pt x="1120" y="1596"/>
                    <a:pt x="1108" y="1584"/>
                  </a:cubicBezTo>
                  <a:lnTo>
                    <a:pt x="1001" y="1369"/>
                  </a:lnTo>
                  <a:cubicBezTo>
                    <a:pt x="953" y="1298"/>
                    <a:pt x="941" y="1203"/>
                    <a:pt x="941" y="1119"/>
                  </a:cubicBezTo>
                  <a:lnTo>
                    <a:pt x="941" y="1107"/>
                  </a:lnTo>
                  <a:cubicBezTo>
                    <a:pt x="941" y="691"/>
                    <a:pt x="1287" y="345"/>
                    <a:pt x="1703" y="345"/>
                  </a:cubicBezTo>
                  <a:close/>
                  <a:moveTo>
                    <a:pt x="2442" y="3227"/>
                  </a:moveTo>
                  <a:cubicBezTo>
                    <a:pt x="2454" y="3298"/>
                    <a:pt x="2477" y="3334"/>
                    <a:pt x="2489" y="3381"/>
                  </a:cubicBezTo>
                  <a:lnTo>
                    <a:pt x="2323" y="3548"/>
                  </a:lnTo>
                  <a:cubicBezTo>
                    <a:pt x="2251" y="3620"/>
                    <a:pt x="2156" y="3655"/>
                    <a:pt x="2059" y="3655"/>
                  </a:cubicBezTo>
                  <a:cubicBezTo>
                    <a:pt x="1962" y="3655"/>
                    <a:pt x="1864" y="3620"/>
                    <a:pt x="1787" y="3548"/>
                  </a:cubicBezTo>
                  <a:lnTo>
                    <a:pt x="1644" y="3393"/>
                  </a:lnTo>
                  <a:cubicBezTo>
                    <a:pt x="1656" y="3358"/>
                    <a:pt x="1668" y="3286"/>
                    <a:pt x="1668" y="3227"/>
                  </a:cubicBezTo>
                  <a:cubicBezTo>
                    <a:pt x="1775" y="3262"/>
                    <a:pt x="1894" y="3286"/>
                    <a:pt x="2013" y="3286"/>
                  </a:cubicBezTo>
                  <a:lnTo>
                    <a:pt x="2061" y="3286"/>
                  </a:lnTo>
                  <a:cubicBezTo>
                    <a:pt x="2192" y="3286"/>
                    <a:pt x="2323" y="3274"/>
                    <a:pt x="2442" y="3227"/>
                  </a:cubicBezTo>
                  <a:close/>
                  <a:moveTo>
                    <a:pt x="1680" y="0"/>
                  </a:moveTo>
                  <a:cubicBezTo>
                    <a:pt x="1072" y="0"/>
                    <a:pt x="584" y="500"/>
                    <a:pt x="584" y="1107"/>
                  </a:cubicBezTo>
                  <a:lnTo>
                    <a:pt x="584" y="1119"/>
                  </a:lnTo>
                  <a:cubicBezTo>
                    <a:pt x="584" y="1250"/>
                    <a:pt x="608" y="1405"/>
                    <a:pt x="668" y="1524"/>
                  </a:cubicBezTo>
                  <a:lnTo>
                    <a:pt x="763" y="1703"/>
                  </a:lnTo>
                  <a:lnTo>
                    <a:pt x="763" y="1988"/>
                  </a:lnTo>
                  <a:cubicBezTo>
                    <a:pt x="763" y="2429"/>
                    <a:pt x="977" y="2834"/>
                    <a:pt x="1311" y="3072"/>
                  </a:cubicBezTo>
                  <a:lnTo>
                    <a:pt x="1311" y="3215"/>
                  </a:lnTo>
                  <a:cubicBezTo>
                    <a:pt x="1311" y="3310"/>
                    <a:pt x="1251" y="3381"/>
                    <a:pt x="1156" y="3417"/>
                  </a:cubicBezTo>
                  <a:lnTo>
                    <a:pt x="537" y="3596"/>
                  </a:lnTo>
                  <a:cubicBezTo>
                    <a:pt x="227" y="3679"/>
                    <a:pt x="1" y="3965"/>
                    <a:pt x="1" y="4286"/>
                  </a:cubicBezTo>
                  <a:lnTo>
                    <a:pt x="1" y="5917"/>
                  </a:lnTo>
                  <a:cubicBezTo>
                    <a:pt x="1" y="6001"/>
                    <a:pt x="72" y="6096"/>
                    <a:pt x="179" y="6096"/>
                  </a:cubicBezTo>
                  <a:cubicBezTo>
                    <a:pt x="287" y="6096"/>
                    <a:pt x="358" y="6013"/>
                    <a:pt x="358" y="5917"/>
                  </a:cubicBezTo>
                  <a:lnTo>
                    <a:pt x="358" y="4310"/>
                  </a:lnTo>
                  <a:cubicBezTo>
                    <a:pt x="358" y="4143"/>
                    <a:pt x="477" y="3977"/>
                    <a:pt x="644" y="3929"/>
                  </a:cubicBezTo>
                  <a:lnTo>
                    <a:pt x="1263" y="3751"/>
                  </a:lnTo>
                  <a:cubicBezTo>
                    <a:pt x="1322" y="3739"/>
                    <a:pt x="1370" y="3715"/>
                    <a:pt x="1418" y="3679"/>
                  </a:cubicBezTo>
                  <a:lnTo>
                    <a:pt x="1513" y="3786"/>
                  </a:lnTo>
                  <a:cubicBezTo>
                    <a:pt x="1668" y="3929"/>
                    <a:pt x="1846" y="3989"/>
                    <a:pt x="2037" y="3989"/>
                  </a:cubicBezTo>
                  <a:cubicBezTo>
                    <a:pt x="2227" y="3989"/>
                    <a:pt x="2406" y="3917"/>
                    <a:pt x="2561" y="3786"/>
                  </a:cubicBezTo>
                  <a:lnTo>
                    <a:pt x="2727" y="3620"/>
                  </a:lnTo>
                  <a:cubicBezTo>
                    <a:pt x="2799" y="3655"/>
                    <a:pt x="2870" y="3679"/>
                    <a:pt x="2966" y="3679"/>
                  </a:cubicBezTo>
                  <a:lnTo>
                    <a:pt x="3001" y="3679"/>
                  </a:lnTo>
                  <a:cubicBezTo>
                    <a:pt x="3144" y="3679"/>
                    <a:pt x="3275" y="3620"/>
                    <a:pt x="3382" y="3524"/>
                  </a:cubicBezTo>
                  <a:lnTo>
                    <a:pt x="5823" y="1226"/>
                  </a:lnTo>
                  <a:lnTo>
                    <a:pt x="6061" y="1465"/>
                  </a:lnTo>
                  <a:lnTo>
                    <a:pt x="3239" y="4274"/>
                  </a:lnTo>
                  <a:cubicBezTo>
                    <a:pt x="3061" y="4453"/>
                    <a:pt x="2977" y="4679"/>
                    <a:pt x="2977" y="4917"/>
                  </a:cubicBezTo>
                  <a:lnTo>
                    <a:pt x="2977" y="5906"/>
                  </a:lnTo>
                  <a:cubicBezTo>
                    <a:pt x="2977" y="6001"/>
                    <a:pt x="3049" y="6096"/>
                    <a:pt x="3156" y="6096"/>
                  </a:cubicBezTo>
                  <a:cubicBezTo>
                    <a:pt x="3239" y="6096"/>
                    <a:pt x="3335" y="6013"/>
                    <a:pt x="3335" y="5906"/>
                  </a:cubicBezTo>
                  <a:lnTo>
                    <a:pt x="3335" y="4917"/>
                  </a:lnTo>
                  <a:cubicBezTo>
                    <a:pt x="3335" y="4763"/>
                    <a:pt x="3394" y="4620"/>
                    <a:pt x="3501" y="4513"/>
                  </a:cubicBezTo>
                  <a:lnTo>
                    <a:pt x="6656" y="1357"/>
                  </a:lnTo>
                  <a:cubicBezTo>
                    <a:pt x="6787" y="1226"/>
                    <a:pt x="6847" y="1024"/>
                    <a:pt x="6799" y="834"/>
                  </a:cubicBezTo>
                  <a:lnTo>
                    <a:pt x="6704" y="405"/>
                  </a:lnTo>
                  <a:lnTo>
                    <a:pt x="6823" y="298"/>
                  </a:lnTo>
                  <a:cubicBezTo>
                    <a:pt x="6895" y="238"/>
                    <a:pt x="6895" y="119"/>
                    <a:pt x="6823" y="60"/>
                  </a:cubicBezTo>
                  <a:cubicBezTo>
                    <a:pt x="6793" y="24"/>
                    <a:pt x="6749" y="6"/>
                    <a:pt x="6704" y="6"/>
                  </a:cubicBezTo>
                  <a:cubicBezTo>
                    <a:pt x="6659" y="6"/>
                    <a:pt x="6615" y="24"/>
                    <a:pt x="6585" y="60"/>
                  </a:cubicBezTo>
                  <a:lnTo>
                    <a:pt x="3156" y="3274"/>
                  </a:lnTo>
                  <a:cubicBezTo>
                    <a:pt x="3132" y="3310"/>
                    <a:pt x="3073" y="3334"/>
                    <a:pt x="3025" y="3334"/>
                  </a:cubicBezTo>
                  <a:lnTo>
                    <a:pt x="2977" y="3334"/>
                  </a:lnTo>
                  <a:cubicBezTo>
                    <a:pt x="2870" y="3334"/>
                    <a:pt x="2787" y="3250"/>
                    <a:pt x="2787" y="3143"/>
                  </a:cubicBezTo>
                  <a:lnTo>
                    <a:pt x="2787" y="3084"/>
                  </a:lnTo>
                  <a:cubicBezTo>
                    <a:pt x="2846" y="3036"/>
                    <a:pt x="2906" y="3000"/>
                    <a:pt x="2942" y="2953"/>
                  </a:cubicBezTo>
                  <a:cubicBezTo>
                    <a:pt x="3204" y="2715"/>
                    <a:pt x="3335" y="2381"/>
                    <a:pt x="3335" y="2024"/>
                  </a:cubicBezTo>
                  <a:lnTo>
                    <a:pt x="3335" y="1703"/>
                  </a:lnTo>
                  <a:lnTo>
                    <a:pt x="3406" y="1572"/>
                  </a:lnTo>
                  <a:cubicBezTo>
                    <a:pt x="3477" y="1417"/>
                    <a:pt x="3525" y="1238"/>
                    <a:pt x="3525" y="1072"/>
                  </a:cubicBezTo>
                  <a:lnTo>
                    <a:pt x="3525" y="179"/>
                  </a:lnTo>
                  <a:cubicBezTo>
                    <a:pt x="3525" y="95"/>
                    <a:pt x="3454" y="0"/>
                    <a:pt x="3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" name="Google Shape;11336;p57"/>
            <p:cNvSpPr/>
            <p:nvPr/>
          </p:nvSpPr>
          <p:spPr>
            <a:xfrm>
              <a:off x="1008115" y="2908813"/>
              <a:ext cx="223620" cy="188355"/>
            </a:xfrm>
            <a:custGeom>
              <a:avLst/>
              <a:gdLst/>
              <a:ahLst/>
              <a:cxnLst/>
              <a:rect l="l" t="t" r="r" b="b"/>
              <a:pathLst>
                <a:path w="7026" h="5918" extrusionOk="0">
                  <a:moveTo>
                    <a:pt x="560" y="0"/>
                  </a:moveTo>
                  <a:cubicBezTo>
                    <a:pt x="263" y="0"/>
                    <a:pt x="1" y="238"/>
                    <a:pt x="1" y="548"/>
                  </a:cubicBezTo>
                  <a:lnTo>
                    <a:pt x="1" y="5251"/>
                  </a:lnTo>
                  <a:cubicBezTo>
                    <a:pt x="1" y="5334"/>
                    <a:pt x="84" y="5429"/>
                    <a:pt x="179" y="5429"/>
                  </a:cubicBezTo>
                  <a:cubicBezTo>
                    <a:pt x="287" y="5429"/>
                    <a:pt x="358" y="5358"/>
                    <a:pt x="358" y="5251"/>
                  </a:cubicBezTo>
                  <a:lnTo>
                    <a:pt x="358" y="548"/>
                  </a:lnTo>
                  <a:cubicBezTo>
                    <a:pt x="358" y="441"/>
                    <a:pt x="453" y="357"/>
                    <a:pt x="560" y="357"/>
                  </a:cubicBezTo>
                  <a:lnTo>
                    <a:pt x="6478" y="357"/>
                  </a:lnTo>
                  <a:cubicBezTo>
                    <a:pt x="6585" y="357"/>
                    <a:pt x="6668" y="441"/>
                    <a:pt x="6668" y="548"/>
                  </a:cubicBezTo>
                  <a:lnTo>
                    <a:pt x="6668" y="5370"/>
                  </a:lnTo>
                  <a:cubicBezTo>
                    <a:pt x="6668" y="5477"/>
                    <a:pt x="6585" y="5560"/>
                    <a:pt x="6478" y="5560"/>
                  </a:cubicBezTo>
                  <a:lnTo>
                    <a:pt x="2525" y="5560"/>
                  </a:lnTo>
                  <a:cubicBezTo>
                    <a:pt x="2430" y="5560"/>
                    <a:pt x="2346" y="5632"/>
                    <a:pt x="2346" y="5739"/>
                  </a:cubicBezTo>
                  <a:cubicBezTo>
                    <a:pt x="2346" y="5846"/>
                    <a:pt x="2418" y="5917"/>
                    <a:pt x="2525" y="5917"/>
                  </a:cubicBezTo>
                  <a:lnTo>
                    <a:pt x="6478" y="5917"/>
                  </a:lnTo>
                  <a:cubicBezTo>
                    <a:pt x="6775" y="5917"/>
                    <a:pt x="7025" y="5679"/>
                    <a:pt x="7025" y="5370"/>
                  </a:cubicBezTo>
                  <a:lnTo>
                    <a:pt x="7025" y="548"/>
                  </a:lnTo>
                  <a:cubicBezTo>
                    <a:pt x="7025" y="226"/>
                    <a:pt x="6787" y="0"/>
                    <a:pt x="64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" name="Google Shape;11337;p57"/>
            <p:cNvSpPr/>
            <p:nvPr/>
          </p:nvSpPr>
          <p:spPr>
            <a:xfrm>
              <a:off x="1037301" y="2944046"/>
              <a:ext cx="165248" cy="105763"/>
            </a:xfrm>
            <a:custGeom>
              <a:avLst/>
              <a:gdLst/>
              <a:ahLst/>
              <a:cxnLst/>
              <a:rect l="l" t="t" r="r" b="b"/>
              <a:pathLst>
                <a:path w="5192" h="3323" extrusionOk="0">
                  <a:moveTo>
                    <a:pt x="4084" y="0"/>
                  </a:moveTo>
                  <a:cubicBezTo>
                    <a:pt x="4001" y="0"/>
                    <a:pt x="3906" y="84"/>
                    <a:pt x="3906" y="179"/>
                  </a:cubicBezTo>
                  <a:cubicBezTo>
                    <a:pt x="3906" y="286"/>
                    <a:pt x="3989" y="358"/>
                    <a:pt x="4084" y="358"/>
                  </a:cubicBezTo>
                  <a:lnTo>
                    <a:pt x="4596" y="358"/>
                  </a:lnTo>
                  <a:lnTo>
                    <a:pt x="2691" y="2263"/>
                  </a:lnTo>
                  <a:lnTo>
                    <a:pt x="1882" y="1465"/>
                  </a:lnTo>
                  <a:cubicBezTo>
                    <a:pt x="1846" y="1429"/>
                    <a:pt x="1801" y="1411"/>
                    <a:pt x="1758" y="1411"/>
                  </a:cubicBezTo>
                  <a:cubicBezTo>
                    <a:pt x="1715" y="1411"/>
                    <a:pt x="1673" y="1429"/>
                    <a:pt x="1644" y="1465"/>
                  </a:cubicBezTo>
                  <a:lnTo>
                    <a:pt x="72" y="3036"/>
                  </a:lnTo>
                  <a:cubicBezTo>
                    <a:pt x="1" y="3120"/>
                    <a:pt x="1" y="3215"/>
                    <a:pt x="72" y="3275"/>
                  </a:cubicBezTo>
                  <a:cubicBezTo>
                    <a:pt x="96" y="3310"/>
                    <a:pt x="143" y="3322"/>
                    <a:pt x="191" y="3322"/>
                  </a:cubicBezTo>
                  <a:cubicBezTo>
                    <a:pt x="239" y="3322"/>
                    <a:pt x="274" y="3310"/>
                    <a:pt x="310" y="3275"/>
                  </a:cubicBezTo>
                  <a:lnTo>
                    <a:pt x="1763" y="1822"/>
                  </a:lnTo>
                  <a:lnTo>
                    <a:pt x="2572" y="2620"/>
                  </a:lnTo>
                  <a:cubicBezTo>
                    <a:pt x="2608" y="2661"/>
                    <a:pt x="2653" y="2682"/>
                    <a:pt x="2696" y="2682"/>
                  </a:cubicBezTo>
                  <a:cubicBezTo>
                    <a:pt x="2739" y="2682"/>
                    <a:pt x="2781" y="2661"/>
                    <a:pt x="2810" y="2620"/>
                  </a:cubicBezTo>
                  <a:lnTo>
                    <a:pt x="4835" y="596"/>
                  </a:lnTo>
                  <a:lnTo>
                    <a:pt x="4835" y="1108"/>
                  </a:lnTo>
                  <a:cubicBezTo>
                    <a:pt x="4835" y="1191"/>
                    <a:pt x="4906" y="1286"/>
                    <a:pt x="5013" y="1286"/>
                  </a:cubicBezTo>
                  <a:cubicBezTo>
                    <a:pt x="5120" y="1286"/>
                    <a:pt x="5192" y="1215"/>
                    <a:pt x="5192" y="1108"/>
                  </a:cubicBezTo>
                  <a:lnTo>
                    <a:pt x="5192" y="179"/>
                  </a:lnTo>
                  <a:cubicBezTo>
                    <a:pt x="5192" y="84"/>
                    <a:pt x="5120" y="0"/>
                    <a:pt x="50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4" name="Google Shape;11683;p57"/>
          <p:cNvGrpSpPr/>
          <p:nvPr/>
        </p:nvGrpSpPr>
        <p:grpSpPr>
          <a:xfrm>
            <a:off x="4961412" y="4594420"/>
            <a:ext cx="400112" cy="398370"/>
            <a:chOff x="3996113" y="4291176"/>
            <a:chExt cx="336512" cy="335048"/>
          </a:xfrm>
          <a:solidFill>
            <a:schemeClr val="accent3"/>
          </a:solidFill>
        </p:grpSpPr>
        <p:sp>
          <p:nvSpPr>
            <p:cNvPr id="65" name="Google Shape;11684;p57"/>
            <p:cNvSpPr/>
            <p:nvPr/>
          </p:nvSpPr>
          <p:spPr>
            <a:xfrm>
              <a:off x="4082143" y="4323386"/>
              <a:ext cx="111810" cy="219833"/>
            </a:xfrm>
            <a:custGeom>
              <a:avLst/>
              <a:gdLst/>
              <a:ahLst/>
              <a:cxnLst/>
              <a:rect l="l" t="t" r="r" b="b"/>
              <a:pathLst>
                <a:path w="3513" h="6907" extrusionOk="0">
                  <a:moveTo>
                    <a:pt x="1751" y="322"/>
                  </a:moveTo>
                  <a:cubicBezTo>
                    <a:pt x="1846" y="322"/>
                    <a:pt x="1929" y="394"/>
                    <a:pt x="1929" y="501"/>
                  </a:cubicBezTo>
                  <a:lnTo>
                    <a:pt x="1929" y="942"/>
                  </a:lnTo>
                  <a:cubicBezTo>
                    <a:pt x="1929" y="1037"/>
                    <a:pt x="2001" y="1096"/>
                    <a:pt x="2084" y="1096"/>
                  </a:cubicBezTo>
                  <a:cubicBezTo>
                    <a:pt x="2691" y="1108"/>
                    <a:pt x="3179" y="1596"/>
                    <a:pt x="3179" y="2204"/>
                  </a:cubicBezTo>
                  <a:lnTo>
                    <a:pt x="3179" y="2525"/>
                  </a:lnTo>
                  <a:cubicBezTo>
                    <a:pt x="3179" y="2608"/>
                    <a:pt x="3108" y="2704"/>
                    <a:pt x="3001" y="2704"/>
                  </a:cubicBezTo>
                  <a:cubicBezTo>
                    <a:pt x="2917" y="2704"/>
                    <a:pt x="2822" y="2620"/>
                    <a:pt x="2822" y="2525"/>
                  </a:cubicBezTo>
                  <a:lnTo>
                    <a:pt x="2822" y="2204"/>
                  </a:lnTo>
                  <a:cubicBezTo>
                    <a:pt x="2834" y="1787"/>
                    <a:pt x="2501" y="1454"/>
                    <a:pt x="2060" y="1454"/>
                  </a:cubicBezTo>
                  <a:lnTo>
                    <a:pt x="1608" y="1454"/>
                  </a:lnTo>
                  <a:cubicBezTo>
                    <a:pt x="1096" y="1454"/>
                    <a:pt x="679" y="1870"/>
                    <a:pt x="679" y="2370"/>
                  </a:cubicBezTo>
                  <a:cubicBezTo>
                    <a:pt x="679" y="2882"/>
                    <a:pt x="1096" y="3299"/>
                    <a:pt x="1608" y="3299"/>
                  </a:cubicBezTo>
                  <a:lnTo>
                    <a:pt x="1917" y="3299"/>
                  </a:lnTo>
                  <a:cubicBezTo>
                    <a:pt x="2620" y="3299"/>
                    <a:pt x="3191" y="3859"/>
                    <a:pt x="3191" y="4573"/>
                  </a:cubicBezTo>
                  <a:cubicBezTo>
                    <a:pt x="3191" y="5216"/>
                    <a:pt x="2715" y="5764"/>
                    <a:pt x="2084" y="5835"/>
                  </a:cubicBezTo>
                  <a:cubicBezTo>
                    <a:pt x="2001" y="5859"/>
                    <a:pt x="1941" y="5918"/>
                    <a:pt x="1941" y="5990"/>
                  </a:cubicBezTo>
                  <a:lnTo>
                    <a:pt x="1941" y="6454"/>
                  </a:lnTo>
                  <a:cubicBezTo>
                    <a:pt x="1941" y="6538"/>
                    <a:pt x="1870" y="6633"/>
                    <a:pt x="1762" y="6633"/>
                  </a:cubicBezTo>
                  <a:cubicBezTo>
                    <a:pt x="1667" y="6633"/>
                    <a:pt x="1584" y="6549"/>
                    <a:pt x="1584" y="6454"/>
                  </a:cubicBezTo>
                  <a:lnTo>
                    <a:pt x="1584" y="6002"/>
                  </a:lnTo>
                  <a:cubicBezTo>
                    <a:pt x="1584" y="5918"/>
                    <a:pt x="1512" y="5859"/>
                    <a:pt x="1441" y="5859"/>
                  </a:cubicBezTo>
                  <a:cubicBezTo>
                    <a:pt x="834" y="5835"/>
                    <a:pt x="334" y="5347"/>
                    <a:pt x="334" y="4740"/>
                  </a:cubicBezTo>
                  <a:cubicBezTo>
                    <a:pt x="334" y="4644"/>
                    <a:pt x="417" y="4561"/>
                    <a:pt x="512" y="4561"/>
                  </a:cubicBezTo>
                  <a:cubicBezTo>
                    <a:pt x="608" y="4561"/>
                    <a:pt x="691" y="4633"/>
                    <a:pt x="691" y="4740"/>
                  </a:cubicBezTo>
                  <a:cubicBezTo>
                    <a:pt x="691" y="5156"/>
                    <a:pt x="1036" y="5502"/>
                    <a:pt x="1453" y="5502"/>
                  </a:cubicBezTo>
                  <a:lnTo>
                    <a:pt x="1929" y="5502"/>
                  </a:lnTo>
                  <a:cubicBezTo>
                    <a:pt x="2441" y="5502"/>
                    <a:pt x="2858" y="5085"/>
                    <a:pt x="2858" y="4573"/>
                  </a:cubicBezTo>
                  <a:cubicBezTo>
                    <a:pt x="2858" y="4073"/>
                    <a:pt x="2441" y="3656"/>
                    <a:pt x="1929" y="3656"/>
                  </a:cubicBezTo>
                  <a:lnTo>
                    <a:pt x="1608" y="3656"/>
                  </a:lnTo>
                  <a:cubicBezTo>
                    <a:pt x="905" y="3656"/>
                    <a:pt x="322" y="3085"/>
                    <a:pt x="322" y="2370"/>
                  </a:cubicBezTo>
                  <a:cubicBezTo>
                    <a:pt x="322" y="1727"/>
                    <a:pt x="798" y="1180"/>
                    <a:pt x="1441" y="1108"/>
                  </a:cubicBezTo>
                  <a:cubicBezTo>
                    <a:pt x="1512" y="1096"/>
                    <a:pt x="1572" y="1037"/>
                    <a:pt x="1572" y="953"/>
                  </a:cubicBezTo>
                  <a:lnTo>
                    <a:pt x="1572" y="501"/>
                  </a:lnTo>
                  <a:cubicBezTo>
                    <a:pt x="1572" y="406"/>
                    <a:pt x="1643" y="322"/>
                    <a:pt x="1751" y="322"/>
                  </a:cubicBezTo>
                  <a:close/>
                  <a:moveTo>
                    <a:pt x="1762" y="1"/>
                  </a:moveTo>
                  <a:cubicBezTo>
                    <a:pt x="1500" y="1"/>
                    <a:pt x="1274" y="227"/>
                    <a:pt x="1274" y="501"/>
                  </a:cubicBezTo>
                  <a:lnTo>
                    <a:pt x="1274" y="823"/>
                  </a:lnTo>
                  <a:cubicBezTo>
                    <a:pt x="548" y="977"/>
                    <a:pt x="24" y="1608"/>
                    <a:pt x="24" y="2370"/>
                  </a:cubicBezTo>
                  <a:cubicBezTo>
                    <a:pt x="24" y="3251"/>
                    <a:pt x="738" y="3954"/>
                    <a:pt x="1608" y="3954"/>
                  </a:cubicBezTo>
                  <a:lnTo>
                    <a:pt x="1917" y="3954"/>
                  </a:lnTo>
                  <a:cubicBezTo>
                    <a:pt x="2262" y="3954"/>
                    <a:pt x="2524" y="4216"/>
                    <a:pt x="2524" y="4561"/>
                  </a:cubicBezTo>
                  <a:cubicBezTo>
                    <a:pt x="2524" y="4906"/>
                    <a:pt x="2262" y="5168"/>
                    <a:pt x="1917" y="5168"/>
                  </a:cubicBezTo>
                  <a:lnTo>
                    <a:pt x="1441" y="5168"/>
                  </a:lnTo>
                  <a:cubicBezTo>
                    <a:pt x="1191" y="5168"/>
                    <a:pt x="977" y="4966"/>
                    <a:pt x="977" y="4704"/>
                  </a:cubicBezTo>
                  <a:cubicBezTo>
                    <a:pt x="977" y="4442"/>
                    <a:pt x="750" y="4216"/>
                    <a:pt x="488" y="4216"/>
                  </a:cubicBezTo>
                  <a:cubicBezTo>
                    <a:pt x="215" y="4216"/>
                    <a:pt x="0" y="4442"/>
                    <a:pt x="0" y="4704"/>
                  </a:cubicBezTo>
                  <a:cubicBezTo>
                    <a:pt x="0" y="5442"/>
                    <a:pt x="548" y="6037"/>
                    <a:pt x="1250" y="6121"/>
                  </a:cubicBezTo>
                  <a:lnTo>
                    <a:pt x="1250" y="6418"/>
                  </a:lnTo>
                  <a:cubicBezTo>
                    <a:pt x="1250" y="6692"/>
                    <a:pt x="1465" y="6907"/>
                    <a:pt x="1739" y="6907"/>
                  </a:cubicBezTo>
                  <a:cubicBezTo>
                    <a:pt x="2001" y="6907"/>
                    <a:pt x="2227" y="6692"/>
                    <a:pt x="2227" y="6418"/>
                  </a:cubicBezTo>
                  <a:lnTo>
                    <a:pt x="2227" y="6121"/>
                  </a:lnTo>
                  <a:cubicBezTo>
                    <a:pt x="2953" y="5978"/>
                    <a:pt x="3477" y="5335"/>
                    <a:pt x="3477" y="4573"/>
                  </a:cubicBezTo>
                  <a:cubicBezTo>
                    <a:pt x="3477" y="3692"/>
                    <a:pt x="2763" y="3001"/>
                    <a:pt x="1905" y="3001"/>
                  </a:cubicBezTo>
                  <a:lnTo>
                    <a:pt x="1608" y="3001"/>
                  </a:lnTo>
                  <a:cubicBezTo>
                    <a:pt x="1262" y="3001"/>
                    <a:pt x="989" y="2728"/>
                    <a:pt x="989" y="2382"/>
                  </a:cubicBezTo>
                  <a:cubicBezTo>
                    <a:pt x="989" y="2037"/>
                    <a:pt x="1262" y="1775"/>
                    <a:pt x="1608" y="1775"/>
                  </a:cubicBezTo>
                  <a:lnTo>
                    <a:pt x="2084" y="1775"/>
                  </a:lnTo>
                  <a:cubicBezTo>
                    <a:pt x="2334" y="1775"/>
                    <a:pt x="2536" y="1989"/>
                    <a:pt x="2536" y="2239"/>
                  </a:cubicBezTo>
                  <a:lnTo>
                    <a:pt x="2536" y="2549"/>
                  </a:lnTo>
                  <a:cubicBezTo>
                    <a:pt x="2524" y="2799"/>
                    <a:pt x="2751" y="3013"/>
                    <a:pt x="3013" y="3013"/>
                  </a:cubicBezTo>
                  <a:cubicBezTo>
                    <a:pt x="3286" y="3013"/>
                    <a:pt x="3513" y="2787"/>
                    <a:pt x="3513" y="2525"/>
                  </a:cubicBezTo>
                  <a:lnTo>
                    <a:pt x="3513" y="2204"/>
                  </a:lnTo>
                  <a:cubicBezTo>
                    <a:pt x="3513" y="1477"/>
                    <a:pt x="2953" y="882"/>
                    <a:pt x="2262" y="799"/>
                  </a:cubicBezTo>
                  <a:lnTo>
                    <a:pt x="2262" y="501"/>
                  </a:lnTo>
                  <a:cubicBezTo>
                    <a:pt x="2262" y="227"/>
                    <a:pt x="2036" y="1"/>
                    <a:pt x="1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" name="Google Shape;11685;p57"/>
            <p:cNvSpPr/>
            <p:nvPr/>
          </p:nvSpPr>
          <p:spPr>
            <a:xfrm>
              <a:off x="4226894" y="4523485"/>
              <a:ext cx="52324" cy="51942"/>
            </a:xfrm>
            <a:custGeom>
              <a:avLst/>
              <a:gdLst/>
              <a:ahLst/>
              <a:cxnLst/>
              <a:rect l="l" t="t" r="r" b="b"/>
              <a:pathLst>
                <a:path w="1644" h="1632" extrusionOk="0">
                  <a:moveTo>
                    <a:pt x="822" y="310"/>
                  </a:moveTo>
                  <a:cubicBezTo>
                    <a:pt x="1108" y="310"/>
                    <a:pt x="1322" y="536"/>
                    <a:pt x="1322" y="822"/>
                  </a:cubicBezTo>
                  <a:cubicBezTo>
                    <a:pt x="1322" y="1096"/>
                    <a:pt x="1108" y="1322"/>
                    <a:pt x="822" y="1322"/>
                  </a:cubicBezTo>
                  <a:cubicBezTo>
                    <a:pt x="536" y="1322"/>
                    <a:pt x="310" y="1096"/>
                    <a:pt x="310" y="822"/>
                  </a:cubicBezTo>
                  <a:cubicBezTo>
                    <a:pt x="310" y="536"/>
                    <a:pt x="536" y="310"/>
                    <a:pt x="822" y="310"/>
                  </a:cubicBezTo>
                  <a:close/>
                  <a:moveTo>
                    <a:pt x="822" y="0"/>
                  </a:moveTo>
                  <a:cubicBezTo>
                    <a:pt x="370" y="0"/>
                    <a:pt x="0" y="370"/>
                    <a:pt x="0" y="822"/>
                  </a:cubicBezTo>
                  <a:cubicBezTo>
                    <a:pt x="0" y="1263"/>
                    <a:pt x="370" y="1632"/>
                    <a:pt x="822" y="1632"/>
                  </a:cubicBezTo>
                  <a:cubicBezTo>
                    <a:pt x="1263" y="1632"/>
                    <a:pt x="1644" y="1263"/>
                    <a:pt x="1644" y="822"/>
                  </a:cubicBezTo>
                  <a:cubicBezTo>
                    <a:pt x="1644" y="370"/>
                    <a:pt x="126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" name="Google Shape;11686;p57"/>
            <p:cNvSpPr/>
            <p:nvPr/>
          </p:nvSpPr>
          <p:spPr>
            <a:xfrm>
              <a:off x="3996113" y="4291176"/>
              <a:ext cx="336512" cy="335048"/>
            </a:xfrm>
            <a:custGeom>
              <a:avLst/>
              <a:gdLst/>
              <a:ahLst/>
              <a:cxnLst/>
              <a:rect l="l" t="t" r="r" b="b"/>
              <a:pathLst>
                <a:path w="10573" h="10527" extrusionOk="0">
                  <a:moveTo>
                    <a:pt x="8216" y="5930"/>
                  </a:moveTo>
                  <a:lnTo>
                    <a:pt x="8335" y="6537"/>
                  </a:lnTo>
                  <a:cubicBezTo>
                    <a:pt x="8359" y="6597"/>
                    <a:pt x="8394" y="6645"/>
                    <a:pt x="8442" y="6657"/>
                  </a:cubicBezTo>
                  <a:cubicBezTo>
                    <a:pt x="8502" y="6668"/>
                    <a:pt x="8549" y="6692"/>
                    <a:pt x="8609" y="6716"/>
                  </a:cubicBezTo>
                  <a:cubicBezTo>
                    <a:pt x="8631" y="6729"/>
                    <a:pt x="8653" y="6734"/>
                    <a:pt x="8674" y="6734"/>
                  </a:cubicBezTo>
                  <a:cubicBezTo>
                    <a:pt x="8710" y="6734"/>
                    <a:pt x="8745" y="6719"/>
                    <a:pt x="8775" y="6704"/>
                  </a:cubicBezTo>
                  <a:lnTo>
                    <a:pt x="9252" y="6311"/>
                  </a:lnTo>
                  <a:lnTo>
                    <a:pt x="9561" y="6585"/>
                  </a:lnTo>
                  <a:lnTo>
                    <a:pt x="9264" y="7121"/>
                  </a:lnTo>
                  <a:cubicBezTo>
                    <a:pt x="9228" y="7157"/>
                    <a:pt x="9228" y="7216"/>
                    <a:pt x="9264" y="7276"/>
                  </a:cubicBezTo>
                  <a:cubicBezTo>
                    <a:pt x="9287" y="7323"/>
                    <a:pt x="9323" y="7371"/>
                    <a:pt x="9347" y="7430"/>
                  </a:cubicBezTo>
                  <a:cubicBezTo>
                    <a:pt x="9383" y="7478"/>
                    <a:pt x="9430" y="7514"/>
                    <a:pt x="9490" y="7514"/>
                  </a:cubicBezTo>
                  <a:lnTo>
                    <a:pt x="10109" y="7538"/>
                  </a:lnTo>
                  <a:lnTo>
                    <a:pt x="10180" y="7942"/>
                  </a:lnTo>
                  <a:lnTo>
                    <a:pt x="9645" y="8157"/>
                  </a:lnTo>
                  <a:cubicBezTo>
                    <a:pt x="9585" y="8181"/>
                    <a:pt x="9561" y="8240"/>
                    <a:pt x="9549" y="8276"/>
                  </a:cubicBezTo>
                  <a:cubicBezTo>
                    <a:pt x="9549" y="8335"/>
                    <a:pt x="9526" y="8383"/>
                    <a:pt x="9514" y="8442"/>
                  </a:cubicBezTo>
                  <a:cubicBezTo>
                    <a:pt x="9502" y="8502"/>
                    <a:pt x="9514" y="8562"/>
                    <a:pt x="9561" y="8597"/>
                  </a:cubicBezTo>
                  <a:lnTo>
                    <a:pt x="10014" y="8990"/>
                  </a:lnTo>
                  <a:lnTo>
                    <a:pt x="9811" y="9347"/>
                  </a:lnTo>
                  <a:lnTo>
                    <a:pt x="9228" y="9157"/>
                  </a:lnTo>
                  <a:cubicBezTo>
                    <a:pt x="9213" y="9154"/>
                    <a:pt x="9198" y="9152"/>
                    <a:pt x="9184" y="9152"/>
                  </a:cubicBezTo>
                  <a:cubicBezTo>
                    <a:pt x="9141" y="9152"/>
                    <a:pt x="9103" y="9166"/>
                    <a:pt x="9085" y="9193"/>
                  </a:cubicBezTo>
                  <a:cubicBezTo>
                    <a:pt x="9037" y="9228"/>
                    <a:pt x="8990" y="9264"/>
                    <a:pt x="8954" y="9288"/>
                  </a:cubicBezTo>
                  <a:cubicBezTo>
                    <a:pt x="8906" y="9324"/>
                    <a:pt x="8871" y="9383"/>
                    <a:pt x="8895" y="9443"/>
                  </a:cubicBezTo>
                  <a:lnTo>
                    <a:pt x="8978" y="10050"/>
                  </a:lnTo>
                  <a:lnTo>
                    <a:pt x="8597" y="10181"/>
                  </a:lnTo>
                  <a:lnTo>
                    <a:pt x="8264" y="9669"/>
                  </a:lnTo>
                  <a:cubicBezTo>
                    <a:pt x="8228" y="9621"/>
                    <a:pt x="8192" y="9585"/>
                    <a:pt x="8133" y="9585"/>
                  </a:cubicBezTo>
                  <a:lnTo>
                    <a:pt x="7954" y="9585"/>
                  </a:lnTo>
                  <a:cubicBezTo>
                    <a:pt x="7894" y="9585"/>
                    <a:pt x="7847" y="9621"/>
                    <a:pt x="7811" y="9669"/>
                  </a:cubicBezTo>
                  <a:lnTo>
                    <a:pt x="7490" y="10181"/>
                  </a:lnTo>
                  <a:lnTo>
                    <a:pt x="7097" y="10050"/>
                  </a:lnTo>
                  <a:lnTo>
                    <a:pt x="7192" y="9443"/>
                  </a:lnTo>
                  <a:cubicBezTo>
                    <a:pt x="7204" y="9383"/>
                    <a:pt x="7180" y="9324"/>
                    <a:pt x="7132" y="9288"/>
                  </a:cubicBezTo>
                  <a:cubicBezTo>
                    <a:pt x="7085" y="9264"/>
                    <a:pt x="7037" y="9216"/>
                    <a:pt x="7001" y="9193"/>
                  </a:cubicBezTo>
                  <a:cubicBezTo>
                    <a:pt x="6970" y="9161"/>
                    <a:pt x="6933" y="9145"/>
                    <a:pt x="6897" y="9145"/>
                  </a:cubicBezTo>
                  <a:cubicBezTo>
                    <a:pt x="6880" y="9145"/>
                    <a:pt x="6863" y="9149"/>
                    <a:pt x="6847" y="9157"/>
                  </a:cubicBezTo>
                  <a:lnTo>
                    <a:pt x="6275" y="9347"/>
                  </a:lnTo>
                  <a:lnTo>
                    <a:pt x="6061" y="8990"/>
                  </a:lnTo>
                  <a:lnTo>
                    <a:pt x="6525" y="8597"/>
                  </a:lnTo>
                  <a:cubicBezTo>
                    <a:pt x="6573" y="8550"/>
                    <a:pt x="6585" y="8502"/>
                    <a:pt x="6573" y="8442"/>
                  </a:cubicBezTo>
                  <a:cubicBezTo>
                    <a:pt x="6549" y="8383"/>
                    <a:pt x="6537" y="8335"/>
                    <a:pt x="6537" y="8276"/>
                  </a:cubicBezTo>
                  <a:cubicBezTo>
                    <a:pt x="6537" y="8216"/>
                    <a:pt x="6489" y="8169"/>
                    <a:pt x="6430" y="8157"/>
                  </a:cubicBezTo>
                  <a:lnTo>
                    <a:pt x="5847" y="7942"/>
                  </a:lnTo>
                  <a:lnTo>
                    <a:pt x="5930" y="7538"/>
                  </a:lnTo>
                  <a:lnTo>
                    <a:pt x="6549" y="7514"/>
                  </a:lnTo>
                  <a:cubicBezTo>
                    <a:pt x="6609" y="7514"/>
                    <a:pt x="6656" y="7490"/>
                    <a:pt x="6680" y="7430"/>
                  </a:cubicBezTo>
                  <a:cubicBezTo>
                    <a:pt x="6716" y="7383"/>
                    <a:pt x="6740" y="7323"/>
                    <a:pt x="6775" y="7276"/>
                  </a:cubicBezTo>
                  <a:cubicBezTo>
                    <a:pt x="6811" y="7240"/>
                    <a:pt x="6811" y="7180"/>
                    <a:pt x="6775" y="7121"/>
                  </a:cubicBezTo>
                  <a:lnTo>
                    <a:pt x="6478" y="6585"/>
                  </a:lnTo>
                  <a:lnTo>
                    <a:pt x="6787" y="6311"/>
                  </a:lnTo>
                  <a:lnTo>
                    <a:pt x="7263" y="6704"/>
                  </a:lnTo>
                  <a:cubicBezTo>
                    <a:pt x="7293" y="6719"/>
                    <a:pt x="7327" y="6729"/>
                    <a:pt x="7363" y="6729"/>
                  </a:cubicBezTo>
                  <a:cubicBezTo>
                    <a:pt x="7385" y="6729"/>
                    <a:pt x="7407" y="6725"/>
                    <a:pt x="7430" y="6716"/>
                  </a:cubicBezTo>
                  <a:cubicBezTo>
                    <a:pt x="7478" y="6704"/>
                    <a:pt x="7537" y="6668"/>
                    <a:pt x="7597" y="6657"/>
                  </a:cubicBezTo>
                  <a:cubicBezTo>
                    <a:pt x="7656" y="6645"/>
                    <a:pt x="7680" y="6597"/>
                    <a:pt x="7704" y="6537"/>
                  </a:cubicBezTo>
                  <a:lnTo>
                    <a:pt x="7823" y="5930"/>
                  </a:lnTo>
                  <a:close/>
                  <a:moveTo>
                    <a:pt x="4454" y="1"/>
                  </a:moveTo>
                  <a:cubicBezTo>
                    <a:pt x="3739" y="1"/>
                    <a:pt x="3025" y="180"/>
                    <a:pt x="2382" y="513"/>
                  </a:cubicBezTo>
                  <a:cubicBezTo>
                    <a:pt x="2310" y="561"/>
                    <a:pt x="2287" y="644"/>
                    <a:pt x="2322" y="715"/>
                  </a:cubicBezTo>
                  <a:cubicBezTo>
                    <a:pt x="2354" y="770"/>
                    <a:pt x="2405" y="799"/>
                    <a:pt x="2458" y="799"/>
                  </a:cubicBezTo>
                  <a:cubicBezTo>
                    <a:pt x="2485" y="799"/>
                    <a:pt x="2512" y="791"/>
                    <a:pt x="2537" y="775"/>
                  </a:cubicBezTo>
                  <a:cubicBezTo>
                    <a:pt x="3132" y="465"/>
                    <a:pt x="3787" y="299"/>
                    <a:pt x="4454" y="299"/>
                  </a:cubicBezTo>
                  <a:cubicBezTo>
                    <a:pt x="6728" y="299"/>
                    <a:pt x="8597" y="2168"/>
                    <a:pt x="8597" y="4442"/>
                  </a:cubicBezTo>
                  <a:cubicBezTo>
                    <a:pt x="8597" y="4847"/>
                    <a:pt x="8537" y="5228"/>
                    <a:pt x="8430" y="5621"/>
                  </a:cubicBezTo>
                  <a:lnTo>
                    <a:pt x="7740" y="5621"/>
                  </a:lnTo>
                  <a:cubicBezTo>
                    <a:pt x="7668" y="5621"/>
                    <a:pt x="7609" y="5656"/>
                    <a:pt x="7597" y="5728"/>
                  </a:cubicBezTo>
                  <a:lnTo>
                    <a:pt x="7466" y="6371"/>
                  </a:lnTo>
                  <a:lnTo>
                    <a:pt x="7442" y="6371"/>
                  </a:lnTo>
                  <a:lnTo>
                    <a:pt x="6942" y="5966"/>
                  </a:lnTo>
                  <a:cubicBezTo>
                    <a:pt x="6912" y="5948"/>
                    <a:pt x="6879" y="5939"/>
                    <a:pt x="6847" y="5939"/>
                  </a:cubicBezTo>
                  <a:cubicBezTo>
                    <a:pt x="6814" y="5939"/>
                    <a:pt x="6781" y="5948"/>
                    <a:pt x="6751" y="5966"/>
                  </a:cubicBezTo>
                  <a:lnTo>
                    <a:pt x="6239" y="6407"/>
                  </a:lnTo>
                  <a:cubicBezTo>
                    <a:pt x="6180" y="6442"/>
                    <a:pt x="6168" y="6537"/>
                    <a:pt x="6216" y="6597"/>
                  </a:cubicBezTo>
                  <a:lnTo>
                    <a:pt x="6525" y="7180"/>
                  </a:lnTo>
                  <a:cubicBezTo>
                    <a:pt x="6525" y="7180"/>
                    <a:pt x="6525" y="7192"/>
                    <a:pt x="6513" y="7192"/>
                  </a:cubicBezTo>
                  <a:lnTo>
                    <a:pt x="5858" y="7204"/>
                  </a:lnTo>
                  <a:cubicBezTo>
                    <a:pt x="5775" y="7204"/>
                    <a:pt x="5716" y="7264"/>
                    <a:pt x="5704" y="7335"/>
                  </a:cubicBezTo>
                  <a:lnTo>
                    <a:pt x="5585" y="7990"/>
                  </a:lnTo>
                  <a:cubicBezTo>
                    <a:pt x="5573" y="8073"/>
                    <a:pt x="5620" y="8145"/>
                    <a:pt x="5680" y="8157"/>
                  </a:cubicBezTo>
                  <a:lnTo>
                    <a:pt x="6013" y="8288"/>
                  </a:lnTo>
                  <a:cubicBezTo>
                    <a:pt x="5525" y="8502"/>
                    <a:pt x="5001" y="8585"/>
                    <a:pt x="4454" y="8585"/>
                  </a:cubicBezTo>
                  <a:cubicBezTo>
                    <a:pt x="2179" y="8585"/>
                    <a:pt x="322" y="6728"/>
                    <a:pt x="322" y="4454"/>
                  </a:cubicBezTo>
                  <a:cubicBezTo>
                    <a:pt x="322" y="3168"/>
                    <a:pt x="894" y="2001"/>
                    <a:pt x="1894" y="1203"/>
                  </a:cubicBezTo>
                  <a:cubicBezTo>
                    <a:pt x="1965" y="1144"/>
                    <a:pt x="1965" y="1061"/>
                    <a:pt x="1929" y="989"/>
                  </a:cubicBezTo>
                  <a:cubicBezTo>
                    <a:pt x="1895" y="942"/>
                    <a:pt x="1850" y="921"/>
                    <a:pt x="1804" y="921"/>
                  </a:cubicBezTo>
                  <a:cubicBezTo>
                    <a:pt x="1769" y="921"/>
                    <a:pt x="1734" y="933"/>
                    <a:pt x="1703" y="953"/>
                  </a:cubicBezTo>
                  <a:cubicBezTo>
                    <a:pt x="632" y="1799"/>
                    <a:pt x="1" y="3085"/>
                    <a:pt x="1" y="4454"/>
                  </a:cubicBezTo>
                  <a:cubicBezTo>
                    <a:pt x="1" y="5645"/>
                    <a:pt x="465" y="6764"/>
                    <a:pt x="1298" y="7597"/>
                  </a:cubicBezTo>
                  <a:cubicBezTo>
                    <a:pt x="2132" y="8431"/>
                    <a:pt x="3251" y="8883"/>
                    <a:pt x="4442" y="8883"/>
                  </a:cubicBezTo>
                  <a:cubicBezTo>
                    <a:pt x="5001" y="8883"/>
                    <a:pt x="5537" y="8788"/>
                    <a:pt x="6049" y="8585"/>
                  </a:cubicBezTo>
                  <a:lnTo>
                    <a:pt x="6049" y="8585"/>
                  </a:lnTo>
                  <a:lnTo>
                    <a:pt x="5775" y="8823"/>
                  </a:lnTo>
                  <a:cubicBezTo>
                    <a:pt x="5716" y="8871"/>
                    <a:pt x="5704" y="8966"/>
                    <a:pt x="5751" y="9026"/>
                  </a:cubicBezTo>
                  <a:lnTo>
                    <a:pt x="6073" y="9585"/>
                  </a:lnTo>
                  <a:cubicBezTo>
                    <a:pt x="6101" y="9632"/>
                    <a:pt x="6158" y="9664"/>
                    <a:pt x="6211" y="9664"/>
                  </a:cubicBezTo>
                  <a:cubicBezTo>
                    <a:pt x="6225" y="9664"/>
                    <a:pt x="6239" y="9662"/>
                    <a:pt x="6251" y="9657"/>
                  </a:cubicBezTo>
                  <a:lnTo>
                    <a:pt x="6882" y="9455"/>
                  </a:lnTo>
                  <a:cubicBezTo>
                    <a:pt x="6882" y="9455"/>
                    <a:pt x="6894" y="9455"/>
                    <a:pt x="6894" y="9466"/>
                  </a:cubicBezTo>
                  <a:lnTo>
                    <a:pt x="6787" y="10121"/>
                  </a:lnTo>
                  <a:cubicBezTo>
                    <a:pt x="6775" y="10193"/>
                    <a:pt x="6823" y="10276"/>
                    <a:pt x="6894" y="10288"/>
                  </a:cubicBezTo>
                  <a:lnTo>
                    <a:pt x="7525" y="10514"/>
                  </a:lnTo>
                  <a:cubicBezTo>
                    <a:pt x="7537" y="10514"/>
                    <a:pt x="7549" y="10526"/>
                    <a:pt x="7585" y="10526"/>
                  </a:cubicBezTo>
                  <a:cubicBezTo>
                    <a:pt x="7644" y="10526"/>
                    <a:pt x="7680" y="10490"/>
                    <a:pt x="7716" y="10455"/>
                  </a:cubicBezTo>
                  <a:lnTo>
                    <a:pt x="8061" y="9883"/>
                  </a:lnTo>
                  <a:lnTo>
                    <a:pt x="8073" y="9883"/>
                  </a:lnTo>
                  <a:lnTo>
                    <a:pt x="8418" y="10455"/>
                  </a:lnTo>
                  <a:cubicBezTo>
                    <a:pt x="8445" y="10499"/>
                    <a:pt x="8497" y="10523"/>
                    <a:pt x="8547" y="10523"/>
                  </a:cubicBezTo>
                  <a:cubicBezTo>
                    <a:pt x="8565" y="10523"/>
                    <a:pt x="8582" y="10520"/>
                    <a:pt x="8597" y="10514"/>
                  </a:cubicBezTo>
                  <a:lnTo>
                    <a:pt x="9216" y="10288"/>
                  </a:lnTo>
                  <a:cubicBezTo>
                    <a:pt x="9287" y="10252"/>
                    <a:pt x="9323" y="10193"/>
                    <a:pt x="9323" y="10121"/>
                  </a:cubicBezTo>
                  <a:lnTo>
                    <a:pt x="9216" y="9466"/>
                  </a:lnTo>
                  <a:cubicBezTo>
                    <a:pt x="9216" y="9466"/>
                    <a:pt x="9228" y="9466"/>
                    <a:pt x="9228" y="9455"/>
                  </a:cubicBezTo>
                  <a:lnTo>
                    <a:pt x="9859" y="9657"/>
                  </a:lnTo>
                  <a:cubicBezTo>
                    <a:pt x="9878" y="9666"/>
                    <a:pt x="9897" y="9671"/>
                    <a:pt x="9916" y="9671"/>
                  </a:cubicBezTo>
                  <a:cubicBezTo>
                    <a:pt x="9966" y="9671"/>
                    <a:pt x="10011" y="9638"/>
                    <a:pt x="10038" y="9585"/>
                  </a:cubicBezTo>
                  <a:lnTo>
                    <a:pt x="10359" y="9026"/>
                  </a:lnTo>
                  <a:cubicBezTo>
                    <a:pt x="10395" y="8966"/>
                    <a:pt x="10395" y="8871"/>
                    <a:pt x="10335" y="8823"/>
                  </a:cubicBezTo>
                  <a:lnTo>
                    <a:pt x="9847" y="8395"/>
                  </a:lnTo>
                  <a:lnTo>
                    <a:pt x="9847" y="8383"/>
                  </a:lnTo>
                  <a:lnTo>
                    <a:pt x="10454" y="8145"/>
                  </a:lnTo>
                  <a:cubicBezTo>
                    <a:pt x="10460" y="8146"/>
                    <a:pt x="10465" y="8146"/>
                    <a:pt x="10470" y="8146"/>
                  </a:cubicBezTo>
                  <a:cubicBezTo>
                    <a:pt x="10532" y="8146"/>
                    <a:pt x="10572" y="8080"/>
                    <a:pt x="10561" y="8014"/>
                  </a:cubicBezTo>
                  <a:lnTo>
                    <a:pt x="10442" y="7359"/>
                  </a:lnTo>
                  <a:cubicBezTo>
                    <a:pt x="10419" y="7288"/>
                    <a:pt x="10359" y="7240"/>
                    <a:pt x="10288" y="7228"/>
                  </a:cubicBezTo>
                  <a:lnTo>
                    <a:pt x="9633" y="7204"/>
                  </a:lnTo>
                  <a:cubicBezTo>
                    <a:pt x="9633" y="7204"/>
                    <a:pt x="9633" y="7192"/>
                    <a:pt x="9621" y="7192"/>
                  </a:cubicBezTo>
                  <a:lnTo>
                    <a:pt x="9930" y="6609"/>
                  </a:lnTo>
                  <a:cubicBezTo>
                    <a:pt x="9966" y="6549"/>
                    <a:pt x="9942" y="6466"/>
                    <a:pt x="9907" y="6418"/>
                  </a:cubicBezTo>
                  <a:lnTo>
                    <a:pt x="9395" y="5990"/>
                  </a:lnTo>
                  <a:cubicBezTo>
                    <a:pt x="9365" y="5966"/>
                    <a:pt x="9332" y="5954"/>
                    <a:pt x="9299" y="5954"/>
                  </a:cubicBezTo>
                  <a:cubicBezTo>
                    <a:pt x="9267" y="5954"/>
                    <a:pt x="9234" y="5966"/>
                    <a:pt x="9204" y="5990"/>
                  </a:cubicBezTo>
                  <a:lnTo>
                    <a:pt x="8692" y="6395"/>
                  </a:lnTo>
                  <a:lnTo>
                    <a:pt x="8680" y="6395"/>
                  </a:lnTo>
                  <a:lnTo>
                    <a:pt x="8609" y="6049"/>
                  </a:lnTo>
                  <a:lnTo>
                    <a:pt x="8609" y="6037"/>
                  </a:lnTo>
                  <a:cubicBezTo>
                    <a:pt x="8799" y="5525"/>
                    <a:pt x="8895" y="5002"/>
                    <a:pt x="8895" y="4454"/>
                  </a:cubicBezTo>
                  <a:cubicBezTo>
                    <a:pt x="8895" y="3263"/>
                    <a:pt x="8430" y="2144"/>
                    <a:pt x="7597" y="1311"/>
                  </a:cubicBezTo>
                  <a:cubicBezTo>
                    <a:pt x="6763" y="477"/>
                    <a:pt x="5644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9" name="Google Shape;11819;p57"/>
          <p:cNvGrpSpPr/>
          <p:nvPr/>
        </p:nvGrpSpPr>
        <p:grpSpPr>
          <a:xfrm>
            <a:off x="4959303" y="1913667"/>
            <a:ext cx="404330" cy="406482"/>
            <a:chOff x="3095745" y="3805393"/>
            <a:chExt cx="352840" cy="354717"/>
          </a:xfrm>
          <a:solidFill>
            <a:schemeClr val="accent3"/>
          </a:solidFill>
        </p:grpSpPr>
        <p:sp>
          <p:nvSpPr>
            <p:cNvPr id="100" name="Google Shape;11820;p57"/>
            <p:cNvSpPr/>
            <p:nvPr/>
          </p:nvSpPr>
          <p:spPr>
            <a:xfrm>
              <a:off x="3095745" y="3805393"/>
              <a:ext cx="272093" cy="271711"/>
            </a:xfrm>
            <a:custGeom>
              <a:avLst/>
              <a:gdLst/>
              <a:ahLst/>
              <a:cxnLst/>
              <a:rect l="l" t="t" r="r" b="b"/>
              <a:pathLst>
                <a:path w="8549" h="8537" extrusionOk="0">
                  <a:moveTo>
                    <a:pt x="4025" y="0"/>
                  </a:moveTo>
                  <a:cubicBezTo>
                    <a:pt x="3763" y="0"/>
                    <a:pt x="3525" y="179"/>
                    <a:pt x="3489" y="441"/>
                  </a:cubicBezTo>
                  <a:lnTo>
                    <a:pt x="3322" y="1262"/>
                  </a:lnTo>
                  <a:cubicBezTo>
                    <a:pt x="3155" y="1322"/>
                    <a:pt x="2977" y="1381"/>
                    <a:pt x="2834" y="1465"/>
                  </a:cubicBezTo>
                  <a:lnTo>
                    <a:pt x="2132" y="1012"/>
                  </a:lnTo>
                  <a:cubicBezTo>
                    <a:pt x="2036" y="947"/>
                    <a:pt x="1929" y="915"/>
                    <a:pt x="1825" y="915"/>
                  </a:cubicBezTo>
                  <a:cubicBezTo>
                    <a:pt x="1683" y="915"/>
                    <a:pt x="1544" y="974"/>
                    <a:pt x="1441" y="1084"/>
                  </a:cubicBezTo>
                  <a:lnTo>
                    <a:pt x="1084" y="1441"/>
                  </a:lnTo>
                  <a:cubicBezTo>
                    <a:pt x="905" y="1619"/>
                    <a:pt x="881" y="1917"/>
                    <a:pt x="1012" y="2119"/>
                  </a:cubicBezTo>
                  <a:lnTo>
                    <a:pt x="1477" y="2822"/>
                  </a:lnTo>
                  <a:cubicBezTo>
                    <a:pt x="1381" y="2989"/>
                    <a:pt x="1322" y="3155"/>
                    <a:pt x="1262" y="3310"/>
                  </a:cubicBezTo>
                  <a:lnTo>
                    <a:pt x="453" y="3477"/>
                  </a:lnTo>
                  <a:cubicBezTo>
                    <a:pt x="191" y="3524"/>
                    <a:pt x="0" y="3763"/>
                    <a:pt x="0" y="4013"/>
                  </a:cubicBezTo>
                  <a:lnTo>
                    <a:pt x="0" y="4525"/>
                  </a:lnTo>
                  <a:cubicBezTo>
                    <a:pt x="0" y="4775"/>
                    <a:pt x="179" y="5013"/>
                    <a:pt x="453" y="5060"/>
                  </a:cubicBezTo>
                  <a:lnTo>
                    <a:pt x="1262" y="5215"/>
                  </a:lnTo>
                  <a:cubicBezTo>
                    <a:pt x="1322" y="5382"/>
                    <a:pt x="1381" y="5560"/>
                    <a:pt x="1477" y="5715"/>
                  </a:cubicBezTo>
                  <a:lnTo>
                    <a:pt x="1012" y="6406"/>
                  </a:lnTo>
                  <a:cubicBezTo>
                    <a:pt x="869" y="6632"/>
                    <a:pt x="893" y="6918"/>
                    <a:pt x="1084" y="7096"/>
                  </a:cubicBezTo>
                  <a:lnTo>
                    <a:pt x="1441" y="7453"/>
                  </a:lnTo>
                  <a:cubicBezTo>
                    <a:pt x="1544" y="7557"/>
                    <a:pt x="1687" y="7608"/>
                    <a:pt x="1830" y="7608"/>
                  </a:cubicBezTo>
                  <a:cubicBezTo>
                    <a:pt x="1935" y="7608"/>
                    <a:pt x="2041" y="7580"/>
                    <a:pt x="2132" y="7525"/>
                  </a:cubicBezTo>
                  <a:lnTo>
                    <a:pt x="2834" y="7061"/>
                  </a:lnTo>
                  <a:cubicBezTo>
                    <a:pt x="2989" y="7156"/>
                    <a:pt x="3155" y="7215"/>
                    <a:pt x="3322" y="7275"/>
                  </a:cubicBezTo>
                  <a:lnTo>
                    <a:pt x="3489" y="8096"/>
                  </a:lnTo>
                  <a:cubicBezTo>
                    <a:pt x="3525" y="8346"/>
                    <a:pt x="3763" y="8537"/>
                    <a:pt x="4025" y="8537"/>
                  </a:cubicBezTo>
                  <a:lnTo>
                    <a:pt x="4525" y="8537"/>
                  </a:lnTo>
                  <a:cubicBezTo>
                    <a:pt x="4775" y="8537"/>
                    <a:pt x="5013" y="8358"/>
                    <a:pt x="5060" y="8096"/>
                  </a:cubicBezTo>
                  <a:lnTo>
                    <a:pt x="5227" y="7275"/>
                  </a:lnTo>
                  <a:cubicBezTo>
                    <a:pt x="5358" y="7227"/>
                    <a:pt x="5489" y="7180"/>
                    <a:pt x="5632" y="7120"/>
                  </a:cubicBezTo>
                  <a:cubicBezTo>
                    <a:pt x="5692" y="7084"/>
                    <a:pt x="5727" y="6977"/>
                    <a:pt x="5692" y="6894"/>
                  </a:cubicBezTo>
                  <a:cubicBezTo>
                    <a:pt x="5655" y="6821"/>
                    <a:pt x="5584" y="6790"/>
                    <a:pt x="5515" y="6790"/>
                  </a:cubicBezTo>
                  <a:cubicBezTo>
                    <a:pt x="5494" y="6790"/>
                    <a:pt x="5473" y="6793"/>
                    <a:pt x="5453" y="6799"/>
                  </a:cubicBezTo>
                  <a:cubicBezTo>
                    <a:pt x="5299" y="6870"/>
                    <a:pt x="5156" y="6918"/>
                    <a:pt x="5001" y="6965"/>
                  </a:cubicBezTo>
                  <a:cubicBezTo>
                    <a:pt x="4941" y="6977"/>
                    <a:pt x="4882" y="7037"/>
                    <a:pt x="4882" y="7096"/>
                  </a:cubicBezTo>
                  <a:lnTo>
                    <a:pt x="4703" y="8025"/>
                  </a:lnTo>
                  <a:cubicBezTo>
                    <a:pt x="4691" y="8108"/>
                    <a:pt x="4596" y="8180"/>
                    <a:pt x="4513" y="8180"/>
                  </a:cubicBezTo>
                  <a:lnTo>
                    <a:pt x="4001" y="8180"/>
                  </a:lnTo>
                  <a:cubicBezTo>
                    <a:pt x="3917" y="8180"/>
                    <a:pt x="3822" y="8120"/>
                    <a:pt x="3810" y="8025"/>
                  </a:cubicBezTo>
                  <a:lnTo>
                    <a:pt x="3632" y="7096"/>
                  </a:lnTo>
                  <a:cubicBezTo>
                    <a:pt x="3620" y="7037"/>
                    <a:pt x="3572" y="6977"/>
                    <a:pt x="3513" y="6965"/>
                  </a:cubicBezTo>
                  <a:cubicBezTo>
                    <a:pt x="3310" y="6906"/>
                    <a:pt x="3096" y="6811"/>
                    <a:pt x="2905" y="6703"/>
                  </a:cubicBezTo>
                  <a:cubicBezTo>
                    <a:pt x="2876" y="6691"/>
                    <a:pt x="2843" y="6686"/>
                    <a:pt x="2812" y="6686"/>
                  </a:cubicBezTo>
                  <a:cubicBezTo>
                    <a:pt x="2780" y="6686"/>
                    <a:pt x="2751" y="6691"/>
                    <a:pt x="2727" y="6703"/>
                  </a:cubicBezTo>
                  <a:lnTo>
                    <a:pt x="1941" y="7227"/>
                  </a:lnTo>
                  <a:cubicBezTo>
                    <a:pt x="1904" y="7249"/>
                    <a:pt x="1864" y="7260"/>
                    <a:pt x="1824" y="7260"/>
                  </a:cubicBezTo>
                  <a:cubicBezTo>
                    <a:pt x="1774" y="7260"/>
                    <a:pt x="1725" y="7243"/>
                    <a:pt x="1679" y="7203"/>
                  </a:cubicBezTo>
                  <a:lnTo>
                    <a:pt x="1322" y="6846"/>
                  </a:lnTo>
                  <a:cubicBezTo>
                    <a:pt x="1262" y="6787"/>
                    <a:pt x="1250" y="6680"/>
                    <a:pt x="1298" y="6584"/>
                  </a:cubicBezTo>
                  <a:lnTo>
                    <a:pt x="1822" y="5799"/>
                  </a:lnTo>
                  <a:cubicBezTo>
                    <a:pt x="1846" y="5739"/>
                    <a:pt x="1858" y="5679"/>
                    <a:pt x="1822" y="5620"/>
                  </a:cubicBezTo>
                  <a:cubicBezTo>
                    <a:pt x="1715" y="5429"/>
                    <a:pt x="1620" y="5215"/>
                    <a:pt x="1560" y="5013"/>
                  </a:cubicBezTo>
                  <a:cubicBezTo>
                    <a:pt x="1548" y="4953"/>
                    <a:pt x="1489" y="4894"/>
                    <a:pt x="1429" y="4894"/>
                  </a:cubicBezTo>
                  <a:lnTo>
                    <a:pt x="512" y="4715"/>
                  </a:lnTo>
                  <a:cubicBezTo>
                    <a:pt x="417" y="4703"/>
                    <a:pt x="346" y="4608"/>
                    <a:pt x="346" y="4525"/>
                  </a:cubicBezTo>
                  <a:lnTo>
                    <a:pt x="346" y="4013"/>
                  </a:lnTo>
                  <a:cubicBezTo>
                    <a:pt x="346" y="3929"/>
                    <a:pt x="405" y="3834"/>
                    <a:pt x="512" y="3822"/>
                  </a:cubicBezTo>
                  <a:lnTo>
                    <a:pt x="1429" y="3643"/>
                  </a:lnTo>
                  <a:cubicBezTo>
                    <a:pt x="1489" y="3632"/>
                    <a:pt x="1548" y="3584"/>
                    <a:pt x="1560" y="3524"/>
                  </a:cubicBezTo>
                  <a:cubicBezTo>
                    <a:pt x="1620" y="3322"/>
                    <a:pt x="1715" y="3108"/>
                    <a:pt x="1822" y="2917"/>
                  </a:cubicBezTo>
                  <a:cubicBezTo>
                    <a:pt x="1846" y="2858"/>
                    <a:pt x="1846" y="2786"/>
                    <a:pt x="1822" y="2739"/>
                  </a:cubicBezTo>
                  <a:lnTo>
                    <a:pt x="1298" y="1941"/>
                  </a:lnTo>
                  <a:cubicBezTo>
                    <a:pt x="1250" y="1869"/>
                    <a:pt x="1250" y="1762"/>
                    <a:pt x="1322" y="1691"/>
                  </a:cubicBezTo>
                  <a:lnTo>
                    <a:pt x="1679" y="1334"/>
                  </a:lnTo>
                  <a:cubicBezTo>
                    <a:pt x="1714" y="1299"/>
                    <a:pt x="1765" y="1280"/>
                    <a:pt x="1820" y="1280"/>
                  </a:cubicBezTo>
                  <a:cubicBezTo>
                    <a:pt x="1859" y="1280"/>
                    <a:pt x="1901" y="1290"/>
                    <a:pt x="1941" y="1310"/>
                  </a:cubicBezTo>
                  <a:lnTo>
                    <a:pt x="2727" y="1822"/>
                  </a:lnTo>
                  <a:cubicBezTo>
                    <a:pt x="2759" y="1841"/>
                    <a:pt x="2791" y="1853"/>
                    <a:pt x="2822" y="1853"/>
                  </a:cubicBezTo>
                  <a:cubicBezTo>
                    <a:pt x="2850" y="1853"/>
                    <a:pt x="2878" y="1844"/>
                    <a:pt x="2905" y="1822"/>
                  </a:cubicBezTo>
                  <a:cubicBezTo>
                    <a:pt x="3096" y="1727"/>
                    <a:pt x="3310" y="1631"/>
                    <a:pt x="3513" y="1572"/>
                  </a:cubicBezTo>
                  <a:cubicBezTo>
                    <a:pt x="3572" y="1560"/>
                    <a:pt x="3632" y="1500"/>
                    <a:pt x="3632" y="1441"/>
                  </a:cubicBezTo>
                  <a:lnTo>
                    <a:pt x="3810" y="512"/>
                  </a:lnTo>
                  <a:cubicBezTo>
                    <a:pt x="3822" y="429"/>
                    <a:pt x="3917" y="357"/>
                    <a:pt x="4001" y="357"/>
                  </a:cubicBezTo>
                  <a:lnTo>
                    <a:pt x="4513" y="357"/>
                  </a:lnTo>
                  <a:cubicBezTo>
                    <a:pt x="4596" y="357"/>
                    <a:pt x="4691" y="417"/>
                    <a:pt x="4703" y="512"/>
                  </a:cubicBezTo>
                  <a:lnTo>
                    <a:pt x="4882" y="1441"/>
                  </a:lnTo>
                  <a:cubicBezTo>
                    <a:pt x="4894" y="1500"/>
                    <a:pt x="4941" y="1560"/>
                    <a:pt x="5001" y="1572"/>
                  </a:cubicBezTo>
                  <a:cubicBezTo>
                    <a:pt x="5215" y="1631"/>
                    <a:pt x="5418" y="1727"/>
                    <a:pt x="5608" y="1822"/>
                  </a:cubicBezTo>
                  <a:cubicBezTo>
                    <a:pt x="5638" y="1840"/>
                    <a:pt x="5674" y="1849"/>
                    <a:pt x="5706" y="1849"/>
                  </a:cubicBezTo>
                  <a:cubicBezTo>
                    <a:pt x="5739" y="1849"/>
                    <a:pt x="5769" y="1840"/>
                    <a:pt x="5787" y="1822"/>
                  </a:cubicBezTo>
                  <a:lnTo>
                    <a:pt x="6584" y="1310"/>
                  </a:lnTo>
                  <a:cubicBezTo>
                    <a:pt x="6617" y="1288"/>
                    <a:pt x="6656" y="1277"/>
                    <a:pt x="6696" y="1277"/>
                  </a:cubicBezTo>
                  <a:cubicBezTo>
                    <a:pt x="6745" y="1277"/>
                    <a:pt x="6795" y="1294"/>
                    <a:pt x="6835" y="1334"/>
                  </a:cubicBezTo>
                  <a:lnTo>
                    <a:pt x="7192" y="1691"/>
                  </a:lnTo>
                  <a:cubicBezTo>
                    <a:pt x="7251" y="1750"/>
                    <a:pt x="7263" y="1858"/>
                    <a:pt x="7216" y="1941"/>
                  </a:cubicBezTo>
                  <a:lnTo>
                    <a:pt x="6704" y="2739"/>
                  </a:lnTo>
                  <a:cubicBezTo>
                    <a:pt x="6668" y="2798"/>
                    <a:pt x="6656" y="2858"/>
                    <a:pt x="6704" y="2917"/>
                  </a:cubicBezTo>
                  <a:cubicBezTo>
                    <a:pt x="6799" y="3108"/>
                    <a:pt x="6894" y="3322"/>
                    <a:pt x="6954" y="3524"/>
                  </a:cubicBezTo>
                  <a:cubicBezTo>
                    <a:pt x="6965" y="3584"/>
                    <a:pt x="7025" y="3643"/>
                    <a:pt x="7085" y="3643"/>
                  </a:cubicBezTo>
                  <a:lnTo>
                    <a:pt x="8013" y="3822"/>
                  </a:lnTo>
                  <a:cubicBezTo>
                    <a:pt x="8097" y="3834"/>
                    <a:pt x="8168" y="3929"/>
                    <a:pt x="8168" y="4013"/>
                  </a:cubicBezTo>
                  <a:lnTo>
                    <a:pt x="8168" y="4525"/>
                  </a:lnTo>
                  <a:cubicBezTo>
                    <a:pt x="8168" y="4608"/>
                    <a:pt x="8108" y="4703"/>
                    <a:pt x="8013" y="4715"/>
                  </a:cubicBezTo>
                  <a:lnTo>
                    <a:pt x="7085" y="4894"/>
                  </a:lnTo>
                  <a:cubicBezTo>
                    <a:pt x="7025" y="4906"/>
                    <a:pt x="6965" y="4953"/>
                    <a:pt x="6954" y="5013"/>
                  </a:cubicBezTo>
                  <a:cubicBezTo>
                    <a:pt x="6906" y="5156"/>
                    <a:pt x="6846" y="5322"/>
                    <a:pt x="6787" y="5477"/>
                  </a:cubicBezTo>
                  <a:cubicBezTo>
                    <a:pt x="6739" y="5560"/>
                    <a:pt x="6787" y="5668"/>
                    <a:pt x="6882" y="5715"/>
                  </a:cubicBezTo>
                  <a:cubicBezTo>
                    <a:pt x="6903" y="5724"/>
                    <a:pt x="6926" y="5729"/>
                    <a:pt x="6949" y="5729"/>
                  </a:cubicBezTo>
                  <a:cubicBezTo>
                    <a:pt x="7016" y="5729"/>
                    <a:pt x="7085" y="5691"/>
                    <a:pt x="7120" y="5620"/>
                  </a:cubicBezTo>
                  <a:cubicBezTo>
                    <a:pt x="7180" y="5489"/>
                    <a:pt x="7239" y="5358"/>
                    <a:pt x="7275" y="5215"/>
                  </a:cubicBezTo>
                  <a:lnTo>
                    <a:pt x="8097" y="5060"/>
                  </a:lnTo>
                  <a:cubicBezTo>
                    <a:pt x="8347" y="5013"/>
                    <a:pt x="8549" y="4775"/>
                    <a:pt x="8549" y="4525"/>
                  </a:cubicBezTo>
                  <a:lnTo>
                    <a:pt x="8549" y="4013"/>
                  </a:lnTo>
                  <a:cubicBezTo>
                    <a:pt x="8549" y="3763"/>
                    <a:pt x="8370" y="3524"/>
                    <a:pt x="8097" y="3477"/>
                  </a:cubicBezTo>
                  <a:lnTo>
                    <a:pt x="7275" y="3310"/>
                  </a:lnTo>
                  <a:cubicBezTo>
                    <a:pt x="7216" y="3155"/>
                    <a:pt x="7156" y="2977"/>
                    <a:pt x="7073" y="2822"/>
                  </a:cubicBezTo>
                  <a:lnTo>
                    <a:pt x="7537" y="2119"/>
                  </a:lnTo>
                  <a:cubicBezTo>
                    <a:pt x="7680" y="1905"/>
                    <a:pt x="7656" y="1619"/>
                    <a:pt x="7454" y="1441"/>
                  </a:cubicBezTo>
                  <a:lnTo>
                    <a:pt x="7096" y="1084"/>
                  </a:lnTo>
                  <a:cubicBezTo>
                    <a:pt x="6992" y="980"/>
                    <a:pt x="6848" y="924"/>
                    <a:pt x="6705" y="924"/>
                  </a:cubicBezTo>
                  <a:cubicBezTo>
                    <a:pt x="6603" y="924"/>
                    <a:pt x="6502" y="953"/>
                    <a:pt x="6418" y="1012"/>
                  </a:cubicBezTo>
                  <a:lnTo>
                    <a:pt x="5715" y="1465"/>
                  </a:lnTo>
                  <a:cubicBezTo>
                    <a:pt x="5549" y="1381"/>
                    <a:pt x="5394" y="1322"/>
                    <a:pt x="5227" y="1262"/>
                  </a:cubicBezTo>
                  <a:lnTo>
                    <a:pt x="5060" y="441"/>
                  </a:lnTo>
                  <a:cubicBezTo>
                    <a:pt x="5013" y="191"/>
                    <a:pt x="4775" y="0"/>
                    <a:pt x="4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" name="Google Shape;11821;p57"/>
            <p:cNvSpPr/>
            <p:nvPr/>
          </p:nvSpPr>
          <p:spPr>
            <a:xfrm>
              <a:off x="3184798" y="3878883"/>
              <a:ext cx="109550" cy="94018"/>
            </a:xfrm>
            <a:custGeom>
              <a:avLst/>
              <a:gdLst/>
              <a:ahLst/>
              <a:cxnLst/>
              <a:rect l="l" t="t" r="r" b="b"/>
              <a:pathLst>
                <a:path w="3442" h="2954" extrusionOk="0">
                  <a:moveTo>
                    <a:pt x="1465" y="1"/>
                  </a:moveTo>
                  <a:cubicBezTo>
                    <a:pt x="941" y="1"/>
                    <a:pt x="453" y="191"/>
                    <a:pt x="72" y="561"/>
                  </a:cubicBezTo>
                  <a:cubicBezTo>
                    <a:pt x="0" y="632"/>
                    <a:pt x="0" y="739"/>
                    <a:pt x="72" y="811"/>
                  </a:cubicBezTo>
                  <a:cubicBezTo>
                    <a:pt x="113" y="852"/>
                    <a:pt x="158" y="873"/>
                    <a:pt x="203" y="873"/>
                  </a:cubicBezTo>
                  <a:cubicBezTo>
                    <a:pt x="247" y="873"/>
                    <a:pt x="292" y="852"/>
                    <a:pt x="334" y="811"/>
                  </a:cubicBezTo>
                  <a:cubicBezTo>
                    <a:pt x="631" y="513"/>
                    <a:pt x="1024" y="358"/>
                    <a:pt x="1465" y="358"/>
                  </a:cubicBezTo>
                  <a:cubicBezTo>
                    <a:pt x="2358" y="358"/>
                    <a:pt x="3084" y="1084"/>
                    <a:pt x="3084" y="1977"/>
                  </a:cubicBezTo>
                  <a:cubicBezTo>
                    <a:pt x="3084" y="2227"/>
                    <a:pt x="3024" y="2477"/>
                    <a:pt x="2905" y="2716"/>
                  </a:cubicBezTo>
                  <a:cubicBezTo>
                    <a:pt x="2846" y="2799"/>
                    <a:pt x="2894" y="2894"/>
                    <a:pt x="2977" y="2942"/>
                  </a:cubicBezTo>
                  <a:cubicBezTo>
                    <a:pt x="3013" y="2954"/>
                    <a:pt x="3036" y="2954"/>
                    <a:pt x="3048" y="2954"/>
                  </a:cubicBezTo>
                  <a:cubicBezTo>
                    <a:pt x="3108" y="2954"/>
                    <a:pt x="3167" y="2930"/>
                    <a:pt x="3215" y="2870"/>
                  </a:cubicBezTo>
                  <a:cubicBezTo>
                    <a:pt x="3370" y="2585"/>
                    <a:pt x="3441" y="2287"/>
                    <a:pt x="3441" y="1977"/>
                  </a:cubicBezTo>
                  <a:cubicBezTo>
                    <a:pt x="3441" y="894"/>
                    <a:pt x="2560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" name="Google Shape;11822;p57"/>
            <p:cNvSpPr/>
            <p:nvPr/>
          </p:nvSpPr>
          <p:spPr>
            <a:xfrm>
              <a:off x="3168120" y="3917331"/>
              <a:ext cx="102707" cy="87016"/>
            </a:xfrm>
            <a:custGeom>
              <a:avLst/>
              <a:gdLst/>
              <a:ahLst/>
              <a:cxnLst/>
              <a:rect l="l" t="t" r="r" b="b"/>
              <a:pathLst>
                <a:path w="3227" h="2734" extrusionOk="0">
                  <a:moveTo>
                    <a:pt x="277" y="0"/>
                  </a:moveTo>
                  <a:cubicBezTo>
                    <a:pt x="203" y="0"/>
                    <a:pt x="136" y="38"/>
                    <a:pt x="108" y="115"/>
                  </a:cubicBezTo>
                  <a:cubicBezTo>
                    <a:pt x="36" y="317"/>
                    <a:pt x="0" y="531"/>
                    <a:pt x="0" y="758"/>
                  </a:cubicBezTo>
                  <a:cubicBezTo>
                    <a:pt x="0" y="1841"/>
                    <a:pt x="881" y="2734"/>
                    <a:pt x="1977" y="2734"/>
                  </a:cubicBezTo>
                  <a:cubicBezTo>
                    <a:pt x="2394" y="2734"/>
                    <a:pt x="2798" y="2603"/>
                    <a:pt x="3144" y="2365"/>
                  </a:cubicBezTo>
                  <a:cubicBezTo>
                    <a:pt x="3215" y="2305"/>
                    <a:pt x="3227" y="2198"/>
                    <a:pt x="3191" y="2127"/>
                  </a:cubicBezTo>
                  <a:cubicBezTo>
                    <a:pt x="3162" y="2075"/>
                    <a:pt x="3106" y="2051"/>
                    <a:pt x="3050" y="2051"/>
                  </a:cubicBezTo>
                  <a:cubicBezTo>
                    <a:pt x="3015" y="2051"/>
                    <a:pt x="2981" y="2061"/>
                    <a:pt x="2953" y="2079"/>
                  </a:cubicBezTo>
                  <a:cubicBezTo>
                    <a:pt x="2667" y="2282"/>
                    <a:pt x="2334" y="2389"/>
                    <a:pt x="2001" y="2389"/>
                  </a:cubicBezTo>
                  <a:cubicBezTo>
                    <a:pt x="1108" y="2389"/>
                    <a:pt x="370" y="1662"/>
                    <a:pt x="370" y="769"/>
                  </a:cubicBezTo>
                  <a:cubicBezTo>
                    <a:pt x="370" y="591"/>
                    <a:pt x="405" y="412"/>
                    <a:pt x="465" y="246"/>
                  </a:cubicBezTo>
                  <a:cubicBezTo>
                    <a:pt x="465" y="138"/>
                    <a:pt x="417" y="43"/>
                    <a:pt x="334" y="7"/>
                  </a:cubicBezTo>
                  <a:cubicBezTo>
                    <a:pt x="315" y="3"/>
                    <a:pt x="296" y="0"/>
                    <a:pt x="2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" name="Google Shape;11823;p57"/>
            <p:cNvSpPr/>
            <p:nvPr/>
          </p:nvSpPr>
          <p:spPr>
            <a:xfrm>
              <a:off x="3264749" y="3976275"/>
              <a:ext cx="183836" cy="183836"/>
            </a:xfrm>
            <a:custGeom>
              <a:avLst/>
              <a:gdLst/>
              <a:ahLst/>
              <a:cxnLst/>
              <a:rect l="l" t="t" r="r" b="b"/>
              <a:pathLst>
                <a:path w="5776" h="5776" extrusionOk="0">
                  <a:moveTo>
                    <a:pt x="2739" y="1"/>
                  </a:moveTo>
                  <a:cubicBezTo>
                    <a:pt x="2548" y="1"/>
                    <a:pt x="2370" y="156"/>
                    <a:pt x="2322" y="346"/>
                  </a:cubicBezTo>
                  <a:lnTo>
                    <a:pt x="2215" y="846"/>
                  </a:lnTo>
                  <a:cubicBezTo>
                    <a:pt x="2132" y="882"/>
                    <a:pt x="2036" y="930"/>
                    <a:pt x="1953" y="953"/>
                  </a:cubicBezTo>
                  <a:lnTo>
                    <a:pt x="1525" y="668"/>
                  </a:lnTo>
                  <a:cubicBezTo>
                    <a:pt x="1454" y="627"/>
                    <a:pt x="1372" y="606"/>
                    <a:pt x="1291" y="606"/>
                  </a:cubicBezTo>
                  <a:cubicBezTo>
                    <a:pt x="1181" y="606"/>
                    <a:pt x="1071" y="645"/>
                    <a:pt x="989" y="727"/>
                  </a:cubicBezTo>
                  <a:lnTo>
                    <a:pt x="751" y="965"/>
                  </a:lnTo>
                  <a:cubicBezTo>
                    <a:pt x="620" y="1108"/>
                    <a:pt x="584" y="1322"/>
                    <a:pt x="691" y="1501"/>
                  </a:cubicBezTo>
                  <a:lnTo>
                    <a:pt x="977" y="1942"/>
                  </a:lnTo>
                  <a:cubicBezTo>
                    <a:pt x="917" y="2061"/>
                    <a:pt x="870" y="2180"/>
                    <a:pt x="822" y="2311"/>
                  </a:cubicBezTo>
                  <a:cubicBezTo>
                    <a:pt x="786" y="2394"/>
                    <a:pt x="858" y="2501"/>
                    <a:pt x="941" y="2537"/>
                  </a:cubicBezTo>
                  <a:cubicBezTo>
                    <a:pt x="954" y="2541"/>
                    <a:pt x="967" y="2542"/>
                    <a:pt x="980" y="2542"/>
                  </a:cubicBezTo>
                  <a:cubicBezTo>
                    <a:pt x="1055" y="2542"/>
                    <a:pt x="1137" y="2489"/>
                    <a:pt x="1167" y="2418"/>
                  </a:cubicBezTo>
                  <a:cubicBezTo>
                    <a:pt x="1203" y="2275"/>
                    <a:pt x="1251" y="2144"/>
                    <a:pt x="1322" y="2025"/>
                  </a:cubicBezTo>
                  <a:cubicBezTo>
                    <a:pt x="1358" y="1965"/>
                    <a:pt x="1358" y="1894"/>
                    <a:pt x="1322" y="1846"/>
                  </a:cubicBezTo>
                  <a:lnTo>
                    <a:pt x="989" y="1322"/>
                  </a:lnTo>
                  <a:cubicBezTo>
                    <a:pt x="977" y="1299"/>
                    <a:pt x="977" y="1263"/>
                    <a:pt x="1001" y="1239"/>
                  </a:cubicBezTo>
                  <a:lnTo>
                    <a:pt x="1239" y="1001"/>
                  </a:lnTo>
                  <a:cubicBezTo>
                    <a:pt x="1258" y="981"/>
                    <a:pt x="1274" y="973"/>
                    <a:pt x="1291" y="973"/>
                  </a:cubicBezTo>
                  <a:cubicBezTo>
                    <a:pt x="1304" y="973"/>
                    <a:pt x="1318" y="978"/>
                    <a:pt x="1334" y="989"/>
                  </a:cubicBezTo>
                  <a:lnTo>
                    <a:pt x="1846" y="1322"/>
                  </a:lnTo>
                  <a:cubicBezTo>
                    <a:pt x="1878" y="1342"/>
                    <a:pt x="1910" y="1354"/>
                    <a:pt x="1942" y="1354"/>
                  </a:cubicBezTo>
                  <a:cubicBezTo>
                    <a:pt x="1969" y="1354"/>
                    <a:pt x="1997" y="1345"/>
                    <a:pt x="2025" y="1322"/>
                  </a:cubicBezTo>
                  <a:cubicBezTo>
                    <a:pt x="2144" y="1251"/>
                    <a:pt x="2287" y="1203"/>
                    <a:pt x="2417" y="1156"/>
                  </a:cubicBezTo>
                  <a:cubicBezTo>
                    <a:pt x="2477" y="1144"/>
                    <a:pt x="2537" y="1084"/>
                    <a:pt x="2537" y="1025"/>
                  </a:cubicBezTo>
                  <a:lnTo>
                    <a:pt x="2656" y="418"/>
                  </a:lnTo>
                  <a:cubicBezTo>
                    <a:pt x="2656" y="382"/>
                    <a:pt x="2679" y="358"/>
                    <a:pt x="2727" y="358"/>
                  </a:cubicBezTo>
                  <a:lnTo>
                    <a:pt x="3060" y="358"/>
                  </a:lnTo>
                  <a:cubicBezTo>
                    <a:pt x="3084" y="358"/>
                    <a:pt x="3120" y="394"/>
                    <a:pt x="3132" y="418"/>
                  </a:cubicBezTo>
                  <a:lnTo>
                    <a:pt x="3251" y="1025"/>
                  </a:lnTo>
                  <a:cubicBezTo>
                    <a:pt x="3263" y="1084"/>
                    <a:pt x="3310" y="1144"/>
                    <a:pt x="3370" y="1156"/>
                  </a:cubicBezTo>
                  <a:cubicBezTo>
                    <a:pt x="3501" y="1203"/>
                    <a:pt x="3632" y="1251"/>
                    <a:pt x="3751" y="1322"/>
                  </a:cubicBezTo>
                  <a:cubicBezTo>
                    <a:pt x="3781" y="1340"/>
                    <a:pt x="3816" y="1349"/>
                    <a:pt x="3849" y="1349"/>
                  </a:cubicBezTo>
                  <a:cubicBezTo>
                    <a:pt x="3882" y="1349"/>
                    <a:pt x="3912" y="1340"/>
                    <a:pt x="3930" y="1322"/>
                  </a:cubicBezTo>
                  <a:lnTo>
                    <a:pt x="4453" y="989"/>
                  </a:lnTo>
                  <a:cubicBezTo>
                    <a:pt x="4469" y="978"/>
                    <a:pt x="4483" y="973"/>
                    <a:pt x="4497" y="973"/>
                  </a:cubicBezTo>
                  <a:cubicBezTo>
                    <a:pt x="4513" y="973"/>
                    <a:pt x="4529" y="981"/>
                    <a:pt x="4549" y="1001"/>
                  </a:cubicBezTo>
                  <a:lnTo>
                    <a:pt x="4787" y="1239"/>
                  </a:lnTo>
                  <a:cubicBezTo>
                    <a:pt x="4811" y="1263"/>
                    <a:pt x="4811" y="1299"/>
                    <a:pt x="4799" y="1322"/>
                  </a:cubicBezTo>
                  <a:lnTo>
                    <a:pt x="4453" y="1846"/>
                  </a:lnTo>
                  <a:cubicBezTo>
                    <a:pt x="4430" y="1906"/>
                    <a:pt x="4406" y="1965"/>
                    <a:pt x="4453" y="2025"/>
                  </a:cubicBezTo>
                  <a:cubicBezTo>
                    <a:pt x="4525" y="2144"/>
                    <a:pt x="4573" y="2275"/>
                    <a:pt x="4620" y="2418"/>
                  </a:cubicBezTo>
                  <a:cubicBezTo>
                    <a:pt x="4632" y="2477"/>
                    <a:pt x="4692" y="2537"/>
                    <a:pt x="4751" y="2537"/>
                  </a:cubicBezTo>
                  <a:lnTo>
                    <a:pt x="5358" y="2656"/>
                  </a:lnTo>
                  <a:cubicBezTo>
                    <a:pt x="5394" y="2656"/>
                    <a:pt x="5418" y="2680"/>
                    <a:pt x="5418" y="2727"/>
                  </a:cubicBezTo>
                  <a:lnTo>
                    <a:pt x="5418" y="3049"/>
                  </a:lnTo>
                  <a:cubicBezTo>
                    <a:pt x="5418" y="3085"/>
                    <a:pt x="5394" y="3108"/>
                    <a:pt x="5358" y="3132"/>
                  </a:cubicBezTo>
                  <a:lnTo>
                    <a:pt x="4751" y="3251"/>
                  </a:lnTo>
                  <a:cubicBezTo>
                    <a:pt x="4692" y="3263"/>
                    <a:pt x="4632" y="3311"/>
                    <a:pt x="4620" y="3370"/>
                  </a:cubicBezTo>
                  <a:cubicBezTo>
                    <a:pt x="4573" y="3501"/>
                    <a:pt x="4525" y="3632"/>
                    <a:pt x="4453" y="3751"/>
                  </a:cubicBezTo>
                  <a:cubicBezTo>
                    <a:pt x="4430" y="3811"/>
                    <a:pt x="4430" y="3882"/>
                    <a:pt x="4453" y="3930"/>
                  </a:cubicBezTo>
                  <a:lnTo>
                    <a:pt x="4799" y="4454"/>
                  </a:lnTo>
                  <a:cubicBezTo>
                    <a:pt x="4811" y="4478"/>
                    <a:pt x="4811" y="4513"/>
                    <a:pt x="4787" y="4537"/>
                  </a:cubicBezTo>
                  <a:lnTo>
                    <a:pt x="4549" y="4775"/>
                  </a:lnTo>
                  <a:cubicBezTo>
                    <a:pt x="4526" y="4798"/>
                    <a:pt x="4508" y="4806"/>
                    <a:pt x="4489" y="4806"/>
                  </a:cubicBezTo>
                  <a:cubicBezTo>
                    <a:pt x="4478" y="4806"/>
                    <a:pt x="4467" y="4803"/>
                    <a:pt x="4453" y="4799"/>
                  </a:cubicBezTo>
                  <a:lnTo>
                    <a:pt x="3930" y="4454"/>
                  </a:lnTo>
                  <a:cubicBezTo>
                    <a:pt x="3898" y="4435"/>
                    <a:pt x="3866" y="4422"/>
                    <a:pt x="3834" y="4422"/>
                  </a:cubicBezTo>
                  <a:cubicBezTo>
                    <a:pt x="3806" y="4422"/>
                    <a:pt x="3779" y="4432"/>
                    <a:pt x="3751" y="4454"/>
                  </a:cubicBezTo>
                  <a:cubicBezTo>
                    <a:pt x="3632" y="4525"/>
                    <a:pt x="3501" y="4573"/>
                    <a:pt x="3370" y="4621"/>
                  </a:cubicBezTo>
                  <a:cubicBezTo>
                    <a:pt x="3310" y="4632"/>
                    <a:pt x="3251" y="4692"/>
                    <a:pt x="3251" y="4751"/>
                  </a:cubicBezTo>
                  <a:lnTo>
                    <a:pt x="3132" y="5359"/>
                  </a:lnTo>
                  <a:cubicBezTo>
                    <a:pt x="3132" y="5394"/>
                    <a:pt x="3096" y="5418"/>
                    <a:pt x="3060" y="5418"/>
                  </a:cubicBezTo>
                  <a:lnTo>
                    <a:pt x="2727" y="5418"/>
                  </a:lnTo>
                  <a:cubicBezTo>
                    <a:pt x="2703" y="5418"/>
                    <a:pt x="2668" y="5394"/>
                    <a:pt x="2656" y="5359"/>
                  </a:cubicBezTo>
                  <a:lnTo>
                    <a:pt x="2537" y="4751"/>
                  </a:lnTo>
                  <a:cubicBezTo>
                    <a:pt x="2525" y="4692"/>
                    <a:pt x="2477" y="4632"/>
                    <a:pt x="2417" y="4621"/>
                  </a:cubicBezTo>
                  <a:cubicBezTo>
                    <a:pt x="2287" y="4573"/>
                    <a:pt x="2144" y="4525"/>
                    <a:pt x="2025" y="4454"/>
                  </a:cubicBezTo>
                  <a:cubicBezTo>
                    <a:pt x="1995" y="4436"/>
                    <a:pt x="1962" y="4427"/>
                    <a:pt x="1931" y="4427"/>
                  </a:cubicBezTo>
                  <a:cubicBezTo>
                    <a:pt x="1900" y="4427"/>
                    <a:pt x="1870" y="4436"/>
                    <a:pt x="1846" y="4454"/>
                  </a:cubicBezTo>
                  <a:lnTo>
                    <a:pt x="1334" y="4799"/>
                  </a:lnTo>
                  <a:cubicBezTo>
                    <a:pt x="1321" y="4803"/>
                    <a:pt x="1309" y="4806"/>
                    <a:pt x="1298" y="4806"/>
                  </a:cubicBezTo>
                  <a:cubicBezTo>
                    <a:pt x="1279" y="4806"/>
                    <a:pt x="1261" y="4798"/>
                    <a:pt x="1239" y="4775"/>
                  </a:cubicBezTo>
                  <a:lnTo>
                    <a:pt x="1001" y="4537"/>
                  </a:lnTo>
                  <a:cubicBezTo>
                    <a:pt x="977" y="4513"/>
                    <a:pt x="977" y="4478"/>
                    <a:pt x="989" y="4454"/>
                  </a:cubicBezTo>
                  <a:lnTo>
                    <a:pt x="1322" y="3930"/>
                  </a:lnTo>
                  <a:cubicBezTo>
                    <a:pt x="1358" y="3870"/>
                    <a:pt x="1370" y="3811"/>
                    <a:pt x="1322" y="3751"/>
                  </a:cubicBezTo>
                  <a:cubicBezTo>
                    <a:pt x="1251" y="3632"/>
                    <a:pt x="1215" y="3501"/>
                    <a:pt x="1167" y="3370"/>
                  </a:cubicBezTo>
                  <a:cubicBezTo>
                    <a:pt x="1144" y="3311"/>
                    <a:pt x="1084" y="3251"/>
                    <a:pt x="1024" y="3251"/>
                  </a:cubicBezTo>
                  <a:lnTo>
                    <a:pt x="417" y="3132"/>
                  </a:lnTo>
                  <a:cubicBezTo>
                    <a:pt x="393" y="3132"/>
                    <a:pt x="358" y="3097"/>
                    <a:pt x="358" y="3049"/>
                  </a:cubicBezTo>
                  <a:lnTo>
                    <a:pt x="358" y="2727"/>
                  </a:lnTo>
                  <a:cubicBezTo>
                    <a:pt x="358" y="2692"/>
                    <a:pt x="393" y="2668"/>
                    <a:pt x="417" y="2656"/>
                  </a:cubicBezTo>
                  <a:lnTo>
                    <a:pt x="465" y="2632"/>
                  </a:lnTo>
                  <a:cubicBezTo>
                    <a:pt x="548" y="2620"/>
                    <a:pt x="632" y="2525"/>
                    <a:pt x="596" y="2430"/>
                  </a:cubicBezTo>
                  <a:cubicBezTo>
                    <a:pt x="586" y="2352"/>
                    <a:pt x="520" y="2289"/>
                    <a:pt x="444" y="2289"/>
                  </a:cubicBezTo>
                  <a:cubicBezTo>
                    <a:pt x="428" y="2289"/>
                    <a:pt x="410" y="2292"/>
                    <a:pt x="393" y="2299"/>
                  </a:cubicBezTo>
                  <a:lnTo>
                    <a:pt x="346" y="2311"/>
                  </a:lnTo>
                  <a:cubicBezTo>
                    <a:pt x="155" y="2358"/>
                    <a:pt x="1" y="2513"/>
                    <a:pt x="1" y="2727"/>
                  </a:cubicBezTo>
                  <a:lnTo>
                    <a:pt x="1" y="3049"/>
                  </a:lnTo>
                  <a:cubicBezTo>
                    <a:pt x="1" y="3251"/>
                    <a:pt x="155" y="3430"/>
                    <a:pt x="346" y="3466"/>
                  </a:cubicBezTo>
                  <a:lnTo>
                    <a:pt x="846" y="3573"/>
                  </a:lnTo>
                  <a:cubicBezTo>
                    <a:pt x="882" y="3668"/>
                    <a:pt x="929" y="3751"/>
                    <a:pt x="953" y="3847"/>
                  </a:cubicBezTo>
                  <a:lnTo>
                    <a:pt x="679" y="4275"/>
                  </a:lnTo>
                  <a:cubicBezTo>
                    <a:pt x="572" y="4442"/>
                    <a:pt x="584" y="4656"/>
                    <a:pt x="727" y="4811"/>
                  </a:cubicBezTo>
                  <a:lnTo>
                    <a:pt x="977" y="5049"/>
                  </a:lnTo>
                  <a:cubicBezTo>
                    <a:pt x="1055" y="5127"/>
                    <a:pt x="1163" y="5172"/>
                    <a:pt x="1278" y="5172"/>
                  </a:cubicBezTo>
                  <a:cubicBezTo>
                    <a:pt x="1356" y="5172"/>
                    <a:pt x="1436" y="5152"/>
                    <a:pt x="1513" y="5109"/>
                  </a:cubicBezTo>
                  <a:lnTo>
                    <a:pt x="1941" y="4823"/>
                  </a:lnTo>
                  <a:cubicBezTo>
                    <a:pt x="2025" y="4871"/>
                    <a:pt x="2120" y="4894"/>
                    <a:pt x="2203" y="4930"/>
                  </a:cubicBezTo>
                  <a:lnTo>
                    <a:pt x="2310" y="5430"/>
                  </a:lnTo>
                  <a:cubicBezTo>
                    <a:pt x="2358" y="5633"/>
                    <a:pt x="2513" y="5775"/>
                    <a:pt x="2727" y="5775"/>
                  </a:cubicBezTo>
                  <a:lnTo>
                    <a:pt x="3060" y="5775"/>
                  </a:lnTo>
                  <a:cubicBezTo>
                    <a:pt x="3251" y="5775"/>
                    <a:pt x="3430" y="5633"/>
                    <a:pt x="3465" y="5430"/>
                  </a:cubicBezTo>
                  <a:lnTo>
                    <a:pt x="3572" y="4930"/>
                  </a:lnTo>
                  <a:cubicBezTo>
                    <a:pt x="3668" y="4894"/>
                    <a:pt x="3751" y="4859"/>
                    <a:pt x="3846" y="4823"/>
                  </a:cubicBezTo>
                  <a:lnTo>
                    <a:pt x="4275" y="5109"/>
                  </a:lnTo>
                  <a:cubicBezTo>
                    <a:pt x="4344" y="5153"/>
                    <a:pt x="4422" y="5175"/>
                    <a:pt x="4500" y="5175"/>
                  </a:cubicBezTo>
                  <a:cubicBezTo>
                    <a:pt x="4610" y="5175"/>
                    <a:pt x="4720" y="5132"/>
                    <a:pt x="4811" y="5049"/>
                  </a:cubicBezTo>
                  <a:lnTo>
                    <a:pt x="5049" y="4811"/>
                  </a:lnTo>
                  <a:cubicBezTo>
                    <a:pt x="5180" y="4680"/>
                    <a:pt x="5215" y="4454"/>
                    <a:pt x="5108" y="4275"/>
                  </a:cubicBezTo>
                  <a:lnTo>
                    <a:pt x="4823" y="3847"/>
                  </a:lnTo>
                  <a:cubicBezTo>
                    <a:pt x="4870" y="3751"/>
                    <a:pt x="4894" y="3668"/>
                    <a:pt x="4930" y="3573"/>
                  </a:cubicBezTo>
                  <a:lnTo>
                    <a:pt x="5442" y="3466"/>
                  </a:lnTo>
                  <a:cubicBezTo>
                    <a:pt x="5632" y="3430"/>
                    <a:pt x="5775" y="3263"/>
                    <a:pt x="5775" y="3049"/>
                  </a:cubicBezTo>
                  <a:lnTo>
                    <a:pt x="5775" y="2727"/>
                  </a:lnTo>
                  <a:cubicBezTo>
                    <a:pt x="5775" y="2513"/>
                    <a:pt x="5644" y="2358"/>
                    <a:pt x="5454" y="2311"/>
                  </a:cubicBezTo>
                  <a:lnTo>
                    <a:pt x="4942" y="2204"/>
                  </a:lnTo>
                  <a:cubicBezTo>
                    <a:pt x="4918" y="2120"/>
                    <a:pt x="4870" y="2025"/>
                    <a:pt x="4846" y="1942"/>
                  </a:cubicBezTo>
                  <a:lnTo>
                    <a:pt x="5120" y="1501"/>
                  </a:lnTo>
                  <a:cubicBezTo>
                    <a:pt x="5227" y="1346"/>
                    <a:pt x="5215" y="1120"/>
                    <a:pt x="5061" y="965"/>
                  </a:cubicBezTo>
                  <a:lnTo>
                    <a:pt x="4823" y="727"/>
                  </a:lnTo>
                  <a:cubicBezTo>
                    <a:pt x="4745" y="650"/>
                    <a:pt x="4634" y="610"/>
                    <a:pt x="4520" y="610"/>
                  </a:cubicBezTo>
                  <a:cubicBezTo>
                    <a:pt x="4441" y="610"/>
                    <a:pt x="4360" y="629"/>
                    <a:pt x="4287" y="668"/>
                  </a:cubicBezTo>
                  <a:lnTo>
                    <a:pt x="3858" y="953"/>
                  </a:lnTo>
                  <a:cubicBezTo>
                    <a:pt x="3763" y="906"/>
                    <a:pt x="3680" y="882"/>
                    <a:pt x="3596" y="846"/>
                  </a:cubicBezTo>
                  <a:lnTo>
                    <a:pt x="3489" y="346"/>
                  </a:lnTo>
                  <a:cubicBezTo>
                    <a:pt x="3441" y="156"/>
                    <a:pt x="3275" y="1"/>
                    <a:pt x="3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" name="Google Shape;11824;p57"/>
            <p:cNvSpPr/>
            <p:nvPr/>
          </p:nvSpPr>
          <p:spPr>
            <a:xfrm>
              <a:off x="3326526" y="4036907"/>
              <a:ext cx="62541" cy="62573"/>
            </a:xfrm>
            <a:custGeom>
              <a:avLst/>
              <a:gdLst/>
              <a:ahLst/>
              <a:cxnLst/>
              <a:rect l="l" t="t" r="r" b="b"/>
              <a:pathLst>
                <a:path w="1965" h="1966" extrusionOk="0">
                  <a:moveTo>
                    <a:pt x="977" y="1"/>
                  </a:moveTo>
                  <a:cubicBezTo>
                    <a:pt x="441" y="1"/>
                    <a:pt x="0" y="453"/>
                    <a:pt x="0" y="989"/>
                  </a:cubicBezTo>
                  <a:cubicBezTo>
                    <a:pt x="0" y="1525"/>
                    <a:pt x="441" y="1965"/>
                    <a:pt x="977" y="1965"/>
                  </a:cubicBezTo>
                  <a:cubicBezTo>
                    <a:pt x="1203" y="1965"/>
                    <a:pt x="1417" y="1894"/>
                    <a:pt x="1572" y="1763"/>
                  </a:cubicBezTo>
                  <a:cubicBezTo>
                    <a:pt x="1655" y="1703"/>
                    <a:pt x="1667" y="1596"/>
                    <a:pt x="1608" y="1501"/>
                  </a:cubicBezTo>
                  <a:cubicBezTo>
                    <a:pt x="1574" y="1461"/>
                    <a:pt x="1525" y="1439"/>
                    <a:pt x="1473" y="1439"/>
                  </a:cubicBezTo>
                  <a:cubicBezTo>
                    <a:pt x="1434" y="1439"/>
                    <a:pt x="1394" y="1452"/>
                    <a:pt x="1358" y="1477"/>
                  </a:cubicBezTo>
                  <a:cubicBezTo>
                    <a:pt x="1250" y="1561"/>
                    <a:pt x="1119" y="1608"/>
                    <a:pt x="965" y="1608"/>
                  </a:cubicBezTo>
                  <a:cubicBezTo>
                    <a:pt x="619" y="1608"/>
                    <a:pt x="346" y="1322"/>
                    <a:pt x="346" y="977"/>
                  </a:cubicBezTo>
                  <a:cubicBezTo>
                    <a:pt x="346" y="644"/>
                    <a:pt x="619" y="358"/>
                    <a:pt x="977" y="358"/>
                  </a:cubicBezTo>
                  <a:cubicBezTo>
                    <a:pt x="1322" y="358"/>
                    <a:pt x="1608" y="644"/>
                    <a:pt x="1608" y="989"/>
                  </a:cubicBezTo>
                  <a:cubicBezTo>
                    <a:pt x="1608" y="1084"/>
                    <a:pt x="1679" y="1168"/>
                    <a:pt x="1786" y="1168"/>
                  </a:cubicBezTo>
                  <a:cubicBezTo>
                    <a:pt x="1893" y="1168"/>
                    <a:pt x="1965" y="1084"/>
                    <a:pt x="1965" y="989"/>
                  </a:cubicBezTo>
                  <a:cubicBezTo>
                    <a:pt x="1965" y="453"/>
                    <a:pt x="1512" y="1"/>
                    <a:pt x="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" name="Google Shape;11825;p57"/>
            <p:cNvSpPr/>
            <p:nvPr/>
          </p:nvSpPr>
          <p:spPr>
            <a:xfrm>
              <a:off x="3196542" y="3907687"/>
              <a:ext cx="68238" cy="68238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58"/>
                  </a:moveTo>
                  <a:cubicBezTo>
                    <a:pt x="1477" y="358"/>
                    <a:pt x="1786" y="680"/>
                    <a:pt x="1786" y="1072"/>
                  </a:cubicBezTo>
                  <a:cubicBezTo>
                    <a:pt x="1786" y="1477"/>
                    <a:pt x="1465" y="1787"/>
                    <a:pt x="1072" y="1787"/>
                  </a:cubicBezTo>
                  <a:cubicBezTo>
                    <a:pt x="691" y="1787"/>
                    <a:pt x="358" y="1453"/>
                    <a:pt x="358" y="1072"/>
                  </a:cubicBezTo>
                  <a:cubicBezTo>
                    <a:pt x="358" y="668"/>
                    <a:pt x="691" y="358"/>
                    <a:pt x="1072" y="358"/>
                  </a:cubicBezTo>
                  <a:close/>
                  <a:moveTo>
                    <a:pt x="1072" y="1"/>
                  </a:moveTo>
                  <a:cubicBezTo>
                    <a:pt x="477" y="1"/>
                    <a:pt x="0" y="477"/>
                    <a:pt x="0" y="1072"/>
                  </a:cubicBezTo>
                  <a:cubicBezTo>
                    <a:pt x="0" y="1668"/>
                    <a:pt x="477" y="2144"/>
                    <a:pt x="1072" y="2144"/>
                  </a:cubicBezTo>
                  <a:cubicBezTo>
                    <a:pt x="1667" y="2144"/>
                    <a:pt x="2144" y="1656"/>
                    <a:pt x="2144" y="1072"/>
                  </a:cubicBezTo>
                  <a:cubicBezTo>
                    <a:pt x="2144" y="477"/>
                    <a:pt x="1667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12"/>
            <a:ext cx="2700000" cy="648000"/>
          </a:xfrm>
          <a:prstGeom prst="rect">
            <a:avLst/>
          </a:prstGeom>
          <a:solidFill>
            <a:srgbClr val="F9E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3345" y="154735"/>
            <a:ext cx="931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chemeClr val="tx1">
                    <a:lumMod val="75000"/>
                  </a:schemeClr>
                </a:solidFill>
                <a:latin typeface="Aharoni" panose="02010803020104030203" pitchFamily="2" charset="-79"/>
                <a:ea typeface="Open Sans" panose="020B0606030504020204" pitchFamily="34" charset="0"/>
                <a:cs typeface="Aharoni" panose="02010803020104030203" pitchFamily="2" charset="-79"/>
              </a:rPr>
              <a:t>LOGO</a:t>
            </a:r>
            <a:endParaRPr lang="en-US" altLang="zh-CN" sz="1600" spc="300" dirty="0">
              <a:solidFill>
                <a:schemeClr val="tx1">
                  <a:lumMod val="75000"/>
                </a:schemeClr>
              </a:solidFill>
              <a:latin typeface="Aharoni" panose="02010803020104030203" pitchFamily="2" charset="-79"/>
              <a:ea typeface="Open Sans" panose="020B0606030504020204" pitchFamily="34" charset="0"/>
              <a:cs typeface="Aharoni" panose="02010803020104030203" pitchFamily="2" charset="-79"/>
            </a:endParaRPr>
          </a:p>
        </p:txBody>
      </p:sp>
      <p:cxnSp>
        <p:nvCxnSpPr>
          <p:cNvPr id="52" name="Straight Connector 27"/>
          <p:cNvCxnSpPr/>
          <p:nvPr/>
        </p:nvCxnSpPr>
        <p:spPr>
          <a:xfrm>
            <a:off x="0" y="644988"/>
            <a:ext cx="12192000" cy="0"/>
          </a:xfrm>
          <a:prstGeom prst="line">
            <a:avLst/>
          </a:prstGeom>
          <a:ln w="0">
            <a:solidFill>
              <a:srgbClr val="C29F78"/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3758851" y="200902"/>
            <a:ext cx="11320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61385" y="197054"/>
            <a:ext cx="7649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PROJECTS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49407" y="197054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MARKET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51021" y="200902"/>
            <a:ext cx="8643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FINANCING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818014" y="197054"/>
            <a:ext cx="7922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STRATEGY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9093460" y="644988"/>
            <a:ext cx="779462" cy="0"/>
          </a:xfrm>
          <a:prstGeom prst="line">
            <a:avLst/>
          </a:prstGeom>
          <a:ln w="12700">
            <a:solidFill>
              <a:srgbClr val="6883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60400" y="6277429"/>
            <a:ext cx="10858500" cy="0"/>
          </a:xfrm>
          <a:prstGeom prst="line">
            <a:avLst/>
          </a:prstGeom>
          <a:ln w="0">
            <a:solidFill>
              <a:srgbClr val="C29F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630784" y="1740433"/>
            <a:ext cx="49904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0">
                      <a:srgbClr val="688362"/>
                    </a:gs>
                    <a:gs pos="67000">
                      <a:srgbClr val="617858"/>
                    </a:gs>
                  </a:gsLst>
                  <a:lin ang="2700000" scaled="0"/>
                </a:gradFill>
                <a:effectLst>
                  <a:innerShdw blurRad="63500" dist="50800" dir="13500000">
                    <a:schemeClr val="tx1">
                      <a:lumMod val="75000"/>
                      <a:lumOff val="25000"/>
                      <a:alpha val="50000"/>
                    </a:schemeClr>
                  </a:innerShdw>
                </a:effectLst>
                <a:latin typeface="Modern Love" panose="04090805081005020601" pitchFamily="82" charset="0"/>
              </a:rPr>
              <a:t>PART FOUR</a:t>
            </a:r>
            <a:endParaRPr lang="zh-CN" altLang="en-US" sz="7200" dirty="0">
              <a:gradFill>
                <a:gsLst>
                  <a:gs pos="0">
                    <a:srgbClr val="688362"/>
                  </a:gs>
                  <a:gs pos="67000">
                    <a:srgbClr val="617858"/>
                  </a:gs>
                </a:gsLst>
                <a:lin ang="2700000" scaled="0"/>
              </a:gradFill>
              <a:effectLst>
                <a:innerShdw blurRad="63500" dist="50800" dir="13500000">
                  <a:schemeClr val="tx1">
                    <a:lumMod val="75000"/>
                    <a:lumOff val="25000"/>
                    <a:alpha val="50000"/>
                  </a:schemeClr>
                </a:innerShdw>
              </a:effectLst>
              <a:latin typeface="Modern Love" panose="04090805081005020601" pitchFamily="82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30784" y="2921168"/>
            <a:ext cx="32944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融资计划</a:t>
            </a:r>
            <a:endParaRPr lang="zh-CN" altLang="en-US" sz="6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278" y="3588636"/>
            <a:ext cx="914400" cy="677400"/>
          </a:xfrm>
          <a:prstGeom prst="rect">
            <a:avLst/>
          </a:prstGeom>
          <a:effectLst>
            <a:outerShdw blurRad="25400" dist="2324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150" y="2859553"/>
            <a:ext cx="1389048" cy="1029026"/>
          </a:xfrm>
          <a:prstGeom prst="rect">
            <a:avLst/>
          </a:prstGeom>
          <a:effectLst>
            <a:outerShdw blurRad="38100" dist="2324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216" y="1297195"/>
            <a:ext cx="4848524" cy="5862566"/>
          </a:xfrm>
          <a:prstGeom prst="rect">
            <a:avLst/>
          </a:prstGeom>
          <a:effectLst>
            <a:outerShdw blurRad="63500" dist="76200" dir="8100000" algn="tr" rotWithShape="0">
              <a:prstClr val="black">
                <a:alpha val="15000"/>
              </a:prstClr>
            </a:outerShdw>
          </a:effectLst>
        </p:spPr>
      </p:pic>
      <p:sp>
        <p:nvSpPr>
          <p:cNvPr id="24" name="文本框 23"/>
          <p:cNvSpPr txBox="1"/>
          <p:nvPr/>
        </p:nvSpPr>
        <p:spPr>
          <a:xfrm>
            <a:off x="668162" y="4266036"/>
            <a:ext cx="4063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FINANCING PLAN</a:t>
            </a:r>
            <a:endParaRPr lang="en-US" altLang="zh-CN" dirty="0">
              <a:solidFill>
                <a:schemeClr val="tx1">
                  <a:lumMod val="90000"/>
                  <a:lumOff val="10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84681" y="1469891"/>
            <a:ext cx="2114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公司与团队</a:t>
            </a:r>
            <a:endParaRPr lang="zh-CN" altLang="en-US" sz="2800" dirty="0">
              <a:solidFill>
                <a:schemeClr val="bg2">
                  <a:lumMod val="10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62846" y="1600696"/>
            <a:ext cx="24509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2">
                    <a:lumMod val="1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THE COMPANY AND THE TEAM</a:t>
            </a:r>
            <a:endParaRPr lang="en-US" altLang="zh-CN" sz="1100" dirty="0">
              <a:solidFill>
                <a:schemeClr val="bg2">
                  <a:lumMod val="10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60400" y="1035958"/>
            <a:ext cx="10858500" cy="0"/>
          </a:xfrm>
          <a:prstGeom prst="line">
            <a:avLst/>
          </a:prstGeom>
          <a:ln w="0">
            <a:solidFill>
              <a:srgbClr val="C29F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484681" y="5298503"/>
            <a:ext cx="2114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战略计划</a:t>
            </a:r>
            <a:endParaRPr lang="zh-CN" altLang="en-US" sz="2800" dirty="0">
              <a:solidFill>
                <a:schemeClr val="bg2">
                  <a:lumMod val="10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62846" y="5429308"/>
            <a:ext cx="24509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2">
                    <a:lumMod val="1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STRATEGIC PLAN</a:t>
            </a:r>
            <a:endParaRPr lang="en-US" altLang="zh-CN" sz="1100" dirty="0">
              <a:solidFill>
                <a:schemeClr val="bg2">
                  <a:lumMod val="10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484681" y="2427044"/>
            <a:ext cx="2114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项目介绍</a:t>
            </a:r>
            <a:endParaRPr lang="zh-CN" altLang="en-US" sz="2800" dirty="0">
              <a:solidFill>
                <a:schemeClr val="bg2">
                  <a:lumMod val="10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762846" y="2557849"/>
            <a:ext cx="24509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2">
                    <a:lumMod val="1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PROJECT INTRODUCTION</a:t>
            </a:r>
            <a:endParaRPr lang="en-US" altLang="zh-CN" sz="1100" dirty="0">
              <a:solidFill>
                <a:schemeClr val="bg2">
                  <a:lumMod val="10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484681" y="3384197"/>
            <a:ext cx="2114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市场分析</a:t>
            </a:r>
            <a:endParaRPr lang="zh-CN" altLang="en-US" sz="2800" dirty="0">
              <a:solidFill>
                <a:schemeClr val="bg2">
                  <a:lumMod val="10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62846" y="3515002"/>
            <a:ext cx="24509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2">
                    <a:lumMod val="1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MARKET ANALYSIS</a:t>
            </a:r>
            <a:endParaRPr lang="en-US" altLang="zh-CN" sz="1100" dirty="0">
              <a:solidFill>
                <a:schemeClr val="bg2">
                  <a:lumMod val="10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484681" y="4341350"/>
            <a:ext cx="2114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融资计划</a:t>
            </a:r>
            <a:endParaRPr lang="zh-CN" altLang="en-US" sz="2800" dirty="0">
              <a:solidFill>
                <a:schemeClr val="bg2">
                  <a:lumMod val="10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762846" y="4472155"/>
            <a:ext cx="24509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2">
                    <a:lumMod val="1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FINANCING PLAN</a:t>
            </a:r>
            <a:endParaRPr lang="en-US" altLang="zh-CN" sz="1100" dirty="0">
              <a:solidFill>
                <a:schemeClr val="bg2">
                  <a:lumMod val="10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60400" y="6255658"/>
            <a:ext cx="10858500" cy="0"/>
          </a:xfrm>
          <a:prstGeom prst="line">
            <a:avLst/>
          </a:prstGeom>
          <a:ln w="0">
            <a:solidFill>
              <a:srgbClr val="C29F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205" y="881740"/>
            <a:ext cx="4256302" cy="5665628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 rot="16200000" flipH="1">
            <a:off x="-2818527" y="3181132"/>
            <a:ext cx="599463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500" i="1" dirty="0">
                <a:solidFill>
                  <a:srgbClr val="688362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CONTENTS</a:t>
            </a:r>
            <a:endParaRPr lang="zh-CN" altLang="en-US" sz="7500" i="1" dirty="0">
              <a:solidFill>
                <a:srgbClr val="688362"/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1357" y="-973400"/>
            <a:ext cx="1850696" cy="1371020"/>
          </a:xfrm>
          <a:prstGeom prst="rect">
            <a:avLst/>
          </a:prstGeom>
          <a:effectLst>
            <a:outerShdw blurRad="25400" dist="2540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02" y="7257933"/>
            <a:ext cx="822636" cy="609420"/>
          </a:xfrm>
          <a:prstGeom prst="rect">
            <a:avLst/>
          </a:prstGeom>
          <a:effectLst>
            <a:outerShdw blurRad="50800" dist="25400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0807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成本分析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656324" y="565652"/>
            <a:ext cx="10673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Cost analysis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图表 46"/>
          <p:cNvGraphicFramePr/>
          <p:nvPr/>
        </p:nvGraphicFramePr>
        <p:xfrm>
          <a:off x="689710" y="1803120"/>
          <a:ext cx="4862286" cy="3888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8" name="文本框 47"/>
          <p:cNvSpPr txBox="1"/>
          <p:nvPr/>
        </p:nvSpPr>
        <p:spPr>
          <a:xfrm>
            <a:off x="580807" y="5065726"/>
            <a:ext cx="147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54000" y="2303598"/>
            <a:ext cx="147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921873" y="3819978"/>
            <a:ext cx="1478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058859" y="3308441"/>
            <a:ext cx="2114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成本分析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640006" y="1158610"/>
            <a:ext cx="4193283" cy="1004256"/>
            <a:chOff x="6399925" y="1694512"/>
            <a:chExt cx="4193283" cy="1004256"/>
          </a:xfrm>
        </p:grpSpPr>
        <p:sp>
          <p:nvSpPr>
            <p:cNvPr id="3" name="矩形: 圆角 2"/>
            <p:cNvSpPr/>
            <p:nvPr/>
          </p:nvSpPr>
          <p:spPr>
            <a:xfrm>
              <a:off x="6399925" y="1784368"/>
              <a:ext cx="914400" cy="9144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628131" y="1694512"/>
              <a:ext cx="17872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添加标题内容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7628131" y="1979276"/>
              <a:ext cx="2965077" cy="719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491479" y="2041513"/>
              <a:ext cx="7312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48%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640006" y="5063263"/>
            <a:ext cx="4193283" cy="1004256"/>
            <a:chOff x="6399925" y="1694512"/>
            <a:chExt cx="4193283" cy="1004256"/>
          </a:xfrm>
        </p:grpSpPr>
        <p:sp>
          <p:nvSpPr>
            <p:cNvPr id="70" name="矩形: 圆角 69"/>
            <p:cNvSpPr/>
            <p:nvPr/>
          </p:nvSpPr>
          <p:spPr>
            <a:xfrm>
              <a:off x="6399925" y="1784368"/>
              <a:ext cx="914400" cy="9144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628131" y="1694512"/>
              <a:ext cx="17872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添加标题内容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7628131" y="1979276"/>
              <a:ext cx="2965077" cy="719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491479" y="2041513"/>
              <a:ext cx="7312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18%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640006" y="3110937"/>
            <a:ext cx="4193283" cy="1004256"/>
            <a:chOff x="6399925" y="1694512"/>
            <a:chExt cx="4193283" cy="1004256"/>
          </a:xfrm>
        </p:grpSpPr>
        <p:sp>
          <p:nvSpPr>
            <p:cNvPr id="76" name="矩形: 圆角 75"/>
            <p:cNvSpPr/>
            <p:nvPr/>
          </p:nvSpPr>
          <p:spPr>
            <a:xfrm>
              <a:off x="6399925" y="1784368"/>
              <a:ext cx="914400" cy="914400"/>
            </a:xfrm>
            <a:prstGeom prst="roundRect">
              <a:avLst/>
            </a:prstGeom>
            <a:solidFill>
              <a:srgbClr val="6883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7628131" y="1694512"/>
              <a:ext cx="17872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添加标题内容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628131" y="1979276"/>
              <a:ext cx="2965077" cy="719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6491479" y="2041513"/>
              <a:ext cx="7312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34%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058859" y="3822383"/>
            <a:ext cx="2114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0">
                      <a:schemeClr val="accent1"/>
                    </a:gs>
                    <a:gs pos="89000">
                      <a:srgbClr val="C4923C"/>
                    </a:gs>
                  </a:gsLst>
                  <a:lin ang="5400000" scaled="0"/>
                </a:gradFill>
                <a:latin typeface="+mj-lt"/>
                <a:ea typeface="苏新诗古印宋简" panose="02010609000101010101" pitchFamily="49" charset="-122"/>
              </a:rPr>
              <a:t>Cost analysis</a:t>
            </a:r>
            <a:endParaRPr lang="en-US" altLang="zh-CN" sz="2000" dirty="0">
              <a:gradFill>
                <a:gsLst>
                  <a:gs pos="0">
                    <a:schemeClr val="accent1"/>
                  </a:gs>
                  <a:gs pos="89000">
                    <a:srgbClr val="C4923C"/>
                  </a:gs>
                </a:gsLst>
                <a:lin ang="5400000" scaled="0"/>
              </a:gradFill>
              <a:latin typeface="+mj-lt"/>
              <a:ea typeface="苏新诗古印宋简" panose="0201060900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020409" y="3784738"/>
            <a:ext cx="19156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43" r="57846"/>
          <a:stretch>
            <a:fillRect/>
          </a:stretch>
        </p:blipFill>
        <p:spPr>
          <a:xfrm rot="1130244" flipH="1">
            <a:off x="-660414" y="3432173"/>
            <a:ext cx="2222222" cy="3354492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68592" y="644252"/>
            <a:ext cx="5271742" cy="649373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0807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资金预算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410405" y="565652"/>
            <a:ext cx="12317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Capital budget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/>
          <p:cNvSpPr/>
          <p:nvPr/>
        </p:nvSpPr>
        <p:spPr>
          <a:xfrm>
            <a:off x="660400" y="3477864"/>
            <a:ext cx="2394514" cy="2394514"/>
          </a:xfrm>
          <a:prstGeom prst="roundRect">
            <a:avLst>
              <a:gd name="adj" fmla="val 10717"/>
            </a:avLst>
          </a:prstGeom>
          <a:solidFill>
            <a:schemeClr val="bg1"/>
          </a:solidFill>
          <a:ln w="6350">
            <a:solidFill>
              <a:schemeClr val="accent1"/>
            </a:solidFill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8" name="文本框 27"/>
          <p:cNvSpPr txBox="1"/>
          <p:nvPr/>
        </p:nvSpPr>
        <p:spPr>
          <a:xfrm>
            <a:off x="1130781" y="3739497"/>
            <a:ext cx="1453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6706" y="4710958"/>
            <a:ext cx="1901903" cy="1014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66544" y="4137755"/>
            <a:ext cx="1782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300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万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9102161" y="3477864"/>
            <a:ext cx="2394514" cy="2394514"/>
          </a:xfrm>
          <a:prstGeom prst="roundRect">
            <a:avLst>
              <a:gd name="adj" fmla="val 10717"/>
            </a:avLst>
          </a:prstGeom>
          <a:solidFill>
            <a:schemeClr val="bg1"/>
          </a:solidFill>
          <a:ln w="6350">
            <a:solidFill>
              <a:schemeClr val="accent1"/>
            </a:solidFill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3" name="文本框 22"/>
          <p:cNvSpPr txBox="1"/>
          <p:nvPr/>
        </p:nvSpPr>
        <p:spPr>
          <a:xfrm>
            <a:off x="9572542" y="3739497"/>
            <a:ext cx="1453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348467" y="4710958"/>
            <a:ext cx="1901903" cy="1014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408305" y="4137755"/>
            <a:ext cx="1782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200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万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2" name="矩形: 圆角 31"/>
          <p:cNvSpPr/>
          <p:nvPr/>
        </p:nvSpPr>
        <p:spPr>
          <a:xfrm>
            <a:off x="3474320" y="3477864"/>
            <a:ext cx="2394514" cy="2394514"/>
          </a:xfrm>
          <a:prstGeom prst="roundRect">
            <a:avLst>
              <a:gd name="adj" fmla="val 10717"/>
            </a:avLst>
          </a:prstGeom>
          <a:solidFill>
            <a:schemeClr val="bg1"/>
          </a:solidFill>
          <a:ln w="6350">
            <a:solidFill>
              <a:schemeClr val="accent1"/>
            </a:solidFill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4" name="文本框 33"/>
          <p:cNvSpPr txBox="1"/>
          <p:nvPr/>
        </p:nvSpPr>
        <p:spPr>
          <a:xfrm>
            <a:off x="3944701" y="3739497"/>
            <a:ext cx="1453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20626" y="4710958"/>
            <a:ext cx="1901903" cy="1014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780464" y="4137755"/>
            <a:ext cx="1782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250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万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8" name="矩形: 圆角 37"/>
          <p:cNvSpPr/>
          <p:nvPr/>
        </p:nvSpPr>
        <p:spPr>
          <a:xfrm>
            <a:off x="6288240" y="3477864"/>
            <a:ext cx="2394514" cy="2394514"/>
          </a:xfrm>
          <a:prstGeom prst="roundRect">
            <a:avLst>
              <a:gd name="adj" fmla="val 10717"/>
            </a:avLst>
          </a:prstGeom>
          <a:solidFill>
            <a:schemeClr val="bg1"/>
          </a:solidFill>
          <a:ln w="6350">
            <a:solidFill>
              <a:schemeClr val="accent1"/>
            </a:solidFill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9" name="文本框 38"/>
          <p:cNvSpPr txBox="1"/>
          <p:nvPr/>
        </p:nvSpPr>
        <p:spPr>
          <a:xfrm>
            <a:off x="6758621" y="3739497"/>
            <a:ext cx="1453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34546" y="4710958"/>
            <a:ext cx="1901903" cy="1014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594384" y="4137755"/>
            <a:ext cx="1782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100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万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80807" y="1604953"/>
            <a:ext cx="17427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添加标题内容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98954" y="2105529"/>
            <a:ext cx="8198303" cy="78315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您的内容打在这里，您的内容打在这里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图片 136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709" y="696457"/>
            <a:ext cx="3954012" cy="630299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0807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融资计划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67996" y="565652"/>
            <a:ext cx="1356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Financing plan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: 圆角 73"/>
          <p:cNvSpPr/>
          <p:nvPr/>
        </p:nvSpPr>
        <p:spPr>
          <a:xfrm>
            <a:off x="695326" y="1832968"/>
            <a:ext cx="2448000" cy="3604569"/>
          </a:xfrm>
          <a:prstGeom prst="roundRect">
            <a:avLst>
              <a:gd name="adj" fmla="val 8894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960040" y="3576797"/>
            <a:ext cx="1918572" cy="1396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您的内容打在这里，或者通过复制您的文本后，在此框中选择粘贴，并选择只保留文字您的内容打在这里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7" name="流程图: 接点 76"/>
          <p:cNvSpPr/>
          <p:nvPr/>
        </p:nvSpPr>
        <p:spPr>
          <a:xfrm>
            <a:off x="1515480" y="2076319"/>
            <a:ext cx="807692" cy="807692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Google Shape;10392;p55"/>
          <p:cNvGrpSpPr/>
          <p:nvPr/>
        </p:nvGrpSpPr>
        <p:grpSpPr>
          <a:xfrm>
            <a:off x="1634131" y="2204471"/>
            <a:ext cx="570390" cy="551390"/>
            <a:chOff x="4675986" y="2745684"/>
            <a:chExt cx="381346" cy="368644"/>
          </a:xfrm>
          <a:solidFill>
            <a:schemeClr val="accent1"/>
          </a:solidFill>
        </p:grpSpPr>
        <p:sp>
          <p:nvSpPr>
            <p:cNvPr id="79" name="Google Shape;10393;p55"/>
            <p:cNvSpPr/>
            <p:nvPr/>
          </p:nvSpPr>
          <p:spPr>
            <a:xfrm>
              <a:off x="4828918" y="2895345"/>
              <a:ext cx="69226" cy="69258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1100" y="1"/>
                  </a:moveTo>
                  <a:cubicBezTo>
                    <a:pt x="535" y="1"/>
                    <a:pt x="1" y="443"/>
                    <a:pt x="1" y="1098"/>
                  </a:cubicBezTo>
                  <a:cubicBezTo>
                    <a:pt x="1" y="1705"/>
                    <a:pt x="501" y="2181"/>
                    <a:pt x="1096" y="2181"/>
                  </a:cubicBezTo>
                  <a:cubicBezTo>
                    <a:pt x="1703" y="2181"/>
                    <a:pt x="2180" y="1693"/>
                    <a:pt x="2180" y="1098"/>
                  </a:cubicBezTo>
                  <a:cubicBezTo>
                    <a:pt x="2180" y="1014"/>
                    <a:pt x="2180" y="955"/>
                    <a:pt x="2168" y="895"/>
                  </a:cubicBezTo>
                  <a:cubicBezTo>
                    <a:pt x="2146" y="819"/>
                    <a:pt x="2074" y="763"/>
                    <a:pt x="1989" y="763"/>
                  </a:cubicBezTo>
                  <a:cubicBezTo>
                    <a:pt x="1981" y="763"/>
                    <a:pt x="1973" y="763"/>
                    <a:pt x="1965" y="764"/>
                  </a:cubicBezTo>
                  <a:cubicBezTo>
                    <a:pt x="1882" y="776"/>
                    <a:pt x="1822" y="871"/>
                    <a:pt x="1834" y="955"/>
                  </a:cubicBezTo>
                  <a:cubicBezTo>
                    <a:pt x="1915" y="1442"/>
                    <a:pt x="1524" y="1834"/>
                    <a:pt x="1092" y="1834"/>
                  </a:cubicBezTo>
                  <a:cubicBezTo>
                    <a:pt x="954" y="1834"/>
                    <a:pt x="812" y="1794"/>
                    <a:pt x="679" y="1705"/>
                  </a:cubicBezTo>
                  <a:cubicBezTo>
                    <a:pt x="60" y="1288"/>
                    <a:pt x="358" y="336"/>
                    <a:pt x="1096" y="336"/>
                  </a:cubicBezTo>
                  <a:cubicBezTo>
                    <a:pt x="1251" y="336"/>
                    <a:pt x="1418" y="395"/>
                    <a:pt x="1548" y="502"/>
                  </a:cubicBezTo>
                  <a:cubicBezTo>
                    <a:pt x="1581" y="525"/>
                    <a:pt x="1615" y="536"/>
                    <a:pt x="1649" y="536"/>
                  </a:cubicBezTo>
                  <a:cubicBezTo>
                    <a:pt x="1701" y="536"/>
                    <a:pt x="1750" y="510"/>
                    <a:pt x="1787" y="466"/>
                  </a:cubicBezTo>
                  <a:cubicBezTo>
                    <a:pt x="1846" y="395"/>
                    <a:pt x="1834" y="288"/>
                    <a:pt x="1763" y="228"/>
                  </a:cubicBezTo>
                  <a:cubicBezTo>
                    <a:pt x="1558" y="72"/>
                    <a:pt x="1327" y="1"/>
                    <a:pt x="1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" name="Google Shape;10394;p55"/>
            <p:cNvSpPr/>
            <p:nvPr/>
          </p:nvSpPr>
          <p:spPr>
            <a:xfrm>
              <a:off x="4675986" y="2745684"/>
              <a:ext cx="381346" cy="368644"/>
            </a:xfrm>
            <a:custGeom>
              <a:avLst/>
              <a:gdLst/>
              <a:ahLst/>
              <a:cxnLst/>
              <a:rect l="l" t="t" r="r" b="b"/>
              <a:pathLst>
                <a:path w="12009" h="11609" extrusionOk="0">
                  <a:moveTo>
                    <a:pt x="1049" y="2188"/>
                  </a:moveTo>
                  <a:cubicBezTo>
                    <a:pt x="1173" y="2188"/>
                    <a:pt x="1299" y="2229"/>
                    <a:pt x="1411" y="2322"/>
                  </a:cubicBezTo>
                  <a:cubicBezTo>
                    <a:pt x="1650" y="2512"/>
                    <a:pt x="1697" y="2846"/>
                    <a:pt x="1531" y="3096"/>
                  </a:cubicBezTo>
                  <a:cubicBezTo>
                    <a:pt x="1413" y="3272"/>
                    <a:pt x="1231" y="3354"/>
                    <a:pt x="1049" y="3354"/>
                  </a:cubicBezTo>
                  <a:cubicBezTo>
                    <a:pt x="791" y="3354"/>
                    <a:pt x="534" y="3188"/>
                    <a:pt x="471" y="2893"/>
                  </a:cubicBezTo>
                  <a:cubicBezTo>
                    <a:pt x="401" y="2493"/>
                    <a:pt x="714" y="2188"/>
                    <a:pt x="1049" y="2188"/>
                  </a:cubicBezTo>
                  <a:close/>
                  <a:moveTo>
                    <a:pt x="4317" y="3036"/>
                  </a:moveTo>
                  <a:cubicBezTo>
                    <a:pt x="4400" y="3084"/>
                    <a:pt x="5472" y="3703"/>
                    <a:pt x="5567" y="3751"/>
                  </a:cubicBezTo>
                  <a:lnTo>
                    <a:pt x="4317" y="4465"/>
                  </a:lnTo>
                  <a:lnTo>
                    <a:pt x="4317" y="3036"/>
                  </a:lnTo>
                  <a:close/>
                  <a:moveTo>
                    <a:pt x="7496" y="3036"/>
                  </a:moveTo>
                  <a:lnTo>
                    <a:pt x="7496" y="4465"/>
                  </a:lnTo>
                  <a:lnTo>
                    <a:pt x="6245" y="3751"/>
                  </a:lnTo>
                  <a:lnTo>
                    <a:pt x="7496" y="3036"/>
                  </a:lnTo>
                  <a:close/>
                  <a:moveTo>
                    <a:pt x="9246" y="2262"/>
                  </a:moveTo>
                  <a:cubicBezTo>
                    <a:pt x="10115" y="2262"/>
                    <a:pt x="10829" y="2965"/>
                    <a:pt x="10829" y="3858"/>
                  </a:cubicBezTo>
                  <a:cubicBezTo>
                    <a:pt x="10829" y="4429"/>
                    <a:pt x="10520" y="4953"/>
                    <a:pt x="10032" y="5239"/>
                  </a:cubicBezTo>
                  <a:lnTo>
                    <a:pt x="9448" y="5572"/>
                  </a:lnTo>
                  <a:cubicBezTo>
                    <a:pt x="9270" y="5477"/>
                    <a:pt x="8055" y="4775"/>
                    <a:pt x="7841" y="4656"/>
                  </a:cubicBezTo>
                  <a:lnTo>
                    <a:pt x="7841" y="2834"/>
                  </a:lnTo>
                  <a:cubicBezTo>
                    <a:pt x="8305" y="2596"/>
                    <a:pt x="8627" y="2262"/>
                    <a:pt x="9246" y="2262"/>
                  </a:cubicBezTo>
                  <a:close/>
                  <a:moveTo>
                    <a:pt x="2565" y="2283"/>
                  </a:moveTo>
                  <a:cubicBezTo>
                    <a:pt x="2837" y="2283"/>
                    <a:pt x="3111" y="2352"/>
                    <a:pt x="3364" y="2489"/>
                  </a:cubicBezTo>
                  <a:cubicBezTo>
                    <a:pt x="3745" y="2715"/>
                    <a:pt x="3602" y="2620"/>
                    <a:pt x="3971" y="2846"/>
                  </a:cubicBezTo>
                  <a:lnTo>
                    <a:pt x="3971" y="4656"/>
                  </a:lnTo>
                  <a:lnTo>
                    <a:pt x="2352" y="5584"/>
                  </a:lnTo>
                  <a:lnTo>
                    <a:pt x="1769" y="5251"/>
                  </a:lnTo>
                  <a:cubicBezTo>
                    <a:pt x="1400" y="5049"/>
                    <a:pt x="1126" y="4703"/>
                    <a:pt x="1030" y="4287"/>
                  </a:cubicBezTo>
                  <a:cubicBezTo>
                    <a:pt x="971" y="4096"/>
                    <a:pt x="947" y="3882"/>
                    <a:pt x="983" y="3691"/>
                  </a:cubicBezTo>
                  <a:lnTo>
                    <a:pt x="983" y="3691"/>
                  </a:lnTo>
                  <a:cubicBezTo>
                    <a:pt x="1005" y="3693"/>
                    <a:pt x="1027" y="3694"/>
                    <a:pt x="1049" y="3694"/>
                  </a:cubicBezTo>
                  <a:cubicBezTo>
                    <a:pt x="1694" y="3694"/>
                    <a:pt x="2153" y="3028"/>
                    <a:pt x="1900" y="2429"/>
                  </a:cubicBezTo>
                  <a:cubicBezTo>
                    <a:pt x="2111" y="2332"/>
                    <a:pt x="2337" y="2283"/>
                    <a:pt x="2565" y="2283"/>
                  </a:cubicBezTo>
                  <a:close/>
                  <a:moveTo>
                    <a:pt x="7841" y="5060"/>
                  </a:moveTo>
                  <a:cubicBezTo>
                    <a:pt x="8008" y="5156"/>
                    <a:pt x="8960" y="5703"/>
                    <a:pt x="9127" y="5787"/>
                  </a:cubicBezTo>
                  <a:lnTo>
                    <a:pt x="7841" y="6513"/>
                  </a:lnTo>
                  <a:lnTo>
                    <a:pt x="7841" y="5060"/>
                  </a:lnTo>
                  <a:close/>
                  <a:moveTo>
                    <a:pt x="3971" y="5060"/>
                  </a:moveTo>
                  <a:lnTo>
                    <a:pt x="3971" y="6525"/>
                  </a:lnTo>
                  <a:lnTo>
                    <a:pt x="2697" y="5787"/>
                  </a:lnTo>
                  <a:lnTo>
                    <a:pt x="3971" y="5060"/>
                  </a:lnTo>
                  <a:close/>
                  <a:moveTo>
                    <a:pt x="5900" y="3965"/>
                  </a:moveTo>
                  <a:lnTo>
                    <a:pt x="7496" y="4870"/>
                  </a:lnTo>
                  <a:lnTo>
                    <a:pt x="7496" y="6715"/>
                  </a:lnTo>
                  <a:lnTo>
                    <a:pt x="5900" y="7620"/>
                  </a:lnTo>
                  <a:lnTo>
                    <a:pt x="4317" y="6715"/>
                  </a:lnTo>
                  <a:lnTo>
                    <a:pt x="4317" y="4870"/>
                  </a:lnTo>
                  <a:lnTo>
                    <a:pt x="5900" y="3965"/>
                  </a:lnTo>
                  <a:close/>
                  <a:moveTo>
                    <a:pt x="4317" y="7120"/>
                  </a:moveTo>
                  <a:lnTo>
                    <a:pt x="5567" y="7835"/>
                  </a:lnTo>
                  <a:lnTo>
                    <a:pt x="4317" y="8549"/>
                  </a:lnTo>
                  <a:lnTo>
                    <a:pt x="4317" y="7120"/>
                  </a:lnTo>
                  <a:close/>
                  <a:moveTo>
                    <a:pt x="7496" y="7108"/>
                  </a:moveTo>
                  <a:lnTo>
                    <a:pt x="7496" y="8549"/>
                  </a:lnTo>
                  <a:cubicBezTo>
                    <a:pt x="7412" y="8501"/>
                    <a:pt x="6341" y="7870"/>
                    <a:pt x="6245" y="7835"/>
                  </a:cubicBezTo>
                  <a:lnTo>
                    <a:pt x="7496" y="7108"/>
                  </a:lnTo>
                  <a:close/>
                  <a:moveTo>
                    <a:pt x="9484" y="5965"/>
                  </a:moveTo>
                  <a:lnTo>
                    <a:pt x="10055" y="6299"/>
                  </a:lnTo>
                  <a:cubicBezTo>
                    <a:pt x="10436" y="6501"/>
                    <a:pt x="10698" y="6846"/>
                    <a:pt x="10806" y="7263"/>
                  </a:cubicBezTo>
                  <a:cubicBezTo>
                    <a:pt x="10853" y="7442"/>
                    <a:pt x="10865" y="7620"/>
                    <a:pt x="10865" y="7799"/>
                  </a:cubicBezTo>
                  <a:cubicBezTo>
                    <a:pt x="10859" y="7799"/>
                    <a:pt x="10853" y="7799"/>
                    <a:pt x="10847" y="7799"/>
                  </a:cubicBezTo>
                  <a:cubicBezTo>
                    <a:pt x="10143" y="7799"/>
                    <a:pt x="9677" y="8506"/>
                    <a:pt x="9972" y="9120"/>
                  </a:cubicBezTo>
                  <a:cubicBezTo>
                    <a:pt x="9748" y="9235"/>
                    <a:pt x="9502" y="9295"/>
                    <a:pt x="9253" y="9295"/>
                  </a:cubicBezTo>
                  <a:cubicBezTo>
                    <a:pt x="8987" y="9295"/>
                    <a:pt x="8718" y="9226"/>
                    <a:pt x="8472" y="9085"/>
                  </a:cubicBezTo>
                  <a:cubicBezTo>
                    <a:pt x="8079" y="8859"/>
                    <a:pt x="8234" y="8942"/>
                    <a:pt x="7853" y="8728"/>
                  </a:cubicBezTo>
                  <a:lnTo>
                    <a:pt x="7853" y="6894"/>
                  </a:lnTo>
                  <a:lnTo>
                    <a:pt x="9484" y="5965"/>
                  </a:lnTo>
                  <a:close/>
                  <a:moveTo>
                    <a:pt x="10799" y="8158"/>
                  </a:moveTo>
                  <a:cubicBezTo>
                    <a:pt x="10910" y="8158"/>
                    <a:pt x="11021" y="8189"/>
                    <a:pt x="11115" y="8251"/>
                  </a:cubicBezTo>
                  <a:cubicBezTo>
                    <a:pt x="11568" y="8549"/>
                    <a:pt x="11413" y="9216"/>
                    <a:pt x="10913" y="9299"/>
                  </a:cubicBezTo>
                  <a:cubicBezTo>
                    <a:pt x="10869" y="9308"/>
                    <a:pt x="10827" y="9312"/>
                    <a:pt x="10786" y="9312"/>
                  </a:cubicBezTo>
                  <a:cubicBezTo>
                    <a:pt x="10343" y="9312"/>
                    <a:pt x="10056" y="8809"/>
                    <a:pt x="10317" y="8406"/>
                  </a:cubicBezTo>
                  <a:cubicBezTo>
                    <a:pt x="10429" y="8243"/>
                    <a:pt x="10614" y="8158"/>
                    <a:pt x="10799" y="8158"/>
                  </a:cubicBezTo>
                  <a:close/>
                  <a:moveTo>
                    <a:pt x="5900" y="8025"/>
                  </a:moveTo>
                  <a:cubicBezTo>
                    <a:pt x="6103" y="8144"/>
                    <a:pt x="7305" y="8823"/>
                    <a:pt x="7496" y="8930"/>
                  </a:cubicBezTo>
                  <a:lnTo>
                    <a:pt x="7496" y="9644"/>
                  </a:lnTo>
                  <a:cubicBezTo>
                    <a:pt x="7496" y="10525"/>
                    <a:pt x="6781" y="11240"/>
                    <a:pt x="5900" y="11240"/>
                  </a:cubicBezTo>
                  <a:cubicBezTo>
                    <a:pt x="5031" y="11240"/>
                    <a:pt x="4317" y="10525"/>
                    <a:pt x="4317" y="9644"/>
                  </a:cubicBezTo>
                  <a:lnTo>
                    <a:pt x="4317" y="8930"/>
                  </a:lnTo>
                  <a:lnTo>
                    <a:pt x="5900" y="8025"/>
                  </a:lnTo>
                  <a:close/>
                  <a:moveTo>
                    <a:pt x="5900" y="0"/>
                  </a:moveTo>
                  <a:cubicBezTo>
                    <a:pt x="4829" y="0"/>
                    <a:pt x="3971" y="869"/>
                    <a:pt x="3971" y="1941"/>
                  </a:cubicBezTo>
                  <a:lnTo>
                    <a:pt x="3971" y="2441"/>
                  </a:lnTo>
                  <a:cubicBezTo>
                    <a:pt x="3686" y="2274"/>
                    <a:pt x="3793" y="2334"/>
                    <a:pt x="3519" y="2191"/>
                  </a:cubicBezTo>
                  <a:cubicBezTo>
                    <a:pt x="3219" y="2016"/>
                    <a:pt x="2890" y="1933"/>
                    <a:pt x="2564" y="1933"/>
                  </a:cubicBezTo>
                  <a:cubicBezTo>
                    <a:pt x="2268" y="1933"/>
                    <a:pt x="1975" y="2001"/>
                    <a:pt x="1709" y="2131"/>
                  </a:cubicBezTo>
                  <a:cubicBezTo>
                    <a:pt x="1515" y="1930"/>
                    <a:pt x="1277" y="1842"/>
                    <a:pt x="1045" y="1842"/>
                  </a:cubicBezTo>
                  <a:cubicBezTo>
                    <a:pt x="508" y="1842"/>
                    <a:pt x="1" y="2313"/>
                    <a:pt x="126" y="2953"/>
                  </a:cubicBezTo>
                  <a:cubicBezTo>
                    <a:pt x="185" y="3251"/>
                    <a:pt x="388" y="3489"/>
                    <a:pt x="638" y="3608"/>
                  </a:cubicBezTo>
                  <a:cubicBezTo>
                    <a:pt x="530" y="4358"/>
                    <a:pt x="888" y="5156"/>
                    <a:pt x="1590" y="5549"/>
                  </a:cubicBezTo>
                  <a:cubicBezTo>
                    <a:pt x="1828" y="5691"/>
                    <a:pt x="1757" y="5644"/>
                    <a:pt x="1995" y="5787"/>
                  </a:cubicBezTo>
                  <a:lnTo>
                    <a:pt x="1590" y="6025"/>
                  </a:lnTo>
                  <a:cubicBezTo>
                    <a:pt x="995" y="6370"/>
                    <a:pt x="626" y="7025"/>
                    <a:pt x="626" y="7716"/>
                  </a:cubicBezTo>
                  <a:cubicBezTo>
                    <a:pt x="626" y="8704"/>
                    <a:pt x="1400" y="9537"/>
                    <a:pt x="2388" y="9632"/>
                  </a:cubicBezTo>
                  <a:lnTo>
                    <a:pt x="2412" y="9632"/>
                  </a:lnTo>
                  <a:cubicBezTo>
                    <a:pt x="2495" y="9632"/>
                    <a:pt x="2566" y="9573"/>
                    <a:pt x="2566" y="9478"/>
                  </a:cubicBezTo>
                  <a:cubicBezTo>
                    <a:pt x="2590" y="9394"/>
                    <a:pt x="2507" y="9299"/>
                    <a:pt x="2424" y="9299"/>
                  </a:cubicBezTo>
                  <a:cubicBezTo>
                    <a:pt x="1602" y="9228"/>
                    <a:pt x="959" y="8549"/>
                    <a:pt x="959" y="7727"/>
                  </a:cubicBezTo>
                  <a:cubicBezTo>
                    <a:pt x="959" y="7144"/>
                    <a:pt x="1281" y="6620"/>
                    <a:pt x="1769" y="6346"/>
                  </a:cubicBezTo>
                  <a:lnTo>
                    <a:pt x="2352" y="6013"/>
                  </a:lnTo>
                  <a:lnTo>
                    <a:pt x="3971" y="6942"/>
                  </a:lnTo>
                  <a:lnTo>
                    <a:pt x="3971" y="8763"/>
                  </a:lnTo>
                  <a:cubicBezTo>
                    <a:pt x="3436" y="9061"/>
                    <a:pt x="3305" y="9168"/>
                    <a:pt x="3031" y="9263"/>
                  </a:cubicBezTo>
                  <a:cubicBezTo>
                    <a:pt x="2947" y="9287"/>
                    <a:pt x="2900" y="9382"/>
                    <a:pt x="2912" y="9466"/>
                  </a:cubicBezTo>
                  <a:cubicBezTo>
                    <a:pt x="2943" y="9549"/>
                    <a:pt x="3011" y="9587"/>
                    <a:pt x="3091" y="9587"/>
                  </a:cubicBezTo>
                  <a:cubicBezTo>
                    <a:pt x="3103" y="9587"/>
                    <a:pt x="3114" y="9586"/>
                    <a:pt x="3126" y="9585"/>
                  </a:cubicBezTo>
                  <a:cubicBezTo>
                    <a:pt x="3436" y="9501"/>
                    <a:pt x="3578" y="9359"/>
                    <a:pt x="3959" y="9168"/>
                  </a:cubicBezTo>
                  <a:lnTo>
                    <a:pt x="3959" y="9680"/>
                  </a:lnTo>
                  <a:cubicBezTo>
                    <a:pt x="3959" y="10752"/>
                    <a:pt x="4817" y="11609"/>
                    <a:pt x="5888" y="11609"/>
                  </a:cubicBezTo>
                  <a:cubicBezTo>
                    <a:pt x="6960" y="11609"/>
                    <a:pt x="7829" y="10752"/>
                    <a:pt x="7829" y="9680"/>
                  </a:cubicBezTo>
                  <a:lnTo>
                    <a:pt x="7829" y="9168"/>
                  </a:lnTo>
                  <a:cubicBezTo>
                    <a:pt x="8317" y="9454"/>
                    <a:pt x="8627" y="9680"/>
                    <a:pt x="9222" y="9680"/>
                  </a:cubicBezTo>
                  <a:cubicBezTo>
                    <a:pt x="9555" y="9680"/>
                    <a:pt x="9865" y="9597"/>
                    <a:pt x="10151" y="9442"/>
                  </a:cubicBezTo>
                  <a:cubicBezTo>
                    <a:pt x="10315" y="9597"/>
                    <a:pt x="10543" y="9696"/>
                    <a:pt x="10788" y="9696"/>
                  </a:cubicBezTo>
                  <a:cubicBezTo>
                    <a:pt x="10845" y="9696"/>
                    <a:pt x="10902" y="9691"/>
                    <a:pt x="10960" y="9680"/>
                  </a:cubicBezTo>
                  <a:cubicBezTo>
                    <a:pt x="11865" y="9466"/>
                    <a:pt x="12008" y="8263"/>
                    <a:pt x="11175" y="7894"/>
                  </a:cubicBezTo>
                  <a:cubicBezTo>
                    <a:pt x="11246" y="7156"/>
                    <a:pt x="10889" y="6406"/>
                    <a:pt x="10210" y="6013"/>
                  </a:cubicBezTo>
                  <a:cubicBezTo>
                    <a:pt x="9972" y="5882"/>
                    <a:pt x="10044" y="5918"/>
                    <a:pt x="9805" y="5775"/>
                  </a:cubicBezTo>
                  <a:lnTo>
                    <a:pt x="10210" y="5537"/>
                  </a:lnTo>
                  <a:cubicBezTo>
                    <a:pt x="11127" y="5001"/>
                    <a:pt x="11460" y="3810"/>
                    <a:pt x="10925" y="2882"/>
                  </a:cubicBezTo>
                  <a:cubicBezTo>
                    <a:pt x="10579" y="2286"/>
                    <a:pt x="9924" y="1917"/>
                    <a:pt x="9246" y="1917"/>
                  </a:cubicBezTo>
                  <a:cubicBezTo>
                    <a:pt x="8531" y="1917"/>
                    <a:pt x="8139" y="2286"/>
                    <a:pt x="7841" y="2429"/>
                  </a:cubicBezTo>
                  <a:cubicBezTo>
                    <a:pt x="7829" y="2012"/>
                    <a:pt x="7865" y="1810"/>
                    <a:pt x="7793" y="1489"/>
                  </a:cubicBezTo>
                  <a:cubicBezTo>
                    <a:pt x="7783" y="1408"/>
                    <a:pt x="7704" y="1352"/>
                    <a:pt x="7629" y="1352"/>
                  </a:cubicBezTo>
                  <a:cubicBezTo>
                    <a:pt x="7616" y="1352"/>
                    <a:pt x="7603" y="1354"/>
                    <a:pt x="7591" y="1358"/>
                  </a:cubicBezTo>
                  <a:cubicBezTo>
                    <a:pt x="7496" y="1369"/>
                    <a:pt x="7436" y="1477"/>
                    <a:pt x="7448" y="1560"/>
                  </a:cubicBezTo>
                  <a:cubicBezTo>
                    <a:pt x="7507" y="1834"/>
                    <a:pt x="7484" y="1989"/>
                    <a:pt x="7496" y="2620"/>
                  </a:cubicBezTo>
                  <a:lnTo>
                    <a:pt x="5900" y="3525"/>
                  </a:lnTo>
                  <a:lnTo>
                    <a:pt x="4317" y="2620"/>
                  </a:lnTo>
                  <a:lnTo>
                    <a:pt x="4317" y="1941"/>
                  </a:lnTo>
                  <a:cubicBezTo>
                    <a:pt x="4317" y="1060"/>
                    <a:pt x="5031" y="346"/>
                    <a:pt x="5900" y="346"/>
                  </a:cubicBezTo>
                  <a:cubicBezTo>
                    <a:pt x="6424" y="346"/>
                    <a:pt x="6912" y="596"/>
                    <a:pt x="7210" y="1024"/>
                  </a:cubicBezTo>
                  <a:cubicBezTo>
                    <a:pt x="7246" y="1075"/>
                    <a:pt x="7301" y="1100"/>
                    <a:pt x="7354" y="1100"/>
                  </a:cubicBezTo>
                  <a:cubicBezTo>
                    <a:pt x="7388" y="1100"/>
                    <a:pt x="7420" y="1090"/>
                    <a:pt x="7448" y="1072"/>
                  </a:cubicBezTo>
                  <a:cubicBezTo>
                    <a:pt x="7531" y="1012"/>
                    <a:pt x="7543" y="905"/>
                    <a:pt x="7496" y="834"/>
                  </a:cubicBezTo>
                  <a:cubicBezTo>
                    <a:pt x="7138" y="310"/>
                    <a:pt x="6543" y="0"/>
                    <a:pt x="59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914527" y="3148384"/>
            <a:ext cx="20095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</a:rPr>
              <a:t>添加标题内容</a:t>
            </a:r>
            <a:endParaRPr lang="zh-CN" altLang="en-US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1740614" y="5066968"/>
            <a:ext cx="357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1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11" name="矩形: 圆角 110"/>
          <p:cNvSpPr/>
          <p:nvPr/>
        </p:nvSpPr>
        <p:spPr>
          <a:xfrm>
            <a:off x="9048675" y="1832968"/>
            <a:ext cx="2448000" cy="3604569"/>
          </a:xfrm>
          <a:prstGeom prst="roundRect">
            <a:avLst>
              <a:gd name="adj" fmla="val 8894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文本框 111"/>
          <p:cNvSpPr txBox="1"/>
          <p:nvPr/>
        </p:nvSpPr>
        <p:spPr>
          <a:xfrm>
            <a:off x="9313389" y="3576797"/>
            <a:ext cx="1918572" cy="1396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您的内容打在这里，或者通过复制您的文本后，在此框中选择粘贴，并选择只保留文字您的内容打在这里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" name="流程图: 接点 112"/>
          <p:cNvSpPr/>
          <p:nvPr/>
        </p:nvSpPr>
        <p:spPr>
          <a:xfrm>
            <a:off x="9868829" y="2076319"/>
            <a:ext cx="807692" cy="807692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" name="Google Shape;10392;p55"/>
          <p:cNvGrpSpPr/>
          <p:nvPr/>
        </p:nvGrpSpPr>
        <p:grpSpPr>
          <a:xfrm>
            <a:off x="9987480" y="2204471"/>
            <a:ext cx="570390" cy="551390"/>
            <a:chOff x="4675986" y="2745684"/>
            <a:chExt cx="381346" cy="368644"/>
          </a:xfrm>
          <a:solidFill>
            <a:schemeClr val="accent1"/>
          </a:solidFill>
        </p:grpSpPr>
        <p:sp>
          <p:nvSpPr>
            <p:cNvPr id="117" name="Google Shape;10393;p55"/>
            <p:cNvSpPr/>
            <p:nvPr/>
          </p:nvSpPr>
          <p:spPr>
            <a:xfrm>
              <a:off x="4828918" y="2895345"/>
              <a:ext cx="69226" cy="69258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1100" y="1"/>
                  </a:moveTo>
                  <a:cubicBezTo>
                    <a:pt x="535" y="1"/>
                    <a:pt x="1" y="443"/>
                    <a:pt x="1" y="1098"/>
                  </a:cubicBezTo>
                  <a:cubicBezTo>
                    <a:pt x="1" y="1705"/>
                    <a:pt x="501" y="2181"/>
                    <a:pt x="1096" y="2181"/>
                  </a:cubicBezTo>
                  <a:cubicBezTo>
                    <a:pt x="1703" y="2181"/>
                    <a:pt x="2180" y="1693"/>
                    <a:pt x="2180" y="1098"/>
                  </a:cubicBezTo>
                  <a:cubicBezTo>
                    <a:pt x="2180" y="1014"/>
                    <a:pt x="2180" y="955"/>
                    <a:pt x="2168" y="895"/>
                  </a:cubicBezTo>
                  <a:cubicBezTo>
                    <a:pt x="2146" y="819"/>
                    <a:pt x="2074" y="763"/>
                    <a:pt x="1989" y="763"/>
                  </a:cubicBezTo>
                  <a:cubicBezTo>
                    <a:pt x="1981" y="763"/>
                    <a:pt x="1973" y="763"/>
                    <a:pt x="1965" y="764"/>
                  </a:cubicBezTo>
                  <a:cubicBezTo>
                    <a:pt x="1882" y="776"/>
                    <a:pt x="1822" y="871"/>
                    <a:pt x="1834" y="955"/>
                  </a:cubicBezTo>
                  <a:cubicBezTo>
                    <a:pt x="1915" y="1442"/>
                    <a:pt x="1524" y="1834"/>
                    <a:pt x="1092" y="1834"/>
                  </a:cubicBezTo>
                  <a:cubicBezTo>
                    <a:pt x="954" y="1834"/>
                    <a:pt x="812" y="1794"/>
                    <a:pt x="679" y="1705"/>
                  </a:cubicBezTo>
                  <a:cubicBezTo>
                    <a:pt x="60" y="1288"/>
                    <a:pt x="358" y="336"/>
                    <a:pt x="1096" y="336"/>
                  </a:cubicBezTo>
                  <a:cubicBezTo>
                    <a:pt x="1251" y="336"/>
                    <a:pt x="1418" y="395"/>
                    <a:pt x="1548" y="502"/>
                  </a:cubicBezTo>
                  <a:cubicBezTo>
                    <a:pt x="1581" y="525"/>
                    <a:pt x="1615" y="536"/>
                    <a:pt x="1649" y="536"/>
                  </a:cubicBezTo>
                  <a:cubicBezTo>
                    <a:pt x="1701" y="536"/>
                    <a:pt x="1750" y="510"/>
                    <a:pt x="1787" y="466"/>
                  </a:cubicBezTo>
                  <a:cubicBezTo>
                    <a:pt x="1846" y="395"/>
                    <a:pt x="1834" y="288"/>
                    <a:pt x="1763" y="228"/>
                  </a:cubicBezTo>
                  <a:cubicBezTo>
                    <a:pt x="1558" y="72"/>
                    <a:pt x="1327" y="1"/>
                    <a:pt x="1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" name="Google Shape;10394;p55"/>
            <p:cNvSpPr/>
            <p:nvPr/>
          </p:nvSpPr>
          <p:spPr>
            <a:xfrm>
              <a:off x="4675986" y="2745684"/>
              <a:ext cx="381346" cy="368644"/>
            </a:xfrm>
            <a:custGeom>
              <a:avLst/>
              <a:gdLst/>
              <a:ahLst/>
              <a:cxnLst/>
              <a:rect l="l" t="t" r="r" b="b"/>
              <a:pathLst>
                <a:path w="12009" h="11609" extrusionOk="0">
                  <a:moveTo>
                    <a:pt x="1049" y="2188"/>
                  </a:moveTo>
                  <a:cubicBezTo>
                    <a:pt x="1173" y="2188"/>
                    <a:pt x="1299" y="2229"/>
                    <a:pt x="1411" y="2322"/>
                  </a:cubicBezTo>
                  <a:cubicBezTo>
                    <a:pt x="1650" y="2512"/>
                    <a:pt x="1697" y="2846"/>
                    <a:pt x="1531" y="3096"/>
                  </a:cubicBezTo>
                  <a:cubicBezTo>
                    <a:pt x="1413" y="3272"/>
                    <a:pt x="1231" y="3354"/>
                    <a:pt x="1049" y="3354"/>
                  </a:cubicBezTo>
                  <a:cubicBezTo>
                    <a:pt x="791" y="3354"/>
                    <a:pt x="534" y="3188"/>
                    <a:pt x="471" y="2893"/>
                  </a:cubicBezTo>
                  <a:cubicBezTo>
                    <a:pt x="401" y="2493"/>
                    <a:pt x="714" y="2188"/>
                    <a:pt x="1049" y="2188"/>
                  </a:cubicBezTo>
                  <a:close/>
                  <a:moveTo>
                    <a:pt x="4317" y="3036"/>
                  </a:moveTo>
                  <a:cubicBezTo>
                    <a:pt x="4400" y="3084"/>
                    <a:pt x="5472" y="3703"/>
                    <a:pt x="5567" y="3751"/>
                  </a:cubicBezTo>
                  <a:lnTo>
                    <a:pt x="4317" y="4465"/>
                  </a:lnTo>
                  <a:lnTo>
                    <a:pt x="4317" y="3036"/>
                  </a:lnTo>
                  <a:close/>
                  <a:moveTo>
                    <a:pt x="7496" y="3036"/>
                  </a:moveTo>
                  <a:lnTo>
                    <a:pt x="7496" y="4465"/>
                  </a:lnTo>
                  <a:lnTo>
                    <a:pt x="6245" y="3751"/>
                  </a:lnTo>
                  <a:lnTo>
                    <a:pt x="7496" y="3036"/>
                  </a:lnTo>
                  <a:close/>
                  <a:moveTo>
                    <a:pt x="9246" y="2262"/>
                  </a:moveTo>
                  <a:cubicBezTo>
                    <a:pt x="10115" y="2262"/>
                    <a:pt x="10829" y="2965"/>
                    <a:pt x="10829" y="3858"/>
                  </a:cubicBezTo>
                  <a:cubicBezTo>
                    <a:pt x="10829" y="4429"/>
                    <a:pt x="10520" y="4953"/>
                    <a:pt x="10032" y="5239"/>
                  </a:cubicBezTo>
                  <a:lnTo>
                    <a:pt x="9448" y="5572"/>
                  </a:lnTo>
                  <a:cubicBezTo>
                    <a:pt x="9270" y="5477"/>
                    <a:pt x="8055" y="4775"/>
                    <a:pt x="7841" y="4656"/>
                  </a:cubicBezTo>
                  <a:lnTo>
                    <a:pt x="7841" y="2834"/>
                  </a:lnTo>
                  <a:cubicBezTo>
                    <a:pt x="8305" y="2596"/>
                    <a:pt x="8627" y="2262"/>
                    <a:pt x="9246" y="2262"/>
                  </a:cubicBezTo>
                  <a:close/>
                  <a:moveTo>
                    <a:pt x="2565" y="2283"/>
                  </a:moveTo>
                  <a:cubicBezTo>
                    <a:pt x="2837" y="2283"/>
                    <a:pt x="3111" y="2352"/>
                    <a:pt x="3364" y="2489"/>
                  </a:cubicBezTo>
                  <a:cubicBezTo>
                    <a:pt x="3745" y="2715"/>
                    <a:pt x="3602" y="2620"/>
                    <a:pt x="3971" y="2846"/>
                  </a:cubicBezTo>
                  <a:lnTo>
                    <a:pt x="3971" y="4656"/>
                  </a:lnTo>
                  <a:lnTo>
                    <a:pt x="2352" y="5584"/>
                  </a:lnTo>
                  <a:lnTo>
                    <a:pt x="1769" y="5251"/>
                  </a:lnTo>
                  <a:cubicBezTo>
                    <a:pt x="1400" y="5049"/>
                    <a:pt x="1126" y="4703"/>
                    <a:pt x="1030" y="4287"/>
                  </a:cubicBezTo>
                  <a:cubicBezTo>
                    <a:pt x="971" y="4096"/>
                    <a:pt x="947" y="3882"/>
                    <a:pt x="983" y="3691"/>
                  </a:cubicBezTo>
                  <a:lnTo>
                    <a:pt x="983" y="3691"/>
                  </a:lnTo>
                  <a:cubicBezTo>
                    <a:pt x="1005" y="3693"/>
                    <a:pt x="1027" y="3694"/>
                    <a:pt x="1049" y="3694"/>
                  </a:cubicBezTo>
                  <a:cubicBezTo>
                    <a:pt x="1694" y="3694"/>
                    <a:pt x="2153" y="3028"/>
                    <a:pt x="1900" y="2429"/>
                  </a:cubicBezTo>
                  <a:cubicBezTo>
                    <a:pt x="2111" y="2332"/>
                    <a:pt x="2337" y="2283"/>
                    <a:pt x="2565" y="2283"/>
                  </a:cubicBezTo>
                  <a:close/>
                  <a:moveTo>
                    <a:pt x="7841" y="5060"/>
                  </a:moveTo>
                  <a:cubicBezTo>
                    <a:pt x="8008" y="5156"/>
                    <a:pt x="8960" y="5703"/>
                    <a:pt x="9127" y="5787"/>
                  </a:cubicBezTo>
                  <a:lnTo>
                    <a:pt x="7841" y="6513"/>
                  </a:lnTo>
                  <a:lnTo>
                    <a:pt x="7841" y="5060"/>
                  </a:lnTo>
                  <a:close/>
                  <a:moveTo>
                    <a:pt x="3971" y="5060"/>
                  </a:moveTo>
                  <a:lnTo>
                    <a:pt x="3971" y="6525"/>
                  </a:lnTo>
                  <a:lnTo>
                    <a:pt x="2697" y="5787"/>
                  </a:lnTo>
                  <a:lnTo>
                    <a:pt x="3971" y="5060"/>
                  </a:lnTo>
                  <a:close/>
                  <a:moveTo>
                    <a:pt x="5900" y="3965"/>
                  </a:moveTo>
                  <a:lnTo>
                    <a:pt x="7496" y="4870"/>
                  </a:lnTo>
                  <a:lnTo>
                    <a:pt x="7496" y="6715"/>
                  </a:lnTo>
                  <a:lnTo>
                    <a:pt x="5900" y="7620"/>
                  </a:lnTo>
                  <a:lnTo>
                    <a:pt x="4317" y="6715"/>
                  </a:lnTo>
                  <a:lnTo>
                    <a:pt x="4317" y="4870"/>
                  </a:lnTo>
                  <a:lnTo>
                    <a:pt x="5900" y="3965"/>
                  </a:lnTo>
                  <a:close/>
                  <a:moveTo>
                    <a:pt x="4317" y="7120"/>
                  </a:moveTo>
                  <a:lnTo>
                    <a:pt x="5567" y="7835"/>
                  </a:lnTo>
                  <a:lnTo>
                    <a:pt x="4317" y="8549"/>
                  </a:lnTo>
                  <a:lnTo>
                    <a:pt x="4317" y="7120"/>
                  </a:lnTo>
                  <a:close/>
                  <a:moveTo>
                    <a:pt x="7496" y="7108"/>
                  </a:moveTo>
                  <a:lnTo>
                    <a:pt x="7496" y="8549"/>
                  </a:lnTo>
                  <a:cubicBezTo>
                    <a:pt x="7412" y="8501"/>
                    <a:pt x="6341" y="7870"/>
                    <a:pt x="6245" y="7835"/>
                  </a:cubicBezTo>
                  <a:lnTo>
                    <a:pt x="7496" y="7108"/>
                  </a:lnTo>
                  <a:close/>
                  <a:moveTo>
                    <a:pt x="9484" y="5965"/>
                  </a:moveTo>
                  <a:lnTo>
                    <a:pt x="10055" y="6299"/>
                  </a:lnTo>
                  <a:cubicBezTo>
                    <a:pt x="10436" y="6501"/>
                    <a:pt x="10698" y="6846"/>
                    <a:pt x="10806" y="7263"/>
                  </a:cubicBezTo>
                  <a:cubicBezTo>
                    <a:pt x="10853" y="7442"/>
                    <a:pt x="10865" y="7620"/>
                    <a:pt x="10865" y="7799"/>
                  </a:cubicBezTo>
                  <a:cubicBezTo>
                    <a:pt x="10859" y="7799"/>
                    <a:pt x="10853" y="7799"/>
                    <a:pt x="10847" y="7799"/>
                  </a:cubicBezTo>
                  <a:cubicBezTo>
                    <a:pt x="10143" y="7799"/>
                    <a:pt x="9677" y="8506"/>
                    <a:pt x="9972" y="9120"/>
                  </a:cubicBezTo>
                  <a:cubicBezTo>
                    <a:pt x="9748" y="9235"/>
                    <a:pt x="9502" y="9295"/>
                    <a:pt x="9253" y="9295"/>
                  </a:cubicBezTo>
                  <a:cubicBezTo>
                    <a:pt x="8987" y="9295"/>
                    <a:pt x="8718" y="9226"/>
                    <a:pt x="8472" y="9085"/>
                  </a:cubicBezTo>
                  <a:cubicBezTo>
                    <a:pt x="8079" y="8859"/>
                    <a:pt x="8234" y="8942"/>
                    <a:pt x="7853" y="8728"/>
                  </a:cubicBezTo>
                  <a:lnTo>
                    <a:pt x="7853" y="6894"/>
                  </a:lnTo>
                  <a:lnTo>
                    <a:pt x="9484" y="5965"/>
                  </a:lnTo>
                  <a:close/>
                  <a:moveTo>
                    <a:pt x="10799" y="8158"/>
                  </a:moveTo>
                  <a:cubicBezTo>
                    <a:pt x="10910" y="8158"/>
                    <a:pt x="11021" y="8189"/>
                    <a:pt x="11115" y="8251"/>
                  </a:cubicBezTo>
                  <a:cubicBezTo>
                    <a:pt x="11568" y="8549"/>
                    <a:pt x="11413" y="9216"/>
                    <a:pt x="10913" y="9299"/>
                  </a:cubicBezTo>
                  <a:cubicBezTo>
                    <a:pt x="10869" y="9308"/>
                    <a:pt x="10827" y="9312"/>
                    <a:pt x="10786" y="9312"/>
                  </a:cubicBezTo>
                  <a:cubicBezTo>
                    <a:pt x="10343" y="9312"/>
                    <a:pt x="10056" y="8809"/>
                    <a:pt x="10317" y="8406"/>
                  </a:cubicBezTo>
                  <a:cubicBezTo>
                    <a:pt x="10429" y="8243"/>
                    <a:pt x="10614" y="8158"/>
                    <a:pt x="10799" y="8158"/>
                  </a:cubicBezTo>
                  <a:close/>
                  <a:moveTo>
                    <a:pt x="5900" y="8025"/>
                  </a:moveTo>
                  <a:cubicBezTo>
                    <a:pt x="6103" y="8144"/>
                    <a:pt x="7305" y="8823"/>
                    <a:pt x="7496" y="8930"/>
                  </a:cubicBezTo>
                  <a:lnTo>
                    <a:pt x="7496" y="9644"/>
                  </a:lnTo>
                  <a:cubicBezTo>
                    <a:pt x="7496" y="10525"/>
                    <a:pt x="6781" y="11240"/>
                    <a:pt x="5900" y="11240"/>
                  </a:cubicBezTo>
                  <a:cubicBezTo>
                    <a:pt x="5031" y="11240"/>
                    <a:pt x="4317" y="10525"/>
                    <a:pt x="4317" y="9644"/>
                  </a:cubicBezTo>
                  <a:lnTo>
                    <a:pt x="4317" y="8930"/>
                  </a:lnTo>
                  <a:lnTo>
                    <a:pt x="5900" y="8025"/>
                  </a:lnTo>
                  <a:close/>
                  <a:moveTo>
                    <a:pt x="5900" y="0"/>
                  </a:moveTo>
                  <a:cubicBezTo>
                    <a:pt x="4829" y="0"/>
                    <a:pt x="3971" y="869"/>
                    <a:pt x="3971" y="1941"/>
                  </a:cubicBezTo>
                  <a:lnTo>
                    <a:pt x="3971" y="2441"/>
                  </a:lnTo>
                  <a:cubicBezTo>
                    <a:pt x="3686" y="2274"/>
                    <a:pt x="3793" y="2334"/>
                    <a:pt x="3519" y="2191"/>
                  </a:cubicBezTo>
                  <a:cubicBezTo>
                    <a:pt x="3219" y="2016"/>
                    <a:pt x="2890" y="1933"/>
                    <a:pt x="2564" y="1933"/>
                  </a:cubicBezTo>
                  <a:cubicBezTo>
                    <a:pt x="2268" y="1933"/>
                    <a:pt x="1975" y="2001"/>
                    <a:pt x="1709" y="2131"/>
                  </a:cubicBezTo>
                  <a:cubicBezTo>
                    <a:pt x="1515" y="1930"/>
                    <a:pt x="1277" y="1842"/>
                    <a:pt x="1045" y="1842"/>
                  </a:cubicBezTo>
                  <a:cubicBezTo>
                    <a:pt x="508" y="1842"/>
                    <a:pt x="1" y="2313"/>
                    <a:pt x="126" y="2953"/>
                  </a:cubicBezTo>
                  <a:cubicBezTo>
                    <a:pt x="185" y="3251"/>
                    <a:pt x="388" y="3489"/>
                    <a:pt x="638" y="3608"/>
                  </a:cubicBezTo>
                  <a:cubicBezTo>
                    <a:pt x="530" y="4358"/>
                    <a:pt x="888" y="5156"/>
                    <a:pt x="1590" y="5549"/>
                  </a:cubicBezTo>
                  <a:cubicBezTo>
                    <a:pt x="1828" y="5691"/>
                    <a:pt x="1757" y="5644"/>
                    <a:pt x="1995" y="5787"/>
                  </a:cubicBezTo>
                  <a:lnTo>
                    <a:pt x="1590" y="6025"/>
                  </a:lnTo>
                  <a:cubicBezTo>
                    <a:pt x="995" y="6370"/>
                    <a:pt x="626" y="7025"/>
                    <a:pt x="626" y="7716"/>
                  </a:cubicBezTo>
                  <a:cubicBezTo>
                    <a:pt x="626" y="8704"/>
                    <a:pt x="1400" y="9537"/>
                    <a:pt x="2388" y="9632"/>
                  </a:cubicBezTo>
                  <a:lnTo>
                    <a:pt x="2412" y="9632"/>
                  </a:lnTo>
                  <a:cubicBezTo>
                    <a:pt x="2495" y="9632"/>
                    <a:pt x="2566" y="9573"/>
                    <a:pt x="2566" y="9478"/>
                  </a:cubicBezTo>
                  <a:cubicBezTo>
                    <a:pt x="2590" y="9394"/>
                    <a:pt x="2507" y="9299"/>
                    <a:pt x="2424" y="9299"/>
                  </a:cubicBezTo>
                  <a:cubicBezTo>
                    <a:pt x="1602" y="9228"/>
                    <a:pt x="959" y="8549"/>
                    <a:pt x="959" y="7727"/>
                  </a:cubicBezTo>
                  <a:cubicBezTo>
                    <a:pt x="959" y="7144"/>
                    <a:pt x="1281" y="6620"/>
                    <a:pt x="1769" y="6346"/>
                  </a:cubicBezTo>
                  <a:lnTo>
                    <a:pt x="2352" y="6013"/>
                  </a:lnTo>
                  <a:lnTo>
                    <a:pt x="3971" y="6942"/>
                  </a:lnTo>
                  <a:lnTo>
                    <a:pt x="3971" y="8763"/>
                  </a:lnTo>
                  <a:cubicBezTo>
                    <a:pt x="3436" y="9061"/>
                    <a:pt x="3305" y="9168"/>
                    <a:pt x="3031" y="9263"/>
                  </a:cubicBezTo>
                  <a:cubicBezTo>
                    <a:pt x="2947" y="9287"/>
                    <a:pt x="2900" y="9382"/>
                    <a:pt x="2912" y="9466"/>
                  </a:cubicBezTo>
                  <a:cubicBezTo>
                    <a:pt x="2943" y="9549"/>
                    <a:pt x="3011" y="9587"/>
                    <a:pt x="3091" y="9587"/>
                  </a:cubicBezTo>
                  <a:cubicBezTo>
                    <a:pt x="3103" y="9587"/>
                    <a:pt x="3114" y="9586"/>
                    <a:pt x="3126" y="9585"/>
                  </a:cubicBezTo>
                  <a:cubicBezTo>
                    <a:pt x="3436" y="9501"/>
                    <a:pt x="3578" y="9359"/>
                    <a:pt x="3959" y="9168"/>
                  </a:cubicBezTo>
                  <a:lnTo>
                    <a:pt x="3959" y="9680"/>
                  </a:lnTo>
                  <a:cubicBezTo>
                    <a:pt x="3959" y="10752"/>
                    <a:pt x="4817" y="11609"/>
                    <a:pt x="5888" y="11609"/>
                  </a:cubicBezTo>
                  <a:cubicBezTo>
                    <a:pt x="6960" y="11609"/>
                    <a:pt x="7829" y="10752"/>
                    <a:pt x="7829" y="9680"/>
                  </a:cubicBezTo>
                  <a:lnTo>
                    <a:pt x="7829" y="9168"/>
                  </a:lnTo>
                  <a:cubicBezTo>
                    <a:pt x="8317" y="9454"/>
                    <a:pt x="8627" y="9680"/>
                    <a:pt x="9222" y="9680"/>
                  </a:cubicBezTo>
                  <a:cubicBezTo>
                    <a:pt x="9555" y="9680"/>
                    <a:pt x="9865" y="9597"/>
                    <a:pt x="10151" y="9442"/>
                  </a:cubicBezTo>
                  <a:cubicBezTo>
                    <a:pt x="10315" y="9597"/>
                    <a:pt x="10543" y="9696"/>
                    <a:pt x="10788" y="9696"/>
                  </a:cubicBezTo>
                  <a:cubicBezTo>
                    <a:pt x="10845" y="9696"/>
                    <a:pt x="10902" y="9691"/>
                    <a:pt x="10960" y="9680"/>
                  </a:cubicBezTo>
                  <a:cubicBezTo>
                    <a:pt x="11865" y="9466"/>
                    <a:pt x="12008" y="8263"/>
                    <a:pt x="11175" y="7894"/>
                  </a:cubicBezTo>
                  <a:cubicBezTo>
                    <a:pt x="11246" y="7156"/>
                    <a:pt x="10889" y="6406"/>
                    <a:pt x="10210" y="6013"/>
                  </a:cubicBezTo>
                  <a:cubicBezTo>
                    <a:pt x="9972" y="5882"/>
                    <a:pt x="10044" y="5918"/>
                    <a:pt x="9805" y="5775"/>
                  </a:cubicBezTo>
                  <a:lnTo>
                    <a:pt x="10210" y="5537"/>
                  </a:lnTo>
                  <a:cubicBezTo>
                    <a:pt x="11127" y="5001"/>
                    <a:pt x="11460" y="3810"/>
                    <a:pt x="10925" y="2882"/>
                  </a:cubicBezTo>
                  <a:cubicBezTo>
                    <a:pt x="10579" y="2286"/>
                    <a:pt x="9924" y="1917"/>
                    <a:pt x="9246" y="1917"/>
                  </a:cubicBezTo>
                  <a:cubicBezTo>
                    <a:pt x="8531" y="1917"/>
                    <a:pt x="8139" y="2286"/>
                    <a:pt x="7841" y="2429"/>
                  </a:cubicBezTo>
                  <a:cubicBezTo>
                    <a:pt x="7829" y="2012"/>
                    <a:pt x="7865" y="1810"/>
                    <a:pt x="7793" y="1489"/>
                  </a:cubicBezTo>
                  <a:cubicBezTo>
                    <a:pt x="7783" y="1408"/>
                    <a:pt x="7704" y="1352"/>
                    <a:pt x="7629" y="1352"/>
                  </a:cubicBezTo>
                  <a:cubicBezTo>
                    <a:pt x="7616" y="1352"/>
                    <a:pt x="7603" y="1354"/>
                    <a:pt x="7591" y="1358"/>
                  </a:cubicBezTo>
                  <a:cubicBezTo>
                    <a:pt x="7496" y="1369"/>
                    <a:pt x="7436" y="1477"/>
                    <a:pt x="7448" y="1560"/>
                  </a:cubicBezTo>
                  <a:cubicBezTo>
                    <a:pt x="7507" y="1834"/>
                    <a:pt x="7484" y="1989"/>
                    <a:pt x="7496" y="2620"/>
                  </a:cubicBezTo>
                  <a:lnTo>
                    <a:pt x="5900" y="3525"/>
                  </a:lnTo>
                  <a:lnTo>
                    <a:pt x="4317" y="2620"/>
                  </a:lnTo>
                  <a:lnTo>
                    <a:pt x="4317" y="1941"/>
                  </a:lnTo>
                  <a:cubicBezTo>
                    <a:pt x="4317" y="1060"/>
                    <a:pt x="5031" y="346"/>
                    <a:pt x="5900" y="346"/>
                  </a:cubicBezTo>
                  <a:cubicBezTo>
                    <a:pt x="6424" y="346"/>
                    <a:pt x="6912" y="596"/>
                    <a:pt x="7210" y="1024"/>
                  </a:cubicBezTo>
                  <a:cubicBezTo>
                    <a:pt x="7246" y="1075"/>
                    <a:pt x="7301" y="1100"/>
                    <a:pt x="7354" y="1100"/>
                  </a:cubicBezTo>
                  <a:cubicBezTo>
                    <a:pt x="7388" y="1100"/>
                    <a:pt x="7420" y="1090"/>
                    <a:pt x="7448" y="1072"/>
                  </a:cubicBezTo>
                  <a:cubicBezTo>
                    <a:pt x="7531" y="1012"/>
                    <a:pt x="7543" y="905"/>
                    <a:pt x="7496" y="834"/>
                  </a:cubicBezTo>
                  <a:cubicBezTo>
                    <a:pt x="7138" y="310"/>
                    <a:pt x="6543" y="0"/>
                    <a:pt x="59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9267876" y="3148384"/>
            <a:ext cx="20095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</a:rPr>
              <a:t>添加标题内容</a:t>
            </a:r>
            <a:endParaRPr lang="zh-CN" altLang="en-US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0093963" y="5066968"/>
            <a:ext cx="357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</a:rPr>
              <a:t>04</a:t>
            </a:r>
            <a:endParaRPr lang="zh-CN" altLang="en-US" sz="1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0" name="矩形: 圆角 119"/>
          <p:cNvSpPr/>
          <p:nvPr/>
        </p:nvSpPr>
        <p:spPr>
          <a:xfrm>
            <a:off x="6264226" y="1832968"/>
            <a:ext cx="2448000" cy="3604569"/>
          </a:xfrm>
          <a:prstGeom prst="roundRect">
            <a:avLst>
              <a:gd name="adj" fmla="val 8894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文本框 120"/>
          <p:cNvSpPr txBox="1"/>
          <p:nvPr/>
        </p:nvSpPr>
        <p:spPr>
          <a:xfrm>
            <a:off x="6528940" y="3576797"/>
            <a:ext cx="1918572" cy="1396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您的内容打在这里，或者通过复制您的文本后，在此框中选择粘贴，并选择只保留文字您的内容打在这里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2" name="流程图: 接点 121"/>
          <p:cNvSpPr/>
          <p:nvPr/>
        </p:nvSpPr>
        <p:spPr>
          <a:xfrm>
            <a:off x="7084380" y="2076319"/>
            <a:ext cx="807692" cy="807692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Google Shape;10392;p55"/>
          <p:cNvGrpSpPr/>
          <p:nvPr/>
        </p:nvGrpSpPr>
        <p:grpSpPr>
          <a:xfrm>
            <a:off x="7203031" y="2204471"/>
            <a:ext cx="570390" cy="551390"/>
            <a:chOff x="4675986" y="2745684"/>
            <a:chExt cx="381346" cy="368644"/>
          </a:xfrm>
          <a:solidFill>
            <a:schemeClr val="accent1"/>
          </a:solidFill>
        </p:grpSpPr>
        <p:sp>
          <p:nvSpPr>
            <p:cNvPr id="126" name="Google Shape;10393;p55"/>
            <p:cNvSpPr/>
            <p:nvPr/>
          </p:nvSpPr>
          <p:spPr>
            <a:xfrm>
              <a:off x="4828918" y="2895345"/>
              <a:ext cx="69226" cy="69258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1100" y="1"/>
                  </a:moveTo>
                  <a:cubicBezTo>
                    <a:pt x="535" y="1"/>
                    <a:pt x="1" y="443"/>
                    <a:pt x="1" y="1098"/>
                  </a:cubicBezTo>
                  <a:cubicBezTo>
                    <a:pt x="1" y="1705"/>
                    <a:pt x="501" y="2181"/>
                    <a:pt x="1096" y="2181"/>
                  </a:cubicBezTo>
                  <a:cubicBezTo>
                    <a:pt x="1703" y="2181"/>
                    <a:pt x="2180" y="1693"/>
                    <a:pt x="2180" y="1098"/>
                  </a:cubicBezTo>
                  <a:cubicBezTo>
                    <a:pt x="2180" y="1014"/>
                    <a:pt x="2180" y="955"/>
                    <a:pt x="2168" y="895"/>
                  </a:cubicBezTo>
                  <a:cubicBezTo>
                    <a:pt x="2146" y="819"/>
                    <a:pt x="2074" y="763"/>
                    <a:pt x="1989" y="763"/>
                  </a:cubicBezTo>
                  <a:cubicBezTo>
                    <a:pt x="1981" y="763"/>
                    <a:pt x="1973" y="763"/>
                    <a:pt x="1965" y="764"/>
                  </a:cubicBezTo>
                  <a:cubicBezTo>
                    <a:pt x="1882" y="776"/>
                    <a:pt x="1822" y="871"/>
                    <a:pt x="1834" y="955"/>
                  </a:cubicBezTo>
                  <a:cubicBezTo>
                    <a:pt x="1915" y="1442"/>
                    <a:pt x="1524" y="1834"/>
                    <a:pt x="1092" y="1834"/>
                  </a:cubicBezTo>
                  <a:cubicBezTo>
                    <a:pt x="954" y="1834"/>
                    <a:pt x="812" y="1794"/>
                    <a:pt x="679" y="1705"/>
                  </a:cubicBezTo>
                  <a:cubicBezTo>
                    <a:pt x="60" y="1288"/>
                    <a:pt x="358" y="336"/>
                    <a:pt x="1096" y="336"/>
                  </a:cubicBezTo>
                  <a:cubicBezTo>
                    <a:pt x="1251" y="336"/>
                    <a:pt x="1418" y="395"/>
                    <a:pt x="1548" y="502"/>
                  </a:cubicBezTo>
                  <a:cubicBezTo>
                    <a:pt x="1581" y="525"/>
                    <a:pt x="1615" y="536"/>
                    <a:pt x="1649" y="536"/>
                  </a:cubicBezTo>
                  <a:cubicBezTo>
                    <a:pt x="1701" y="536"/>
                    <a:pt x="1750" y="510"/>
                    <a:pt x="1787" y="466"/>
                  </a:cubicBezTo>
                  <a:cubicBezTo>
                    <a:pt x="1846" y="395"/>
                    <a:pt x="1834" y="288"/>
                    <a:pt x="1763" y="228"/>
                  </a:cubicBezTo>
                  <a:cubicBezTo>
                    <a:pt x="1558" y="72"/>
                    <a:pt x="1327" y="1"/>
                    <a:pt x="1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" name="Google Shape;10394;p55"/>
            <p:cNvSpPr/>
            <p:nvPr/>
          </p:nvSpPr>
          <p:spPr>
            <a:xfrm>
              <a:off x="4675986" y="2745684"/>
              <a:ext cx="381346" cy="368644"/>
            </a:xfrm>
            <a:custGeom>
              <a:avLst/>
              <a:gdLst/>
              <a:ahLst/>
              <a:cxnLst/>
              <a:rect l="l" t="t" r="r" b="b"/>
              <a:pathLst>
                <a:path w="12009" h="11609" extrusionOk="0">
                  <a:moveTo>
                    <a:pt x="1049" y="2188"/>
                  </a:moveTo>
                  <a:cubicBezTo>
                    <a:pt x="1173" y="2188"/>
                    <a:pt x="1299" y="2229"/>
                    <a:pt x="1411" y="2322"/>
                  </a:cubicBezTo>
                  <a:cubicBezTo>
                    <a:pt x="1650" y="2512"/>
                    <a:pt x="1697" y="2846"/>
                    <a:pt x="1531" y="3096"/>
                  </a:cubicBezTo>
                  <a:cubicBezTo>
                    <a:pt x="1413" y="3272"/>
                    <a:pt x="1231" y="3354"/>
                    <a:pt x="1049" y="3354"/>
                  </a:cubicBezTo>
                  <a:cubicBezTo>
                    <a:pt x="791" y="3354"/>
                    <a:pt x="534" y="3188"/>
                    <a:pt x="471" y="2893"/>
                  </a:cubicBezTo>
                  <a:cubicBezTo>
                    <a:pt x="401" y="2493"/>
                    <a:pt x="714" y="2188"/>
                    <a:pt x="1049" y="2188"/>
                  </a:cubicBezTo>
                  <a:close/>
                  <a:moveTo>
                    <a:pt x="4317" y="3036"/>
                  </a:moveTo>
                  <a:cubicBezTo>
                    <a:pt x="4400" y="3084"/>
                    <a:pt x="5472" y="3703"/>
                    <a:pt x="5567" y="3751"/>
                  </a:cubicBezTo>
                  <a:lnTo>
                    <a:pt x="4317" y="4465"/>
                  </a:lnTo>
                  <a:lnTo>
                    <a:pt x="4317" y="3036"/>
                  </a:lnTo>
                  <a:close/>
                  <a:moveTo>
                    <a:pt x="7496" y="3036"/>
                  </a:moveTo>
                  <a:lnTo>
                    <a:pt x="7496" y="4465"/>
                  </a:lnTo>
                  <a:lnTo>
                    <a:pt x="6245" y="3751"/>
                  </a:lnTo>
                  <a:lnTo>
                    <a:pt x="7496" y="3036"/>
                  </a:lnTo>
                  <a:close/>
                  <a:moveTo>
                    <a:pt x="9246" y="2262"/>
                  </a:moveTo>
                  <a:cubicBezTo>
                    <a:pt x="10115" y="2262"/>
                    <a:pt x="10829" y="2965"/>
                    <a:pt x="10829" y="3858"/>
                  </a:cubicBezTo>
                  <a:cubicBezTo>
                    <a:pt x="10829" y="4429"/>
                    <a:pt x="10520" y="4953"/>
                    <a:pt x="10032" y="5239"/>
                  </a:cubicBezTo>
                  <a:lnTo>
                    <a:pt x="9448" y="5572"/>
                  </a:lnTo>
                  <a:cubicBezTo>
                    <a:pt x="9270" y="5477"/>
                    <a:pt x="8055" y="4775"/>
                    <a:pt x="7841" y="4656"/>
                  </a:cubicBezTo>
                  <a:lnTo>
                    <a:pt x="7841" y="2834"/>
                  </a:lnTo>
                  <a:cubicBezTo>
                    <a:pt x="8305" y="2596"/>
                    <a:pt x="8627" y="2262"/>
                    <a:pt x="9246" y="2262"/>
                  </a:cubicBezTo>
                  <a:close/>
                  <a:moveTo>
                    <a:pt x="2565" y="2283"/>
                  </a:moveTo>
                  <a:cubicBezTo>
                    <a:pt x="2837" y="2283"/>
                    <a:pt x="3111" y="2352"/>
                    <a:pt x="3364" y="2489"/>
                  </a:cubicBezTo>
                  <a:cubicBezTo>
                    <a:pt x="3745" y="2715"/>
                    <a:pt x="3602" y="2620"/>
                    <a:pt x="3971" y="2846"/>
                  </a:cubicBezTo>
                  <a:lnTo>
                    <a:pt x="3971" y="4656"/>
                  </a:lnTo>
                  <a:lnTo>
                    <a:pt x="2352" y="5584"/>
                  </a:lnTo>
                  <a:lnTo>
                    <a:pt x="1769" y="5251"/>
                  </a:lnTo>
                  <a:cubicBezTo>
                    <a:pt x="1400" y="5049"/>
                    <a:pt x="1126" y="4703"/>
                    <a:pt x="1030" y="4287"/>
                  </a:cubicBezTo>
                  <a:cubicBezTo>
                    <a:pt x="971" y="4096"/>
                    <a:pt x="947" y="3882"/>
                    <a:pt x="983" y="3691"/>
                  </a:cubicBezTo>
                  <a:lnTo>
                    <a:pt x="983" y="3691"/>
                  </a:lnTo>
                  <a:cubicBezTo>
                    <a:pt x="1005" y="3693"/>
                    <a:pt x="1027" y="3694"/>
                    <a:pt x="1049" y="3694"/>
                  </a:cubicBezTo>
                  <a:cubicBezTo>
                    <a:pt x="1694" y="3694"/>
                    <a:pt x="2153" y="3028"/>
                    <a:pt x="1900" y="2429"/>
                  </a:cubicBezTo>
                  <a:cubicBezTo>
                    <a:pt x="2111" y="2332"/>
                    <a:pt x="2337" y="2283"/>
                    <a:pt x="2565" y="2283"/>
                  </a:cubicBezTo>
                  <a:close/>
                  <a:moveTo>
                    <a:pt x="7841" y="5060"/>
                  </a:moveTo>
                  <a:cubicBezTo>
                    <a:pt x="8008" y="5156"/>
                    <a:pt x="8960" y="5703"/>
                    <a:pt x="9127" y="5787"/>
                  </a:cubicBezTo>
                  <a:lnTo>
                    <a:pt x="7841" y="6513"/>
                  </a:lnTo>
                  <a:lnTo>
                    <a:pt x="7841" y="5060"/>
                  </a:lnTo>
                  <a:close/>
                  <a:moveTo>
                    <a:pt x="3971" y="5060"/>
                  </a:moveTo>
                  <a:lnTo>
                    <a:pt x="3971" y="6525"/>
                  </a:lnTo>
                  <a:lnTo>
                    <a:pt x="2697" y="5787"/>
                  </a:lnTo>
                  <a:lnTo>
                    <a:pt x="3971" y="5060"/>
                  </a:lnTo>
                  <a:close/>
                  <a:moveTo>
                    <a:pt x="5900" y="3965"/>
                  </a:moveTo>
                  <a:lnTo>
                    <a:pt x="7496" y="4870"/>
                  </a:lnTo>
                  <a:lnTo>
                    <a:pt x="7496" y="6715"/>
                  </a:lnTo>
                  <a:lnTo>
                    <a:pt x="5900" y="7620"/>
                  </a:lnTo>
                  <a:lnTo>
                    <a:pt x="4317" y="6715"/>
                  </a:lnTo>
                  <a:lnTo>
                    <a:pt x="4317" y="4870"/>
                  </a:lnTo>
                  <a:lnTo>
                    <a:pt x="5900" y="3965"/>
                  </a:lnTo>
                  <a:close/>
                  <a:moveTo>
                    <a:pt x="4317" y="7120"/>
                  </a:moveTo>
                  <a:lnTo>
                    <a:pt x="5567" y="7835"/>
                  </a:lnTo>
                  <a:lnTo>
                    <a:pt x="4317" y="8549"/>
                  </a:lnTo>
                  <a:lnTo>
                    <a:pt x="4317" y="7120"/>
                  </a:lnTo>
                  <a:close/>
                  <a:moveTo>
                    <a:pt x="7496" y="7108"/>
                  </a:moveTo>
                  <a:lnTo>
                    <a:pt x="7496" y="8549"/>
                  </a:lnTo>
                  <a:cubicBezTo>
                    <a:pt x="7412" y="8501"/>
                    <a:pt x="6341" y="7870"/>
                    <a:pt x="6245" y="7835"/>
                  </a:cubicBezTo>
                  <a:lnTo>
                    <a:pt x="7496" y="7108"/>
                  </a:lnTo>
                  <a:close/>
                  <a:moveTo>
                    <a:pt x="9484" y="5965"/>
                  </a:moveTo>
                  <a:lnTo>
                    <a:pt x="10055" y="6299"/>
                  </a:lnTo>
                  <a:cubicBezTo>
                    <a:pt x="10436" y="6501"/>
                    <a:pt x="10698" y="6846"/>
                    <a:pt x="10806" y="7263"/>
                  </a:cubicBezTo>
                  <a:cubicBezTo>
                    <a:pt x="10853" y="7442"/>
                    <a:pt x="10865" y="7620"/>
                    <a:pt x="10865" y="7799"/>
                  </a:cubicBezTo>
                  <a:cubicBezTo>
                    <a:pt x="10859" y="7799"/>
                    <a:pt x="10853" y="7799"/>
                    <a:pt x="10847" y="7799"/>
                  </a:cubicBezTo>
                  <a:cubicBezTo>
                    <a:pt x="10143" y="7799"/>
                    <a:pt x="9677" y="8506"/>
                    <a:pt x="9972" y="9120"/>
                  </a:cubicBezTo>
                  <a:cubicBezTo>
                    <a:pt x="9748" y="9235"/>
                    <a:pt x="9502" y="9295"/>
                    <a:pt x="9253" y="9295"/>
                  </a:cubicBezTo>
                  <a:cubicBezTo>
                    <a:pt x="8987" y="9295"/>
                    <a:pt x="8718" y="9226"/>
                    <a:pt x="8472" y="9085"/>
                  </a:cubicBezTo>
                  <a:cubicBezTo>
                    <a:pt x="8079" y="8859"/>
                    <a:pt x="8234" y="8942"/>
                    <a:pt x="7853" y="8728"/>
                  </a:cubicBezTo>
                  <a:lnTo>
                    <a:pt x="7853" y="6894"/>
                  </a:lnTo>
                  <a:lnTo>
                    <a:pt x="9484" y="5965"/>
                  </a:lnTo>
                  <a:close/>
                  <a:moveTo>
                    <a:pt x="10799" y="8158"/>
                  </a:moveTo>
                  <a:cubicBezTo>
                    <a:pt x="10910" y="8158"/>
                    <a:pt x="11021" y="8189"/>
                    <a:pt x="11115" y="8251"/>
                  </a:cubicBezTo>
                  <a:cubicBezTo>
                    <a:pt x="11568" y="8549"/>
                    <a:pt x="11413" y="9216"/>
                    <a:pt x="10913" y="9299"/>
                  </a:cubicBezTo>
                  <a:cubicBezTo>
                    <a:pt x="10869" y="9308"/>
                    <a:pt x="10827" y="9312"/>
                    <a:pt x="10786" y="9312"/>
                  </a:cubicBezTo>
                  <a:cubicBezTo>
                    <a:pt x="10343" y="9312"/>
                    <a:pt x="10056" y="8809"/>
                    <a:pt x="10317" y="8406"/>
                  </a:cubicBezTo>
                  <a:cubicBezTo>
                    <a:pt x="10429" y="8243"/>
                    <a:pt x="10614" y="8158"/>
                    <a:pt x="10799" y="8158"/>
                  </a:cubicBezTo>
                  <a:close/>
                  <a:moveTo>
                    <a:pt x="5900" y="8025"/>
                  </a:moveTo>
                  <a:cubicBezTo>
                    <a:pt x="6103" y="8144"/>
                    <a:pt x="7305" y="8823"/>
                    <a:pt x="7496" y="8930"/>
                  </a:cubicBezTo>
                  <a:lnTo>
                    <a:pt x="7496" y="9644"/>
                  </a:lnTo>
                  <a:cubicBezTo>
                    <a:pt x="7496" y="10525"/>
                    <a:pt x="6781" y="11240"/>
                    <a:pt x="5900" y="11240"/>
                  </a:cubicBezTo>
                  <a:cubicBezTo>
                    <a:pt x="5031" y="11240"/>
                    <a:pt x="4317" y="10525"/>
                    <a:pt x="4317" y="9644"/>
                  </a:cubicBezTo>
                  <a:lnTo>
                    <a:pt x="4317" y="8930"/>
                  </a:lnTo>
                  <a:lnTo>
                    <a:pt x="5900" y="8025"/>
                  </a:lnTo>
                  <a:close/>
                  <a:moveTo>
                    <a:pt x="5900" y="0"/>
                  </a:moveTo>
                  <a:cubicBezTo>
                    <a:pt x="4829" y="0"/>
                    <a:pt x="3971" y="869"/>
                    <a:pt x="3971" y="1941"/>
                  </a:cubicBezTo>
                  <a:lnTo>
                    <a:pt x="3971" y="2441"/>
                  </a:lnTo>
                  <a:cubicBezTo>
                    <a:pt x="3686" y="2274"/>
                    <a:pt x="3793" y="2334"/>
                    <a:pt x="3519" y="2191"/>
                  </a:cubicBezTo>
                  <a:cubicBezTo>
                    <a:pt x="3219" y="2016"/>
                    <a:pt x="2890" y="1933"/>
                    <a:pt x="2564" y="1933"/>
                  </a:cubicBezTo>
                  <a:cubicBezTo>
                    <a:pt x="2268" y="1933"/>
                    <a:pt x="1975" y="2001"/>
                    <a:pt x="1709" y="2131"/>
                  </a:cubicBezTo>
                  <a:cubicBezTo>
                    <a:pt x="1515" y="1930"/>
                    <a:pt x="1277" y="1842"/>
                    <a:pt x="1045" y="1842"/>
                  </a:cubicBezTo>
                  <a:cubicBezTo>
                    <a:pt x="508" y="1842"/>
                    <a:pt x="1" y="2313"/>
                    <a:pt x="126" y="2953"/>
                  </a:cubicBezTo>
                  <a:cubicBezTo>
                    <a:pt x="185" y="3251"/>
                    <a:pt x="388" y="3489"/>
                    <a:pt x="638" y="3608"/>
                  </a:cubicBezTo>
                  <a:cubicBezTo>
                    <a:pt x="530" y="4358"/>
                    <a:pt x="888" y="5156"/>
                    <a:pt x="1590" y="5549"/>
                  </a:cubicBezTo>
                  <a:cubicBezTo>
                    <a:pt x="1828" y="5691"/>
                    <a:pt x="1757" y="5644"/>
                    <a:pt x="1995" y="5787"/>
                  </a:cubicBezTo>
                  <a:lnTo>
                    <a:pt x="1590" y="6025"/>
                  </a:lnTo>
                  <a:cubicBezTo>
                    <a:pt x="995" y="6370"/>
                    <a:pt x="626" y="7025"/>
                    <a:pt x="626" y="7716"/>
                  </a:cubicBezTo>
                  <a:cubicBezTo>
                    <a:pt x="626" y="8704"/>
                    <a:pt x="1400" y="9537"/>
                    <a:pt x="2388" y="9632"/>
                  </a:cubicBezTo>
                  <a:lnTo>
                    <a:pt x="2412" y="9632"/>
                  </a:lnTo>
                  <a:cubicBezTo>
                    <a:pt x="2495" y="9632"/>
                    <a:pt x="2566" y="9573"/>
                    <a:pt x="2566" y="9478"/>
                  </a:cubicBezTo>
                  <a:cubicBezTo>
                    <a:pt x="2590" y="9394"/>
                    <a:pt x="2507" y="9299"/>
                    <a:pt x="2424" y="9299"/>
                  </a:cubicBezTo>
                  <a:cubicBezTo>
                    <a:pt x="1602" y="9228"/>
                    <a:pt x="959" y="8549"/>
                    <a:pt x="959" y="7727"/>
                  </a:cubicBezTo>
                  <a:cubicBezTo>
                    <a:pt x="959" y="7144"/>
                    <a:pt x="1281" y="6620"/>
                    <a:pt x="1769" y="6346"/>
                  </a:cubicBezTo>
                  <a:lnTo>
                    <a:pt x="2352" y="6013"/>
                  </a:lnTo>
                  <a:lnTo>
                    <a:pt x="3971" y="6942"/>
                  </a:lnTo>
                  <a:lnTo>
                    <a:pt x="3971" y="8763"/>
                  </a:lnTo>
                  <a:cubicBezTo>
                    <a:pt x="3436" y="9061"/>
                    <a:pt x="3305" y="9168"/>
                    <a:pt x="3031" y="9263"/>
                  </a:cubicBezTo>
                  <a:cubicBezTo>
                    <a:pt x="2947" y="9287"/>
                    <a:pt x="2900" y="9382"/>
                    <a:pt x="2912" y="9466"/>
                  </a:cubicBezTo>
                  <a:cubicBezTo>
                    <a:pt x="2943" y="9549"/>
                    <a:pt x="3011" y="9587"/>
                    <a:pt x="3091" y="9587"/>
                  </a:cubicBezTo>
                  <a:cubicBezTo>
                    <a:pt x="3103" y="9587"/>
                    <a:pt x="3114" y="9586"/>
                    <a:pt x="3126" y="9585"/>
                  </a:cubicBezTo>
                  <a:cubicBezTo>
                    <a:pt x="3436" y="9501"/>
                    <a:pt x="3578" y="9359"/>
                    <a:pt x="3959" y="9168"/>
                  </a:cubicBezTo>
                  <a:lnTo>
                    <a:pt x="3959" y="9680"/>
                  </a:lnTo>
                  <a:cubicBezTo>
                    <a:pt x="3959" y="10752"/>
                    <a:pt x="4817" y="11609"/>
                    <a:pt x="5888" y="11609"/>
                  </a:cubicBezTo>
                  <a:cubicBezTo>
                    <a:pt x="6960" y="11609"/>
                    <a:pt x="7829" y="10752"/>
                    <a:pt x="7829" y="9680"/>
                  </a:cubicBezTo>
                  <a:lnTo>
                    <a:pt x="7829" y="9168"/>
                  </a:lnTo>
                  <a:cubicBezTo>
                    <a:pt x="8317" y="9454"/>
                    <a:pt x="8627" y="9680"/>
                    <a:pt x="9222" y="9680"/>
                  </a:cubicBezTo>
                  <a:cubicBezTo>
                    <a:pt x="9555" y="9680"/>
                    <a:pt x="9865" y="9597"/>
                    <a:pt x="10151" y="9442"/>
                  </a:cubicBezTo>
                  <a:cubicBezTo>
                    <a:pt x="10315" y="9597"/>
                    <a:pt x="10543" y="9696"/>
                    <a:pt x="10788" y="9696"/>
                  </a:cubicBezTo>
                  <a:cubicBezTo>
                    <a:pt x="10845" y="9696"/>
                    <a:pt x="10902" y="9691"/>
                    <a:pt x="10960" y="9680"/>
                  </a:cubicBezTo>
                  <a:cubicBezTo>
                    <a:pt x="11865" y="9466"/>
                    <a:pt x="12008" y="8263"/>
                    <a:pt x="11175" y="7894"/>
                  </a:cubicBezTo>
                  <a:cubicBezTo>
                    <a:pt x="11246" y="7156"/>
                    <a:pt x="10889" y="6406"/>
                    <a:pt x="10210" y="6013"/>
                  </a:cubicBezTo>
                  <a:cubicBezTo>
                    <a:pt x="9972" y="5882"/>
                    <a:pt x="10044" y="5918"/>
                    <a:pt x="9805" y="5775"/>
                  </a:cubicBezTo>
                  <a:lnTo>
                    <a:pt x="10210" y="5537"/>
                  </a:lnTo>
                  <a:cubicBezTo>
                    <a:pt x="11127" y="5001"/>
                    <a:pt x="11460" y="3810"/>
                    <a:pt x="10925" y="2882"/>
                  </a:cubicBezTo>
                  <a:cubicBezTo>
                    <a:pt x="10579" y="2286"/>
                    <a:pt x="9924" y="1917"/>
                    <a:pt x="9246" y="1917"/>
                  </a:cubicBezTo>
                  <a:cubicBezTo>
                    <a:pt x="8531" y="1917"/>
                    <a:pt x="8139" y="2286"/>
                    <a:pt x="7841" y="2429"/>
                  </a:cubicBezTo>
                  <a:cubicBezTo>
                    <a:pt x="7829" y="2012"/>
                    <a:pt x="7865" y="1810"/>
                    <a:pt x="7793" y="1489"/>
                  </a:cubicBezTo>
                  <a:cubicBezTo>
                    <a:pt x="7783" y="1408"/>
                    <a:pt x="7704" y="1352"/>
                    <a:pt x="7629" y="1352"/>
                  </a:cubicBezTo>
                  <a:cubicBezTo>
                    <a:pt x="7616" y="1352"/>
                    <a:pt x="7603" y="1354"/>
                    <a:pt x="7591" y="1358"/>
                  </a:cubicBezTo>
                  <a:cubicBezTo>
                    <a:pt x="7496" y="1369"/>
                    <a:pt x="7436" y="1477"/>
                    <a:pt x="7448" y="1560"/>
                  </a:cubicBezTo>
                  <a:cubicBezTo>
                    <a:pt x="7507" y="1834"/>
                    <a:pt x="7484" y="1989"/>
                    <a:pt x="7496" y="2620"/>
                  </a:cubicBezTo>
                  <a:lnTo>
                    <a:pt x="5900" y="3525"/>
                  </a:lnTo>
                  <a:lnTo>
                    <a:pt x="4317" y="2620"/>
                  </a:lnTo>
                  <a:lnTo>
                    <a:pt x="4317" y="1941"/>
                  </a:lnTo>
                  <a:cubicBezTo>
                    <a:pt x="4317" y="1060"/>
                    <a:pt x="5031" y="346"/>
                    <a:pt x="5900" y="346"/>
                  </a:cubicBezTo>
                  <a:cubicBezTo>
                    <a:pt x="6424" y="346"/>
                    <a:pt x="6912" y="596"/>
                    <a:pt x="7210" y="1024"/>
                  </a:cubicBezTo>
                  <a:cubicBezTo>
                    <a:pt x="7246" y="1075"/>
                    <a:pt x="7301" y="1100"/>
                    <a:pt x="7354" y="1100"/>
                  </a:cubicBezTo>
                  <a:cubicBezTo>
                    <a:pt x="7388" y="1100"/>
                    <a:pt x="7420" y="1090"/>
                    <a:pt x="7448" y="1072"/>
                  </a:cubicBezTo>
                  <a:cubicBezTo>
                    <a:pt x="7531" y="1012"/>
                    <a:pt x="7543" y="905"/>
                    <a:pt x="7496" y="834"/>
                  </a:cubicBezTo>
                  <a:cubicBezTo>
                    <a:pt x="7138" y="310"/>
                    <a:pt x="6543" y="0"/>
                    <a:pt x="59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24" name="文本框 123"/>
          <p:cNvSpPr txBox="1"/>
          <p:nvPr/>
        </p:nvSpPr>
        <p:spPr>
          <a:xfrm>
            <a:off x="6483427" y="3148384"/>
            <a:ext cx="20095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</a:rPr>
              <a:t>添加标题内容</a:t>
            </a:r>
            <a:endParaRPr lang="zh-CN" altLang="en-US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7309514" y="5066968"/>
            <a:ext cx="357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1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9" name="矩形: 圆角 128"/>
          <p:cNvSpPr/>
          <p:nvPr/>
        </p:nvSpPr>
        <p:spPr>
          <a:xfrm>
            <a:off x="3479776" y="1832968"/>
            <a:ext cx="2448000" cy="3604569"/>
          </a:xfrm>
          <a:prstGeom prst="roundRect">
            <a:avLst>
              <a:gd name="adj" fmla="val 8894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文本框 129"/>
          <p:cNvSpPr txBox="1"/>
          <p:nvPr/>
        </p:nvSpPr>
        <p:spPr>
          <a:xfrm>
            <a:off x="3744490" y="3576797"/>
            <a:ext cx="1918572" cy="1396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您的内容打在这里，或者通过复制您的文本后，在此框中选择粘贴，并选择只保留文字您的内容打在这里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1" name="流程图: 接点 130"/>
          <p:cNvSpPr/>
          <p:nvPr/>
        </p:nvSpPr>
        <p:spPr>
          <a:xfrm>
            <a:off x="4299930" y="2076319"/>
            <a:ext cx="807692" cy="807692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2" name="Google Shape;10392;p55"/>
          <p:cNvGrpSpPr/>
          <p:nvPr/>
        </p:nvGrpSpPr>
        <p:grpSpPr>
          <a:xfrm>
            <a:off x="4418581" y="2204471"/>
            <a:ext cx="570390" cy="551390"/>
            <a:chOff x="4675986" y="2745684"/>
            <a:chExt cx="381346" cy="368644"/>
          </a:xfrm>
          <a:solidFill>
            <a:schemeClr val="accent1"/>
          </a:solidFill>
        </p:grpSpPr>
        <p:sp>
          <p:nvSpPr>
            <p:cNvPr id="135" name="Google Shape;10393;p55"/>
            <p:cNvSpPr/>
            <p:nvPr/>
          </p:nvSpPr>
          <p:spPr>
            <a:xfrm>
              <a:off x="4828918" y="2895345"/>
              <a:ext cx="69226" cy="69258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1100" y="1"/>
                  </a:moveTo>
                  <a:cubicBezTo>
                    <a:pt x="535" y="1"/>
                    <a:pt x="1" y="443"/>
                    <a:pt x="1" y="1098"/>
                  </a:cubicBezTo>
                  <a:cubicBezTo>
                    <a:pt x="1" y="1705"/>
                    <a:pt x="501" y="2181"/>
                    <a:pt x="1096" y="2181"/>
                  </a:cubicBezTo>
                  <a:cubicBezTo>
                    <a:pt x="1703" y="2181"/>
                    <a:pt x="2180" y="1693"/>
                    <a:pt x="2180" y="1098"/>
                  </a:cubicBezTo>
                  <a:cubicBezTo>
                    <a:pt x="2180" y="1014"/>
                    <a:pt x="2180" y="955"/>
                    <a:pt x="2168" y="895"/>
                  </a:cubicBezTo>
                  <a:cubicBezTo>
                    <a:pt x="2146" y="819"/>
                    <a:pt x="2074" y="763"/>
                    <a:pt x="1989" y="763"/>
                  </a:cubicBezTo>
                  <a:cubicBezTo>
                    <a:pt x="1981" y="763"/>
                    <a:pt x="1973" y="763"/>
                    <a:pt x="1965" y="764"/>
                  </a:cubicBezTo>
                  <a:cubicBezTo>
                    <a:pt x="1882" y="776"/>
                    <a:pt x="1822" y="871"/>
                    <a:pt x="1834" y="955"/>
                  </a:cubicBezTo>
                  <a:cubicBezTo>
                    <a:pt x="1915" y="1442"/>
                    <a:pt x="1524" y="1834"/>
                    <a:pt x="1092" y="1834"/>
                  </a:cubicBezTo>
                  <a:cubicBezTo>
                    <a:pt x="954" y="1834"/>
                    <a:pt x="812" y="1794"/>
                    <a:pt x="679" y="1705"/>
                  </a:cubicBezTo>
                  <a:cubicBezTo>
                    <a:pt x="60" y="1288"/>
                    <a:pt x="358" y="336"/>
                    <a:pt x="1096" y="336"/>
                  </a:cubicBezTo>
                  <a:cubicBezTo>
                    <a:pt x="1251" y="336"/>
                    <a:pt x="1418" y="395"/>
                    <a:pt x="1548" y="502"/>
                  </a:cubicBezTo>
                  <a:cubicBezTo>
                    <a:pt x="1581" y="525"/>
                    <a:pt x="1615" y="536"/>
                    <a:pt x="1649" y="536"/>
                  </a:cubicBezTo>
                  <a:cubicBezTo>
                    <a:pt x="1701" y="536"/>
                    <a:pt x="1750" y="510"/>
                    <a:pt x="1787" y="466"/>
                  </a:cubicBezTo>
                  <a:cubicBezTo>
                    <a:pt x="1846" y="395"/>
                    <a:pt x="1834" y="288"/>
                    <a:pt x="1763" y="228"/>
                  </a:cubicBezTo>
                  <a:cubicBezTo>
                    <a:pt x="1558" y="72"/>
                    <a:pt x="1327" y="1"/>
                    <a:pt x="1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" name="Google Shape;10394;p55"/>
            <p:cNvSpPr/>
            <p:nvPr/>
          </p:nvSpPr>
          <p:spPr>
            <a:xfrm>
              <a:off x="4675986" y="2745684"/>
              <a:ext cx="381346" cy="368644"/>
            </a:xfrm>
            <a:custGeom>
              <a:avLst/>
              <a:gdLst/>
              <a:ahLst/>
              <a:cxnLst/>
              <a:rect l="l" t="t" r="r" b="b"/>
              <a:pathLst>
                <a:path w="12009" h="11609" extrusionOk="0">
                  <a:moveTo>
                    <a:pt x="1049" y="2188"/>
                  </a:moveTo>
                  <a:cubicBezTo>
                    <a:pt x="1173" y="2188"/>
                    <a:pt x="1299" y="2229"/>
                    <a:pt x="1411" y="2322"/>
                  </a:cubicBezTo>
                  <a:cubicBezTo>
                    <a:pt x="1650" y="2512"/>
                    <a:pt x="1697" y="2846"/>
                    <a:pt x="1531" y="3096"/>
                  </a:cubicBezTo>
                  <a:cubicBezTo>
                    <a:pt x="1413" y="3272"/>
                    <a:pt x="1231" y="3354"/>
                    <a:pt x="1049" y="3354"/>
                  </a:cubicBezTo>
                  <a:cubicBezTo>
                    <a:pt x="791" y="3354"/>
                    <a:pt x="534" y="3188"/>
                    <a:pt x="471" y="2893"/>
                  </a:cubicBezTo>
                  <a:cubicBezTo>
                    <a:pt x="401" y="2493"/>
                    <a:pt x="714" y="2188"/>
                    <a:pt x="1049" y="2188"/>
                  </a:cubicBezTo>
                  <a:close/>
                  <a:moveTo>
                    <a:pt x="4317" y="3036"/>
                  </a:moveTo>
                  <a:cubicBezTo>
                    <a:pt x="4400" y="3084"/>
                    <a:pt x="5472" y="3703"/>
                    <a:pt x="5567" y="3751"/>
                  </a:cubicBezTo>
                  <a:lnTo>
                    <a:pt x="4317" y="4465"/>
                  </a:lnTo>
                  <a:lnTo>
                    <a:pt x="4317" y="3036"/>
                  </a:lnTo>
                  <a:close/>
                  <a:moveTo>
                    <a:pt x="7496" y="3036"/>
                  </a:moveTo>
                  <a:lnTo>
                    <a:pt x="7496" y="4465"/>
                  </a:lnTo>
                  <a:lnTo>
                    <a:pt x="6245" y="3751"/>
                  </a:lnTo>
                  <a:lnTo>
                    <a:pt x="7496" y="3036"/>
                  </a:lnTo>
                  <a:close/>
                  <a:moveTo>
                    <a:pt x="9246" y="2262"/>
                  </a:moveTo>
                  <a:cubicBezTo>
                    <a:pt x="10115" y="2262"/>
                    <a:pt x="10829" y="2965"/>
                    <a:pt x="10829" y="3858"/>
                  </a:cubicBezTo>
                  <a:cubicBezTo>
                    <a:pt x="10829" y="4429"/>
                    <a:pt x="10520" y="4953"/>
                    <a:pt x="10032" y="5239"/>
                  </a:cubicBezTo>
                  <a:lnTo>
                    <a:pt x="9448" y="5572"/>
                  </a:lnTo>
                  <a:cubicBezTo>
                    <a:pt x="9270" y="5477"/>
                    <a:pt x="8055" y="4775"/>
                    <a:pt x="7841" y="4656"/>
                  </a:cubicBezTo>
                  <a:lnTo>
                    <a:pt x="7841" y="2834"/>
                  </a:lnTo>
                  <a:cubicBezTo>
                    <a:pt x="8305" y="2596"/>
                    <a:pt x="8627" y="2262"/>
                    <a:pt x="9246" y="2262"/>
                  </a:cubicBezTo>
                  <a:close/>
                  <a:moveTo>
                    <a:pt x="2565" y="2283"/>
                  </a:moveTo>
                  <a:cubicBezTo>
                    <a:pt x="2837" y="2283"/>
                    <a:pt x="3111" y="2352"/>
                    <a:pt x="3364" y="2489"/>
                  </a:cubicBezTo>
                  <a:cubicBezTo>
                    <a:pt x="3745" y="2715"/>
                    <a:pt x="3602" y="2620"/>
                    <a:pt x="3971" y="2846"/>
                  </a:cubicBezTo>
                  <a:lnTo>
                    <a:pt x="3971" y="4656"/>
                  </a:lnTo>
                  <a:lnTo>
                    <a:pt x="2352" y="5584"/>
                  </a:lnTo>
                  <a:lnTo>
                    <a:pt x="1769" y="5251"/>
                  </a:lnTo>
                  <a:cubicBezTo>
                    <a:pt x="1400" y="5049"/>
                    <a:pt x="1126" y="4703"/>
                    <a:pt x="1030" y="4287"/>
                  </a:cubicBezTo>
                  <a:cubicBezTo>
                    <a:pt x="971" y="4096"/>
                    <a:pt x="947" y="3882"/>
                    <a:pt x="983" y="3691"/>
                  </a:cubicBezTo>
                  <a:lnTo>
                    <a:pt x="983" y="3691"/>
                  </a:lnTo>
                  <a:cubicBezTo>
                    <a:pt x="1005" y="3693"/>
                    <a:pt x="1027" y="3694"/>
                    <a:pt x="1049" y="3694"/>
                  </a:cubicBezTo>
                  <a:cubicBezTo>
                    <a:pt x="1694" y="3694"/>
                    <a:pt x="2153" y="3028"/>
                    <a:pt x="1900" y="2429"/>
                  </a:cubicBezTo>
                  <a:cubicBezTo>
                    <a:pt x="2111" y="2332"/>
                    <a:pt x="2337" y="2283"/>
                    <a:pt x="2565" y="2283"/>
                  </a:cubicBezTo>
                  <a:close/>
                  <a:moveTo>
                    <a:pt x="7841" y="5060"/>
                  </a:moveTo>
                  <a:cubicBezTo>
                    <a:pt x="8008" y="5156"/>
                    <a:pt x="8960" y="5703"/>
                    <a:pt x="9127" y="5787"/>
                  </a:cubicBezTo>
                  <a:lnTo>
                    <a:pt x="7841" y="6513"/>
                  </a:lnTo>
                  <a:lnTo>
                    <a:pt x="7841" y="5060"/>
                  </a:lnTo>
                  <a:close/>
                  <a:moveTo>
                    <a:pt x="3971" y="5060"/>
                  </a:moveTo>
                  <a:lnTo>
                    <a:pt x="3971" y="6525"/>
                  </a:lnTo>
                  <a:lnTo>
                    <a:pt x="2697" y="5787"/>
                  </a:lnTo>
                  <a:lnTo>
                    <a:pt x="3971" y="5060"/>
                  </a:lnTo>
                  <a:close/>
                  <a:moveTo>
                    <a:pt x="5900" y="3965"/>
                  </a:moveTo>
                  <a:lnTo>
                    <a:pt x="7496" y="4870"/>
                  </a:lnTo>
                  <a:lnTo>
                    <a:pt x="7496" y="6715"/>
                  </a:lnTo>
                  <a:lnTo>
                    <a:pt x="5900" y="7620"/>
                  </a:lnTo>
                  <a:lnTo>
                    <a:pt x="4317" y="6715"/>
                  </a:lnTo>
                  <a:lnTo>
                    <a:pt x="4317" y="4870"/>
                  </a:lnTo>
                  <a:lnTo>
                    <a:pt x="5900" y="3965"/>
                  </a:lnTo>
                  <a:close/>
                  <a:moveTo>
                    <a:pt x="4317" y="7120"/>
                  </a:moveTo>
                  <a:lnTo>
                    <a:pt x="5567" y="7835"/>
                  </a:lnTo>
                  <a:lnTo>
                    <a:pt x="4317" y="8549"/>
                  </a:lnTo>
                  <a:lnTo>
                    <a:pt x="4317" y="7120"/>
                  </a:lnTo>
                  <a:close/>
                  <a:moveTo>
                    <a:pt x="7496" y="7108"/>
                  </a:moveTo>
                  <a:lnTo>
                    <a:pt x="7496" y="8549"/>
                  </a:lnTo>
                  <a:cubicBezTo>
                    <a:pt x="7412" y="8501"/>
                    <a:pt x="6341" y="7870"/>
                    <a:pt x="6245" y="7835"/>
                  </a:cubicBezTo>
                  <a:lnTo>
                    <a:pt x="7496" y="7108"/>
                  </a:lnTo>
                  <a:close/>
                  <a:moveTo>
                    <a:pt x="9484" y="5965"/>
                  </a:moveTo>
                  <a:lnTo>
                    <a:pt x="10055" y="6299"/>
                  </a:lnTo>
                  <a:cubicBezTo>
                    <a:pt x="10436" y="6501"/>
                    <a:pt x="10698" y="6846"/>
                    <a:pt x="10806" y="7263"/>
                  </a:cubicBezTo>
                  <a:cubicBezTo>
                    <a:pt x="10853" y="7442"/>
                    <a:pt x="10865" y="7620"/>
                    <a:pt x="10865" y="7799"/>
                  </a:cubicBezTo>
                  <a:cubicBezTo>
                    <a:pt x="10859" y="7799"/>
                    <a:pt x="10853" y="7799"/>
                    <a:pt x="10847" y="7799"/>
                  </a:cubicBezTo>
                  <a:cubicBezTo>
                    <a:pt x="10143" y="7799"/>
                    <a:pt x="9677" y="8506"/>
                    <a:pt x="9972" y="9120"/>
                  </a:cubicBezTo>
                  <a:cubicBezTo>
                    <a:pt x="9748" y="9235"/>
                    <a:pt x="9502" y="9295"/>
                    <a:pt x="9253" y="9295"/>
                  </a:cubicBezTo>
                  <a:cubicBezTo>
                    <a:pt x="8987" y="9295"/>
                    <a:pt x="8718" y="9226"/>
                    <a:pt x="8472" y="9085"/>
                  </a:cubicBezTo>
                  <a:cubicBezTo>
                    <a:pt x="8079" y="8859"/>
                    <a:pt x="8234" y="8942"/>
                    <a:pt x="7853" y="8728"/>
                  </a:cubicBezTo>
                  <a:lnTo>
                    <a:pt x="7853" y="6894"/>
                  </a:lnTo>
                  <a:lnTo>
                    <a:pt x="9484" y="5965"/>
                  </a:lnTo>
                  <a:close/>
                  <a:moveTo>
                    <a:pt x="10799" y="8158"/>
                  </a:moveTo>
                  <a:cubicBezTo>
                    <a:pt x="10910" y="8158"/>
                    <a:pt x="11021" y="8189"/>
                    <a:pt x="11115" y="8251"/>
                  </a:cubicBezTo>
                  <a:cubicBezTo>
                    <a:pt x="11568" y="8549"/>
                    <a:pt x="11413" y="9216"/>
                    <a:pt x="10913" y="9299"/>
                  </a:cubicBezTo>
                  <a:cubicBezTo>
                    <a:pt x="10869" y="9308"/>
                    <a:pt x="10827" y="9312"/>
                    <a:pt x="10786" y="9312"/>
                  </a:cubicBezTo>
                  <a:cubicBezTo>
                    <a:pt x="10343" y="9312"/>
                    <a:pt x="10056" y="8809"/>
                    <a:pt x="10317" y="8406"/>
                  </a:cubicBezTo>
                  <a:cubicBezTo>
                    <a:pt x="10429" y="8243"/>
                    <a:pt x="10614" y="8158"/>
                    <a:pt x="10799" y="8158"/>
                  </a:cubicBezTo>
                  <a:close/>
                  <a:moveTo>
                    <a:pt x="5900" y="8025"/>
                  </a:moveTo>
                  <a:cubicBezTo>
                    <a:pt x="6103" y="8144"/>
                    <a:pt x="7305" y="8823"/>
                    <a:pt x="7496" y="8930"/>
                  </a:cubicBezTo>
                  <a:lnTo>
                    <a:pt x="7496" y="9644"/>
                  </a:lnTo>
                  <a:cubicBezTo>
                    <a:pt x="7496" y="10525"/>
                    <a:pt x="6781" y="11240"/>
                    <a:pt x="5900" y="11240"/>
                  </a:cubicBezTo>
                  <a:cubicBezTo>
                    <a:pt x="5031" y="11240"/>
                    <a:pt x="4317" y="10525"/>
                    <a:pt x="4317" y="9644"/>
                  </a:cubicBezTo>
                  <a:lnTo>
                    <a:pt x="4317" y="8930"/>
                  </a:lnTo>
                  <a:lnTo>
                    <a:pt x="5900" y="8025"/>
                  </a:lnTo>
                  <a:close/>
                  <a:moveTo>
                    <a:pt x="5900" y="0"/>
                  </a:moveTo>
                  <a:cubicBezTo>
                    <a:pt x="4829" y="0"/>
                    <a:pt x="3971" y="869"/>
                    <a:pt x="3971" y="1941"/>
                  </a:cubicBezTo>
                  <a:lnTo>
                    <a:pt x="3971" y="2441"/>
                  </a:lnTo>
                  <a:cubicBezTo>
                    <a:pt x="3686" y="2274"/>
                    <a:pt x="3793" y="2334"/>
                    <a:pt x="3519" y="2191"/>
                  </a:cubicBezTo>
                  <a:cubicBezTo>
                    <a:pt x="3219" y="2016"/>
                    <a:pt x="2890" y="1933"/>
                    <a:pt x="2564" y="1933"/>
                  </a:cubicBezTo>
                  <a:cubicBezTo>
                    <a:pt x="2268" y="1933"/>
                    <a:pt x="1975" y="2001"/>
                    <a:pt x="1709" y="2131"/>
                  </a:cubicBezTo>
                  <a:cubicBezTo>
                    <a:pt x="1515" y="1930"/>
                    <a:pt x="1277" y="1842"/>
                    <a:pt x="1045" y="1842"/>
                  </a:cubicBezTo>
                  <a:cubicBezTo>
                    <a:pt x="508" y="1842"/>
                    <a:pt x="1" y="2313"/>
                    <a:pt x="126" y="2953"/>
                  </a:cubicBezTo>
                  <a:cubicBezTo>
                    <a:pt x="185" y="3251"/>
                    <a:pt x="388" y="3489"/>
                    <a:pt x="638" y="3608"/>
                  </a:cubicBezTo>
                  <a:cubicBezTo>
                    <a:pt x="530" y="4358"/>
                    <a:pt x="888" y="5156"/>
                    <a:pt x="1590" y="5549"/>
                  </a:cubicBezTo>
                  <a:cubicBezTo>
                    <a:pt x="1828" y="5691"/>
                    <a:pt x="1757" y="5644"/>
                    <a:pt x="1995" y="5787"/>
                  </a:cubicBezTo>
                  <a:lnTo>
                    <a:pt x="1590" y="6025"/>
                  </a:lnTo>
                  <a:cubicBezTo>
                    <a:pt x="995" y="6370"/>
                    <a:pt x="626" y="7025"/>
                    <a:pt x="626" y="7716"/>
                  </a:cubicBezTo>
                  <a:cubicBezTo>
                    <a:pt x="626" y="8704"/>
                    <a:pt x="1400" y="9537"/>
                    <a:pt x="2388" y="9632"/>
                  </a:cubicBezTo>
                  <a:lnTo>
                    <a:pt x="2412" y="9632"/>
                  </a:lnTo>
                  <a:cubicBezTo>
                    <a:pt x="2495" y="9632"/>
                    <a:pt x="2566" y="9573"/>
                    <a:pt x="2566" y="9478"/>
                  </a:cubicBezTo>
                  <a:cubicBezTo>
                    <a:pt x="2590" y="9394"/>
                    <a:pt x="2507" y="9299"/>
                    <a:pt x="2424" y="9299"/>
                  </a:cubicBezTo>
                  <a:cubicBezTo>
                    <a:pt x="1602" y="9228"/>
                    <a:pt x="959" y="8549"/>
                    <a:pt x="959" y="7727"/>
                  </a:cubicBezTo>
                  <a:cubicBezTo>
                    <a:pt x="959" y="7144"/>
                    <a:pt x="1281" y="6620"/>
                    <a:pt x="1769" y="6346"/>
                  </a:cubicBezTo>
                  <a:lnTo>
                    <a:pt x="2352" y="6013"/>
                  </a:lnTo>
                  <a:lnTo>
                    <a:pt x="3971" y="6942"/>
                  </a:lnTo>
                  <a:lnTo>
                    <a:pt x="3971" y="8763"/>
                  </a:lnTo>
                  <a:cubicBezTo>
                    <a:pt x="3436" y="9061"/>
                    <a:pt x="3305" y="9168"/>
                    <a:pt x="3031" y="9263"/>
                  </a:cubicBezTo>
                  <a:cubicBezTo>
                    <a:pt x="2947" y="9287"/>
                    <a:pt x="2900" y="9382"/>
                    <a:pt x="2912" y="9466"/>
                  </a:cubicBezTo>
                  <a:cubicBezTo>
                    <a:pt x="2943" y="9549"/>
                    <a:pt x="3011" y="9587"/>
                    <a:pt x="3091" y="9587"/>
                  </a:cubicBezTo>
                  <a:cubicBezTo>
                    <a:pt x="3103" y="9587"/>
                    <a:pt x="3114" y="9586"/>
                    <a:pt x="3126" y="9585"/>
                  </a:cubicBezTo>
                  <a:cubicBezTo>
                    <a:pt x="3436" y="9501"/>
                    <a:pt x="3578" y="9359"/>
                    <a:pt x="3959" y="9168"/>
                  </a:cubicBezTo>
                  <a:lnTo>
                    <a:pt x="3959" y="9680"/>
                  </a:lnTo>
                  <a:cubicBezTo>
                    <a:pt x="3959" y="10752"/>
                    <a:pt x="4817" y="11609"/>
                    <a:pt x="5888" y="11609"/>
                  </a:cubicBezTo>
                  <a:cubicBezTo>
                    <a:pt x="6960" y="11609"/>
                    <a:pt x="7829" y="10752"/>
                    <a:pt x="7829" y="9680"/>
                  </a:cubicBezTo>
                  <a:lnTo>
                    <a:pt x="7829" y="9168"/>
                  </a:lnTo>
                  <a:cubicBezTo>
                    <a:pt x="8317" y="9454"/>
                    <a:pt x="8627" y="9680"/>
                    <a:pt x="9222" y="9680"/>
                  </a:cubicBezTo>
                  <a:cubicBezTo>
                    <a:pt x="9555" y="9680"/>
                    <a:pt x="9865" y="9597"/>
                    <a:pt x="10151" y="9442"/>
                  </a:cubicBezTo>
                  <a:cubicBezTo>
                    <a:pt x="10315" y="9597"/>
                    <a:pt x="10543" y="9696"/>
                    <a:pt x="10788" y="9696"/>
                  </a:cubicBezTo>
                  <a:cubicBezTo>
                    <a:pt x="10845" y="9696"/>
                    <a:pt x="10902" y="9691"/>
                    <a:pt x="10960" y="9680"/>
                  </a:cubicBezTo>
                  <a:cubicBezTo>
                    <a:pt x="11865" y="9466"/>
                    <a:pt x="12008" y="8263"/>
                    <a:pt x="11175" y="7894"/>
                  </a:cubicBezTo>
                  <a:cubicBezTo>
                    <a:pt x="11246" y="7156"/>
                    <a:pt x="10889" y="6406"/>
                    <a:pt x="10210" y="6013"/>
                  </a:cubicBezTo>
                  <a:cubicBezTo>
                    <a:pt x="9972" y="5882"/>
                    <a:pt x="10044" y="5918"/>
                    <a:pt x="9805" y="5775"/>
                  </a:cubicBezTo>
                  <a:lnTo>
                    <a:pt x="10210" y="5537"/>
                  </a:lnTo>
                  <a:cubicBezTo>
                    <a:pt x="11127" y="5001"/>
                    <a:pt x="11460" y="3810"/>
                    <a:pt x="10925" y="2882"/>
                  </a:cubicBezTo>
                  <a:cubicBezTo>
                    <a:pt x="10579" y="2286"/>
                    <a:pt x="9924" y="1917"/>
                    <a:pt x="9246" y="1917"/>
                  </a:cubicBezTo>
                  <a:cubicBezTo>
                    <a:pt x="8531" y="1917"/>
                    <a:pt x="8139" y="2286"/>
                    <a:pt x="7841" y="2429"/>
                  </a:cubicBezTo>
                  <a:cubicBezTo>
                    <a:pt x="7829" y="2012"/>
                    <a:pt x="7865" y="1810"/>
                    <a:pt x="7793" y="1489"/>
                  </a:cubicBezTo>
                  <a:cubicBezTo>
                    <a:pt x="7783" y="1408"/>
                    <a:pt x="7704" y="1352"/>
                    <a:pt x="7629" y="1352"/>
                  </a:cubicBezTo>
                  <a:cubicBezTo>
                    <a:pt x="7616" y="1352"/>
                    <a:pt x="7603" y="1354"/>
                    <a:pt x="7591" y="1358"/>
                  </a:cubicBezTo>
                  <a:cubicBezTo>
                    <a:pt x="7496" y="1369"/>
                    <a:pt x="7436" y="1477"/>
                    <a:pt x="7448" y="1560"/>
                  </a:cubicBezTo>
                  <a:cubicBezTo>
                    <a:pt x="7507" y="1834"/>
                    <a:pt x="7484" y="1989"/>
                    <a:pt x="7496" y="2620"/>
                  </a:cubicBezTo>
                  <a:lnTo>
                    <a:pt x="5900" y="3525"/>
                  </a:lnTo>
                  <a:lnTo>
                    <a:pt x="4317" y="2620"/>
                  </a:lnTo>
                  <a:lnTo>
                    <a:pt x="4317" y="1941"/>
                  </a:lnTo>
                  <a:cubicBezTo>
                    <a:pt x="4317" y="1060"/>
                    <a:pt x="5031" y="346"/>
                    <a:pt x="5900" y="346"/>
                  </a:cubicBezTo>
                  <a:cubicBezTo>
                    <a:pt x="6424" y="346"/>
                    <a:pt x="6912" y="596"/>
                    <a:pt x="7210" y="1024"/>
                  </a:cubicBezTo>
                  <a:cubicBezTo>
                    <a:pt x="7246" y="1075"/>
                    <a:pt x="7301" y="1100"/>
                    <a:pt x="7354" y="1100"/>
                  </a:cubicBezTo>
                  <a:cubicBezTo>
                    <a:pt x="7388" y="1100"/>
                    <a:pt x="7420" y="1090"/>
                    <a:pt x="7448" y="1072"/>
                  </a:cubicBezTo>
                  <a:cubicBezTo>
                    <a:pt x="7531" y="1012"/>
                    <a:pt x="7543" y="905"/>
                    <a:pt x="7496" y="834"/>
                  </a:cubicBezTo>
                  <a:cubicBezTo>
                    <a:pt x="7138" y="310"/>
                    <a:pt x="6543" y="0"/>
                    <a:pt x="59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33" name="文本框 132"/>
          <p:cNvSpPr txBox="1"/>
          <p:nvPr/>
        </p:nvSpPr>
        <p:spPr>
          <a:xfrm>
            <a:off x="3698977" y="3148384"/>
            <a:ext cx="20095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</a:rPr>
              <a:t>添加标题内容</a:t>
            </a:r>
            <a:endParaRPr lang="zh-CN" altLang="en-US" sz="16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4525064" y="5066968"/>
            <a:ext cx="357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1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139" name="图片 138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2962"/>
          <a:stretch>
            <a:fillRect/>
          </a:stretch>
        </p:blipFill>
        <p:spPr>
          <a:xfrm rot="737962">
            <a:off x="-1572439" y="5184753"/>
            <a:ext cx="3954012" cy="170422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12"/>
            <a:ext cx="2700000" cy="648000"/>
          </a:xfrm>
          <a:prstGeom prst="rect">
            <a:avLst/>
          </a:prstGeom>
          <a:solidFill>
            <a:srgbClr val="F9E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3345" y="154735"/>
            <a:ext cx="931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chemeClr val="tx1">
                    <a:lumMod val="75000"/>
                  </a:schemeClr>
                </a:solidFill>
                <a:latin typeface="Aharoni" panose="02010803020104030203" pitchFamily="2" charset="-79"/>
                <a:ea typeface="Open Sans" panose="020B0606030504020204" pitchFamily="34" charset="0"/>
                <a:cs typeface="Aharoni" panose="02010803020104030203" pitchFamily="2" charset="-79"/>
              </a:rPr>
              <a:t>LOGO</a:t>
            </a:r>
            <a:endParaRPr lang="en-US" altLang="zh-CN" sz="1600" spc="300" dirty="0">
              <a:solidFill>
                <a:schemeClr val="tx1">
                  <a:lumMod val="75000"/>
                </a:schemeClr>
              </a:solidFill>
              <a:latin typeface="Aharoni" panose="02010803020104030203" pitchFamily="2" charset="-79"/>
              <a:ea typeface="Open Sans" panose="020B0606030504020204" pitchFamily="34" charset="0"/>
              <a:cs typeface="Aharoni" panose="02010803020104030203" pitchFamily="2" charset="-79"/>
            </a:endParaRPr>
          </a:p>
        </p:txBody>
      </p:sp>
      <p:cxnSp>
        <p:nvCxnSpPr>
          <p:cNvPr id="52" name="Straight Connector 27"/>
          <p:cNvCxnSpPr/>
          <p:nvPr/>
        </p:nvCxnSpPr>
        <p:spPr>
          <a:xfrm>
            <a:off x="0" y="644988"/>
            <a:ext cx="12192000" cy="0"/>
          </a:xfrm>
          <a:prstGeom prst="line">
            <a:avLst/>
          </a:prstGeom>
          <a:ln w="0">
            <a:solidFill>
              <a:srgbClr val="C29F78"/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3758851" y="200902"/>
            <a:ext cx="11320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61385" y="197054"/>
            <a:ext cx="7649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PROJECTS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49407" y="197054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MARKET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51021" y="200902"/>
            <a:ext cx="8643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FINANCING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818014" y="197054"/>
            <a:ext cx="7922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STRATEGY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0824385" y="644988"/>
            <a:ext cx="779462" cy="0"/>
          </a:xfrm>
          <a:prstGeom prst="line">
            <a:avLst/>
          </a:prstGeom>
          <a:ln w="12700">
            <a:solidFill>
              <a:srgbClr val="6883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60400" y="6277429"/>
            <a:ext cx="10858500" cy="0"/>
          </a:xfrm>
          <a:prstGeom prst="line">
            <a:avLst/>
          </a:prstGeom>
          <a:ln w="0">
            <a:solidFill>
              <a:srgbClr val="C29F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630784" y="1740433"/>
            <a:ext cx="44181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0">
                      <a:srgbClr val="688362"/>
                    </a:gs>
                    <a:gs pos="67000">
                      <a:srgbClr val="617858"/>
                    </a:gs>
                  </a:gsLst>
                  <a:lin ang="2700000" scaled="0"/>
                </a:gradFill>
                <a:effectLst>
                  <a:innerShdw blurRad="63500" dist="50800" dir="13500000">
                    <a:schemeClr val="tx1">
                      <a:lumMod val="75000"/>
                      <a:lumOff val="25000"/>
                      <a:alpha val="50000"/>
                    </a:schemeClr>
                  </a:innerShdw>
                </a:effectLst>
                <a:latin typeface="Modern Love" panose="04090805081005020601" pitchFamily="82" charset="0"/>
              </a:rPr>
              <a:t>PART FIVE</a:t>
            </a:r>
            <a:endParaRPr lang="zh-CN" altLang="en-US" sz="7200" dirty="0">
              <a:gradFill>
                <a:gsLst>
                  <a:gs pos="0">
                    <a:srgbClr val="688362"/>
                  </a:gs>
                  <a:gs pos="67000">
                    <a:srgbClr val="617858"/>
                  </a:gs>
                </a:gsLst>
                <a:lin ang="2700000" scaled="0"/>
              </a:gradFill>
              <a:effectLst>
                <a:innerShdw blurRad="63500" dist="50800" dir="13500000">
                  <a:schemeClr val="tx1">
                    <a:lumMod val="75000"/>
                    <a:lumOff val="25000"/>
                    <a:alpha val="50000"/>
                  </a:schemeClr>
                </a:innerShdw>
              </a:effectLst>
              <a:latin typeface="Modern Love" panose="04090805081005020601" pitchFamily="82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30784" y="2921168"/>
            <a:ext cx="32944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战略规划</a:t>
            </a:r>
            <a:endParaRPr lang="zh-CN" altLang="en-US" sz="6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278" y="3588636"/>
            <a:ext cx="914400" cy="677400"/>
          </a:xfrm>
          <a:prstGeom prst="rect">
            <a:avLst/>
          </a:prstGeom>
          <a:effectLst>
            <a:outerShdw blurRad="25400" dist="2324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150" y="2859553"/>
            <a:ext cx="1389048" cy="1029026"/>
          </a:xfrm>
          <a:prstGeom prst="rect">
            <a:avLst/>
          </a:prstGeom>
          <a:effectLst>
            <a:outerShdw blurRad="38100" dist="2324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216" y="1297195"/>
            <a:ext cx="4848524" cy="5862566"/>
          </a:xfrm>
          <a:prstGeom prst="rect">
            <a:avLst/>
          </a:prstGeom>
          <a:effectLst>
            <a:outerShdw blurRad="63500" dist="76200" dir="8100000" algn="tr" rotWithShape="0">
              <a:prstClr val="black">
                <a:alpha val="15000"/>
              </a:prstClr>
            </a:outerShdw>
          </a:effectLst>
        </p:spPr>
      </p:pic>
      <p:sp>
        <p:nvSpPr>
          <p:cNvPr id="24" name="文本框 23"/>
          <p:cNvSpPr txBox="1"/>
          <p:nvPr/>
        </p:nvSpPr>
        <p:spPr>
          <a:xfrm>
            <a:off x="668162" y="4266036"/>
            <a:ext cx="4063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STRATEGIC PLANNING</a:t>
            </a:r>
            <a:endParaRPr lang="en-US" altLang="zh-CN" dirty="0">
              <a:solidFill>
                <a:schemeClr val="tx1">
                  <a:lumMod val="90000"/>
                  <a:lumOff val="10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7" t="57240" b="2507"/>
          <a:stretch>
            <a:fillRect/>
          </a:stretch>
        </p:blipFill>
        <p:spPr>
          <a:xfrm rot="20357471">
            <a:off x="9736641" y="1461547"/>
            <a:ext cx="2151396" cy="25318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0807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业务拓展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013481" y="565652"/>
            <a:ext cx="15977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Business expansion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643" y="-38100"/>
            <a:ext cx="4338838" cy="743269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87440" y="1389319"/>
            <a:ext cx="4348583" cy="1177577"/>
            <a:chOff x="587440" y="1146546"/>
            <a:chExt cx="4348583" cy="1177577"/>
          </a:xfrm>
        </p:grpSpPr>
        <p:sp>
          <p:nvSpPr>
            <p:cNvPr id="27" name="文本框 26"/>
            <p:cNvSpPr txBox="1"/>
            <p:nvPr/>
          </p:nvSpPr>
          <p:spPr>
            <a:xfrm>
              <a:off x="699949" y="1547628"/>
              <a:ext cx="4236074" cy="77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您的内容打在这里，或者通过复制您的文本后，在此框中选择粘贴，并选择只保留文字您的内容打在这里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14467" y="1146546"/>
              <a:ext cx="12587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业务拓展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flipV="1">
              <a:off x="587440" y="1178296"/>
              <a:ext cx="317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}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995139" y="1146546"/>
              <a:ext cx="317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}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7440" y="4809505"/>
            <a:ext cx="4348583" cy="1177577"/>
            <a:chOff x="587440" y="4988273"/>
            <a:chExt cx="4348583" cy="1177577"/>
          </a:xfrm>
        </p:grpSpPr>
        <p:sp>
          <p:nvSpPr>
            <p:cNvPr id="33" name="文本框 32"/>
            <p:cNvSpPr txBox="1"/>
            <p:nvPr/>
          </p:nvSpPr>
          <p:spPr>
            <a:xfrm>
              <a:off x="699949" y="5389355"/>
              <a:ext cx="4236074" cy="77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您的内容打在这里，或者通过复制您的文本后，在此框中选择粘贴，并选择只保留文字您的内容打在这里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14467" y="4988273"/>
              <a:ext cx="12587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业务拓展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 flipV="1">
              <a:off x="587440" y="5020023"/>
              <a:ext cx="317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}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995139" y="4988273"/>
              <a:ext cx="317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}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7440" y="3099412"/>
            <a:ext cx="4348583" cy="1177577"/>
            <a:chOff x="587440" y="3067409"/>
            <a:chExt cx="4348583" cy="1177577"/>
          </a:xfrm>
        </p:grpSpPr>
        <p:sp>
          <p:nvSpPr>
            <p:cNvPr id="39" name="文本框 38"/>
            <p:cNvSpPr txBox="1"/>
            <p:nvPr/>
          </p:nvSpPr>
          <p:spPr>
            <a:xfrm>
              <a:off x="699949" y="3468491"/>
              <a:ext cx="4236074" cy="77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您的内容打在这里，或者通过复制您的文本后，在此框中选择粘贴，并选择只保留文字您的内容打在这里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14467" y="3067409"/>
              <a:ext cx="12587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业务拓展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 flipV="1">
              <a:off x="587440" y="3099159"/>
              <a:ext cx="317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}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995139" y="3067409"/>
              <a:ext cx="317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}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6756160" y="1117929"/>
            <a:ext cx="4248000" cy="2216846"/>
          </a:xfrm>
          <a:prstGeom prst="rect">
            <a:avLst/>
          </a:prstGeom>
          <a:solidFill>
            <a:srgbClr val="8C9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6756160" y="3929406"/>
            <a:ext cx="4248000" cy="2216846"/>
          </a:xfrm>
          <a:prstGeom prst="rect">
            <a:avLst/>
          </a:prstGeom>
          <a:solidFill>
            <a:srgbClr val="8C9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" t="30078" r="1716" b="30078"/>
          <a:stretch>
            <a:fillRect/>
          </a:stretch>
        </p:blipFill>
        <p:spPr>
          <a:xfrm>
            <a:off x="6810160" y="3975829"/>
            <a:ext cx="4140000" cy="2124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8" t="31553" r="3840" b="4752"/>
          <a:stretch>
            <a:fillRect/>
          </a:stretch>
        </p:blipFill>
        <p:spPr>
          <a:xfrm>
            <a:off x="6810160" y="1164351"/>
            <a:ext cx="4140000" cy="2124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9463988" y="565652"/>
            <a:ext cx="24509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THE COMPANY AND THE TEAM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-1558471" y="2268583"/>
            <a:ext cx="8975271" cy="270493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923707" y="895867"/>
            <a:ext cx="2864248" cy="71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23707" y="1673013"/>
            <a:ext cx="1476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</a:rPr>
              <a:t>添加标题内容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4" name="流程图: 接点 3"/>
          <p:cNvSpPr/>
          <p:nvPr/>
        </p:nvSpPr>
        <p:spPr>
          <a:xfrm>
            <a:off x="1514256" y="2081749"/>
            <a:ext cx="360000" cy="360000"/>
          </a:xfrm>
          <a:prstGeom prst="flowChartConnector">
            <a:avLst/>
          </a:prstGeom>
          <a:solidFill>
            <a:srgbClr val="4C76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" dirty="0">
              <a:latin typeface="+mj-ea"/>
              <a:ea typeface="+mj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479400" y="895867"/>
            <a:ext cx="2864248" cy="71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473552" y="1673013"/>
            <a:ext cx="1476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</a:rPr>
              <a:t>添加标题内容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49" name="流程图: 接点 48"/>
          <p:cNvSpPr/>
          <p:nvPr/>
        </p:nvSpPr>
        <p:spPr>
          <a:xfrm>
            <a:off x="5031849" y="2081749"/>
            <a:ext cx="360000" cy="360000"/>
          </a:xfrm>
          <a:prstGeom prst="flowChartConnector">
            <a:avLst/>
          </a:prstGeom>
          <a:solidFill>
            <a:srgbClr val="4C76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923707" y="5230537"/>
            <a:ext cx="1476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</a:rPr>
              <a:t>添加标题内容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52" name="流程图: 接点 51"/>
          <p:cNvSpPr/>
          <p:nvPr/>
        </p:nvSpPr>
        <p:spPr>
          <a:xfrm>
            <a:off x="1514256" y="4776694"/>
            <a:ext cx="360000" cy="360000"/>
          </a:xfrm>
          <a:prstGeom prst="flowChartConnector">
            <a:avLst/>
          </a:prstGeom>
          <a:solidFill>
            <a:srgbClr val="4C76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流程图: 接点 53"/>
          <p:cNvSpPr/>
          <p:nvPr/>
        </p:nvSpPr>
        <p:spPr>
          <a:xfrm>
            <a:off x="5031849" y="4776694"/>
            <a:ext cx="360000" cy="360000"/>
          </a:xfrm>
          <a:prstGeom prst="flowChartConnector">
            <a:avLst/>
          </a:prstGeom>
          <a:solidFill>
            <a:srgbClr val="4C76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923707" y="5554308"/>
            <a:ext cx="2864248" cy="71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473552" y="5230537"/>
            <a:ext cx="1476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</a:rPr>
              <a:t>添加标题内容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479400" y="5554308"/>
            <a:ext cx="2864248" cy="71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472006" y="2107861"/>
            <a:ext cx="444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989599" y="2107861"/>
            <a:ext cx="444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472006" y="4802806"/>
            <a:ext cx="444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989599" y="4802806"/>
            <a:ext cx="444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23707" y="2886428"/>
            <a:ext cx="27465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</a:rPr>
              <a:t>未来规划</a:t>
            </a:r>
            <a:endParaRPr lang="zh-CN" altLang="en-US" sz="4000" dirty="0">
              <a:solidFill>
                <a:schemeClr val="bg2">
                  <a:lumMod val="25000"/>
                </a:schemeClr>
              </a:solidFill>
              <a:latin typeface="+mj-lt"/>
              <a:ea typeface="+mj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063142" y="4149053"/>
            <a:ext cx="360000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/>
          <p:cNvSpPr txBox="1"/>
          <p:nvPr/>
        </p:nvSpPr>
        <p:spPr>
          <a:xfrm>
            <a:off x="953199" y="3671629"/>
            <a:ext cx="2746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gradFill>
                  <a:gsLst>
                    <a:gs pos="0">
                      <a:schemeClr val="accent1"/>
                    </a:gs>
                    <a:gs pos="89000">
                      <a:srgbClr val="C4923C"/>
                    </a:gs>
                  </a:gsLst>
                  <a:lin ang="5400000" scaled="0"/>
                </a:gradFill>
                <a:latin typeface="+mj-lt"/>
                <a:ea typeface="+mj-ea"/>
              </a:rPr>
              <a:t>Future planning</a:t>
            </a:r>
            <a:endParaRPr lang="en-US" altLang="zh-CN" sz="2000" dirty="0">
              <a:gradFill>
                <a:gsLst>
                  <a:gs pos="0">
                    <a:schemeClr val="accent1"/>
                  </a:gs>
                  <a:gs pos="89000">
                    <a:srgbClr val="C4923C"/>
                  </a:gs>
                </a:gsLst>
                <a:lin ang="5400000" scaled="0"/>
              </a:gradFill>
              <a:latin typeface="+mj-lt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97597" y="1474291"/>
            <a:ext cx="4801166" cy="660480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343" r="57846"/>
          <a:stretch>
            <a:fillRect/>
          </a:stretch>
        </p:blipFill>
        <p:spPr>
          <a:xfrm rot="704613" flipH="1">
            <a:off x="-1068331" y="1864052"/>
            <a:ext cx="2222222" cy="335449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58813" y="1130303"/>
            <a:ext cx="10836238" cy="5003798"/>
          </a:xfrm>
          <a:prstGeom prst="rect">
            <a:avLst/>
          </a:prstGeom>
          <a:solidFill>
            <a:schemeClr val="bg2"/>
          </a:solidFill>
          <a:ln w="6350"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8666467" y="1256478"/>
            <a:ext cx="2529844" cy="2528294"/>
            <a:chOff x="8722015" y="1311992"/>
            <a:chExt cx="2418748" cy="2417266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2015" y="1311992"/>
              <a:ext cx="2417268" cy="2417266"/>
            </a:xfrm>
            <a:prstGeom prst="rect">
              <a:avLst/>
            </a:prstGeom>
          </p:spPr>
        </p:pic>
        <p:sp>
          <p:nvSpPr>
            <p:cNvPr id="88" name="流程图: 接点 87"/>
            <p:cNvSpPr/>
            <p:nvPr/>
          </p:nvSpPr>
          <p:spPr>
            <a:xfrm>
              <a:off x="9303277" y="1849920"/>
              <a:ext cx="1341412" cy="1341411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3495" y="1311992"/>
              <a:ext cx="2417268" cy="2417266"/>
            </a:xfrm>
            <a:prstGeom prst="rect">
              <a:avLst/>
            </a:prstGeom>
          </p:spPr>
        </p:pic>
        <p:sp>
          <p:nvSpPr>
            <p:cNvPr id="90" name="流程图: 接点 89"/>
            <p:cNvSpPr/>
            <p:nvPr/>
          </p:nvSpPr>
          <p:spPr>
            <a:xfrm>
              <a:off x="9306238" y="1860283"/>
              <a:ext cx="1329567" cy="1329566"/>
            </a:xfrm>
            <a:prstGeom prst="flowChartConnector">
              <a:avLst/>
            </a:prstGeom>
            <a:solidFill>
              <a:schemeClr val="bg1"/>
            </a:solidFill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9313318" y="2099675"/>
              <a:ext cx="1332111" cy="334611"/>
              <a:chOff x="1292814" y="2761416"/>
              <a:chExt cx="1428303" cy="358774"/>
            </a:xfrm>
          </p:grpSpPr>
          <p:sp>
            <p:nvSpPr>
              <p:cNvPr id="94" name="文本框 93"/>
              <p:cNvSpPr txBox="1"/>
              <p:nvPr/>
            </p:nvSpPr>
            <p:spPr>
              <a:xfrm>
                <a:off x="1497164" y="2761416"/>
                <a:ext cx="101960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战略目标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5" name="文本框 94"/>
              <p:cNvSpPr txBox="1"/>
              <p:nvPr/>
            </p:nvSpPr>
            <p:spPr>
              <a:xfrm flipV="1">
                <a:off x="1292814" y="2781636"/>
                <a:ext cx="3173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}</a:t>
                </a:r>
                <a:endParaRPr lang="zh-CN" altLang="en-US" sz="1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2403744" y="2761416"/>
                <a:ext cx="3173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}</a:t>
                </a:r>
                <a:endParaRPr lang="zh-CN" altLang="en-US" sz="1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9334715" y="2343292"/>
              <a:ext cx="12292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+mj-ea"/>
                  <a:ea typeface="+mj-ea"/>
                </a:rPr>
                <a:t>1000</a:t>
              </a:r>
              <a:endParaRPr lang="zh-CN" altLang="en-US" sz="32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0238332" y="2698341"/>
              <a:ext cx="222196" cy="344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1"/>
                  </a:solidFill>
                  <a:latin typeface="+mj-ea"/>
                  <a:ea typeface="+mj-ea"/>
                </a:rPr>
                <a:t>+</a:t>
              </a:r>
              <a:endParaRPr lang="zh-CN" altLang="en-US" sz="1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81923" y="3453406"/>
            <a:ext cx="2529844" cy="2528294"/>
            <a:chOff x="2937471" y="3508920"/>
            <a:chExt cx="2418748" cy="2417266"/>
          </a:xfrm>
        </p:grpSpPr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471" y="3508920"/>
              <a:ext cx="2417268" cy="2417266"/>
            </a:xfrm>
            <a:prstGeom prst="rect">
              <a:avLst/>
            </a:prstGeom>
          </p:spPr>
        </p:pic>
        <p:sp>
          <p:nvSpPr>
            <p:cNvPr id="140" name="流程图: 接点 139"/>
            <p:cNvSpPr/>
            <p:nvPr/>
          </p:nvSpPr>
          <p:spPr>
            <a:xfrm>
              <a:off x="3518733" y="4046848"/>
              <a:ext cx="1341412" cy="1341411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141" name="图片 14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8951" y="3508920"/>
              <a:ext cx="2417268" cy="2417266"/>
            </a:xfrm>
            <a:prstGeom prst="rect">
              <a:avLst/>
            </a:prstGeom>
          </p:spPr>
        </p:pic>
        <p:sp>
          <p:nvSpPr>
            <p:cNvPr id="142" name="流程图: 接点 141"/>
            <p:cNvSpPr/>
            <p:nvPr/>
          </p:nvSpPr>
          <p:spPr>
            <a:xfrm>
              <a:off x="3521694" y="4057211"/>
              <a:ext cx="1329567" cy="1329566"/>
            </a:xfrm>
            <a:prstGeom prst="flowChartConnector">
              <a:avLst/>
            </a:prstGeom>
            <a:solidFill>
              <a:schemeClr val="bg1"/>
            </a:solidFill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143" name="组合 142"/>
            <p:cNvGrpSpPr/>
            <p:nvPr/>
          </p:nvGrpSpPr>
          <p:grpSpPr>
            <a:xfrm>
              <a:off x="3528774" y="4296603"/>
              <a:ext cx="1332111" cy="334611"/>
              <a:chOff x="1292814" y="2761416"/>
              <a:chExt cx="1428303" cy="358774"/>
            </a:xfrm>
          </p:grpSpPr>
          <p:sp>
            <p:nvSpPr>
              <p:cNvPr id="146" name="文本框 145"/>
              <p:cNvSpPr txBox="1"/>
              <p:nvPr/>
            </p:nvSpPr>
            <p:spPr>
              <a:xfrm>
                <a:off x="1497164" y="2761416"/>
                <a:ext cx="101960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战略目标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 flipV="1">
                <a:off x="1292814" y="2781636"/>
                <a:ext cx="3173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}</a:t>
                </a:r>
                <a:endParaRPr lang="zh-CN" altLang="en-US" sz="1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8" name="文本框 147"/>
              <p:cNvSpPr txBox="1"/>
              <p:nvPr/>
            </p:nvSpPr>
            <p:spPr>
              <a:xfrm>
                <a:off x="2403744" y="2761416"/>
                <a:ext cx="3173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}</a:t>
                </a:r>
                <a:endParaRPr lang="zh-CN" altLang="en-US" sz="1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44" name="文本框 143"/>
            <p:cNvSpPr txBox="1"/>
            <p:nvPr/>
          </p:nvSpPr>
          <p:spPr>
            <a:xfrm>
              <a:off x="3769201" y="4579741"/>
              <a:ext cx="8048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+mj-ea"/>
                  <a:ea typeface="+mj-ea"/>
                </a:rPr>
                <a:t>250</a:t>
              </a:r>
              <a:endParaRPr lang="zh-CN" altLang="en-US" sz="32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4308213" y="4995374"/>
              <a:ext cx="222196" cy="344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1"/>
                  </a:solidFill>
                  <a:latin typeface="+mj-ea"/>
                  <a:ea typeface="+mj-ea"/>
                </a:rPr>
                <a:t>+</a:t>
              </a:r>
              <a:endParaRPr lang="zh-CN" altLang="en-US" sz="1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150" name="图片 14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833" y="3508920"/>
            <a:ext cx="2417268" cy="241726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739799" y="3453406"/>
            <a:ext cx="2528296" cy="2528294"/>
            <a:chOff x="6795313" y="3508920"/>
            <a:chExt cx="2417268" cy="2417266"/>
          </a:xfrm>
        </p:grpSpPr>
        <p:sp>
          <p:nvSpPr>
            <p:cNvPr id="151" name="流程图: 接点 150"/>
            <p:cNvSpPr/>
            <p:nvPr/>
          </p:nvSpPr>
          <p:spPr>
            <a:xfrm>
              <a:off x="7375095" y="4046848"/>
              <a:ext cx="1341412" cy="1341411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152" name="图片 15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5313" y="3508920"/>
              <a:ext cx="2417268" cy="2417266"/>
            </a:xfrm>
            <a:prstGeom prst="rect">
              <a:avLst/>
            </a:prstGeom>
          </p:spPr>
        </p:pic>
        <p:sp>
          <p:nvSpPr>
            <p:cNvPr id="153" name="流程图: 接点 152"/>
            <p:cNvSpPr/>
            <p:nvPr/>
          </p:nvSpPr>
          <p:spPr>
            <a:xfrm>
              <a:off x="7378056" y="4057211"/>
              <a:ext cx="1329567" cy="1329566"/>
            </a:xfrm>
            <a:prstGeom prst="flowChartConnector">
              <a:avLst/>
            </a:prstGeom>
            <a:solidFill>
              <a:schemeClr val="bg1"/>
            </a:solidFill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7385136" y="4296603"/>
              <a:ext cx="1332111" cy="334611"/>
              <a:chOff x="1292814" y="2761416"/>
              <a:chExt cx="1428303" cy="358774"/>
            </a:xfrm>
          </p:grpSpPr>
          <p:sp>
            <p:nvSpPr>
              <p:cNvPr id="157" name="文本框 156"/>
              <p:cNvSpPr txBox="1"/>
              <p:nvPr/>
            </p:nvSpPr>
            <p:spPr>
              <a:xfrm>
                <a:off x="1497164" y="2761416"/>
                <a:ext cx="101960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战略目标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8" name="文本框 157"/>
              <p:cNvSpPr txBox="1"/>
              <p:nvPr/>
            </p:nvSpPr>
            <p:spPr>
              <a:xfrm flipV="1">
                <a:off x="1292814" y="2781636"/>
                <a:ext cx="3173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}</a:t>
                </a:r>
                <a:endParaRPr lang="zh-CN" altLang="en-US" sz="1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9" name="文本框 158"/>
              <p:cNvSpPr txBox="1"/>
              <p:nvPr/>
            </p:nvSpPr>
            <p:spPr>
              <a:xfrm>
                <a:off x="2403744" y="2761416"/>
                <a:ext cx="3173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}</a:t>
                </a:r>
                <a:endParaRPr lang="zh-CN" altLang="en-US" sz="1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5" name="文本框 154"/>
            <p:cNvSpPr txBox="1"/>
            <p:nvPr/>
          </p:nvSpPr>
          <p:spPr>
            <a:xfrm>
              <a:off x="7598662" y="4579741"/>
              <a:ext cx="8048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+mj-ea"/>
                  <a:ea typeface="+mj-ea"/>
                </a:rPr>
                <a:t>550</a:t>
              </a:r>
              <a:endParaRPr lang="zh-CN" altLang="en-US" sz="32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56" name="文本框 155"/>
            <p:cNvSpPr txBox="1"/>
            <p:nvPr/>
          </p:nvSpPr>
          <p:spPr>
            <a:xfrm>
              <a:off x="8164575" y="4995374"/>
              <a:ext cx="222196" cy="344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1"/>
                  </a:solidFill>
                  <a:latin typeface="+mj-ea"/>
                  <a:ea typeface="+mj-ea"/>
                </a:rPr>
                <a:t>+</a:t>
              </a:r>
              <a:endParaRPr lang="zh-CN" altLang="en-US" sz="1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0807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战略目标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368631" y="565651"/>
            <a:ext cx="12425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strategic goals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图片 5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290" y="1311992"/>
            <a:ext cx="2417268" cy="241726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55256" y="1256478"/>
            <a:ext cx="2528296" cy="2528294"/>
            <a:chOff x="1010770" y="1311992"/>
            <a:chExt cx="2417268" cy="2417266"/>
          </a:xfrm>
        </p:grpSpPr>
        <p:sp>
          <p:nvSpPr>
            <p:cNvPr id="3" name="流程图: 接点 2"/>
            <p:cNvSpPr/>
            <p:nvPr/>
          </p:nvSpPr>
          <p:spPr>
            <a:xfrm>
              <a:off x="1590552" y="1849920"/>
              <a:ext cx="1341412" cy="1341411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0770" y="1311992"/>
              <a:ext cx="2417268" cy="2417266"/>
            </a:xfrm>
            <a:prstGeom prst="rect">
              <a:avLst/>
            </a:prstGeom>
          </p:spPr>
        </p:pic>
        <p:sp>
          <p:nvSpPr>
            <p:cNvPr id="57" name="流程图: 接点 56"/>
            <p:cNvSpPr/>
            <p:nvPr/>
          </p:nvSpPr>
          <p:spPr>
            <a:xfrm>
              <a:off x="1593513" y="1860283"/>
              <a:ext cx="1329567" cy="1329566"/>
            </a:xfrm>
            <a:prstGeom prst="flowChartConnector">
              <a:avLst/>
            </a:prstGeom>
            <a:solidFill>
              <a:schemeClr val="bg1"/>
            </a:solidFill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600593" y="2099675"/>
              <a:ext cx="1332111" cy="334611"/>
              <a:chOff x="1292814" y="2761416"/>
              <a:chExt cx="1428303" cy="358774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1497164" y="2761416"/>
                <a:ext cx="101960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战略目标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 flipV="1">
                <a:off x="1292814" y="2781636"/>
                <a:ext cx="3173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}</a:t>
                </a:r>
                <a:endParaRPr lang="zh-CN" altLang="en-US" sz="1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2403744" y="2761416"/>
                <a:ext cx="3173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}</a:t>
                </a:r>
                <a:endParaRPr lang="zh-CN" altLang="en-US" sz="1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1885438" y="2382813"/>
              <a:ext cx="7091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+mj-ea"/>
                  <a:ea typeface="+mj-ea"/>
                </a:rPr>
                <a:t>25</a:t>
              </a:r>
              <a:endParaRPr lang="zh-CN" altLang="en-US" sz="32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2380032" y="2798446"/>
              <a:ext cx="222196" cy="344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1"/>
                  </a:solidFill>
                  <a:latin typeface="+mj-ea"/>
                  <a:ea typeface="+mj-ea"/>
                </a:rPr>
                <a:t>+</a:t>
              </a:r>
              <a:endParaRPr lang="zh-CN" altLang="en-US" sz="1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10104" y="1256478"/>
            <a:ext cx="2529844" cy="2528294"/>
            <a:chOff x="4865652" y="1311992"/>
            <a:chExt cx="2418748" cy="2417266"/>
          </a:xfrm>
        </p:grpSpPr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5652" y="1311992"/>
              <a:ext cx="2417268" cy="2417266"/>
            </a:xfrm>
            <a:prstGeom prst="rect">
              <a:avLst/>
            </a:prstGeom>
          </p:spPr>
        </p:pic>
        <p:sp>
          <p:nvSpPr>
            <p:cNvPr id="99" name="流程图: 接点 98"/>
            <p:cNvSpPr/>
            <p:nvPr/>
          </p:nvSpPr>
          <p:spPr>
            <a:xfrm>
              <a:off x="5446914" y="1849920"/>
              <a:ext cx="1341412" cy="1341411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7132" y="1311992"/>
              <a:ext cx="2417268" cy="2417266"/>
            </a:xfrm>
            <a:prstGeom prst="rect">
              <a:avLst/>
            </a:prstGeom>
          </p:spPr>
        </p:pic>
        <p:sp>
          <p:nvSpPr>
            <p:cNvPr id="101" name="流程图: 接点 100"/>
            <p:cNvSpPr/>
            <p:nvPr/>
          </p:nvSpPr>
          <p:spPr>
            <a:xfrm>
              <a:off x="5449875" y="1860283"/>
              <a:ext cx="1329567" cy="1329566"/>
            </a:xfrm>
            <a:prstGeom prst="flowChartConnector">
              <a:avLst/>
            </a:prstGeom>
            <a:solidFill>
              <a:schemeClr val="bg1"/>
            </a:solidFill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5456955" y="2099675"/>
              <a:ext cx="1332111" cy="334611"/>
              <a:chOff x="1292814" y="2761416"/>
              <a:chExt cx="1428303" cy="358774"/>
            </a:xfrm>
          </p:grpSpPr>
          <p:sp>
            <p:nvSpPr>
              <p:cNvPr id="105" name="文本框 104"/>
              <p:cNvSpPr txBox="1"/>
              <p:nvPr/>
            </p:nvSpPr>
            <p:spPr>
              <a:xfrm>
                <a:off x="1497164" y="2761416"/>
                <a:ext cx="101960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战略目标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6" name="文本框 105"/>
              <p:cNvSpPr txBox="1"/>
              <p:nvPr/>
            </p:nvSpPr>
            <p:spPr>
              <a:xfrm flipV="1">
                <a:off x="1292814" y="2781636"/>
                <a:ext cx="3173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}</a:t>
                </a:r>
                <a:endParaRPr lang="zh-CN" altLang="en-US" sz="1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7" name="文本框 106"/>
              <p:cNvSpPr txBox="1"/>
              <p:nvPr/>
            </p:nvSpPr>
            <p:spPr>
              <a:xfrm>
                <a:off x="2403744" y="2761416"/>
                <a:ext cx="3173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}</a:t>
                </a:r>
                <a:endParaRPr lang="zh-CN" altLang="en-US" sz="1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3" name="文本框 102"/>
            <p:cNvSpPr txBox="1"/>
            <p:nvPr/>
          </p:nvSpPr>
          <p:spPr>
            <a:xfrm>
              <a:off x="5741800" y="2382813"/>
              <a:ext cx="7091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+mj-ea"/>
                  <a:ea typeface="+mj-ea"/>
                </a:rPr>
                <a:t>50</a:t>
              </a:r>
              <a:endParaRPr lang="zh-CN" altLang="en-US" sz="32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6236394" y="2798446"/>
              <a:ext cx="222196" cy="344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1"/>
                  </a:solidFill>
                  <a:latin typeface="+mj-ea"/>
                  <a:ea typeface="+mj-ea"/>
                </a:rPr>
                <a:t>+</a:t>
              </a:r>
              <a:endParaRPr lang="zh-CN" altLang="en-US" sz="1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171" name="图片 17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7827"/>
          <a:stretch>
            <a:fillRect/>
          </a:stretch>
        </p:blipFill>
        <p:spPr>
          <a:xfrm>
            <a:off x="-431800" y="5384768"/>
            <a:ext cx="6240780" cy="1973936"/>
          </a:xfrm>
          <a:prstGeom prst="rect">
            <a:avLst/>
          </a:prstGeom>
          <a:effectLst>
            <a:outerShdw blurRad="63500" algn="ctr" rotWithShape="0">
              <a:prstClr val="black">
                <a:alpha val="10000"/>
              </a:prstClr>
            </a:outerShdw>
          </a:effectLst>
        </p:spPr>
      </p:pic>
      <p:pic>
        <p:nvPicPr>
          <p:cNvPr id="172" name="图片 17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7827"/>
          <a:stretch>
            <a:fillRect/>
          </a:stretch>
        </p:blipFill>
        <p:spPr>
          <a:xfrm>
            <a:off x="6268986" y="5384768"/>
            <a:ext cx="6240780" cy="1973936"/>
          </a:xfrm>
          <a:prstGeom prst="rect">
            <a:avLst/>
          </a:prstGeom>
          <a:effectLst>
            <a:outerShdw blurRad="635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/>
          <p:cNvCxnSpPr/>
          <p:nvPr/>
        </p:nvCxnSpPr>
        <p:spPr>
          <a:xfrm>
            <a:off x="660400" y="6277429"/>
            <a:ext cx="10858500" cy="0"/>
          </a:xfrm>
          <a:prstGeom prst="line">
            <a:avLst/>
          </a:prstGeom>
          <a:ln w="0">
            <a:solidFill>
              <a:srgbClr val="C29F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630784" y="1515325"/>
            <a:ext cx="40536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0">
                      <a:srgbClr val="688362"/>
                    </a:gs>
                    <a:gs pos="67000">
                      <a:srgbClr val="617858"/>
                    </a:gs>
                  </a:gsLst>
                  <a:lin ang="2700000" scaled="0"/>
                </a:gradFill>
                <a:effectLst>
                  <a:innerShdw blurRad="63500" dist="50800" dir="13500000">
                    <a:schemeClr val="tx1">
                      <a:lumMod val="75000"/>
                      <a:lumOff val="25000"/>
                      <a:alpha val="50000"/>
                    </a:schemeClr>
                  </a:innerShdw>
                </a:effectLst>
                <a:latin typeface="Modern Love" panose="04090805081005020601" pitchFamily="82" charset="0"/>
              </a:rPr>
              <a:t>THANKS </a:t>
            </a:r>
            <a:endParaRPr lang="zh-CN" altLang="en-US" sz="7200" dirty="0">
              <a:gradFill>
                <a:gsLst>
                  <a:gs pos="0">
                    <a:srgbClr val="688362"/>
                  </a:gs>
                  <a:gs pos="67000">
                    <a:srgbClr val="617858"/>
                  </a:gs>
                </a:gsLst>
                <a:lin ang="2700000" scaled="0"/>
              </a:gradFill>
              <a:effectLst>
                <a:innerShdw blurRad="63500" dist="50800" dir="13500000">
                  <a:schemeClr val="tx1">
                    <a:lumMod val="75000"/>
                    <a:lumOff val="25000"/>
                    <a:alpha val="50000"/>
                  </a:schemeClr>
                </a:innerShdw>
              </a:effectLst>
              <a:latin typeface="Modern Love" panose="04090805081005020601" pitchFamily="82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58615" y="2921168"/>
            <a:ext cx="67890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携手共赢 共创未来</a:t>
            </a:r>
            <a:endParaRPr lang="zh-CN" altLang="en-US" sz="6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278" y="3588636"/>
            <a:ext cx="914400" cy="677400"/>
          </a:xfrm>
          <a:prstGeom prst="rect">
            <a:avLst/>
          </a:prstGeom>
          <a:effectLst>
            <a:outerShdw blurRad="25400" dist="2324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150" y="2859553"/>
            <a:ext cx="1389048" cy="1029026"/>
          </a:xfrm>
          <a:prstGeom prst="rect">
            <a:avLst/>
          </a:prstGeom>
          <a:effectLst>
            <a:outerShdw blurRad="38100" dist="2324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016" y="1297195"/>
            <a:ext cx="4848524" cy="5862566"/>
          </a:xfrm>
          <a:prstGeom prst="rect">
            <a:avLst/>
          </a:prstGeom>
          <a:effectLst>
            <a:outerShdw blurRad="63500" dist="76200" dir="8100000" algn="tr" rotWithShape="0">
              <a:prstClr val="black">
                <a:alpha val="15000"/>
              </a:prstClr>
            </a:outerShdw>
          </a:effectLst>
        </p:spPr>
      </p:pic>
      <p:sp>
        <p:nvSpPr>
          <p:cNvPr id="41" name="文本框 40"/>
          <p:cNvSpPr txBox="1"/>
          <p:nvPr/>
        </p:nvSpPr>
        <p:spPr>
          <a:xfrm>
            <a:off x="729374" y="4142344"/>
            <a:ext cx="5318332" cy="760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adipisicing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, sed do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Modern Love" panose="04090805081005020601" pitchFamily="82" charset="0"/>
              <a:cs typeface="Open Sans" panose="020B0606030504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60400" y="1021443"/>
            <a:ext cx="10858500" cy="0"/>
          </a:xfrm>
          <a:prstGeom prst="line">
            <a:avLst/>
          </a:prstGeom>
          <a:ln w="0">
            <a:solidFill>
              <a:srgbClr val="C29F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12"/>
            <a:ext cx="2700000" cy="648000"/>
          </a:xfrm>
          <a:prstGeom prst="rect">
            <a:avLst/>
          </a:prstGeom>
          <a:solidFill>
            <a:srgbClr val="F9EA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3345" y="154735"/>
            <a:ext cx="931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chemeClr val="tx1">
                    <a:lumMod val="75000"/>
                  </a:schemeClr>
                </a:solidFill>
                <a:latin typeface="Aharoni" panose="02010803020104030203" pitchFamily="2" charset="-79"/>
                <a:ea typeface="Open Sans" panose="020B0606030504020204" pitchFamily="34" charset="0"/>
                <a:cs typeface="Aharoni" panose="02010803020104030203" pitchFamily="2" charset="-79"/>
              </a:rPr>
              <a:t>LOGO</a:t>
            </a:r>
            <a:endParaRPr lang="en-US" altLang="zh-CN" sz="1600" spc="300" dirty="0">
              <a:solidFill>
                <a:schemeClr val="tx1">
                  <a:lumMod val="75000"/>
                </a:schemeClr>
              </a:solidFill>
              <a:latin typeface="Aharoni" panose="02010803020104030203" pitchFamily="2" charset="-79"/>
              <a:ea typeface="Open Sans" panose="020B0606030504020204" pitchFamily="34" charset="0"/>
              <a:cs typeface="Aharoni" panose="02010803020104030203" pitchFamily="2" charset="-79"/>
            </a:endParaRPr>
          </a:p>
        </p:txBody>
      </p:sp>
      <p:cxnSp>
        <p:nvCxnSpPr>
          <p:cNvPr id="52" name="Straight Connector 27"/>
          <p:cNvCxnSpPr/>
          <p:nvPr/>
        </p:nvCxnSpPr>
        <p:spPr>
          <a:xfrm>
            <a:off x="0" y="644988"/>
            <a:ext cx="12192000" cy="0"/>
          </a:xfrm>
          <a:prstGeom prst="line">
            <a:avLst/>
          </a:prstGeom>
          <a:ln w="0">
            <a:solidFill>
              <a:srgbClr val="C29F78"/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3758851" y="200902"/>
            <a:ext cx="11320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62289" y="197054"/>
            <a:ext cx="7649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PROJECTS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49135" y="197054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MARKET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51021" y="200902"/>
            <a:ext cx="8643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FINANCING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818014" y="197054"/>
            <a:ext cx="7922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STRATEGY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978683" y="644988"/>
            <a:ext cx="779462" cy="0"/>
          </a:xfrm>
          <a:prstGeom prst="line">
            <a:avLst/>
          </a:prstGeom>
          <a:ln w="12700">
            <a:solidFill>
              <a:srgbClr val="6883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60400" y="6277429"/>
            <a:ext cx="10858500" cy="0"/>
          </a:xfrm>
          <a:prstGeom prst="line">
            <a:avLst/>
          </a:prstGeom>
          <a:ln w="0">
            <a:solidFill>
              <a:srgbClr val="C29F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630784" y="1740433"/>
            <a:ext cx="44197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0">
                      <a:srgbClr val="688362"/>
                    </a:gs>
                    <a:gs pos="67000">
                      <a:srgbClr val="617858"/>
                    </a:gs>
                  </a:gsLst>
                  <a:lin ang="2700000" scaled="0"/>
                </a:gradFill>
                <a:effectLst>
                  <a:innerShdw blurRad="63500" dist="50800" dir="13500000">
                    <a:schemeClr val="tx1">
                      <a:lumMod val="75000"/>
                      <a:lumOff val="25000"/>
                      <a:alpha val="50000"/>
                    </a:schemeClr>
                  </a:innerShdw>
                </a:effectLst>
                <a:latin typeface="Modern Love" panose="04090805081005020601" pitchFamily="82" charset="0"/>
              </a:rPr>
              <a:t>PART ONE</a:t>
            </a:r>
            <a:endParaRPr lang="zh-CN" altLang="en-US" sz="7200" dirty="0">
              <a:gradFill>
                <a:gsLst>
                  <a:gs pos="0">
                    <a:srgbClr val="688362"/>
                  </a:gs>
                  <a:gs pos="67000">
                    <a:srgbClr val="617858"/>
                  </a:gs>
                </a:gsLst>
                <a:lin ang="2700000" scaled="0"/>
              </a:gradFill>
              <a:effectLst>
                <a:innerShdw blurRad="63500" dist="50800" dir="13500000">
                  <a:schemeClr val="tx1">
                    <a:lumMod val="75000"/>
                    <a:lumOff val="25000"/>
                    <a:alpha val="50000"/>
                  </a:schemeClr>
                </a:innerShdw>
              </a:effectLst>
              <a:latin typeface="Modern Love" panose="04090805081005020601" pitchFamily="82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30784" y="2921168"/>
            <a:ext cx="40719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公司与团队</a:t>
            </a:r>
            <a:endParaRPr lang="zh-CN" altLang="en-US" sz="6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278" y="3588636"/>
            <a:ext cx="914400" cy="677400"/>
          </a:xfrm>
          <a:prstGeom prst="rect">
            <a:avLst/>
          </a:prstGeom>
          <a:effectLst>
            <a:outerShdw blurRad="25400" dist="2324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150" y="2859553"/>
            <a:ext cx="1389048" cy="1029026"/>
          </a:xfrm>
          <a:prstGeom prst="rect">
            <a:avLst/>
          </a:prstGeom>
          <a:effectLst>
            <a:outerShdw blurRad="38100" dist="2324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216" y="1297195"/>
            <a:ext cx="4848524" cy="5862566"/>
          </a:xfrm>
          <a:prstGeom prst="rect">
            <a:avLst/>
          </a:prstGeom>
          <a:effectLst>
            <a:outerShdw blurRad="63500" dist="76200" dir="8100000" algn="tr" rotWithShape="0">
              <a:prstClr val="black">
                <a:alpha val="15000"/>
              </a:prstClr>
            </a:outerShdw>
          </a:effectLst>
        </p:spPr>
      </p:pic>
      <p:sp>
        <p:nvSpPr>
          <p:cNvPr id="24" name="文本框 23"/>
          <p:cNvSpPr txBox="1"/>
          <p:nvPr/>
        </p:nvSpPr>
        <p:spPr>
          <a:xfrm>
            <a:off x="668162" y="4266036"/>
            <a:ext cx="4063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THE COMPANY AND THE TEAM</a:t>
            </a:r>
            <a:endParaRPr lang="en-US" altLang="zh-CN" dirty="0">
              <a:solidFill>
                <a:schemeClr val="tx1">
                  <a:lumMod val="90000"/>
                  <a:lumOff val="10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099" y="3091128"/>
            <a:ext cx="1353240" cy="1002498"/>
          </a:xfrm>
          <a:prstGeom prst="rect">
            <a:avLst/>
          </a:prstGeom>
          <a:effectLst>
            <a:outerShdw blurRad="50800" dist="25400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387" y="1861642"/>
            <a:ext cx="1184720" cy="877656"/>
          </a:xfrm>
          <a:prstGeom prst="rect">
            <a:avLst/>
          </a:prstGeom>
          <a:effectLst>
            <a:outerShdw blurRad="25400" dist="2540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52996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公司介绍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60400" y="6255658"/>
            <a:ext cx="10858500" cy="0"/>
          </a:xfrm>
          <a:prstGeom prst="line">
            <a:avLst/>
          </a:prstGeom>
          <a:ln w="0">
            <a:solidFill>
              <a:srgbClr val="C29F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60400" y="1779269"/>
            <a:ext cx="333522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这里面可以包括注册时间，注册资本，公司性质，技术力量，规模，员工人数，员工素质等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400" y="1409937"/>
            <a:ext cx="1275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公司概况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0400" y="3076627"/>
            <a:ext cx="208847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公司的发展速度，有何成绩，有何荣誉称号等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;  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0400" y="2751716"/>
            <a:ext cx="1699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公司发展状况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0400" y="4434687"/>
            <a:ext cx="1905599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性能，特色，创新，超前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;  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0400" y="4065355"/>
            <a:ext cx="1699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公司主要产品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64544" y="4432379"/>
            <a:ext cx="2088479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主要是公司售后服务的承诺。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544" y="4144900"/>
            <a:ext cx="1699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售后服务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64544" y="3043875"/>
            <a:ext cx="1916954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公司的目标，理念，宗旨，使命，愿景，寄语等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64544" y="2756397"/>
            <a:ext cx="1699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公司文化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815655" y="565652"/>
            <a:ext cx="1900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Company Introduction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62949" y="1130300"/>
            <a:ext cx="4255952" cy="4619580"/>
          </a:xfrm>
          <a:prstGeom prst="rect">
            <a:avLst/>
          </a:prstGeom>
          <a:solidFill>
            <a:srgbClr val="CFA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60400" y="5324168"/>
            <a:ext cx="936177" cy="425713"/>
            <a:chOff x="660400" y="5324168"/>
            <a:chExt cx="936177" cy="425713"/>
          </a:xfrm>
        </p:grpSpPr>
        <p:sp>
          <p:nvSpPr>
            <p:cNvPr id="21" name="文本框 20"/>
            <p:cNvSpPr txBox="1"/>
            <p:nvPr/>
          </p:nvSpPr>
          <p:spPr>
            <a:xfrm>
              <a:off x="737478" y="5352358"/>
              <a:ext cx="782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</a:schemeClr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理念</a:t>
              </a:r>
              <a:endPara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3" name="矩形: 圆角 2"/>
            <p:cNvSpPr/>
            <p:nvPr/>
          </p:nvSpPr>
          <p:spPr>
            <a:xfrm>
              <a:off x="660400" y="5324168"/>
              <a:ext cx="936177" cy="425713"/>
            </a:xfrm>
            <a:prstGeom prst="round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53473" y="5324168"/>
            <a:ext cx="936177" cy="425713"/>
            <a:chOff x="660400" y="5324168"/>
            <a:chExt cx="936177" cy="425713"/>
          </a:xfrm>
        </p:grpSpPr>
        <p:sp>
          <p:nvSpPr>
            <p:cNvPr id="28" name="文本框 27"/>
            <p:cNvSpPr txBox="1"/>
            <p:nvPr/>
          </p:nvSpPr>
          <p:spPr>
            <a:xfrm>
              <a:off x="737478" y="5352358"/>
              <a:ext cx="782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</a:schemeClr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理念</a:t>
              </a:r>
              <a:endPara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660400" y="5324168"/>
              <a:ext cx="936177" cy="425713"/>
            </a:xfrm>
            <a:prstGeom prst="round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158091" y="5324168"/>
            <a:ext cx="936177" cy="425713"/>
            <a:chOff x="660400" y="5324168"/>
            <a:chExt cx="936177" cy="425713"/>
          </a:xfrm>
        </p:grpSpPr>
        <p:sp>
          <p:nvSpPr>
            <p:cNvPr id="31" name="文本框 30"/>
            <p:cNvSpPr txBox="1"/>
            <p:nvPr/>
          </p:nvSpPr>
          <p:spPr>
            <a:xfrm>
              <a:off x="737478" y="5352358"/>
              <a:ext cx="782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</a:schemeClr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理念</a:t>
              </a:r>
              <a:endPara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32" name="矩形: 圆角 31"/>
            <p:cNvSpPr/>
            <p:nvPr/>
          </p:nvSpPr>
          <p:spPr>
            <a:xfrm>
              <a:off x="660400" y="5324168"/>
              <a:ext cx="936177" cy="425713"/>
            </a:xfrm>
            <a:prstGeom prst="round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55782" y="5324168"/>
            <a:ext cx="936177" cy="425713"/>
            <a:chOff x="660400" y="5324168"/>
            <a:chExt cx="936177" cy="425713"/>
          </a:xfrm>
        </p:grpSpPr>
        <p:sp>
          <p:nvSpPr>
            <p:cNvPr id="34" name="文本框 33"/>
            <p:cNvSpPr txBox="1"/>
            <p:nvPr/>
          </p:nvSpPr>
          <p:spPr>
            <a:xfrm>
              <a:off x="737478" y="5352358"/>
              <a:ext cx="782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</a:schemeClr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理念</a:t>
              </a:r>
              <a:endPara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35" name="矩形: 圆角 34"/>
            <p:cNvSpPr/>
            <p:nvPr/>
          </p:nvSpPr>
          <p:spPr>
            <a:xfrm>
              <a:off x="660400" y="5324168"/>
              <a:ext cx="936177" cy="425713"/>
            </a:xfrm>
            <a:prstGeom prst="round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" t="-1" r="6239" b="1623"/>
          <a:stretch>
            <a:fillRect/>
          </a:stretch>
        </p:blipFill>
        <p:spPr>
          <a:xfrm>
            <a:off x="7262948" y="1130300"/>
            <a:ext cx="4255952" cy="4619579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23301" flipH="1">
            <a:off x="9333800" y="4199482"/>
            <a:ext cx="2468274" cy="4148636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582" b="92935" l="12695" r="92600">
                        <a14:backgroundMark x1="52682" y1="55914" x2="54515" y2="568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76" t="54456" r="22368" b="6993"/>
          <a:stretch>
            <a:fillRect/>
          </a:stretch>
        </p:blipFill>
        <p:spPr>
          <a:xfrm rot="18084423" flipH="1">
            <a:off x="6714455" y="541861"/>
            <a:ext cx="1245154" cy="117687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099" y="3091128"/>
            <a:ext cx="1353240" cy="1002498"/>
          </a:xfrm>
          <a:prstGeom prst="rect">
            <a:avLst/>
          </a:prstGeom>
          <a:effectLst>
            <a:outerShdw blurRad="50800" dist="25400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387" y="1861642"/>
            <a:ext cx="1184720" cy="877656"/>
          </a:xfrm>
          <a:prstGeom prst="rect">
            <a:avLst/>
          </a:prstGeom>
          <a:effectLst>
            <a:outerShdw blurRad="25400" dist="25400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52996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公司介绍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60400" y="6255658"/>
            <a:ext cx="10858500" cy="0"/>
          </a:xfrm>
          <a:prstGeom prst="line">
            <a:avLst/>
          </a:prstGeom>
          <a:ln w="0">
            <a:solidFill>
              <a:srgbClr val="C29F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60400" y="1779269"/>
            <a:ext cx="333522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这里面可以包括注册时间，注册资本，公司性质，技术力量，规模，员工人数，员工素质等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400" y="1409937"/>
            <a:ext cx="1275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公司概况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0400" y="3076627"/>
            <a:ext cx="208847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公司的发展速度，有何成绩，有何荣誉称号等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;  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0400" y="2751716"/>
            <a:ext cx="1699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公司发展状况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0400" y="4434687"/>
            <a:ext cx="1905599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性能，特色，创新，超前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;  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0400" y="4065355"/>
            <a:ext cx="1699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公司主要产品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64544" y="4432379"/>
            <a:ext cx="2088479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主要是公司售后服务的承诺。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544" y="4144900"/>
            <a:ext cx="1699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售后服务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64544" y="3043875"/>
            <a:ext cx="1916954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公司的目标，理念，宗旨，使命，愿景，寄语等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64544" y="2756397"/>
            <a:ext cx="1699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公司文化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815655" y="565652"/>
            <a:ext cx="1900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Company Introduction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62949" y="1130300"/>
            <a:ext cx="4255952" cy="4619580"/>
          </a:xfrm>
          <a:prstGeom prst="rect">
            <a:avLst/>
          </a:prstGeom>
          <a:solidFill>
            <a:srgbClr val="CFA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60400" y="5324168"/>
            <a:ext cx="936177" cy="425713"/>
            <a:chOff x="660400" y="5324168"/>
            <a:chExt cx="936177" cy="425713"/>
          </a:xfrm>
        </p:grpSpPr>
        <p:sp>
          <p:nvSpPr>
            <p:cNvPr id="21" name="文本框 20"/>
            <p:cNvSpPr txBox="1"/>
            <p:nvPr/>
          </p:nvSpPr>
          <p:spPr>
            <a:xfrm>
              <a:off x="737478" y="5352358"/>
              <a:ext cx="782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</a:schemeClr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理念</a:t>
              </a:r>
              <a:endPara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3" name="矩形: 圆角 2"/>
            <p:cNvSpPr/>
            <p:nvPr/>
          </p:nvSpPr>
          <p:spPr>
            <a:xfrm>
              <a:off x="660400" y="5324168"/>
              <a:ext cx="936177" cy="425713"/>
            </a:xfrm>
            <a:prstGeom prst="round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53473" y="5324168"/>
            <a:ext cx="936177" cy="425713"/>
            <a:chOff x="660400" y="5324168"/>
            <a:chExt cx="936177" cy="425713"/>
          </a:xfrm>
        </p:grpSpPr>
        <p:sp>
          <p:nvSpPr>
            <p:cNvPr id="28" name="文本框 27"/>
            <p:cNvSpPr txBox="1"/>
            <p:nvPr/>
          </p:nvSpPr>
          <p:spPr>
            <a:xfrm>
              <a:off x="737478" y="5352358"/>
              <a:ext cx="782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</a:schemeClr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理念</a:t>
              </a:r>
              <a:endPara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660400" y="5324168"/>
              <a:ext cx="936177" cy="425713"/>
            </a:xfrm>
            <a:prstGeom prst="round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158091" y="5324168"/>
            <a:ext cx="936177" cy="425713"/>
            <a:chOff x="660400" y="5324168"/>
            <a:chExt cx="936177" cy="425713"/>
          </a:xfrm>
        </p:grpSpPr>
        <p:sp>
          <p:nvSpPr>
            <p:cNvPr id="31" name="文本框 30"/>
            <p:cNvSpPr txBox="1"/>
            <p:nvPr/>
          </p:nvSpPr>
          <p:spPr>
            <a:xfrm>
              <a:off x="737478" y="5352358"/>
              <a:ext cx="782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</a:schemeClr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理念</a:t>
              </a:r>
              <a:endPara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32" name="矩形: 圆角 31"/>
            <p:cNvSpPr/>
            <p:nvPr/>
          </p:nvSpPr>
          <p:spPr>
            <a:xfrm>
              <a:off x="660400" y="5324168"/>
              <a:ext cx="936177" cy="425713"/>
            </a:xfrm>
            <a:prstGeom prst="round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55782" y="5324168"/>
            <a:ext cx="936177" cy="425713"/>
            <a:chOff x="660400" y="5324168"/>
            <a:chExt cx="936177" cy="425713"/>
          </a:xfrm>
        </p:grpSpPr>
        <p:sp>
          <p:nvSpPr>
            <p:cNvPr id="34" name="文本框 33"/>
            <p:cNvSpPr txBox="1"/>
            <p:nvPr/>
          </p:nvSpPr>
          <p:spPr>
            <a:xfrm>
              <a:off x="737478" y="5352358"/>
              <a:ext cx="782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</a:schemeClr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理念</a:t>
              </a:r>
              <a:endParaRPr lang="zh-CN" altLang="en-US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35" name="矩形: 圆角 34"/>
            <p:cNvSpPr/>
            <p:nvPr/>
          </p:nvSpPr>
          <p:spPr>
            <a:xfrm>
              <a:off x="660400" y="5324168"/>
              <a:ext cx="936177" cy="425713"/>
            </a:xfrm>
            <a:prstGeom prst="round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" t="-1" r="6239" b="1623"/>
          <a:stretch>
            <a:fillRect/>
          </a:stretch>
        </p:blipFill>
        <p:spPr>
          <a:xfrm>
            <a:off x="7262948" y="1130300"/>
            <a:ext cx="4255952" cy="4619579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23301" flipH="1">
            <a:off x="9333800" y="4199482"/>
            <a:ext cx="2468274" cy="4148636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582" b="92935" l="12695" r="92600">
                        <a14:backgroundMark x1="52682" y1="55914" x2="54515" y2="568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76" t="54456" r="22368" b="6993"/>
          <a:stretch>
            <a:fillRect/>
          </a:stretch>
        </p:blipFill>
        <p:spPr>
          <a:xfrm rot="18084423" flipH="1">
            <a:off x="6714455" y="541861"/>
            <a:ext cx="1245154" cy="117687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851" y="4200216"/>
            <a:ext cx="1437824" cy="154122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56" y="4200216"/>
            <a:ext cx="1437824" cy="1541224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56" y="1445372"/>
            <a:ext cx="1437824" cy="154122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851" y="1448571"/>
            <a:ext cx="1437824" cy="154122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2996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团队成员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310652" y="565651"/>
            <a:ext cx="1387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Team members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流程图: 接点 2"/>
          <p:cNvSpPr/>
          <p:nvPr/>
        </p:nvSpPr>
        <p:spPr>
          <a:xfrm>
            <a:off x="1123005" y="1586412"/>
            <a:ext cx="1260926" cy="1260926"/>
          </a:xfrm>
          <a:prstGeom prst="flowChartConnector">
            <a:avLst/>
          </a:prstGeom>
          <a:solidFill>
            <a:schemeClr val="bg1"/>
          </a:solidFill>
          <a:ln>
            <a:solidFill>
              <a:srgbClr val="CFA6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30240" y="1643962"/>
            <a:ext cx="2520000" cy="1145827"/>
            <a:chOff x="2834172" y="2518402"/>
            <a:chExt cx="2520000" cy="1145827"/>
          </a:xfrm>
        </p:grpSpPr>
        <p:sp>
          <p:nvSpPr>
            <p:cNvPr id="27" name="文本框 26"/>
            <p:cNvSpPr txBox="1"/>
            <p:nvPr/>
          </p:nvSpPr>
          <p:spPr>
            <a:xfrm>
              <a:off x="2834173" y="2518402"/>
              <a:ext cx="16297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添加成员名字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834172" y="2887734"/>
              <a:ext cx="2520000" cy="77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1" name="流程图: 接点 30"/>
          <p:cNvSpPr/>
          <p:nvPr/>
        </p:nvSpPr>
        <p:spPr>
          <a:xfrm>
            <a:off x="7099300" y="1586412"/>
            <a:ext cx="1260926" cy="1260926"/>
          </a:xfrm>
          <a:prstGeom prst="flowChartConnector">
            <a:avLst/>
          </a:prstGeom>
          <a:solidFill>
            <a:schemeClr val="bg1"/>
          </a:solidFill>
          <a:ln>
            <a:solidFill>
              <a:srgbClr val="CFA6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8506535" y="1643962"/>
            <a:ext cx="2520000" cy="1145827"/>
            <a:chOff x="2834172" y="2518402"/>
            <a:chExt cx="2520000" cy="1145827"/>
          </a:xfrm>
        </p:grpSpPr>
        <p:sp>
          <p:nvSpPr>
            <p:cNvPr id="34" name="文本框 33"/>
            <p:cNvSpPr txBox="1"/>
            <p:nvPr/>
          </p:nvSpPr>
          <p:spPr>
            <a:xfrm>
              <a:off x="2834173" y="2518402"/>
              <a:ext cx="16297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添加成员名字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834172" y="2887734"/>
              <a:ext cx="2520000" cy="77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7" name="流程图: 接点 36"/>
          <p:cNvSpPr/>
          <p:nvPr/>
        </p:nvSpPr>
        <p:spPr>
          <a:xfrm>
            <a:off x="1123005" y="4340365"/>
            <a:ext cx="1260926" cy="1260926"/>
          </a:xfrm>
          <a:prstGeom prst="flowChartConnector">
            <a:avLst/>
          </a:prstGeom>
          <a:solidFill>
            <a:schemeClr val="bg1"/>
          </a:solidFill>
          <a:ln>
            <a:solidFill>
              <a:srgbClr val="CFA6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2530240" y="4397915"/>
            <a:ext cx="2520000" cy="1145827"/>
            <a:chOff x="2834172" y="2518402"/>
            <a:chExt cx="2520000" cy="1145827"/>
          </a:xfrm>
        </p:grpSpPr>
        <p:sp>
          <p:nvSpPr>
            <p:cNvPr id="40" name="文本框 39"/>
            <p:cNvSpPr txBox="1"/>
            <p:nvPr/>
          </p:nvSpPr>
          <p:spPr>
            <a:xfrm>
              <a:off x="2834173" y="2518402"/>
              <a:ext cx="16297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添加成员名字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834172" y="2887734"/>
              <a:ext cx="2520000" cy="77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3" name="流程图: 接点 42"/>
          <p:cNvSpPr/>
          <p:nvPr/>
        </p:nvSpPr>
        <p:spPr>
          <a:xfrm>
            <a:off x="7099300" y="4340365"/>
            <a:ext cx="1260926" cy="1260926"/>
          </a:xfrm>
          <a:prstGeom prst="flowChartConnector">
            <a:avLst/>
          </a:prstGeom>
          <a:solidFill>
            <a:schemeClr val="bg1"/>
          </a:solidFill>
          <a:ln>
            <a:solidFill>
              <a:srgbClr val="CFA6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8506535" y="4397915"/>
            <a:ext cx="2520000" cy="1145827"/>
            <a:chOff x="2834172" y="2518402"/>
            <a:chExt cx="2520000" cy="1145827"/>
          </a:xfrm>
        </p:grpSpPr>
        <p:sp>
          <p:nvSpPr>
            <p:cNvPr id="46" name="文本框 45"/>
            <p:cNvSpPr txBox="1"/>
            <p:nvPr/>
          </p:nvSpPr>
          <p:spPr>
            <a:xfrm>
              <a:off x="2834173" y="2518402"/>
              <a:ext cx="16297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添加成员名字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834172" y="2887734"/>
              <a:ext cx="2520000" cy="77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660400" y="6255658"/>
            <a:ext cx="10858500" cy="0"/>
          </a:xfrm>
          <a:prstGeom prst="line">
            <a:avLst/>
          </a:prstGeom>
          <a:ln w="0">
            <a:solidFill>
              <a:srgbClr val="C29F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582" b="92935" l="12695" r="92600">
                        <a14:backgroundMark x1="52682" y1="55914" x2="54515" y2="568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76" t="54456" r="22368" b="6993"/>
          <a:stretch>
            <a:fillRect/>
          </a:stretch>
        </p:blipFill>
        <p:spPr>
          <a:xfrm rot="18084423" flipH="1">
            <a:off x="7041647" y="1420707"/>
            <a:ext cx="560228" cy="529508"/>
          </a:xfrm>
          <a:prstGeom prst="rect">
            <a:avLst/>
          </a:prstGeom>
          <a:effectLst>
            <a:outerShdw blurRad="63500" algn="ctr" rotWithShape="0">
              <a:prstClr val="black">
                <a:alpha val="15000"/>
              </a:prstClr>
            </a:outerShdw>
          </a:effectLst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582" b="92935" l="12695" r="92600">
                        <a14:backgroundMark x1="52682" y1="55914" x2="54515" y2="568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76" t="54456" r="22368" b="6993"/>
          <a:stretch>
            <a:fillRect/>
          </a:stretch>
        </p:blipFill>
        <p:spPr>
          <a:xfrm rot="18084423" flipH="1">
            <a:off x="7041646" y="4070995"/>
            <a:ext cx="560228" cy="529508"/>
          </a:xfrm>
          <a:prstGeom prst="rect">
            <a:avLst/>
          </a:prstGeom>
          <a:effectLst>
            <a:outerShdw blurRad="63500" algn="ctr" rotWithShape="0">
              <a:prstClr val="black">
                <a:alpha val="15000"/>
              </a:prstClr>
            </a:outerShdw>
          </a:effectLst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582" b="92935" l="12695" r="92600">
                        <a14:backgroundMark x1="52682" y1="55914" x2="54515" y2="568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76" t="54456" r="22368" b="6993"/>
          <a:stretch>
            <a:fillRect/>
          </a:stretch>
        </p:blipFill>
        <p:spPr>
          <a:xfrm rot="18084423" flipH="1">
            <a:off x="1068517" y="1420706"/>
            <a:ext cx="560228" cy="529508"/>
          </a:xfrm>
          <a:prstGeom prst="rect">
            <a:avLst/>
          </a:prstGeom>
          <a:effectLst>
            <a:outerShdw blurRad="63500" algn="ctr" rotWithShape="0">
              <a:prstClr val="black">
                <a:alpha val="15000"/>
              </a:prstClr>
            </a:outerShdw>
          </a:effectLst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582" b="92935" l="12695" r="92600">
                        <a14:backgroundMark x1="52682" y1="55914" x2="54515" y2="568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76" t="54456" r="22368" b="6993"/>
          <a:stretch>
            <a:fillRect/>
          </a:stretch>
        </p:blipFill>
        <p:spPr>
          <a:xfrm rot="18084423" flipH="1">
            <a:off x="1068516" y="4070994"/>
            <a:ext cx="560228" cy="529508"/>
          </a:xfrm>
          <a:prstGeom prst="rect">
            <a:avLst/>
          </a:prstGeom>
          <a:effectLst>
            <a:outerShdw blurRad="63500" algn="ctr" rotWithShape="0">
              <a:prstClr val="black">
                <a:alpha val="15000"/>
              </a:prstClr>
            </a:outerShdw>
          </a:effectLst>
        </p:spPr>
      </p:pic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04" t="4833" r="5704" b="58975"/>
          <a:stretch>
            <a:fillRect/>
          </a:stretch>
        </p:blipFill>
        <p:spPr>
          <a:xfrm rot="16200000">
            <a:off x="9169301" y="2838000"/>
            <a:ext cx="5255518" cy="1653180"/>
          </a:xfrm>
          <a:prstGeom prst="rect">
            <a:avLst/>
          </a:prstGeom>
          <a:effectLst>
            <a:outerShdw blurRad="63500" algn="ctr" rotWithShape="0">
              <a:prstClr val="black">
                <a:alpha val="10000"/>
              </a:prstClr>
            </a:outerShdw>
          </a:effectLst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04" t="4833" r="5704" b="58975"/>
          <a:stretch>
            <a:fillRect/>
          </a:stretch>
        </p:blipFill>
        <p:spPr>
          <a:xfrm rot="5400000" flipH="1">
            <a:off x="-2242959" y="2838000"/>
            <a:ext cx="5255518" cy="1653180"/>
          </a:xfrm>
          <a:prstGeom prst="rect">
            <a:avLst/>
          </a:prstGeom>
          <a:effectLst>
            <a:outerShdw blurRad="635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: 圆角 43"/>
          <p:cNvSpPr/>
          <p:nvPr/>
        </p:nvSpPr>
        <p:spPr>
          <a:xfrm>
            <a:off x="673101" y="1130315"/>
            <a:ext cx="10823574" cy="6600790"/>
          </a:xfrm>
          <a:prstGeom prst="roundRect">
            <a:avLst>
              <a:gd name="adj" fmla="val 2860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1"/>
                </a:gs>
                <a:gs pos="76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7827"/>
          <a:stretch>
            <a:fillRect/>
          </a:stretch>
        </p:blipFill>
        <p:spPr>
          <a:xfrm>
            <a:off x="904" y="3956030"/>
            <a:ext cx="12191096" cy="3856002"/>
          </a:xfrm>
          <a:prstGeom prst="rect">
            <a:avLst/>
          </a:prstGeom>
          <a:effectLst>
            <a:outerShdw blurRad="63500" algn="ctr" rotWithShape="0">
              <a:prstClr val="black">
                <a:alpha val="1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52996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团队介绍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026869" y="565652"/>
            <a:ext cx="16079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Team introduction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2149288" y="1509970"/>
            <a:ext cx="853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年轻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692018" y="1509970"/>
            <a:ext cx="853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梦想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234748" y="1509970"/>
            <a:ext cx="853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行动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777477" y="1509970"/>
            <a:ext cx="853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专业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grpSp>
        <p:nvGrpSpPr>
          <p:cNvPr id="36" name="Google Shape;11638;p57"/>
          <p:cNvGrpSpPr/>
          <p:nvPr/>
        </p:nvGrpSpPr>
        <p:grpSpPr>
          <a:xfrm>
            <a:off x="1625955" y="1577134"/>
            <a:ext cx="428004" cy="314008"/>
            <a:chOff x="5331913" y="3413947"/>
            <a:chExt cx="347143" cy="254684"/>
          </a:xfrm>
          <a:solidFill>
            <a:schemeClr val="accent1"/>
          </a:solidFill>
        </p:grpSpPr>
        <p:sp>
          <p:nvSpPr>
            <p:cNvPr id="42" name="Google Shape;11639;p57"/>
            <p:cNvSpPr/>
            <p:nvPr/>
          </p:nvSpPr>
          <p:spPr>
            <a:xfrm>
              <a:off x="5597163" y="3523083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22"/>
                    <a:pt x="167" y="322"/>
                  </a:cubicBezTo>
                  <a:cubicBezTo>
                    <a:pt x="346" y="322"/>
                    <a:pt x="870" y="357"/>
                    <a:pt x="1120" y="476"/>
                  </a:cubicBezTo>
                  <a:cubicBezTo>
                    <a:pt x="1155" y="488"/>
                    <a:pt x="1167" y="488"/>
                    <a:pt x="1191" y="488"/>
                  </a:cubicBezTo>
                  <a:cubicBezTo>
                    <a:pt x="1251" y="488"/>
                    <a:pt x="1310" y="464"/>
                    <a:pt x="1346" y="405"/>
                  </a:cubicBezTo>
                  <a:cubicBezTo>
                    <a:pt x="1358" y="322"/>
                    <a:pt x="1334" y="226"/>
                    <a:pt x="1251" y="191"/>
                  </a:cubicBezTo>
                  <a:cubicBezTo>
                    <a:pt x="882" y="12"/>
                    <a:pt x="20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" name="Google Shape;11640;p57"/>
            <p:cNvSpPr/>
            <p:nvPr/>
          </p:nvSpPr>
          <p:spPr>
            <a:xfrm>
              <a:off x="5331913" y="3413947"/>
              <a:ext cx="347143" cy="253538"/>
            </a:xfrm>
            <a:custGeom>
              <a:avLst/>
              <a:gdLst/>
              <a:ahLst/>
              <a:cxnLst/>
              <a:rect l="l" t="t" r="r" b="b"/>
              <a:pathLst>
                <a:path w="10907" h="7966" extrusionOk="0">
                  <a:moveTo>
                    <a:pt x="7168" y="357"/>
                  </a:moveTo>
                  <a:lnTo>
                    <a:pt x="7168" y="1893"/>
                  </a:lnTo>
                  <a:cubicBezTo>
                    <a:pt x="7168" y="2131"/>
                    <a:pt x="7120" y="2357"/>
                    <a:pt x="7013" y="2560"/>
                  </a:cubicBezTo>
                  <a:cubicBezTo>
                    <a:pt x="7001" y="2584"/>
                    <a:pt x="7001" y="2608"/>
                    <a:pt x="7001" y="2643"/>
                  </a:cubicBezTo>
                  <a:lnTo>
                    <a:pt x="7001" y="3084"/>
                  </a:lnTo>
                  <a:cubicBezTo>
                    <a:pt x="7001" y="3512"/>
                    <a:pt x="6822" y="3917"/>
                    <a:pt x="6513" y="4203"/>
                  </a:cubicBezTo>
                  <a:cubicBezTo>
                    <a:pt x="6465" y="4227"/>
                    <a:pt x="6429" y="4274"/>
                    <a:pt x="6394" y="4310"/>
                  </a:cubicBezTo>
                  <a:cubicBezTo>
                    <a:pt x="6111" y="4514"/>
                    <a:pt x="5775" y="4621"/>
                    <a:pt x="5415" y="4621"/>
                  </a:cubicBezTo>
                  <a:cubicBezTo>
                    <a:pt x="5396" y="4621"/>
                    <a:pt x="5377" y="4620"/>
                    <a:pt x="5358" y="4620"/>
                  </a:cubicBezTo>
                  <a:cubicBezTo>
                    <a:pt x="4536" y="4560"/>
                    <a:pt x="3917" y="3858"/>
                    <a:pt x="3917" y="3024"/>
                  </a:cubicBezTo>
                  <a:lnTo>
                    <a:pt x="3917" y="2643"/>
                  </a:lnTo>
                  <a:cubicBezTo>
                    <a:pt x="3917" y="2608"/>
                    <a:pt x="3917" y="2596"/>
                    <a:pt x="3905" y="2560"/>
                  </a:cubicBezTo>
                  <a:cubicBezTo>
                    <a:pt x="3798" y="2357"/>
                    <a:pt x="3751" y="2131"/>
                    <a:pt x="3751" y="1893"/>
                  </a:cubicBezTo>
                  <a:lnTo>
                    <a:pt x="3751" y="1548"/>
                  </a:lnTo>
                  <a:cubicBezTo>
                    <a:pt x="3751" y="893"/>
                    <a:pt x="4286" y="357"/>
                    <a:pt x="4941" y="357"/>
                  </a:cubicBezTo>
                  <a:close/>
                  <a:moveTo>
                    <a:pt x="10013" y="2905"/>
                  </a:moveTo>
                  <a:lnTo>
                    <a:pt x="10013" y="3560"/>
                  </a:lnTo>
                  <a:cubicBezTo>
                    <a:pt x="10013" y="3667"/>
                    <a:pt x="9989" y="3774"/>
                    <a:pt x="9942" y="3870"/>
                  </a:cubicBezTo>
                  <a:lnTo>
                    <a:pt x="9870" y="4036"/>
                  </a:lnTo>
                  <a:cubicBezTo>
                    <a:pt x="9858" y="4048"/>
                    <a:pt x="9858" y="4084"/>
                    <a:pt x="9858" y="4108"/>
                  </a:cubicBezTo>
                  <a:lnTo>
                    <a:pt x="9858" y="4453"/>
                  </a:lnTo>
                  <a:cubicBezTo>
                    <a:pt x="9870" y="4679"/>
                    <a:pt x="9763" y="4882"/>
                    <a:pt x="9597" y="5048"/>
                  </a:cubicBezTo>
                  <a:cubicBezTo>
                    <a:pt x="9451" y="5205"/>
                    <a:pt x="9244" y="5288"/>
                    <a:pt x="9022" y="5288"/>
                  </a:cubicBezTo>
                  <a:cubicBezTo>
                    <a:pt x="9007" y="5288"/>
                    <a:pt x="8992" y="5287"/>
                    <a:pt x="8977" y="5286"/>
                  </a:cubicBezTo>
                  <a:cubicBezTo>
                    <a:pt x="8513" y="5275"/>
                    <a:pt x="8144" y="4870"/>
                    <a:pt x="8144" y="4382"/>
                  </a:cubicBezTo>
                  <a:lnTo>
                    <a:pt x="8144" y="4084"/>
                  </a:lnTo>
                  <a:cubicBezTo>
                    <a:pt x="8144" y="4048"/>
                    <a:pt x="8144" y="4036"/>
                    <a:pt x="8132" y="4012"/>
                  </a:cubicBezTo>
                  <a:lnTo>
                    <a:pt x="8025" y="3810"/>
                  </a:lnTo>
                  <a:cubicBezTo>
                    <a:pt x="8002" y="3741"/>
                    <a:pt x="7968" y="3672"/>
                    <a:pt x="7966" y="3582"/>
                  </a:cubicBezTo>
                  <a:lnTo>
                    <a:pt x="7966" y="3582"/>
                  </a:lnTo>
                  <a:cubicBezTo>
                    <a:pt x="7973" y="3196"/>
                    <a:pt x="8279" y="2905"/>
                    <a:pt x="8644" y="2905"/>
                  </a:cubicBezTo>
                  <a:close/>
                  <a:moveTo>
                    <a:pt x="1727" y="2893"/>
                  </a:moveTo>
                  <a:cubicBezTo>
                    <a:pt x="2000" y="2893"/>
                    <a:pt x="2250" y="3000"/>
                    <a:pt x="2441" y="3191"/>
                  </a:cubicBezTo>
                  <a:cubicBezTo>
                    <a:pt x="2643" y="3381"/>
                    <a:pt x="2739" y="3655"/>
                    <a:pt x="2774" y="3929"/>
                  </a:cubicBezTo>
                  <a:cubicBezTo>
                    <a:pt x="2774" y="4024"/>
                    <a:pt x="2786" y="4132"/>
                    <a:pt x="2786" y="4227"/>
                  </a:cubicBezTo>
                  <a:lnTo>
                    <a:pt x="2786" y="4262"/>
                  </a:lnTo>
                  <a:cubicBezTo>
                    <a:pt x="2608" y="3989"/>
                    <a:pt x="2358" y="3798"/>
                    <a:pt x="2000" y="3691"/>
                  </a:cubicBezTo>
                  <a:cubicBezTo>
                    <a:pt x="1753" y="3615"/>
                    <a:pt x="1520" y="3607"/>
                    <a:pt x="1431" y="3607"/>
                  </a:cubicBezTo>
                  <a:cubicBezTo>
                    <a:pt x="1409" y="3607"/>
                    <a:pt x="1396" y="3608"/>
                    <a:pt x="1393" y="3608"/>
                  </a:cubicBezTo>
                  <a:cubicBezTo>
                    <a:pt x="1346" y="3608"/>
                    <a:pt x="1310" y="3620"/>
                    <a:pt x="1286" y="3655"/>
                  </a:cubicBezTo>
                  <a:lnTo>
                    <a:pt x="1000" y="3953"/>
                  </a:lnTo>
                  <a:cubicBezTo>
                    <a:pt x="941" y="4012"/>
                    <a:pt x="941" y="4108"/>
                    <a:pt x="1000" y="4167"/>
                  </a:cubicBezTo>
                  <a:cubicBezTo>
                    <a:pt x="1030" y="4197"/>
                    <a:pt x="1072" y="4212"/>
                    <a:pt x="1113" y="4212"/>
                  </a:cubicBezTo>
                  <a:cubicBezTo>
                    <a:pt x="1155" y="4212"/>
                    <a:pt x="1197" y="4197"/>
                    <a:pt x="1226" y="4167"/>
                  </a:cubicBezTo>
                  <a:lnTo>
                    <a:pt x="1465" y="3917"/>
                  </a:lnTo>
                  <a:cubicBezTo>
                    <a:pt x="1667" y="3929"/>
                    <a:pt x="2322" y="4012"/>
                    <a:pt x="2572" y="4572"/>
                  </a:cubicBezTo>
                  <a:cubicBezTo>
                    <a:pt x="2500" y="4989"/>
                    <a:pt x="2143" y="5298"/>
                    <a:pt x="1727" y="5298"/>
                  </a:cubicBezTo>
                  <a:cubicBezTo>
                    <a:pt x="1250" y="5298"/>
                    <a:pt x="869" y="4917"/>
                    <a:pt x="869" y="4441"/>
                  </a:cubicBezTo>
                  <a:cubicBezTo>
                    <a:pt x="869" y="4346"/>
                    <a:pt x="798" y="4274"/>
                    <a:pt x="703" y="4274"/>
                  </a:cubicBezTo>
                  <a:lnTo>
                    <a:pt x="679" y="4274"/>
                  </a:lnTo>
                  <a:lnTo>
                    <a:pt x="679" y="4227"/>
                  </a:lnTo>
                  <a:cubicBezTo>
                    <a:pt x="679" y="4132"/>
                    <a:pt x="679" y="4024"/>
                    <a:pt x="691" y="3929"/>
                  </a:cubicBezTo>
                  <a:cubicBezTo>
                    <a:pt x="703" y="3655"/>
                    <a:pt x="822" y="3381"/>
                    <a:pt x="1012" y="3191"/>
                  </a:cubicBezTo>
                  <a:cubicBezTo>
                    <a:pt x="1215" y="3000"/>
                    <a:pt x="1465" y="2893"/>
                    <a:pt x="1727" y="2893"/>
                  </a:cubicBezTo>
                  <a:close/>
                  <a:moveTo>
                    <a:pt x="643" y="4882"/>
                  </a:moveTo>
                  <a:cubicBezTo>
                    <a:pt x="726" y="5096"/>
                    <a:pt x="881" y="5275"/>
                    <a:pt x="1060" y="5405"/>
                  </a:cubicBezTo>
                  <a:lnTo>
                    <a:pt x="1060" y="5596"/>
                  </a:lnTo>
                  <a:cubicBezTo>
                    <a:pt x="762" y="5501"/>
                    <a:pt x="619" y="5346"/>
                    <a:pt x="560" y="5275"/>
                  </a:cubicBezTo>
                  <a:cubicBezTo>
                    <a:pt x="595" y="5155"/>
                    <a:pt x="631" y="5036"/>
                    <a:pt x="643" y="4882"/>
                  </a:cubicBezTo>
                  <a:close/>
                  <a:moveTo>
                    <a:pt x="2798" y="4882"/>
                  </a:moveTo>
                  <a:cubicBezTo>
                    <a:pt x="2810" y="5024"/>
                    <a:pt x="2846" y="5155"/>
                    <a:pt x="2893" y="5263"/>
                  </a:cubicBezTo>
                  <a:cubicBezTo>
                    <a:pt x="2834" y="5346"/>
                    <a:pt x="2679" y="5477"/>
                    <a:pt x="2381" y="5596"/>
                  </a:cubicBezTo>
                  <a:lnTo>
                    <a:pt x="2381" y="5405"/>
                  </a:lnTo>
                  <a:cubicBezTo>
                    <a:pt x="2560" y="5275"/>
                    <a:pt x="2715" y="5096"/>
                    <a:pt x="2798" y="4882"/>
                  </a:cubicBezTo>
                  <a:close/>
                  <a:moveTo>
                    <a:pt x="6299" y="4727"/>
                  </a:moveTo>
                  <a:lnTo>
                    <a:pt x="6299" y="5001"/>
                  </a:lnTo>
                  <a:lnTo>
                    <a:pt x="5453" y="5596"/>
                  </a:lnTo>
                  <a:lnTo>
                    <a:pt x="4584" y="5024"/>
                  </a:lnTo>
                  <a:lnTo>
                    <a:pt x="4584" y="4727"/>
                  </a:lnTo>
                  <a:cubicBezTo>
                    <a:pt x="4810" y="4846"/>
                    <a:pt x="5060" y="4917"/>
                    <a:pt x="5322" y="4929"/>
                  </a:cubicBezTo>
                  <a:lnTo>
                    <a:pt x="5441" y="4929"/>
                  </a:lnTo>
                  <a:cubicBezTo>
                    <a:pt x="5739" y="4929"/>
                    <a:pt x="6037" y="4858"/>
                    <a:pt x="6299" y="4727"/>
                  </a:cubicBezTo>
                  <a:close/>
                  <a:moveTo>
                    <a:pt x="9347" y="5572"/>
                  </a:moveTo>
                  <a:lnTo>
                    <a:pt x="9347" y="5632"/>
                  </a:lnTo>
                  <a:cubicBezTo>
                    <a:pt x="9347" y="5656"/>
                    <a:pt x="9347" y="5691"/>
                    <a:pt x="9358" y="5715"/>
                  </a:cubicBezTo>
                  <a:lnTo>
                    <a:pt x="9001" y="6072"/>
                  </a:lnTo>
                  <a:lnTo>
                    <a:pt x="8644" y="5715"/>
                  </a:lnTo>
                  <a:cubicBezTo>
                    <a:pt x="8644" y="5691"/>
                    <a:pt x="8668" y="5656"/>
                    <a:pt x="8668" y="5632"/>
                  </a:cubicBezTo>
                  <a:lnTo>
                    <a:pt x="8668" y="5572"/>
                  </a:lnTo>
                  <a:cubicBezTo>
                    <a:pt x="8763" y="5596"/>
                    <a:pt x="8870" y="5632"/>
                    <a:pt x="8977" y="5632"/>
                  </a:cubicBezTo>
                  <a:lnTo>
                    <a:pt x="9001" y="5632"/>
                  </a:lnTo>
                  <a:cubicBezTo>
                    <a:pt x="9120" y="5632"/>
                    <a:pt x="9239" y="5620"/>
                    <a:pt x="9347" y="5572"/>
                  </a:cubicBezTo>
                  <a:close/>
                  <a:moveTo>
                    <a:pt x="2108" y="5572"/>
                  </a:moveTo>
                  <a:lnTo>
                    <a:pt x="2108" y="5739"/>
                  </a:lnTo>
                  <a:cubicBezTo>
                    <a:pt x="2108" y="5798"/>
                    <a:pt x="2119" y="5834"/>
                    <a:pt x="2143" y="5882"/>
                  </a:cubicBezTo>
                  <a:lnTo>
                    <a:pt x="1965" y="6013"/>
                  </a:lnTo>
                  <a:cubicBezTo>
                    <a:pt x="1899" y="6084"/>
                    <a:pt x="1816" y="6120"/>
                    <a:pt x="1731" y="6120"/>
                  </a:cubicBezTo>
                  <a:cubicBezTo>
                    <a:pt x="1646" y="6120"/>
                    <a:pt x="1560" y="6084"/>
                    <a:pt x="1488" y="6013"/>
                  </a:cubicBezTo>
                  <a:lnTo>
                    <a:pt x="1346" y="5882"/>
                  </a:lnTo>
                  <a:cubicBezTo>
                    <a:pt x="1369" y="5834"/>
                    <a:pt x="1381" y="5775"/>
                    <a:pt x="1381" y="5739"/>
                  </a:cubicBezTo>
                  <a:lnTo>
                    <a:pt x="1381" y="5572"/>
                  </a:lnTo>
                  <a:cubicBezTo>
                    <a:pt x="1488" y="5596"/>
                    <a:pt x="1607" y="5632"/>
                    <a:pt x="1750" y="5632"/>
                  </a:cubicBezTo>
                  <a:cubicBezTo>
                    <a:pt x="1857" y="5632"/>
                    <a:pt x="1977" y="5608"/>
                    <a:pt x="2108" y="5572"/>
                  </a:cubicBezTo>
                  <a:close/>
                  <a:moveTo>
                    <a:pt x="4465" y="5298"/>
                  </a:moveTo>
                  <a:lnTo>
                    <a:pt x="5215" y="5810"/>
                  </a:lnTo>
                  <a:lnTo>
                    <a:pt x="4810" y="6215"/>
                  </a:lnTo>
                  <a:lnTo>
                    <a:pt x="4798" y="6215"/>
                  </a:lnTo>
                  <a:lnTo>
                    <a:pt x="4310" y="5465"/>
                  </a:lnTo>
                  <a:lnTo>
                    <a:pt x="4465" y="5298"/>
                  </a:lnTo>
                  <a:close/>
                  <a:moveTo>
                    <a:pt x="6429" y="5298"/>
                  </a:moveTo>
                  <a:lnTo>
                    <a:pt x="6596" y="5465"/>
                  </a:lnTo>
                  <a:lnTo>
                    <a:pt x="6108" y="6215"/>
                  </a:lnTo>
                  <a:lnTo>
                    <a:pt x="6096" y="6215"/>
                  </a:lnTo>
                  <a:lnTo>
                    <a:pt x="5691" y="5810"/>
                  </a:lnTo>
                  <a:lnTo>
                    <a:pt x="6429" y="5298"/>
                  </a:lnTo>
                  <a:close/>
                  <a:moveTo>
                    <a:pt x="4905" y="0"/>
                  </a:moveTo>
                  <a:cubicBezTo>
                    <a:pt x="4072" y="0"/>
                    <a:pt x="3381" y="691"/>
                    <a:pt x="3381" y="1524"/>
                  </a:cubicBezTo>
                  <a:lnTo>
                    <a:pt x="3381" y="1869"/>
                  </a:lnTo>
                  <a:cubicBezTo>
                    <a:pt x="3381" y="2131"/>
                    <a:pt x="3441" y="2381"/>
                    <a:pt x="3548" y="2643"/>
                  </a:cubicBezTo>
                  <a:lnTo>
                    <a:pt x="3548" y="3000"/>
                  </a:lnTo>
                  <a:cubicBezTo>
                    <a:pt x="3548" y="3596"/>
                    <a:pt x="3810" y="4132"/>
                    <a:pt x="4227" y="4465"/>
                  </a:cubicBezTo>
                  <a:lnTo>
                    <a:pt x="4227" y="5001"/>
                  </a:lnTo>
                  <a:lnTo>
                    <a:pt x="3929" y="5322"/>
                  </a:lnTo>
                  <a:cubicBezTo>
                    <a:pt x="3905" y="5346"/>
                    <a:pt x="3893" y="5394"/>
                    <a:pt x="3893" y="5441"/>
                  </a:cubicBezTo>
                  <a:lnTo>
                    <a:pt x="2905" y="5798"/>
                  </a:lnTo>
                  <a:cubicBezTo>
                    <a:pt x="2834" y="5822"/>
                    <a:pt x="2774" y="5858"/>
                    <a:pt x="2715" y="5894"/>
                  </a:cubicBezTo>
                  <a:lnTo>
                    <a:pt x="2560" y="5822"/>
                  </a:lnTo>
                  <a:cubicBezTo>
                    <a:pt x="3024" y="5632"/>
                    <a:pt x="3155" y="5346"/>
                    <a:pt x="3179" y="5334"/>
                  </a:cubicBezTo>
                  <a:cubicBezTo>
                    <a:pt x="3203" y="5286"/>
                    <a:pt x="3203" y="5227"/>
                    <a:pt x="3179" y="5179"/>
                  </a:cubicBezTo>
                  <a:cubicBezTo>
                    <a:pt x="3060" y="4965"/>
                    <a:pt x="3036" y="4524"/>
                    <a:pt x="3036" y="4203"/>
                  </a:cubicBezTo>
                  <a:cubicBezTo>
                    <a:pt x="3036" y="4084"/>
                    <a:pt x="3036" y="3977"/>
                    <a:pt x="3024" y="3893"/>
                  </a:cubicBezTo>
                  <a:cubicBezTo>
                    <a:pt x="2965" y="3131"/>
                    <a:pt x="2405" y="2548"/>
                    <a:pt x="1691" y="2548"/>
                  </a:cubicBezTo>
                  <a:cubicBezTo>
                    <a:pt x="976" y="2548"/>
                    <a:pt x="393" y="3131"/>
                    <a:pt x="345" y="3893"/>
                  </a:cubicBezTo>
                  <a:cubicBezTo>
                    <a:pt x="345" y="3977"/>
                    <a:pt x="333" y="4084"/>
                    <a:pt x="333" y="4203"/>
                  </a:cubicBezTo>
                  <a:cubicBezTo>
                    <a:pt x="322" y="4548"/>
                    <a:pt x="298" y="4965"/>
                    <a:pt x="203" y="5179"/>
                  </a:cubicBezTo>
                  <a:cubicBezTo>
                    <a:pt x="167" y="5227"/>
                    <a:pt x="167" y="5286"/>
                    <a:pt x="203" y="5334"/>
                  </a:cubicBezTo>
                  <a:cubicBezTo>
                    <a:pt x="203" y="5346"/>
                    <a:pt x="345" y="5632"/>
                    <a:pt x="810" y="5822"/>
                  </a:cubicBezTo>
                  <a:lnTo>
                    <a:pt x="369" y="6037"/>
                  </a:lnTo>
                  <a:cubicBezTo>
                    <a:pt x="155" y="6156"/>
                    <a:pt x="0" y="6370"/>
                    <a:pt x="0" y="6632"/>
                  </a:cubicBezTo>
                  <a:lnTo>
                    <a:pt x="0" y="7799"/>
                  </a:lnTo>
                  <a:cubicBezTo>
                    <a:pt x="0" y="7894"/>
                    <a:pt x="72" y="7965"/>
                    <a:pt x="167" y="7965"/>
                  </a:cubicBezTo>
                  <a:cubicBezTo>
                    <a:pt x="250" y="7965"/>
                    <a:pt x="333" y="7894"/>
                    <a:pt x="333" y="7799"/>
                  </a:cubicBezTo>
                  <a:lnTo>
                    <a:pt x="333" y="6632"/>
                  </a:lnTo>
                  <a:cubicBezTo>
                    <a:pt x="333" y="6489"/>
                    <a:pt x="405" y="6370"/>
                    <a:pt x="524" y="6310"/>
                  </a:cubicBezTo>
                  <a:lnTo>
                    <a:pt x="1060" y="6048"/>
                  </a:lnTo>
                  <a:lnTo>
                    <a:pt x="1238" y="6227"/>
                  </a:lnTo>
                  <a:cubicBezTo>
                    <a:pt x="1369" y="6346"/>
                    <a:pt x="1536" y="6406"/>
                    <a:pt x="1703" y="6406"/>
                  </a:cubicBezTo>
                  <a:cubicBezTo>
                    <a:pt x="1857" y="6406"/>
                    <a:pt x="2024" y="6346"/>
                    <a:pt x="2155" y="6227"/>
                  </a:cubicBezTo>
                  <a:lnTo>
                    <a:pt x="2334" y="6048"/>
                  </a:lnTo>
                  <a:lnTo>
                    <a:pt x="2512" y="6132"/>
                  </a:lnTo>
                  <a:cubicBezTo>
                    <a:pt x="2441" y="6275"/>
                    <a:pt x="2381" y="6418"/>
                    <a:pt x="2381" y="6584"/>
                  </a:cubicBezTo>
                  <a:lnTo>
                    <a:pt x="2381" y="7799"/>
                  </a:lnTo>
                  <a:cubicBezTo>
                    <a:pt x="2381" y="7894"/>
                    <a:pt x="2453" y="7965"/>
                    <a:pt x="2548" y="7965"/>
                  </a:cubicBezTo>
                  <a:cubicBezTo>
                    <a:pt x="2631" y="7965"/>
                    <a:pt x="2715" y="7894"/>
                    <a:pt x="2715" y="7799"/>
                  </a:cubicBezTo>
                  <a:lnTo>
                    <a:pt x="2715" y="6584"/>
                  </a:lnTo>
                  <a:cubicBezTo>
                    <a:pt x="2715" y="6358"/>
                    <a:pt x="2846" y="6167"/>
                    <a:pt x="3048" y="6096"/>
                  </a:cubicBezTo>
                  <a:lnTo>
                    <a:pt x="4084" y="5715"/>
                  </a:lnTo>
                  <a:lnTo>
                    <a:pt x="4513" y="6358"/>
                  </a:lnTo>
                  <a:cubicBezTo>
                    <a:pt x="4572" y="6453"/>
                    <a:pt x="4655" y="6489"/>
                    <a:pt x="4751" y="6513"/>
                  </a:cubicBezTo>
                  <a:lnTo>
                    <a:pt x="4775" y="6513"/>
                  </a:lnTo>
                  <a:cubicBezTo>
                    <a:pt x="4870" y="6513"/>
                    <a:pt x="4941" y="6477"/>
                    <a:pt x="5013" y="6418"/>
                  </a:cubicBezTo>
                  <a:lnTo>
                    <a:pt x="5286" y="6156"/>
                  </a:lnTo>
                  <a:lnTo>
                    <a:pt x="5286" y="7799"/>
                  </a:lnTo>
                  <a:cubicBezTo>
                    <a:pt x="5286" y="7894"/>
                    <a:pt x="5358" y="7965"/>
                    <a:pt x="5453" y="7965"/>
                  </a:cubicBezTo>
                  <a:cubicBezTo>
                    <a:pt x="5537" y="7965"/>
                    <a:pt x="5608" y="7894"/>
                    <a:pt x="5608" y="7799"/>
                  </a:cubicBezTo>
                  <a:lnTo>
                    <a:pt x="5608" y="6156"/>
                  </a:lnTo>
                  <a:lnTo>
                    <a:pt x="5882" y="6418"/>
                  </a:lnTo>
                  <a:cubicBezTo>
                    <a:pt x="5941" y="6477"/>
                    <a:pt x="6025" y="6513"/>
                    <a:pt x="6120" y="6513"/>
                  </a:cubicBezTo>
                  <a:lnTo>
                    <a:pt x="6144" y="6513"/>
                  </a:lnTo>
                  <a:cubicBezTo>
                    <a:pt x="6251" y="6489"/>
                    <a:pt x="6322" y="6453"/>
                    <a:pt x="6382" y="6358"/>
                  </a:cubicBezTo>
                  <a:lnTo>
                    <a:pt x="6822" y="5715"/>
                  </a:lnTo>
                  <a:lnTo>
                    <a:pt x="7846" y="6096"/>
                  </a:lnTo>
                  <a:cubicBezTo>
                    <a:pt x="8049" y="6167"/>
                    <a:pt x="8192" y="6358"/>
                    <a:pt x="8192" y="6584"/>
                  </a:cubicBezTo>
                  <a:lnTo>
                    <a:pt x="8192" y="7799"/>
                  </a:lnTo>
                  <a:cubicBezTo>
                    <a:pt x="8192" y="7894"/>
                    <a:pt x="8263" y="7965"/>
                    <a:pt x="8346" y="7965"/>
                  </a:cubicBezTo>
                  <a:cubicBezTo>
                    <a:pt x="8442" y="7965"/>
                    <a:pt x="8513" y="7894"/>
                    <a:pt x="8513" y="7799"/>
                  </a:cubicBezTo>
                  <a:lnTo>
                    <a:pt x="8513" y="6584"/>
                  </a:lnTo>
                  <a:cubicBezTo>
                    <a:pt x="8513" y="6358"/>
                    <a:pt x="8430" y="6156"/>
                    <a:pt x="8275" y="6001"/>
                  </a:cubicBezTo>
                  <a:lnTo>
                    <a:pt x="8323" y="5989"/>
                  </a:lnTo>
                  <a:cubicBezTo>
                    <a:pt x="8370" y="5977"/>
                    <a:pt x="8406" y="5953"/>
                    <a:pt x="8465" y="5929"/>
                  </a:cubicBezTo>
                  <a:lnTo>
                    <a:pt x="8870" y="6334"/>
                  </a:lnTo>
                  <a:lnTo>
                    <a:pt x="8870" y="7787"/>
                  </a:lnTo>
                  <a:cubicBezTo>
                    <a:pt x="8870" y="7882"/>
                    <a:pt x="8942" y="7953"/>
                    <a:pt x="9037" y="7953"/>
                  </a:cubicBezTo>
                  <a:cubicBezTo>
                    <a:pt x="9120" y="7953"/>
                    <a:pt x="9204" y="7882"/>
                    <a:pt x="9204" y="7787"/>
                  </a:cubicBezTo>
                  <a:lnTo>
                    <a:pt x="9204" y="6334"/>
                  </a:lnTo>
                  <a:lnTo>
                    <a:pt x="9597" y="5929"/>
                  </a:lnTo>
                  <a:cubicBezTo>
                    <a:pt x="9620" y="5941"/>
                    <a:pt x="9644" y="5941"/>
                    <a:pt x="9680" y="5953"/>
                  </a:cubicBezTo>
                  <a:lnTo>
                    <a:pt x="10335" y="6156"/>
                  </a:lnTo>
                  <a:cubicBezTo>
                    <a:pt x="10478" y="6191"/>
                    <a:pt x="10585" y="6334"/>
                    <a:pt x="10585" y="6489"/>
                  </a:cubicBezTo>
                  <a:lnTo>
                    <a:pt x="10585" y="7799"/>
                  </a:lnTo>
                  <a:cubicBezTo>
                    <a:pt x="10585" y="7894"/>
                    <a:pt x="10656" y="7965"/>
                    <a:pt x="10751" y="7965"/>
                  </a:cubicBezTo>
                  <a:cubicBezTo>
                    <a:pt x="10835" y="7965"/>
                    <a:pt x="10906" y="7894"/>
                    <a:pt x="10906" y="7799"/>
                  </a:cubicBezTo>
                  <a:lnTo>
                    <a:pt x="10906" y="6489"/>
                  </a:lnTo>
                  <a:cubicBezTo>
                    <a:pt x="10871" y="6227"/>
                    <a:pt x="10656" y="5953"/>
                    <a:pt x="10382" y="5870"/>
                  </a:cubicBezTo>
                  <a:lnTo>
                    <a:pt x="9716" y="5679"/>
                  </a:lnTo>
                  <a:cubicBezTo>
                    <a:pt x="9692" y="5656"/>
                    <a:pt x="9680" y="5644"/>
                    <a:pt x="9680" y="5620"/>
                  </a:cubicBezTo>
                  <a:lnTo>
                    <a:pt x="9680" y="5394"/>
                  </a:lnTo>
                  <a:cubicBezTo>
                    <a:pt x="9739" y="5358"/>
                    <a:pt x="9787" y="5322"/>
                    <a:pt x="9823" y="5275"/>
                  </a:cubicBezTo>
                  <a:cubicBezTo>
                    <a:pt x="10049" y="5048"/>
                    <a:pt x="10180" y="4751"/>
                    <a:pt x="10180" y="4429"/>
                  </a:cubicBezTo>
                  <a:lnTo>
                    <a:pt x="10180" y="4132"/>
                  </a:lnTo>
                  <a:lnTo>
                    <a:pt x="10239" y="3989"/>
                  </a:lnTo>
                  <a:cubicBezTo>
                    <a:pt x="10323" y="3858"/>
                    <a:pt x="10347" y="3691"/>
                    <a:pt x="10347" y="3548"/>
                  </a:cubicBezTo>
                  <a:lnTo>
                    <a:pt x="10347" y="2727"/>
                  </a:lnTo>
                  <a:cubicBezTo>
                    <a:pt x="10347" y="2643"/>
                    <a:pt x="10275" y="2560"/>
                    <a:pt x="10180" y="2560"/>
                  </a:cubicBezTo>
                  <a:lnTo>
                    <a:pt x="8656" y="2560"/>
                  </a:lnTo>
                  <a:cubicBezTo>
                    <a:pt x="8096" y="2560"/>
                    <a:pt x="7644" y="3012"/>
                    <a:pt x="7644" y="3572"/>
                  </a:cubicBezTo>
                  <a:lnTo>
                    <a:pt x="7644" y="3596"/>
                  </a:lnTo>
                  <a:cubicBezTo>
                    <a:pt x="7644" y="3727"/>
                    <a:pt x="7668" y="3846"/>
                    <a:pt x="7727" y="3965"/>
                  </a:cubicBezTo>
                  <a:lnTo>
                    <a:pt x="7799" y="4132"/>
                  </a:lnTo>
                  <a:lnTo>
                    <a:pt x="7799" y="4382"/>
                  </a:lnTo>
                  <a:cubicBezTo>
                    <a:pt x="7799" y="4798"/>
                    <a:pt x="8013" y="5155"/>
                    <a:pt x="8311" y="5382"/>
                  </a:cubicBezTo>
                  <a:lnTo>
                    <a:pt x="8311" y="5596"/>
                  </a:lnTo>
                  <a:cubicBezTo>
                    <a:pt x="8311" y="5632"/>
                    <a:pt x="8311" y="5644"/>
                    <a:pt x="8180" y="5691"/>
                  </a:cubicBezTo>
                  <a:lnTo>
                    <a:pt x="7858" y="5775"/>
                  </a:lnTo>
                  <a:lnTo>
                    <a:pt x="6941" y="5441"/>
                  </a:lnTo>
                  <a:cubicBezTo>
                    <a:pt x="6941" y="5394"/>
                    <a:pt x="6930" y="5346"/>
                    <a:pt x="6894" y="5322"/>
                  </a:cubicBezTo>
                  <a:lnTo>
                    <a:pt x="6596" y="5001"/>
                  </a:lnTo>
                  <a:lnTo>
                    <a:pt x="6596" y="4489"/>
                  </a:lnTo>
                  <a:cubicBezTo>
                    <a:pt x="6632" y="4453"/>
                    <a:pt x="6656" y="4429"/>
                    <a:pt x="6691" y="4405"/>
                  </a:cubicBezTo>
                  <a:cubicBezTo>
                    <a:pt x="7061" y="4072"/>
                    <a:pt x="7263" y="3560"/>
                    <a:pt x="7263" y="3060"/>
                  </a:cubicBezTo>
                  <a:lnTo>
                    <a:pt x="7263" y="2643"/>
                  </a:lnTo>
                  <a:cubicBezTo>
                    <a:pt x="7382" y="2405"/>
                    <a:pt x="7430" y="2131"/>
                    <a:pt x="7430" y="1869"/>
                  </a:cubicBezTo>
                  <a:lnTo>
                    <a:pt x="7430" y="167"/>
                  </a:lnTo>
                  <a:cubicBezTo>
                    <a:pt x="7430" y="83"/>
                    <a:pt x="7358" y="0"/>
                    <a:pt x="7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11641;p57"/>
            <p:cNvSpPr/>
            <p:nvPr/>
          </p:nvSpPr>
          <p:spPr>
            <a:xfrm>
              <a:off x="5645669" y="3625759"/>
              <a:ext cx="10248" cy="42872"/>
            </a:xfrm>
            <a:custGeom>
              <a:avLst/>
              <a:gdLst/>
              <a:ahLst/>
              <a:cxnLst/>
              <a:rect l="l" t="t" r="r" b="b"/>
              <a:pathLst>
                <a:path w="322" h="1347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179"/>
                  </a:lnTo>
                  <a:cubicBezTo>
                    <a:pt x="0" y="1263"/>
                    <a:pt x="72" y="1346"/>
                    <a:pt x="167" y="1346"/>
                  </a:cubicBezTo>
                  <a:cubicBezTo>
                    <a:pt x="251" y="1346"/>
                    <a:pt x="322" y="1263"/>
                    <a:pt x="322" y="1179"/>
                  </a:cubicBezTo>
                  <a:lnTo>
                    <a:pt x="322" y="167"/>
                  </a:ln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11642;p57"/>
            <p:cNvSpPr/>
            <p:nvPr/>
          </p:nvSpPr>
          <p:spPr>
            <a:xfrm>
              <a:off x="5462247" y="3461115"/>
              <a:ext cx="86825" cy="29759"/>
            </a:xfrm>
            <a:custGeom>
              <a:avLst/>
              <a:gdLst/>
              <a:ahLst/>
              <a:cxnLst/>
              <a:rect l="l" t="t" r="r" b="b"/>
              <a:pathLst>
                <a:path w="2728" h="935" extrusionOk="0">
                  <a:moveTo>
                    <a:pt x="1094" y="0"/>
                  </a:moveTo>
                  <a:cubicBezTo>
                    <a:pt x="768" y="0"/>
                    <a:pt x="473" y="35"/>
                    <a:pt x="287" y="66"/>
                  </a:cubicBezTo>
                  <a:cubicBezTo>
                    <a:pt x="120" y="102"/>
                    <a:pt x="1" y="233"/>
                    <a:pt x="1" y="399"/>
                  </a:cubicBezTo>
                  <a:lnTo>
                    <a:pt x="1" y="768"/>
                  </a:lnTo>
                  <a:cubicBezTo>
                    <a:pt x="1" y="864"/>
                    <a:pt x="72" y="935"/>
                    <a:pt x="168" y="935"/>
                  </a:cubicBezTo>
                  <a:cubicBezTo>
                    <a:pt x="251" y="935"/>
                    <a:pt x="322" y="864"/>
                    <a:pt x="322" y="768"/>
                  </a:cubicBezTo>
                  <a:lnTo>
                    <a:pt x="322" y="399"/>
                  </a:lnTo>
                  <a:cubicBezTo>
                    <a:pt x="322" y="399"/>
                    <a:pt x="322" y="387"/>
                    <a:pt x="346" y="387"/>
                  </a:cubicBezTo>
                  <a:cubicBezTo>
                    <a:pt x="498" y="361"/>
                    <a:pt x="764" y="327"/>
                    <a:pt x="1063" y="327"/>
                  </a:cubicBezTo>
                  <a:cubicBezTo>
                    <a:pt x="1162" y="327"/>
                    <a:pt x="1266" y="331"/>
                    <a:pt x="1370" y="340"/>
                  </a:cubicBezTo>
                  <a:cubicBezTo>
                    <a:pt x="1858" y="364"/>
                    <a:pt x="2215" y="506"/>
                    <a:pt x="2442" y="709"/>
                  </a:cubicBezTo>
                  <a:cubicBezTo>
                    <a:pt x="2471" y="739"/>
                    <a:pt x="2513" y="753"/>
                    <a:pt x="2555" y="753"/>
                  </a:cubicBezTo>
                  <a:cubicBezTo>
                    <a:pt x="2596" y="753"/>
                    <a:pt x="2638" y="739"/>
                    <a:pt x="2668" y="709"/>
                  </a:cubicBezTo>
                  <a:cubicBezTo>
                    <a:pt x="2727" y="637"/>
                    <a:pt x="2727" y="530"/>
                    <a:pt x="2656" y="471"/>
                  </a:cubicBezTo>
                  <a:cubicBezTo>
                    <a:pt x="2283" y="97"/>
                    <a:pt x="1643" y="0"/>
                    <a:pt x="10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11643;p57"/>
            <p:cNvSpPr/>
            <p:nvPr/>
          </p:nvSpPr>
          <p:spPr>
            <a:xfrm>
              <a:off x="5441050" y="3636389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845"/>
                  </a:lnTo>
                  <a:cubicBezTo>
                    <a:pt x="0" y="929"/>
                    <a:pt x="72" y="1012"/>
                    <a:pt x="167" y="1012"/>
                  </a:cubicBezTo>
                  <a:cubicBezTo>
                    <a:pt x="250" y="1012"/>
                    <a:pt x="322" y="929"/>
                    <a:pt x="322" y="845"/>
                  </a:cubicBezTo>
                  <a:lnTo>
                    <a:pt x="322" y="155"/>
                  </a:lnTo>
                  <a:cubicBezTo>
                    <a:pt x="310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11644;p57"/>
            <p:cNvSpPr/>
            <p:nvPr/>
          </p:nvSpPr>
          <p:spPr>
            <a:xfrm>
              <a:off x="5559257" y="3636389"/>
              <a:ext cx="10662" cy="32241"/>
            </a:xfrm>
            <a:custGeom>
              <a:avLst/>
              <a:gdLst/>
              <a:ahLst/>
              <a:cxnLst/>
              <a:rect l="l" t="t" r="r" b="b"/>
              <a:pathLst>
                <a:path w="335" h="1013" extrusionOk="0">
                  <a:moveTo>
                    <a:pt x="168" y="0"/>
                  </a:moveTo>
                  <a:cubicBezTo>
                    <a:pt x="84" y="0"/>
                    <a:pt x="1" y="71"/>
                    <a:pt x="1" y="155"/>
                  </a:cubicBezTo>
                  <a:lnTo>
                    <a:pt x="1" y="845"/>
                  </a:lnTo>
                  <a:cubicBezTo>
                    <a:pt x="1" y="929"/>
                    <a:pt x="84" y="1012"/>
                    <a:pt x="168" y="1012"/>
                  </a:cubicBezTo>
                  <a:cubicBezTo>
                    <a:pt x="263" y="1012"/>
                    <a:pt x="334" y="929"/>
                    <a:pt x="334" y="845"/>
                  </a:cubicBezTo>
                  <a:lnTo>
                    <a:pt x="334" y="155"/>
                  </a:lnTo>
                  <a:cubicBezTo>
                    <a:pt x="334" y="71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4" name="流程图: 接点 3"/>
          <p:cNvSpPr/>
          <p:nvPr/>
        </p:nvSpPr>
        <p:spPr>
          <a:xfrm>
            <a:off x="1550032" y="1444213"/>
            <a:ext cx="579850" cy="579850"/>
          </a:xfrm>
          <a:prstGeom prst="flowChartConnector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Google Shape;11638;p57"/>
          <p:cNvGrpSpPr/>
          <p:nvPr/>
        </p:nvGrpSpPr>
        <p:grpSpPr>
          <a:xfrm>
            <a:off x="4165866" y="1577134"/>
            <a:ext cx="428004" cy="314008"/>
            <a:chOff x="5331913" y="3413947"/>
            <a:chExt cx="347143" cy="254684"/>
          </a:xfrm>
          <a:solidFill>
            <a:schemeClr val="accent1"/>
          </a:solidFill>
        </p:grpSpPr>
        <p:sp>
          <p:nvSpPr>
            <p:cNvPr id="75" name="Google Shape;11639;p57"/>
            <p:cNvSpPr/>
            <p:nvPr/>
          </p:nvSpPr>
          <p:spPr>
            <a:xfrm>
              <a:off x="5597163" y="3523083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22"/>
                    <a:pt x="167" y="322"/>
                  </a:cubicBezTo>
                  <a:cubicBezTo>
                    <a:pt x="346" y="322"/>
                    <a:pt x="870" y="357"/>
                    <a:pt x="1120" y="476"/>
                  </a:cubicBezTo>
                  <a:cubicBezTo>
                    <a:pt x="1155" y="488"/>
                    <a:pt x="1167" y="488"/>
                    <a:pt x="1191" y="488"/>
                  </a:cubicBezTo>
                  <a:cubicBezTo>
                    <a:pt x="1251" y="488"/>
                    <a:pt x="1310" y="464"/>
                    <a:pt x="1346" y="405"/>
                  </a:cubicBezTo>
                  <a:cubicBezTo>
                    <a:pt x="1358" y="322"/>
                    <a:pt x="1334" y="226"/>
                    <a:pt x="1251" y="191"/>
                  </a:cubicBezTo>
                  <a:cubicBezTo>
                    <a:pt x="882" y="12"/>
                    <a:pt x="20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" name="Google Shape;11640;p57"/>
            <p:cNvSpPr/>
            <p:nvPr/>
          </p:nvSpPr>
          <p:spPr>
            <a:xfrm>
              <a:off x="5331913" y="3413947"/>
              <a:ext cx="347143" cy="253538"/>
            </a:xfrm>
            <a:custGeom>
              <a:avLst/>
              <a:gdLst/>
              <a:ahLst/>
              <a:cxnLst/>
              <a:rect l="l" t="t" r="r" b="b"/>
              <a:pathLst>
                <a:path w="10907" h="7966" extrusionOk="0">
                  <a:moveTo>
                    <a:pt x="7168" y="357"/>
                  </a:moveTo>
                  <a:lnTo>
                    <a:pt x="7168" y="1893"/>
                  </a:lnTo>
                  <a:cubicBezTo>
                    <a:pt x="7168" y="2131"/>
                    <a:pt x="7120" y="2357"/>
                    <a:pt x="7013" y="2560"/>
                  </a:cubicBezTo>
                  <a:cubicBezTo>
                    <a:pt x="7001" y="2584"/>
                    <a:pt x="7001" y="2608"/>
                    <a:pt x="7001" y="2643"/>
                  </a:cubicBezTo>
                  <a:lnTo>
                    <a:pt x="7001" y="3084"/>
                  </a:lnTo>
                  <a:cubicBezTo>
                    <a:pt x="7001" y="3512"/>
                    <a:pt x="6822" y="3917"/>
                    <a:pt x="6513" y="4203"/>
                  </a:cubicBezTo>
                  <a:cubicBezTo>
                    <a:pt x="6465" y="4227"/>
                    <a:pt x="6429" y="4274"/>
                    <a:pt x="6394" y="4310"/>
                  </a:cubicBezTo>
                  <a:cubicBezTo>
                    <a:pt x="6111" y="4514"/>
                    <a:pt x="5775" y="4621"/>
                    <a:pt x="5415" y="4621"/>
                  </a:cubicBezTo>
                  <a:cubicBezTo>
                    <a:pt x="5396" y="4621"/>
                    <a:pt x="5377" y="4620"/>
                    <a:pt x="5358" y="4620"/>
                  </a:cubicBezTo>
                  <a:cubicBezTo>
                    <a:pt x="4536" y="4560"/>
                    <a:pt x="3917" y="3858"/>
                    <a:pt x="3917" y="3024"/>
                  </a:cubicBezTo>
                  <a:lnTo>
                    <a:pt x="3917" y="2643"/>
                  </a:lnTo>
                  <a:cubicBezTo>
                    <a:pt x="3917" y="2608"/>
                    <a:pt x="3917" y="2596"/>
                    <a:pt x="3905" y="2560"/>
                  </a:cubicBezTo>
                  <a:cubicBezTo>
                    <a:pt x="3798" y="2357"/>
                    <a:pt x="3751" y="2131"/>
                    <a:pt x="3751" y="1893"/>
                  </a:cubicBezTo>
                  <a:lnTo>
                    <a:pt x="3751" y="1548"/>
                  </a:lnTo>
                  <a:cubicBezTo>
                    <a:pt x="3751" y="893"/>
                    <a:pt x="4286" y="357"/>
                    <a:pt x="4941" y="357"/>
                  </a:cubicBezTo>
                  <a:close/>
                  <a:moveTo>
                    <a:pt x="10013" y="2905"/>
                  </a:moveTo>
                  <a:lnTo>
                    <a:pt x="10013" y="3560"/>
                  </a:lnTo>
                  <a:cubicBezTo>
                    <a:pt x="10013" y="3667"/>
                    <a:pt x="9989" y="3774"/>
                    <a:pt x="9942" y="3870"/>
                  </a:cubicBezTo>
                  <a:lnTo>
                    <a:pt x="9870" y="4036"/>
                  </a:lnTo>
                  <a:cubicBezTo>
                    <a:pt x="9858" y="4048"/>
                    <a:pt x="9858" y="4084"/>
                    <a:pt x="9858" y="4108"/>
                  </a:cubicBezTo>
                  <a:lnTo>
                    <a:pt x="9858" y="4453"/>
                  </a:lnTo>
                  <a:cubicBezTo>
                    <a:pt x="9870" y="4679"/>
                    <a:pt x="9763" y="4882"/>
                    <a:pt x="9597" y="5048"/>
                  </a:cubicBezTo>
                  <a:cubicBezTo>
                    <a:pt x="9451" y="5205"/>
                    <a:pt x="9244" y="5288"/>
                    <a:pt x="9022" y="5288"/>
                  </a:cubicBezTo>
                  <a:cubicBezTo>
                    <a:pt x="9007" y="5288"/>
                    <a:pt x="8992" y="5287"/>
                    <a:pt x="8977" y="5286"/>
                  </a:cubicBezTo>
                  <a:cubicBezTo>
                    <a:pt x="8513" y="5275"/>
                    <a:pt x="8144" y="4870"/>
                    <a:pt x="8144" y="4382"/>
                  </a:cubicBezTo>
                  <a:lnTo>
                    <a:pt x="8144" y="4084"/>
                  </a:lnTo>
                  <a:cubicBezTo>
                    <a:pt x="8144" y="4048"/>
                    <a:pt x="8144" y="4036"/>
                    <a:pt x="8132" y="4012"/>
                  </a:cubicBezTo>
                  <a:lnTo>
                    <a:pt x="8025" y="3810"/>
                  </a:lnTo>
                  <a:cubicBezTo>
                    <a:pt x="8002" y="3741"/>
                    <a:pt x="7968" y="3672"/>
                    <a:pt x="7966" y="3582"/>
                  </a:cubicBezTo>
                  <a:lnTo>
                    <a:pt x="7966" y="3582"/>
                  </a:lnTo>
                  <a:cubicBezTo>
                    <a:pt x="7973" y="3196"/>
                    <a:pt x="8279" y="2905"/>
                    <a:pt x="8644" y="2905"/>
                  </a:cubicBezTo>
                  <a:close/>
                  <a:moveTo>
                    <a:pt x="1727" y="2893"/>
                  </a:moveTo>
                  <a:cubicBezTo>
                    <a:pt x="2000" y="2893"/>
                    <a:pt x="2250" y="3000"/>
                    <a:pt x="2441" y="3191"/>
                  </a:cubicBezTo>
                  <a:cubicBezTo>
                    <a:pt x="2643" y="3381"/>
                    <a:pt x="2739" y="3655"/>
                    <a:pt x="2774" y="3929"/>
                  </a:cubicBezTo>
                  <a:cubicBezTo>
                    <a:pt x="2774" y="4024"/>
                    <a:pt x="2786" y="4132"/>
                    <a:pt x="2786" y="4227"/>
                  </a:cubicBezTo>
                  <a:lnTo>
                    <a:pt x="2786" y="4262"/>
                  </a:lnTo>
                  <a:cubicBezTo>
                    <a:pt x="2608" y="3989"/>
                    <a:pt x="2358" y="3798"/>
                    <a:pt x="2000" y="3691"/>
                  </a:cubicBezTo>
                  <a:cubicBezTo>
                    <a:pt x="1753" y="3615"/>
                    <a:pt x="1520" y="3607"/>
                    <a:pt x="1431" y="3607"/>
                  </a:cubicBezTo>
                  <a:cubicBezTo>
                    <a:pt x="1409" y="3607"/>
                    <a:pt x="1396" y="3608"/>
                    <a:pt x="1393" y="3608"/>
                  </a:cubicBezTo>
                  <a:cubicBezTo>
                    <a:pt x="1346" y="3608"/>
                    <a:pt x="1310" y="3620"/>
                    <a:pt x="1286" y="3655"/>
                  </a:cubicBezTo>
                  <a:lnTo>
                    <a:pt x="1000" y="3953"/>
                  </a:lnTo>
                  <a:cubicBezTo>
                    <a:pt x="941" y="4012"/>
                    <a:pt x="941" y="4108"/>
                    <a:pt x="1000" y="4167"/>
                  </a:cubicBezTo>
                  <a:cubicBezTo>
                    <a:pt x="1030" y="4197"/>
                    <a:pt x="1072" y="4212"/>
                    <a:pt x="1113" y="4212"/>
                  </a:cubicBezTo>
                  <a:cubicBezTo>
                    <a:pt x="1155" y="4212"/>
                    <a:pt x="1197" y="4197"/>
                    <a:pt x="1226" y="4167"/>
                  </a:cubicBezTo>
                  <a:lnTo>
                    <a:pt x="1465" y="3917"/>
                  </a:lnTo>
                  <a:cubicBezTo>
                    <a:pt x="1667" y="3929"/>
                    <a:pt x="2322" y="4012"/>
                    <a:pt x="2572" y="4572"/>
                  </a:cubicBezTo>
                  <a:cubicBezTo>
                    <a:pt x="2500" y="4989"/>
                    <a:pt x="2143" y="5298"/>
                    <a:pt x="1727" y="5298"/>
                  </a:cubicBezTo>
                  <a:cubicBezTo>
                    <a:pt x="1250" y="5298"/>
                    <a:pt x="869" y="4917"/>
                    <a:pt x="869" y="4441"/>
                  </a:cubicBezTo>
                  <a:cubicBezTo>
                    <a:pt x="869" y="4346"/>
                    <a:pt x="798" y="4274"/>
                    <a:pt x="703" y="4274"/>
                  </a:cubicBezTo>
                  <a:lnTo>
                    <a:pt x="679" y="4274"/>
                  </a:lnTo>
                  <a:lnTo>
                    <a:pt x="679" y="4227"/>
                  </a:lnTo>
                  <a:cubicBezTo>
                    <a:pt x="679" y="4132"/>
                    <a:pt x="679" y="4024"/>
                    <a:pt x="691" y="3929"/>
                  </a:cubicBezTo>
                  <a:cubicBezTo>
                    <a:pt x="703" y="3655"/>
                    <a:pt x="822" y="3381"/>
                    <a:pt x="1012" y="3191"/>
                  </a:cubicBezTo>
                  <a:cubicBezTo>
                    <a:pt x="1215" y="3000"/>
                    <a:pt x="1465" y="2893"/>
                    <a:pt x="1727" y="2893"/>
                  </a:cubicBezTo>
                  <a:close/>
                  <a:moveTo>
                    <a:pt x="643" y="4882"/>
                  </a:moveTo>
                  <a:cubicBezTo>
                    <a:pt x="726" y="5096"/>
                    <a:pt x="881" y="5275"/>
                    <a:pt x="1060" y="5405"/>
                  </a:cubicBezTo>
                  <a:lnTo>
                    <a:pt x="1060" y="5596"/>
                  </a:lnTo>
                  <a:cubicBezTo>
                    <a:pt x="762" y="5501"/>
                    <a:pt x="619" y="5346"/>
                    <a:pt x="560" y="5275"/>
                  </a:cubicBezTo>
                  <a:cubicBezTo>
                    <a:pt x="595" y="5155"/>
                    <a:pt x="631" y="5036"/>
                    <a:pt x="643" y="4882"/>
                  </a:cubicBezTo>
                  <a:close/>
                  <a:moveTo>
                    <a:pt x="2798" y="4882"/>
                  </a:moveTo>
                  <a:cubicBezTo>
                    <a:pt x="2810" y="5024"/>
                    <a:pt x="2846" y="5155"/>
                    <a:pt x="2893" y="5263"/>
                  </a:cubicBezTo>
                  <a:cubicBezTo>
                    <a:pt x="2834" y="5346"/>
                    <a:pt x="2679" y="5477"/>
                    <a:pt x="2381" y="5596"/>
                  </a:cubicBezTo>
                  <a:lnTo>
                    <a:pt x="2381" y="5405"/>
                  </a:lnTo>
                  <a:cubicBezTo>
                    <a:pt x="2560" y="5275"/>
                    <a:pt x="2715" y="5096"/>
                    <a:pt x="2798" y="4882"/>
                  </a:cubicBezTo>
                  <a:close/>
                  <a:moveTo>
                    <a:pt x="6299" y="4727"/>
                  </a:moveTo>
                  <a:lnTo>
                    <a:pt x="6299" y="5001"/>
                  </a:lnTo>
                  <a:lnTo>
                    <a:pt x="5453" y="5596"/>
                  </a:lnTo>
                  <a:lnTo>
                    <a:pt x="4584" y="5024"/>
                  </a:lnTo>
                  <a:lnTo>
                    <a:pt x="4584" y="4727"/>
                  </a:lnTo>
                  <a:cubicBezTo>
                    <a:pt x="4810" y="4846"/>
                    <a:pt x="5060" y="4917"/>
                    <a:pt x="5322" y="4929"/>
                  </a:cubicBezTo>
                  <a:lnTo>
                    <a:pt x="5441" y="4929"/>
                  </a:lnTo>
                  <a:cubicBezTo>
                    <a:pt x="5739" y="4929"/>
                    <a:pt x="6037" y="4858"/>
                    <a:pt x="6299" y="4727"/>
                  </a:cubicBezTo>
                  <a:close/>
                  <a:moveTo>
                    <a:pt x="9347" y="5572"/>
                  </a:moveTo>
                  <a:lnTo>
                    <a:pt x="9347" y="5632"/>
                  </a:lnTo>
                  <a:cubicBezTo>
                    <a:pt x="9347" y="5656"/>
                    <a:pt x="9347" y="5691"/>
                    <a:pt x="9358" y="5715"/>
                  </a:cubicBezTo>
                  <a:lnTo>
                    <a:pt x="9001" y="6072"/>
                  </a:lnTo>
                  <a:lnTo>
                    <a:pt x="8644" y="5715"/>
                  </a:lnTo>
                  <a:cubicBezTo>
                    <a:pt x="8644" y="5691"/>
                    <a:pt x="8668" y="5656"/>
                    <a:pt x="8668" y="5632"/>
                  </a:cubicBezTo>
                  <a:lnTo>
                    <a:pt x="8668" y="5572"/>
                  </a:lnTo>
                  <a:cubicBezTo>
                    <a:pt x="8763" y="5596"/>
                    <a:pt x="8870" y="5632"/>
                    <a:pt x="8977" y="5632"/>
                  </a:cubicBezTo>
                  <a:lnTo>
                    <a:pt x="9001" y="5632"/>
                  </a:lnTo>
                  <a:cubicBezTo>
                    <a:pt x="9120" y="5632"/>
                    <a:pt x="9239" y="5620"/>
                    <a:pt x="9347" y="5572"/>
                  </a:cubicBezTo>
                  <a:close/>
                  <a:moveTo>
                    <a:pt x="2108" y="5572"/>
                  </a:moveTo>
                  <a:lnTo>
                    <a:pt x="2108" y="5739"/>
                  </a:lnTo>
                  <a:cubicBezTo>
                    <a:pt x="2108" y="5798"/>
                    <a:pt x="2119" y="5834"/>
                    <a:pt x="2143" y="5882"/>
                  </a:cubicBezTo>
                  <a:lnTo>
                    <a:pt x="1965" y="6013"/>
                  </a:lnTo>
                  <a:cubicBezTo>
                    <a:pt x="1899" y="6084"/>
                    <a:pt x="1816" y="6120"/>
                    <a:pt x="1731" y="6120"/>
                  </a:cubicBezTo>
                  <a:cubicBezTo>
                    <a:pt x="1646" y="6120"/>
                    <a:pt x="1560" y="6084"/>
                    <a:pt x="1488" y="6013"/>
                  </a:cubicBezTo>
                  <a:lnTo>
                    <a:pt x="1346" y="5882"/>
                  </a:lnTo>
                  <a:cubicBezTo>
                    <a:pt x="1369" y="5834"/>
                    <a:pt x="1381" y="5775"/>
                    <a:pt x="1381" y="5739"/>
                  </a:cubicBezTo>
                  <a:lnTo>
                    <a:pt x="1381" y="5572"/>
                  </a:lnTo>
                  <a:cubicBezTo>
                    <a:pt x="1488" y="5596"/>
                    <a:pt x="1607" y="5632"/>
                    <a:pt x="1750" y="5632"/>
                  </a:cubicBezTo>
                  <a:cubicBezTo>
                    <a:pt x="1857" y="5632"/>
                    <a:pt x="1977" y="5608"/>
                    <a:pt x="2108" y="5572"/>
                  </a:cubicBezTo>
                  <a:close/>
                  <a:moveTo>
                    <a:pt x="4465" y="5298"/>
                  </a:moveTo>
                  <a:lnTo>
                    <a:pt x="5215" y="5810"/>
                  </a:lnTo>
                  <a:lnTo>
                    <a:pt x="4810" y="6215"/>
                  </a:lnTo>
                  <a:lnTo>
                    <a:pt x="4798" y="6215"/>
                  </a:lnTo>
                  <a:lnTo>
                    <a:pt x="4310" y="5465"/>
                  </a:lnTo>
                  <a:lnTo>
                    <a:pt x="4465" y="5298"/>
                  </a:lnTo>
                  <a:close/>
                  <a:moveTo>
                    <a:pt x="6429" y="5298"/>
                  </a:moveTo>
                  <a:lnTo>
                    <a:pt x="6596" y="5465"/>
                  </a:lnTo>
                  <a:lnTo>
                    <a:pt x="6108" y="6215"/>
                  </a:lnTo>
                  <a:lnTo>
                    <a:pt x="6096" y="6215"/>
                  </a:lnTo>
                  <a:lnTo>
                    <a:pt x="5691" y="5810"/>
                  </a:lnTo>
                  <a:lnTo>
                    <a:pt x="6429" y="5298"/>
                  </a:lnTo>
                  <a:close/>
                  <a:moveTo>
                    <a:pt x="4905" y="0"/>
                  </a:moveTo>
                  <a:cubicBezTo>
                    <a:pt x="4072" y="0"/>
                    <a:pt x="3381" y="691"/>
                    <a:pt x="3381" y="1524"/>
                  </a:cubicBezTo>
                  <a:lnTo>
                    <a:pt x="3381" y="1869"/>
                  </a:lnTo>
                  <a:cubicBezTo>
                    <a:pt x="3381" y="2131"/>
                    <a:pt x="3441" y="2381"/>
                    <a:pt x="3548" y="2643"/>
                  </a:cubicBezTo>
                  <a:lnTo>
                    <a:pt x="3548" y="3000"/>
                  </a:lnTo>
                  <a:cubicBezTo>
                    <a:pt x="3548" y="3596"/>
                    <a:pt x="3810" y="4132"/>
                    <a:pt x="4227" y="4465"/>
                  </a:cubicBezTo>
                  <a:lnTo>
                    <a:pt x="4227" y="5001"/>
                  </a:lnTo>
                  <a:lnTo>
                    <a:pt x="3929" y="5322"/>
                  </a:lnTo>
                  <a:cubicBezTo>
                    <a:pt x="3905" y="5346"/>
                    <a:pt x="3893" y="5394"/>
                    <a:pt x="3893" y="5441"/>
                  </a:cubicBezTo>
                  <a:lnTo>
                    <a:pt x="2905" y="5798"/>
                  </a:lnTo>
                  <a:cubicBezTo>
                    <a:pt x="2834" y="5822"/>
                    <a:pt x="2774" y="5858"/>
                    <a:pt x="2715" y="5894"/>
                  </a:cubicBezTo>
                  <a:lnTo>
                    <a:pt x="2560" y="5822"/>
                  </a:lnTo>
                  <a:cubicBezTo>
                    <a:pt x="3024" y="5632"/>
                    <a:pt x="3155" y="5346"/>
                    <a:pt x="3179" y="5334"/>
                  </a:cubicBezTo>
                  <a:cubicBezTo>
                    <a:pt x="3203" y="5286"/>
                    <a:pt x="3203" y="5227"/>
                    <a:pt x="3179" y="5179"/>
                  </a:cubicBezTo>
                  <a:cubicBezTo>
                    <a:pt x="3060" y="4965"/>
                    <a:pt x="3036" y="4524"/>
                    <a:pt x="3036" y="4203"/>
                  </a:cubicBezTo>
                  <a:cubicBezTo>
                    <a:pt x="3036" y="4084"/>
                    <a:pt x="3036" y="3977"/>
                    <a:pt x="3024" y="3893"/>
                  </a:cubicBezTo>
                  <a:cubicBezTo>
                    <a:pt x="2965" y="3131"/>
                    <a:pt x="2405" y="2548"/>
                    <a:pt x="1691" y="2548"/>
                  </a:cubicBezTo>
                  <a:cubicBezTo>
                    <a:pt x="976" y="2548"/>
                    <a:pt x="393" y="3131"/>
                    <a:pt x="345" y="3893"/>
                  </a:cubicBezTo>
                  <a:cubicBezTo>
                    <a:pt x="345" y="3977"/>
                    <a:pt x="333" y="4084"/>
                    <a:pt x="333" y="4203"/>
                  </a:cubicBezTo>
                  <a:cubicBezTo>
                    <a:pt x="322" y="4548"/>
                    <a:pt x="298" y="4965"/>
                    <a:pt x="203" y="5179"/>
                  </a:cubicBezTo>
                  <a:cubicBezTo>
                    <a:pt x="167" y="5227"/>
                    <a:pt x="167" y="5286"/>
                    <a:pt x="203" y="5334"/>
                  </a:cubicBezTo>
                  <a:cubicBezTo>
                    <a:pt x="203" y="5346"/>
                    <a:pt x="345" y="5632"/>
                    <a:pt x="810" y="5822"/>
                  </a:cubicBezTo>
                  <a:lnTo>
                    <a:pt x="369" y="6037"/>
                  </a:lnTo>
                  <a:cubicBezTo>
                    <a:pt x="155" y="6156"/>
                    <a:pt x="0" y="6370"/>
                    <a:pt x="0" y="6632"/>
                  </a:cubicBezTo>
                  <a:lnTo>
                    <a:pt x="0" y="7799"/>
                  </a:lnTo>
                  <a:cubicBezTo>
                    <a:pt x="0" y="7894"/>
                    <a:pt x="72" y="7965"/>
                    <a:pt x="167" y="7965"/>
                  </a:cubicBezTo>
                  <a:cubicBezTo>
                    <a:pt x="250" y="7965"/>
                    <a:pt x="333" y="7894"/>
                    <a:pt x="333" y="7799"/>
                  </a:cubicBezTo>
                  <a:lnTo>
                    <a:pt x="333" y="6632"/>
                  </a:lnTo>
                  <a:cubicBezTo>
                    <a:pt x="333" y="6489"/>
                    <a:pt x="405" y="6370"/>
                    <a:pt x="524" y="6310"/>
                  </a:cubicBezTo>
                  <a:lnTo>
                    <a:pt x="1060" y="6048"/>
                  </a:lnTo>
                  <a:lnTo>
                    <a:pt x="1238" y="6227"/>
                  </a:lnTo>
                  <a:cubicBezTo>
                    <a:pt x="1369" y="6346"/>
                    <a:pt x="1536" y="6406"/>
                    <a:pt x="1703" y="6406"/>
                  </a:cubicBezTo>
                  <a:cubicBezTo>
                    <a:pt x="1857" y="6406"/>
                    <a:pt x="2024" y="6346"/>
                    <a:pt x="2155" y="6227"/>
                  </a:cubicBezTo>
                  <a:lnTo>
                    <a:pt x="2334" y="6048"/>
                  </a:lnTo>
                  <a:lnTo>
                    <a:pt x="2512" y="6132"/>
                  </a:lnTo>
                  <a:cubicBezTo>
                    <a:pt x="2441" y="6275"/>
                    <a:pt x="2381" y="6418"/>
                    <a:pt x="2381" y="6584"/>
                  </a:cubicBezTo>
                  <a:lnTo>
                    <a:pt x="2381" y="7799"/>
                  </a:lnTo>
                  <a:cubicBezTo>
                    <a:pt x="2381" y="7894"/>
                    <a:pt x="2453" y="7965"/>
                    <a:pt x="2548" y="7965"/>
                  </a:cubicBezTo>
                  <a:cubicBezTo>
                    <a:pt x="2631" y="7965"/>
                    <a:pt x="2715" y="7894"/>
                    <a:pt x="2715" y="7799"/>
                  </a:cubicBezTo>
                  <a:lnTo>
                    <a:pt x="2715" y="6584"/>
                  </a:lnTo>
                  <a:cubicBezTo>
                    <a:pt x="2715" y="6358"/>
                    <a:pt x="2846" y="6167"/>
                    <a:pt x="3048" y="6096"/>
                  </a:cubicBezTo>
                  <a:lnTo>
                    <a:pt x="4084" y="5715"/>
                  </a:lnTo>
                  <a:lnTo>
                    <a:pt x="4513" y="6358"/>
                  </a:lnTo>
                  <a:cubicBezTo>
                    <a:pt x="4572" y="6453"/>
                    <a:pt x="4655" y="6489"/>
                    <a:pt x="4751" y="6513"/>
                  </a:cubicBezTo>
                  <a:lnTo>
                    <a:pt x="4775" y="6513"/>
                  </a:lnTo>
                  <a:cubicBezTo>
                    <a:pt x="4870" y="6513"/>
                    <a:pt x="4941" y="6477"/>
                    <a:pt x="5013" y="6418"/>
                  </a:cubicBezTo>
                  <a:lnTo>
                    <a:pt x="5286" y="6156"/>
                  </a:lnTo>
                  <a:lnTo>
                    <a:pt x="5286" y="7799"/>
                  </a:lnTo>
                  <a:cubicBezTo>
                    <a:pt x="5286" y="7894"/>
                    <a:pt x="5358" y="7965"/>
                    <a:pt x="5453" y="7965"/>
                  </a:cubicBezTo>
                  <a:cubicBezTo>
                    <a:pt x="5537" y="7965"/>
                    <a:pt x="5608" y="7894"/>
                    <a:pt x="5608" y="7799"/>
                  </a:cubicBezTo>
                  <a:lnTo>
                    <a:pt x="5608" y="6156"/>
                  </a:lnTo>
                  <a:lnTo>
                    <a:pt x="5882" y="6418"/>
                  </a:lnTo>
                  <a:cubicBezTo>
                    <a:pt x="5941" y="6477"/>
                    <a:pt x="6025" y="6513"/>
                    <a:pt x="6120" y="6513"/>
                  </a:cubicBezTo>
                  <a:lnTo>
                    <a:pt x="6144" y="6513"/>
                  </a:lnTo>
                  <a:cubicBezTo>
                    <a:pt x="6251" y="6489"/>
                    <a:pt x="6322" y="6453"/>
                    <a:pt x="6382" y="6358"/>
                  </a:cubicBezTo>
                  <a:lnTo>
                    <a:pt x="6822" y="5715"/>
                  </a:lnTo>
                  <a:lnTo>
                    <a:pt x="7846" y="6096"/>
                  </a:lnTo>
                  <a:cubicBezTo>
                    <a:pt x="8049" y="6167"/>
                    <a:pt x="8192" y="6358"/>
                    <a:pt x="8192" y="6584"/>
                  </a:cubicBezTo>
                  <a:lnTo>
                    <a:pt x="8192" y="7799"/>
                  </a:lnTo>
                  <a:cubicBezTo>
                    <a:pt x="8192" y="7894"/>
                    <a:pt x="8263" y="7965"/>
                    <a:pt x="8346" y="7965"/>
                  </a:cubicBezTo>
                  <a:cubicBezTo>
                    <a:pt x="8442" y="7965"/>
                    <a:pt x="8513" y="7894"/>
                    <a:pt x="8513" y="7799"/>
                  </a:cubicBezTo>
                  <a:lnTo>
                    <a:pt x="8513" y="6584"/>
                  </a:lnTo>
                  <a:cubicBezTo>
                    <a:pt x="8513" y="6358"/>
                    <a:pt x="8430" y="6156"/>
                    <a:pt x="8275" y="6001"/>
                  </a:cubicBezTo>
                  <a:lnTo>
                    <a:pt x="8323" y="5989"/>
                  </a:lnTo>
                  <a:cubicBezTo>
                    <a:pt x="8370" y="5977"/>
                    <a:pt x="8406" y="5953"/>
                    <a:pt x="8465" y="5929"/>
                  </a:cubicBezTo>
                  <a:lnTo>
                    <a:pt x="8870" y="6334"/>
                  </a:lnTo>
                  <a:lnTo>
                    <a:pt x="8870" y="7787"/>
                  </a:lnTo>
                  <a:cubicBezTo>
                    <a:pt x="8870" y="7882"/>
                    <a:pt x="8942" y="7953"/>
                    <a:pt x="9037" y="7953"/>
                  </a:cubicBezTo>
                  <a:cubicBezTo>
                    <a:pt x="9120" y="7953"/>
                    <a:pt x="9204" y="7882"/>
                    <a:pt x="9204" y="7787"/>
                  </a:cubicBezTo>
                  <a:lnTo>
                    <a:pt x="9204" y="6334"/>
                  </a:lnTo>
                  <a:lnTo>
                    <a:pt x="9597" y="5929"/>
                  </a:lnTo>
                  <a:cubicBezTo>
                    <a:pt x="9620" y="5941"/>
                    <a:pt x="9644" y="5941"/>
                    <a:pt x="9680" y="5953"/>
                  </a:cubicBezTo>
                  <a:lnTo>
                    <a:pt x="10335" y="6156"/>
                  </a:lnTo>
                  <a:cubicBezTo>
                    <a:pt x="10478" y="6191"/>
                    <a:pt x="10585" y="6334"/>
                    <a:pt x="10585" y="6489"/>
                  </a:cubicBezTo>
                  <a:lnTo>
                    <a:pt x="10585" y="7799"/>
                  </a:lnTo>
                  <a:cubicBezTo>
                    <a:pt x="10585" y="7894"/>
                    <a:pt x="10656" y="7965"/>
                    <a:pt x="10751" y="7965"/>
                  </a:cubicBezTo>
                  <a:cubicBezTo>
                    <a:pt x="10835" y="7965"/>
                    <a:pt x="10906" y="7894"/>
                    <a:pt x="10906" y="7799"/>
                  </a:cubicBezTo>
                  <a:lnTo>
                    <a:pt x="10906" y="6489"/>
                  </a:lnTo>
                  <a:cubicBezTo>
                    <a:pt x="10871" y="6227"/>
                    <a:pt x="10656" y="5953"/>
                    <a:pt x="10382" y="5870"/>
                  </a:cubicBezTo>
                  <a:lnTo>
                    <a:pt x="9716" y="5679"/>
                  </a:lnTo>
                  <a:cubicBezTo>
                    <a:pt x="9692" y="5656"/>
                    <a:pt x="9680" y="5644"/>
                    <a:pt x="9680" y="5620"/>
                  </a:cubicBezTo>
                  <a:lnTo>
                    <a:pt x="9680" y="5394"/>
                  </a:lnTo>
                  <a:cubicBezTo>
                    <a:pt x="9739" y="5358"/>
                    <a:pt x="9787" y="5322"/>
                    <a:pt x="9823" y="5275"/>
                  </a:cubicBezTo>
                  <a:cubicBezTo>
                    <a:pt x="10049" y="5048"/>
                    <a:pt x="10180" y="4751"/>
                    <a:pt x="10180" y="4429"/>
                  </a:cubicBezTo>
                  <a:lnTo>
                    <a:pt x="10180" y="4132"/>
                  </a:lnTo>
                  <a:lnTo>
                    <a:pt x="10239" y="3989"/>
                  </a:lnTo>
                  <a:cubicBezTo>
                    <a:pt x="10323" y="3858"/>
                    <a:pt x="10347" y="3691"/>
                    <a:pt x="10347" y="3548"/>
                  </a:cubicBezTo>
                  <a:lnTo>
                    <a:pt x="10347" y="2727"/>
                  </a:lnTo>
                  <a:cubicBezTo>
                    <a:pt x="10347" y="2643"/>
                    <a:pt x="10275" y="2560"/>
                    <a:pt x="10180" y="2560"/>
                  </a:cubicBezTo>
                  <a:lnTo>
                    <a:pt x="8656" y="2560"/>
                  </a:lnTo>
                  <a:cubicBezTo>
                    <a:pt x="8096" y="2560"/>
                    <a:pt x="7644" y="3012"/>
                    <a:pt x="7644" y="3572"/>
                  </a:cubicBezTo>
                  <a:lnTo>
                    <a:pt x="7644" y="3596"/>
                  </a:lnTo>
                  <a:cubicBezTo>
                    <a:pt x="7644" y="3727"/>
                    <a:pt x="7668" y="3846"/>
                    <a:pt x="7727" y="3965"/>
                  </a:cubicBezTo>
                  <a:lnTo>
                    <a:pt x="7799" y="4132"/>
                  </a:lnTo>
                  <a:lnTo>
                    <a:pt x="7799" y="4382"/>
                  </a:lnTo>
                  <a:cubicBezTo>
                    <a:pt x="7799" y="4798"/>
                    <a:pt x="8013" y="5155"/>
                    <a:pt x="8311" y="5382"/>
                  </a:cubicBezTo>
                  <a:lnTo>
                    <a:pt x="8311" y="5596"/>
                  </a:lnTo>
                  <a:cubicBezTo>
                    <a:pt x="8311" y="5632"/>
                    <a:pt x="8311" y="5644"/>
                    <a:pt x="8180" y="5691"/>
                  </a:cubicBezTo>
                  <a:lnTo>
                    <a:pt x="7858" y="5775"/>
                  </a:lnTo>
                  <a:lnTo>
                    <a:pt x="6941" y="5441"/>
                  </a:lnTo>
                  <a:cubicBezTo>
                    <a:pt x="6941" y="5394"/>
                    <a:pt x="6930" y="5346"/>
                    <a:pt x="6894" y="5322"/>
                  </a:cubicBezTo>
                  <a:lnTo>
                    <a:pt x="6596" y="5001"/>
                  </a:lnTo>
                  <a:lnTo>
                    <a:pt x="6596" y="4489"/>
                  </a:lnTo>
                  <a:cubicBezTo>
                    <a:pt x="6632" y="4453"/>
                    <a:pt x="6656" y="4429"/>
                    <a:pt x="6691" y="4405"/>
                  </a:cubicBezTo>
                  <a:cubicBezTo>
                    <a:pt x="7061" y="4072"/>
                    <a:pt x="7263" y="3560"/>
                    <a:pt x="7263" y="3060"/>
                  </a:cubicBezTo>
                  <a:lnTo>
                    <a:pt x="7263" y="2643"/>
                  </a:lnTo>
                  <a:cubicBezTo>
                    <a:pt x="7382" y="2405"/>
                    <a:pt x="7430" y="2131"/>
                    <a:pt x="7430" y="1869"/>
                  </a:cubicBezTo>
                  <a:lnTo>
                    <a:pt x="7430" y="167"/>
                  </a:lnTo>
                  <a:cubicBezTo>
                    <a:pt x="7430" y="83"/>
                    <a:pt x="7358" y="0"/>
                    <a:pt x="7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" name="Google Shape;11641;p57"/>
            <p:cNvSpPr/>
            <p:nvPr/>
          </p:nvSpPr>
          <p:spPr>
            <a:xfrm>
              <a:off x="5645669" y="3625759"/>
              <a:ext cx="10248" cy="42872"/>
            </a:xfrm>
            <a:custGeom>
              <a:avLst/>
              <a:gdLst/>
              <a:ahLst/>
              <a:cxnLst/>
              <a:rect l="l" t="t" r="r" b="b"/>
              <a:pathLst>
                <a:path w="322" h="1347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179"/>
                  </a:lnTo>
                  <a:cubicBezTo>
                    <a:pt x="0" y="1263"/>
                    <a:pt x="72" y="1346"/>
                    <a:pt x="167" y="1346"/>
                  </a:cubicBezTo>
                  <a:cubicBezTo>
                    <a:pt x="251" y="1346"/>
                    <a:pt x="322" y="1263"/>
                    <a:pt x="322" y="1179"/>
                  </a:cubicBezTo>
                  <a:lnTo>
                    <a:pt x="322" y="167"/>
                  </a:ln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" name="Google Shape;11642;p57"/>
            <p:cNvSpPr/>
            <p:nvPr/>
          </p:nvSpPr>
          <p:spPr>
            <a:xfrm>
              <a:off x="5462247" y="3461115"/>
              <a:ext cx="86825" cy="29759"/>
            </a:xfrm>
            <a:custGeom>
              <a:avLst/>
              <a:gdLst/>
              <a:ahLst/>
              <a:cxnLst/>
              <a:rect l="l" t="t" r="r" b="b"/>
              <a:pathLst>
                <a:path w="2728" h="935" extrusionOk="0">
                  <a:moveTo>
                    <a:pt x="1094" y="0"/>
                  </a:moveTo>
                  <a:cubicBezTo>
                    <a:pt x="768" y="0"/>
                    <a:pt x="473" y="35"/>
                    <a:pt x="287" y="66"/>
                  </a:cubicBezTo>
                  <a:cubicBezTo>
                    <a:pt x="120" y="102"/>
                    <a:pt x="1" y="233"/>
                    <a:pt x="1" y="399"/>
                  </a:cubicBezTo>
                  <a:lnTo>
                    <a:pt x="1" y="768"/>
                  </a:lnTo>
                  <a:cubicBezTo>
                    <a:pt x="1" y="864"/>
                    <a:pt x="72" y="935"/>
                    <a:pt x="168" y="935"/>
                  </a:cubicBezTo>
                  <a:cubicBezTo>
                    <a:pt x="251" y="935"/>
                    <a:pt x="322" y="864"/>
                    <a:pt x="322" y="768"/>
                  </a:cubicBezTo>
                  <a:lnTo>
                    <a:pt x="322" y="399"/>
                  </a:lnTo>
                  <a:cubicBezTo>
                    <a:pt x="322" y="399"/>
                    <a:pt x="322" y="387"/>
                    <a:pt x="346" y="387"/>
                  </a:cubicBezTo>
                  <a:cubicBezTo>
                    <a:pt x="498" y="361"/>
                    <a:pt x="764" y="327"/>
                    <a:pt x="1063" y="327"/>
                  </a:cubicBezTo>
                  <a:cubicBezTo>
                    <a:pt x="1162" y="327"/>
                    <a:pt x="1266" y="331"/>
                    <a:pt x="1370" y="340"/>
                  </a:cubicBezTo>
                  <a:cubicBezTo>
                    <a:pt x="1858" y="364"/>
                    <a:pt x="2215" y="506"/>
                    <a:pt x="2442" y="709"/>
                  </a:cubicBezTo>
                  <a:cubicBezTo>
                    <a:pt x="2471" y="739"/>
                    <a:pt x="2513" y="753"/>
                    <a:pt x="2555" y="753"/>
                  </a:cubicBezTo>
                  <a:cubicBezTo>
                    <a:pt x="2596" y="753"/>
                    <a:pt x="2638" y="739"/>
                    <a:pt x="2668" y="709"/>
                  </a:cubicBezTo>
                  <a:cubicBezTo>
                    <a:pt x="2727" y="637"/>
                    <a:pt x="2727" y="530"/>
                    <a:pt x="2656" y="471"/>
                  </a:cubicBezTo>
                  <a:cubicBezTo>
                    <a:pt x="2283" y="97"/>
                    <a:pt x="1643" y="0"/>
                    <a:pt x="10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" name="Google Shape;11643;p57"/>
            <p:cNvSpPr/>
            <p:nvPr/>
          </p:nvSpPr>
          <p:spPr>
            <a:xfrm>
              <a:off x="5441050" y="3636389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845"/>
                  </a:lnTo>
                  <a:cubicBezTo>
                    <a:pt x="0" y="929"/>
                    <a:pt x="72" y="1012"/>
                    <a:pt x="167" y="1012"/>
                  </a:cubicBezTo>
                  <a:cubicBezTo>
                    <a:pt x="250" y="1012"/>
                    <a:pt x="322" y="929"/>
                    <a:pt x="322" y="845"/>
                  </a:cubicBezTo>
                  <a:lnTo>
                    <a:pt x="322" y="155"/>
                  </a:lnTo>
                  <a:cubicBezTo>
                    <a:pt x="310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" name="Google Shape;11644;p57"/>
            <p:cNvSpPr/>
            <p:nvPr/>
          </p:nvSpPr>
          <p:spPr>
            <a:xfrm>
              <a:off x="5559257" y="3636389"/>
              <a:ext cx="10662" cy="32241"/>
            </a:xfrm>
            <a:custGeom>
              <a:avLst/>
              <a:gdLst/>
              <a:ahLst/>
              <a:cxnLst/>
              <a:rect l="l" t="t" r="r" b="b"/>
              <a:pathLst>
                <a:path w="335" h="1013" extrusionOk="0">
                  <a:moveTo>
                    <a:pt x="168" y="0"/>
                  </a:moveTo>
                  <a:cubicBezTo>
                    <a:pt x="84" y="0"/>
                    <a:pt x="1" y="71"/>
                    <a:pt x="1" y="155"/>
                  </a:cubicBezTo>
                  <a:lnTo>
                    <a:pt x="1" y="845"/>
                  </a:lnTo>
                  <a:cubicBezTo>
                    <a:pt x="1" y="929"/>
                    <a:pt x="84" y="1012"/>
                    <a:pt x="168" y="1012"/>
                  </a:cubicBezTo>
                  <a:cubicBezTo>
                    <a:pt x="263" y="1012"/>
                    <a:pt x="334" y="929"/>
                    <a:pt x="334" y="845"/>
                  </a:cubicBezTo>
                  <a:lnTo>
                    <a:pt x="334" y="155"/>
                  </a:lnTo>
                  <a:cubicBezTo>
                    <a:pt x="334" y="71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65" name="流程图: 接点 64"/>
          <p:cNvSpPr/>
          <p:nvPr/>
        </p:nvSpPr>
        <p:spPr>
          <a:xfrm>
            <a:off x="4089943" y="1444213"/>
            <a:ext cx="579850" cy="579850"/>
          </a:xfrm>
          <a:prstGeom prst="flowChartConnector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Google Shape;11638;p57"/>
          <p:cNvGrpSpPr/>
          <p:nvPr/>
        </p:nvGrpSpPr>
        <p:grpSpPr>
          <a:xfrm>
            <a:off x="6730820" y="1577134"/>
            <a:ext cx="428004" cy="314008"/>
            <a:chOff x="5331913" y="3413947"/>
            <a:chExt cx="347143" cy="254684"/>
          </a:xfrm>
          <a:solidFill>
            <a:schemeClr val="accent1"/>
          </a:solidFill>
        </p:grpSpPr>
        <p:sp>
          <p:nvSpPr>
            <p:cNvPr id="94" name="Google Shape;11639;p57"/>
            <p:cNvSpPr/>
            <p:nvPr/>
          </p:nvSpPr>
          <p:spPr>
            <a:xfrm>
              <a:off x="5597163" y="3523083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22"/>
                    <a:pt x="167" y="322"/>
                  </a:cubicBezTo>
                  <a:cubicBezTo>
                    <a:pt x="346" y="322"/>
                    <a:pt x="870" y="357"/>
                    <a:pt x="1120" y="476"/>
                  </a:cubicBezTo>
                  <a:cubicBezTo>
                    <a:pt x="1155" y="488"/>
                    <a:pt x="1167" y="488"/>
                    <a:pt x="1191" y="488"/>
                  </a:cubicBezTo>
                  <a:cubicBezTo>
                    <a:pt x="1251" y="488"/>
                    <a:pt x="1310" y="464"/>
                    <a:pt x="1346" y="405"/>
                  </a:cubicBezTo>
                  <a:cubicBezTo>
                    <a:pt x="1358" y="322"/>
                    <a:pt x="1334" y="226"/>
                    <a:pt x="1251" y="191"/>
                  </a:cubicBezTo>
                  <a:cubicBezTo>
                    <a:pt x="882" y="12"/>
                    <a:pt x="20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" name="Google Shape;11640;p57"/>
            <p:cNvSpPr/>
            <p:nvPr/>
          </p:nvSpPr>
          <p:spPr>
            <a:xfrm>
              <a:off x="5331913" y="3413947"/>
              <a:ext cx="347143" cy="253538"/>
            </a:xfrm>
            <a:custGeom>
              <a:avLst/>
              <a:gdLst/>
              <a:ahLst/>
              <a:cxnLst/>
              <a:rect l="l" t="t" r="r" b="b"/>
              <a:pathLst>
                <a:path w="10907" h="7966" extrusionOk="0">
                  <a:moveTo>
                    <a:pt x="7168" y="357"/>
                  </a:moveTo>
                  <a:lnTo>
                    <a:pt x="7168" y="1893"/>
                  </a:lnTo>
                  <a:cubicBezTo>
                    <a:pt x="7168" y="2131"/>
                    <a:pt x="7120" y="2357"/>
                    <a:pt x="7013" y="2560"/>
                  </a:cubicBezTo>
                  <a:cubicBezTo>
                    <a:pt x="7001" y="2584"/>
                    <a:pt x="7001" y="2608"/>
                    <a:pt x="7001" y="2643"/>
                  </a:cubicBezTo>
                  <a:lnTo>
                    <a:pt x="7001" y="3084"/>
                  </a:lnTo>
                  <a:cubicBezTo>
                    <a:pt x="7001" y="3512"/>
                    <a:pt x="6822" y="3917"/>
                    <a:pt x="6513" y="4203"/>
                  </a:cubicBezTo>
                  <a:cubicBezTo>
                    <a:pt x="6465" y="4227"/>
                    <a:pt x="6429" y="4274"/>
                    <a:pt x="6394" y="4310"/>
                  </a:cubicBezTo>
                  <a:cubicBezTo>
                    <a:pt x="6111" y="4514"/>
                    <a:pt x="5775" y="4621"/>
                    <a:pt x="5415" y="4621"/>
                  </a:cubicBezTo>
                  <a:cubicBezTo>
                    <a:pt x="5396" y="4621"/>
                    <a:pt x="5377" y="4620"/>
                    <a:pt x="5358" y="4620"/>
                  </a:cubicBezTo>
                  <a:cubicBezTo>
                    <a:pt x="4536" y="4560"/>
                    <a:pt x="3917" y="3858"/>
                    <a:pt x="3917" y="3024"/>
                  </a:cubicBezTo>
                  <a:lnTo>
                    <a:pt x="3917" y="2643"/>
                  </a:lnTo>
                  <a:cubicBezTo>
                    <a:pt x="3917" y="2608"/>
                    <a:pt x="3917" y="2596"/>
                    <a:pt x="3905" y="2560"/>
                  </a:cubicBezTo>
                  <a:cubicBezTo>
                    <a:pt x="3798" y="2357"/>
                    <a:pt x="3751" y="2131"/>
                    <a:pt x="3751" y="1893"/>
                  </a:cubicBezTo>
                  <a:lnTo>
                    <a:pt x="3751" y="1548"/>
                  </a:lnTo>
                  <a:cubicBezTo>
                    <a:pt x="3751" y="893"/>
                    <a:pt x="4286" y="357"/>
                    <a:pt x="4941" y="357"/>
                  </a:cubicBezTo>
                  <a:close/>
                  <a:moveTo>
                    <a:pt x="10013" y="2905"/>
                  </a:moveTo>
                  <a:lnTo>
                    <a:pt x="10013" y="3560"/>
                  </a:lnTo>
                  <a:cubicBezTo>
                    <a:pt x="10013" y="3667"/>
                    <a:pt x="9989" y="3774"/>
                    <a:pt x="9942" y="3870"/>
                  </a:cubicBezTo>
                  <a:lnTo>
                    <a:pt x="9870" y="4036"/>
                  </a:lnTo>
                  <a:cubicBezTo>
                    <a:pt x="9858" y="4048"/>
                    <a:pt x="9858" y="4084"/>
                    <a:pt x="9858" y="4108"/>
                  </a:cubicBezTo>
                  <a:lnTo>
                    <a:pt x="9858" y="4453"/>
                  </a:lnTo>
                  <a:cubicBezTo>
                    <a:pt x="9870" y="4679"/>
                    <a:pt x="9763" y="4882"/>
                    <a:pt x="9597" y="5048"/>
                  </a:cubicBezTo>
                  <a:cubicBezTo>
                    <a:pt x="9451" y="5205"/>
                    <a:pt x="9244" y="5288"/>
                    <a:pt x="9022" y="5288"/>
                  </a:cubicBezTo>
                  <a:cubicBezTo>
                    <a:pt x="9007" y="5288"/>
                    <a:pt x="8992" y="5287"/>
                    <a:pt x="8977" y="5286"/>
                  </a:cubicBezTo>
                  <a:cubicBezTo>
                    <a:pt x="8513" y="5275"/>
                    <a:pt x="8144" y="4870"/>
                    <a:pt x="8144" y="4382"/>
                  </a:cubicBezTo>
                  <a:lnTo>
                    <a:pt x="8144" y="4084"/>
                  </a:lnTo>
                  <a:cubicBezTo>
                    <a:pt x="8144" y="4048"/>
                    <a:pt x="8144" y="4036"/>
                    <a:pt x="8132" y="4012"/>
                  </a:cubicBezTo>
                  <a:lnTo>
                    <a:pt x="8025" y="3810"/>
                  </a:lnTo>
                  <a:cubicBezTo>
                    <a:pt x="8002" y="3741"/>
                    <a:pt x="7968" y="3672"/>
                    <a:pt x="7966" y="3582"/>
                  </a:cubicBezTo>
                  <a:lnTo>
                    <a:pt x="7966" y="3582"/>
                  </a:lnTo>
                  <a:cubicBezTo>
                    <a:pt x="7973" y="3196"/>
                    <a:pt x="8279" y="2905"/>
                    <a:pt x="8644" y="2905"/>
                  </a:cubicBezTo>
                  <a:close/>
                  <a:moveTo>
                    <a:pt x="1727" y="2893"/>
                  </a:moveTo>
                  <a:cubicBezTo>
                    <a:pt x="2000" y="2893"/>
                    <a:pt x="2250" y="3000"/>
                    <a:pt x="2441" y="3191"/>
                  </a:cubicBezTo>
                  <a:cubicBezTo>
                    <a:pt x="2643" y="3381"/>
                    <a:pt x="2739" y="3655"/>
                    <a:pt x="2774" y="3929"/>
                  </a:cubicBezTo>
                  <a:cubicBezTo>
                    <a:pt x="2774" y="4024"/>
                    <a:pt x="2786" y="4132"/>
                    <a:pt x="2786" y="4227"/>
                  </a:cubicBezTo>
                  <a:lnTo>
                    <a:pt x="2786" y="4262"/>
                  </a:lnTo>
                  <a:cubicBezTo>
                    <a:pt x="2608" y="3989"/>
                    <a:pt x="2358" y="3798"/>
                    <a:pt x="2000" y="3691"/>
                  </a:cubicBezTo>
                  <a:cubicBezTo>
                    <a:pt x="1753" y="3615"/>
                    <a:pt x="1520" y="3607"/>
                    <a:pt x="1431" y="3607"/>
                  </a:cubicBezTo>
                  <a:cubicBezTo>
                    <a:pt x="1409" y="3607"/>
                    <a:pt x="1396" y="3608"/>
                    <a:pt x="1393" y="3608"/>
                  </a:cubicBezTo>
                  <a:cubicBezTo>
                    <a:pt x="1346" y="3608"/>
                    <a:pt x="1310" y="3620"/>
                    <a:pt x="1286" y="3655"/>
                  </a:cubicBezTo>
                  <a:lnTo>
                    <a:pt x="1000" y="3953"/>
                  </a:lnTo>
                  <a:cubicBezTo>
                    <a:pt x="941" y="4012"/>
                    <a:pt x="941" y="4108"/>
                    <a:pt x="1000" y="4167"/>
                  </a:cubicBezTo>
                  <a:cubicBezTo>
                    <a:pt x="1030" y="4197"/>
                    <a:pt x="1072" y="4212"/>
                    <a:pt x="1113" y="4212"/>
                  </a:cubicBezTo>
                  <a:cubicBezTo>
                    <a:pt x="1155" y="4212"/>
                    <a:pt x="1197" y="4197"/>
                    <a:pt x="1226" y="4167"/>
                  </a:cubicBezTo>
                  <a:lnTo>
                    <a:pt x="1465" y="3917"/>
                  </a:lnTo>
                  <a:cubicBezTo>
                    <a:pt x="1667" y="3929"/>
                    <a:pt x="2322" y="4012"/>
                    <a:pt x="2572" y="4572"/>
                  </a:cubicBezTo>
                  <a:cubicBezTo>
                    <a:pt x="2500" y="4989"/>
                    <a:pt x="2143" y="5298"/>
                    <a:pt x="1727" y="5298"/>
                  </a:cubicBezTo>
                  <a:cubicBezTo>
                    <a:pt x="1250" y="5298"/>
                    <a:pt x="869" y="4917"/>
                    <a:pt x="869" y="4441"/>
                  </a:cubicBezTo>
                  <a:cubicBezTo>
                    <a:pt x="869" y="4346"/>
                    <a:pt x="798" y="4274"/>
                    <a:pt x="703" y="4274"/>
                  </a:cubicBezTo>
                  <a:lnTo>
                    <a:pt x="679" y="4274"/>
                  </a:lnTo>
                  <a:lnTo>
                    <a:pt x="679" y="4227"/>
                  </a:lnTo>
                  <a:cubicBezTo>
                    <a:pt x="679" y="4132"/>
                    <a:pt x="679" y="4024"/>
                    <a:pt x="691" y="3929"/>
                  </a:cubicBezTo>
                  <a:cubicBezTo>
                    <a:pt x="703" y="3655"/>
                    <a:pt x="822" y="3381"/>
                    <a:pt x="1012" y="3191"/>
                  </a:cubicBezTo>
                  <a:cubicBezTo>
                    <a:pt x="1215" y="3000"/>
                    <a:pt x="1465" y="2893"/>
                    <a:pt x="1727" y="2893"/>
                  </a:cubicBezTo>
                  <a:close/>
                  <a:moveTo>
                    <a:pt x="643" y="4882"/>
                  </a:moveTo>
                  <a:cubicBezTo>
                    <a:pt x="726" y="5096"/>
                    <a:pt x="881" y="5275"/>
                    <a:pt x="1060" y="5405"/>
                  </a:cubicBezTo>
                  <a:lnTo>
                    <a:pt x="1060" y="5596"/>
                  </a:lnTo>
                  <a:cubicBezTo>
                    <a:pt x="762" y="5501"/>
                    <a:pt x="619" y="5346"/>
                    <a:pt x="560" y="5275"/>
                  </a:cubicBezTo>
                  <a:cubicBezTo>
                    <a:pt x="595" y="5155"/>
                    <a:pt x="631" y="5036"/>
                    <a:pt x="643" y="4882"/>
                  </a:cubicBezTo>
                  <a:close/>
                  <a:moveTo>
                    <a:pt x="2798" y="4882"/>
                  </a:moveTo>
                  <a:cubicBezTo>
                    <a:pt x="2810" y="5024"/>
                    <a:pt x="2846" y="5155"/>
                    <a:pt x="2893" y="5263"/>
                  </a:cubicBezTo>
                  <a:cubicBezTo>
                    <a:pt x="2834" y="5346"/>
                    <a:pt x="2679" y="5477"/>
                    <a:pt x="2381" y="5596"/>
                  </a:cubicBezTo>
                  <a:lnTo>
                    <a:pt x="2381" y="5405"/>
                  </a:lnTo>
                  <a:cubicBezTo>
                    <a:pt x="2560" y="5275"/>
                    <a:pt x="2715" y="5096"/>
                    <a:pt x="2798" y="4882"/>
                  </a:cubicBezTo>
                  <a:close/>
                  <a:moveTo>
                    <a:pt x="6299" y="4727"/>
                  </a:moveTo>
                  <a:lnTo>
                    <a:pt x="6299" y="5001"/>
                  </a:lnTo>
                  <a:lnTo>
                    <a:pt x="5453" y="5596"/>
                  </a:lnTo>
                  <a:lnTo>
                    <a:pt x="4584" y="5024"/>
                  </a:lnTo>
                  <a:lnTo>
                    <a:pt x="4584" y="4727"/>
                  </a:lnTo>
                  <a:cubicBezTo>
                    <a:pt x="4810" y="4846"/>
                    <a:pt x="5060" y="4917"/>
                    <a:pt x="5322" y="4929"/>
                  </a:cubicBezTo>
                  <a:lnTo>
                    <a:pt x="5441" y="4929"/>
                  </a:lnTo>
                  <a:cubicBezTo>
                    <a:pt x="5739" y="4929"/>
                    <a:pt x="6037" y="4858"/>
                    <a:pt x="6299" y="4727"/>
                  </a:cubicBezTo>
                  <a:close/>
                  <a:moveTo>
                    <a:pt x="9347" y="5572"/>
                  </a:moveTo>
                  <a:lnTo>
                    <a:pt x="9347" y="5632"/>
                  </a:lnTo>
                  <a:cubicBezTo>
                    <a:pt x="9347" y="5656"/>
                    <a:pt x="9347" y="5691"/>
                    <a:pt x="9358" y="5715"/>
                  </a:cubicBezTo>
                  <a:lnTo>
                    <a:pt x="9001" y="6072"/>
                  </a:lnTo>
                  <a:lnTo>
                    <a:pt x="8644" y="5715"/>
                  </a:lnTo>
                  <a:cubicBezTo>
                    <a:pt x="8644" y="5691"/>
                    <a:pt x="8668" y="5656"/>
                    <a:pt x="8668" y="5632"/>
                  </a:cubicBezTo>
                  <a:lnTo>
                    <a:pt x="8668" y="5572"/>
                  </a:lnTo>
                  <a:cubicBezTo>
                    <a:pt x="8763" y="5596"/>
                    <a:pt x="8870" y="5632"/>
                    <a:pt x="8977" y="5632"/>
                  </a:cubicBezTo>
                  <a:lnTo>
                    <a:pt x="9001" y="5632"/>
                  </a:lnTo>
                  <a:cubicBezTo>
                    <a:pt x="9120" y="5632"/>
                    <a:pt x="9239" y="5620"/>
                    <a:pt x="9347" y="5572"/>
                  </a:cubicBezTo>
                  <a:close/>
                  <a:moveTo>
                    <a:pt x="2108" y="5572"/>
                  </a:moveTo>
                  <a:lnTo>
                    <a:pt x="2108" y="5739"/>
                  </a:lnTo>
                  <a:cubicBezTo>
                    <a:pt x="2108" y="5798"/>
                    <a:pt x="2119" y="5834"/>
                    <a:pt x="2143" y="5882"/>
                  </a:cubicBezTo>
                  <a:lnTo>
                    <a:pt x="1965" y="6013"/>
                  </a:lnTo>
                  <a:cubicBezTo>
                    <a:pt x="1899" y="6084"/>
                    <a:pt x="1816" y="6120"/>
                    <a:pt x="1731" y="6120"/>
                  </a:cubicBezTo>
                  <a:cubicBezTo>
                    <a:pt x="1646" y="6120"/>
                    <a:pt x="1560" y="6084"/>
                    <a:pt x="1488" y="6013"/>
                  </a:cubicBezTo>
                  <a:lnTo>
                    <a:pt x="1346" y="5882"/>
                  </a:lnTo>
                  <a:cubicBezTo>
                    <a:pt x="1369" y="5834"/>
                    <a:pt x="1381" y="5775"/>
                    <a:pt x="1381" y="5739"/>
                  </a:cubicBezTo>
                  <a:lnTo>
                    <a:pt x="1381" y="5572"/>
                  </a:lnTo>
                  <a:cubicBezTo>
                    <a:pt x="1488" y="5596"/>
                    <a:pt x="1607" y="5632"/>
                    <a:pt x="1750" y="5632"/>
                  </a:cubicBezTo>
                  <a:cubicBezTo>
                    <a:pt x="1857" y="5632"/>
                    <a:pt x="1977" y="5608"/>
                    <a:pt x="2108" y="5572"/>
                  </a:cubicBezTo>
                  <a:close/>
                  <a:moveTo>
                    <a:pt x="4465" y="5298"/>
                  </a:moveTo>
                  <a:lnTo>
                    <a:pt x="5215" y="5810"/>
                  </a:lnTo>
                  <a:lnTo>
                    <a:pt x="4810" y="6215"/>
                  </a:lnTo>
                  <a:lnTo>
                    <a:pt x="4798" y="6215"/>
                  </a:lnTo>
                  <a:lnTo>
                    <a:pt x="4310" y="5465"/>
                  </a:lnTo>
                  <a:lnTo>
                    <a:pt x="4465" y="5298"/>
                  </a:lnTo>
                  <a:close/>
                  <a:moveTo>
                    <a:pt x="6429" y="5298"/>
                  </a:moveTo>
                  <a:lnTo>
                    <a:pt x="6596" y="5465"/>
                  </a:lnTo>
                  <a:lnTo>
                    <a:pt x="6108" y="6215"/>
                  </a:lnTo>
                  <a:lnTo>
                    <a:pt x="6096" y="6215"/>
                  </a:lnTo>
                  <a:lnTo>
                    <a:pt x="5691" y="5810"/>
                  </a:lnTo>
                  <a:lnTo>
                    <a:pt x="6429" y="5298"/>
                  </a:lnTo>
                  <a:close/>
                  <a:moveTo>
                    <a:pt x="4905" y="0"/>
                  </a:moveTo>
                  <a:cubicBezTo>
                    <a:pt x="4072" y="0"/>
                    <a:pt x="3381" y="691"/>
                    <a:pt x="3381" y="1524"/>
                  </a:cubicBezTo>
                  <a:lnTo>
                    <a:pt x="3381" y="1869"/>
                  </a:lnTo>
                  <a:cubicBezTo>
                    <a:pt x="3381" y="2131"/>
                    <a:pt x="3441" y="2381"/>
                    <a:pt x="3548" y="2643"/>
                  </a:cubicBezTo>
                  <a:lnTo>
                    <a:pt x="3548" y="3000"/>
                  </a:lnTo>
                  <a:cubicBezTo>
                    <a:pt x="3548" y="3596"/>
                    <a:pt x="3810" y="4132"/>
                    <a:pt x="4227" y="4465"/>
                  </a:cubicBezTo>
                  <a:lnTo>
                    <a:pt x="4227" y="5001"/>
                  </a:lnTo>
                  <a:lnTo>
                    <a:pt x="3929" y="5322"/>
                  </a:lnTo>
                  <a:cubicBezTo>
                    <a:pt x="3905" y="5346"/>
                    <a:pt x="3893" y="5394"/>
                    <a:pt x="3893" y="5441"/>
                  </a:cubicBezTo>
                  <a:lnTo>
                    <a:pt x="2905" y="5798"/>
                  </a:lnTo>
                  <a:cubicBezTo>
                    <a:pt x="2834" y="5822"/>
                    <a:pt x="2774" y="5858"/>
                    <a:pt x="2715" y="5894"/>
                  </a:cubicBezTo>
                  <a:lnTo>
                    <a:pt x="2560" y="5822"/>
                  </a:lnTo>
                  <a:cubicBezTo>
                    <a:pt x="3024" y="5632"/>
                    <a:pt x="3155" y="5346"/>
                    <a:pt x="3179" y="5334"/>
                  </a:cubicBezTo>
                  <a:cubicBezTo>
                    <a:pt x="3203" y="5286"/>
                    <a:pt x="3203" y="5227"/>
                    <a:pt x="3179" y="5179"/>
                  </a:cubicBezTo>
                  <a:cubicBezTo>
                    <a:pt x="3060" y="4965"/>
                    <a:pt x="3036" y="4524"/>
                    <a:pt x="3036" y="4203"/>
                  </a:cubicBezTo>
                  <a:cubicBezTo>
                    <a:pt x="3036" y="4084"/>
                    <a:pt x="3036" y="3977"/>
                    <a:pt x="3024" y="3893"/>
                  </a:cubicBezTo>
                  <a:cubicBezTo>
                    <a:pt x="2965" y="3131"/>
                    <a:pt x="2405" y="2548"/>
                    <a:pt x="1691" y="2548"/>
                  </a:cubicBezTo>
                  <a:cubicBezTo>
                    <a:pt x="976" y="2548"/>
                    <a:pt x="393" y="3131"/>
                    <a:pt x="345" y="3893"/>
                  </a:cubicBezTo>
                  <a:cubicBezTo>
                    <a:pt x="345" y="3977"/>
                    <a:pt x="333" y="4084"/>
                    <a:pt x="333" y="4203"/>
                  </a:cubicBezTo>
                  <a:cubicBezTo>
                    <a:pt x="322" y="4548"/>
                    <a:pt x="298" y="4965"/>
                    <a:pt x="203" y="5179"/>
                  </a:cubicBezTo>
                  <a:cubicBezTo>
                    <a:pt x="167" y="5227"/>
                    <a:pt x="167" y="5286"/>
                    <a:pt x="203" y="5334"/>
                  </a:cubicBezTo>
                  <a:cubicBezTo>
                    <a:pt x="203" y="5346"/>
                    <a:pt x="345" y="5632"/>
                    <a:pt x="810" y="5822"/>
                  </a:cubicBezTo>
                  <a:lnTo>
                    <a:pt x="369" y="6037"/>
                  </a:lnTo>
                  <a:cubicBezTo>
                    <a:pt x="155" y="6156"/>
                    <a:pt x="0" y="6370"/>
                    <a:pt x="0" y="6632"/>
                  </a:cubicBezTo>
                  <a:lnTo>
                    <a:pt x="0" y="7799"/>
                  </a:lnTo>
                  <a:cubicBezTo>
                    <a:pt x="0" y="7894"/>
                    <a:pt x="72" y="7965"/>
                    <a:pt x="167" y="7965"/>
                  </a:cubicBezTo>
                  <a:cubicBezTo>
                    <a:pt x="250" y="7965"/>
                    <a:pt x="333" y="7894"/>
                    <a:pt x="333" y="7799"/>
                  </a:cubicBezTo>
                  <a:lnTo>
                    <a:pt x="333" y="6632"/>
                  </a:lnTo>
                  <a:cubicBezTo>
                    <a:pt x="333" y="6489"/>
                    <a:pt x="405" y="6370"/>
                    <a:pt x="524" y="6310"/>
                  </a:cubicBezTo>
                  <a:lnTo>
                    <a:pt x="1060" y="6048"/>
                  </a:lnTo>
                  <a:lnTo>
                    <a:pt x="1238" y="6227"/>
                  </a:lnTo>
                  <a:cubicBezTo>
                    <a:pt x="1369" y="6346"/>
                    <a:pt x="1536" y="6406"/>
                    <a:pt x="1703" y="6406"/>
                  </a:cubicBezTo>
                  <a:cubicBezTo>
                    <a:pt x="1857" y="6406"/>
                    <a:pt x="2024" y="6346"/>
                    <a:pt x="2155" y="6227"/>
                  </a:cubicBezTo>
                  <a:lnTo>
                    <a:pt x="2334" y="6048"/>
                  </a:lnTo>
                  <a:lnTo>
                    <a:pt x="2512" y="6132"/>
                  </a:lnTo>
                  <a:cubicBezTo>
                    <a:pt x="2441" y="6275"/>
                    <a:pt x="2381" y="6418"/>
                    <a:pt x="2381" y="6584"/>
                  </a:cubicBezTo>
                  <a:lnTo>
                    <a:pt x="2381" y="7799"/>
                  </a:lnTo>
                  <a:cubicBezTo>
                    <a:pt x="2381" y="7894"/>
                    <a:pt x="2453" y="7965"/>
                    <a:pt x="2548" y="7965"/>
                  </a:cubicBezTo>
                  <a:cubicBezTo>
                    <a:pt x="2631" y="7965"/>
                    <a:pt x="2715" y="7894"/>
                    <a:pt x="2715" y="7799"/>
                  </a:cubicBezTo>
                  <a:lnTo>
                    <a:pt x="2715" y="6584"/>
                  </a:lnTo>
                  <a:cubicBezTo>
                    <a:pt x="2715" y="6358"/>
                    <a:pt x="2846" y="6167"/>
                    <a:pt x="3048" y="6096"/>
                  </a:cubicBezTo>
                  <a:lnTo>
                    <a:pt x="4084" y="5715"/>
                  </a:lnTo>
                  <a:lnTo>
                    <a:pt x="4513" y="6358"/>
                  </a:lnTo>
                  <a:cubicBezTo>
                    <a:pt x="4572" y="6453"/>
                    <a:pt x="4655" y="6489"/>
                    <a:pt x="4751" y="6513"/>
                  </a:cubicBezTo>
                  <a:lnTo>
                    <a:pt x="4775" y="6513"/>
                  </a:lnTo>
                  <a:cubicBezTo>
                    <a:pt x="4870" y="6513"/>
                    <a:pt x="4941" y="6477"/>
                    <a:pt x="5013" y="6418"/>
                  </a:cubicBezTo>
                  <a:lnTo>
                    <a:pt x="5286" y="6156"/>
                  </a:lnTo>
                  <a:lnTo>
                    <a:pt x="5286" y="7799"/>
                  </a:lnTo>
                  <a:cubicBezTo>
                    <a:pt x="5286" y="7894"/>
                    <a:pt x="5358" y="7965"/>
                    <a:pt x="5453" y="7965"/>
                  </a:cubicBezTo>
                  <a:cubicBezTo>
                    <a:pt x="5537" y="7965"/>
                    <a:pt x="5608" y="7894"/>
                    <a:pt x="5608" y="7799"/>
                  </a:cubicBezTo>
                  <a:lnTo>
                    <a:pt x="5608" y="6156"/>
                  </a:lnTo>
                  <a:lnTo>
                    <a:pt x="5882" y="6418"/>
                  </a:lnTo>
                  <a:cubicBezTo>
                    <a:pt x="5941" y="6477"/>
                    <a:pt x="6025" y="6513"/>
                    <a:pt x="6120" y="6513"/>
                  </a:cubicBezTo>
                  <a:lnTo>
                    <a:pt x="6144" y="6513"/>
                  </a:lnTo>
                  <a:cubicBezTo>
                    <a:pt x="6251" y="6489"/>
                    <a:pt x="6322" y="6453"/>
                    <a:pt x="6382" y="6358"/>
                  </a:cubicBezTo>
                  <a:lnTo>
                    <a:pt x="6822" y="5715"/>
                  </a:lnTo>
                  <a:lnTo>
                    <a:pt x="7846" y="6096"/>
                  </a:lnTo>
                  <a:cubicBezTo>
                    <a:pt x="8049" y="6167"/>
                    <a:pt x="8192" y="6358"/>
                    <a:pt x="8192" y="6584"/>
                  </a:cubicBezTo>
                  <a:lnTo>
                    <a:pt x="8192" y="7799"/>
                  </a:lnTo>
                  <a:cubicBezTo>
                    <a:pt x="8192" y="7894"/>
                    <a:pt x="8263" y="7965"/>
                    <a:pt x="8346" y="7965"/>
                  </a:cubicBezTo>
                  <a:cubicBezTo>
                    <a:pt x="8442" y="7965"/>
                    <a:pt x="8513" y="7894"/>
                    <a:pt x="8513" y="7799"/>
                  </a:cubicBezTo>
                  <a:lnTo>
                    <a:pt x="8513" y="6584"/>
                  </a:lnTo>
                  <a:cubicBezTo>
                    <a:pt x="8513" y="6358"/>
                    <a:pt x="8430" y="6156"/>
                    <a:pt x="8275" y="6001"/>
                  </a:cubicBezTo>
                  <a:lnTo>
                    <a:pt x="8323" y="5989"/>
                  </a:lnTo>
                  <a:cubicBezTo>
                    <a:pt x="8370" y="5977"/>
                    <a:pt x="8406" y="5953"/>
                    <a:pt x="8465" y="5929"/>
                  </a:cubicBezTo>
                  <a:lnTo>
                    <a:pt x="8870" y="6334"/>
                  </a:lnTo>
                  <a:lnTo>
                    <a:pt x="8870" y="7787"/>
                  </a:lnTo>
                  <a:cubicBezTo>
                    <a:pt x="8870" y="7882"/>
                    <a:pt x="8942" y="7953"/>
                    <a:pt x="9037" y="7953"/>
                  </a:cubicBezTo>
                  <a:cubicBezTo>
                    <a:pt x="9120" y="7953"/>
                    <a:pt x="9204" y="7882"/>
                    <a:pt x="9204" y="7787"/>
                  </a:cubicBezTo>
                  <a:lnTo>
                    <a:pt x="9204" y="6334"/>
                  </a:lnTo>
                  <a:lnTo>
                    <a:pt x="9597" y="5929"/>
                  </a:lnTo>
                  <a:cubicBezTo>
                    <a:pt x="9620" y="5941"/>
                    <a:pt x="9644" y="5941"/>
                    <a:pt x="9680" y="5953"/>
                  </a:cubicBezTo>
                  <a:lnTo>
                    <a:pt x="10335" y="6156"/>
                  </a:lnTo>
                  <a:cubicBezTo>
                    <a:pt x="10478" y="6191"/>
                    <a:pt x="10585" y="6334"/>
                    <a:pt x="10585" y="6489"/>
                  </a:cubicBezTo>
                  <a:lnTo>
                    <a:pt x="10585" y="7799"/>
                  </a:lnTo>
                  <a:cubicBezTo>
                    <a:pt x="10585" y="7894"/>
                    <a:pt x="10656" y="7965"/>
                    <a:pt x="10751" y="7965"/>
                  </a:cubicBezTo>
                  <a:cubicBezTo>
                    <a:pt x="10835" y="7965"/>
                    <a:pt x="10906" y="7894"/>
                    <a:pt x="10906" y="7799"/>
                  </a:cubicBezTo>
                  <a:lnTo>
                    <a:pt x="10906" y="6489"/>
                  </a:lnTo>
                  <a:cubicBezTo>
                    <a:pt x="10871" y="6227"/>
                    <a:pt x="10656" y="5953"/>
                    <a:pt x="10382" y="5870"/>
                  </a:cubicBezTo>
                  <a:lnTo>
                    <a:pt x="9716" y="5679"/>
                  </a:lnTo>
                  <a:cubicBezTo>
                    <a:pt x="9692" y="5656"/>
                    <a:pt x="9680" y="5644"/>
                    <a:pt x="9680" y="5620"/>
                  </a:cubicBezTo>
                  <a:lnTo>
                    <a:pt x="9680" y="5394"/>
                  </a:lnTo>
                  <a:cubicBezTo>
                    <a:pt x="9739" y="5358"/>
                    <a:pt x="9787" y="5322"/>
                    <a:pt x="9823" y="5275"/>
                  </a:cubicBezTo>
                  <a:cubicBezTo>
                    <a:pt x="10049" y="5048"/>
                    <a:pt x="10180" y="4751"/>
                    <a:pt x="10180" y="4429"/>
                  </a:cubicBezTo>
                  <a:lnTo>
                    <a:pt x="10180" y="4132"/>
                  </a:lnTo>
                  <a:lnTo>
                    <a:pt x="10239" y="3989"/>
                  </a:lnTo>
                  <a:cubicBezTo>
                    <a:pt x="10323" y="3858"/>
                    <a:pt x="10347" y="3691"/>
                    <a:pt x="10347" y="3548"/>
                  </a:cubicBezTo>
                  <a:lnTo>
                    <a:pt x="10347" y="2727"/>
                  </a:lnTo>
                  <a:cubicBezTo>
                    <a:pt x="10347" y="2643"/>
                    <a:pt x="10275" y="2560"/>
                    <a:pt x="10180" y="2560"/>
                  </a:cubicBezTo>
                  <a:lnTo>
                    <a:pt x="8656" y="2560"/>
                  </a:lnTo>
                  <a:cubicBezTo>
                    <a:pt x="8096" y="2560"/>
                    <a:pt x="7644" y="3012"/>
                    <a:pt x="7644" y="3572"/>
                  </a:cubicBezTo>
                  <a:lnTo>
                    <a:pt x="7644" y="3596"/>
                  </a:lnTo>
                  <a:cubicBezTo>
                    <a:pt x="7644" y="3727"/>
                    <a:pt x="7668" y="3846"/>
                    <a:pt x="7727" y="3965"/>
                  </a:cubicBezTo>
                  <a:lnTo>
                    <a:pt x="7799" y="4132"/>
                  </a:lnTo>
                  <a:lnTo>
                    <a:pt x="7799" y="4382"/>
                  </a:lnTo>
                  <a:cubicBezTo>
                    <a:pt x="7799" y="4798"/>
                    <a:pt x="8013" y="5155"/>
                    <a:pt x="8311" y="5382"/>
                  </a:cubicBezTo>
                  <a:lnTo>
                    <a:pt x="8311" y="5596"/>
                  </a:lnTo>
                  <a:cubicBezTo>
                    <a:pt x="8311" y="5632"/>
                    <a:pt x="8311" y="5644"/>
                    <a:pt x="8180" y="5691"/>
                  </a:cubicBezTo>
                  <a:lnTo>
                    <a:pt x="7858" y="5775"/>
                  </a:lnTo>
                  <a:lnTo>
                    <a:pt x="6941" y="5441"/>
                  </a:lnTo>
                  <a:cubicBezTo>
                    <a:pt x="6941" y="5394"/>
                    <a:pt x="6930" y="5346"/>
                    <a:pt x="6894" y="5322"/>
                  </a:cubicBezTo>
                  <a:lnTo>
                    <a:pt x="6596" y="5001"/>
                  </a:lnTo>
                  <a:lnTo>
                    <a:pt x="6596" y="4489"/>
                  </a:lnTo>
                  <a:cubicBezTo>
                    <a:pt x="6632" y="4453"/>
                    <a:pt x="6656" y="4429"/>
                    <a:pt x="6691" y="4405"/>
                  </a:cubicBezTo>
                  <a:cubicBezTo>
                    <a:pt x="7061" y="4072"/>
                    <a:pt x="7263" y="3560"/>
                    <a:pt x="7263" y="3060"/>
                  </a:cubicBezTo>
                  <a:lnTo>
                    <a:pt x="7263" y="2643"/>
                  </a:lnTo>
                  <a:cubicBezTo>
                    <a:pt x="7382" y="2405"/>
                    <a:pt x="7430" y="2131"/>
                    <a:pt x="7430" y="1869"/>
                  </a:cubicBezTo>
                  <a:lnTo>
                    <a:pt x="7430" y="167"/>
                  </a:lnTo>
                  <a:cubicBezTo>
                    <a:pt x="7430" y="83"/>
                    <a:pt x="7358" y="0"/>
                    <a:pt x="7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" name="Google Shape;11641;p57"/>
            <p:cNvSpPr/>
            <p:nvPr/>
          </p:nvSpPr>
          <p:spPr>
            <a:xfrm>
              <a:off x="5645669" y="3625759"/>
              <a:ext cx="10248" cy="42872"/>
            </a:xfrm>
            <a:custGeom>
              <a:avLst/>
              <a:gdLst/>
              <a:ahLst/>
              <a:cxnLst/>
              <a:rect l="l" t="t" r="r" b="b"/>
              <a:pathLst>
                <a:path w="322" h="1347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179"/>
                  </a:lnTo>
                  <a:cubicBezTo>
                    <a:pt x="0" y="1263"/>
                    <a:pt x="72" y="1346"/>
                    <a:pt x="167" y="1346"/>
                  </a:cubicBezTo>
                  <a:cubicBezTo>
                    <a:pt x="251" y="1346"/>
                    <a:pt x="322" y="1263"/>
                    <a:pt x="322" y="1179"/>
                  </a:cubicBezTo>
                  <a:lnTo>
                    <a:pt x="322" y="167"/>
                  </a:ln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" name="Google Shape;11642;p57"/>
            <p:cNvSpPr/>
            <p:nvPr/>
          </p:nvSpPr>
          <p:spPr>
            <a:xfrm>
              <a:off x="5462247" y="3461115"/>
              <a:ext cx="86825" cy="29759"/>
            </a:xfrm>
            <a:custGeom>
              <a:avLst/>
              <a:gdLst/>
              <a:ahLst/>
              <a:cxnLst/>
              <a:rect l="l" t="t" r="r" b="b"/>
              <a:pathLst>
                <a:path w="2728" h="935" extrusionOk="0">
                  <a:moveTo>
                    <a:pt x="1094" y="0"/>
                  </a:moveTo>
                  <a:cubicBezTo>
                    <a:pt x="768" y="0"/>
                    <a:pt x="473" y="35"/>
                    <a:pt x="287" y="66"/>
                  </a:cubicBezTo>
                  <a:cubicBezTo>
                    <a:pt x="120" y="102"/>
                    <a:pt x="1" y="233"/>
                    <a:pt x="1" y="399"/>
                  </a:cubicBezTo>
                  <a:lnTo>
                    <a:pt x="1" y="768"/>
                  </a:lnTo>
                  <a:cubicBezTo>
                    <a:pt x="1" y="864"/>
                    <a:pt x="72" y="935"/>
                    <a:pt x="168" y="935"/>
                  </a:cubicBezTo>
                  <a:cubicBezTo>
                    <a:pt x="251" y="935"/>
                    <a:pt x="322" y="864"/>
                    <a:pt x="322" y="768"/>
                  </a:cubicBezTo>
                  <a:lnTo>
                    <a:pt x="322" y="399"/>
                  </a:lnTo>
                  <a:cubicBezTo>
                    <a:pt x="322" y="399"/>
                    <a:pt x="322" y="387"/>
                    <a:pt x="346" y="387"/>
                  </a:cubicBezTo>
                  <a:cubicBezTo>
                    <a:pt x="498" y="361"/>
                    <a:pt x="764" y="327"/>
                    <a:pt x="1063" y="327"/>
                  </a:cubicBezTo>
                  <a:cubicBezTo>
                    <a:pt x="1162" y="327"/>
                    <a:pt x="1266" y="331"/>
                    <a:pt x="1370" y="340"/>
                  </a:cubicBezTo>
                  <a:cubicBezTo>
                    <a:pt x="1858" y="364"/>
                    <a:pt x="2215" y="506"/>
                    <a:pt x="2442" y="709"/>
                  </a:cubicBezTo>
                  <a:cubicBezTo>
                    <a:pt x="2471" y="739"/>
                    <a:pt x="2513" y="753"/>
                    <a:pt x="2555" y="753"/>
                  </a:cubicBezTo>
                  <a:cubicBezTo>
                    <a:pt x="2596" y="753"/>
                    <a:pt x="2638" y="739"/>
                    <a:pt x="2668" y="709"/>
                  </a:cubicBezTo>
                  <a:cubicBezTo>
                    <a:pt x="2727" y="637"/>
                    <a:pt x="2727" y="530"/>
                    <a:pt x="2656" y="471"/>
                  </a:cubicBezTo>
                  <a:cubicBezTo>
                    <a:pt x="2283" y="97"/>
                    <a:pt x="1643" y="0"/>
                    <a:pt x="10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" name="Google Shape;11643;p57"/>
            <p:cNvSpPr/>
            <p:nvPr/>
          </p:nvSpPr>
          <p:spPr>
            <a:xfrm>
              <a:off x="5441050" y="3636389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845"/>
                  </a:lnTo>
                  <a:cubicBezTo>
                    <a:pt x="0" y="929"/>
                    <a:pt x="72" y="1012"/>
                    <a:pt x="167" y="1012"/>
                  </a:cubicBezTo>
                  <a:cubicBezTo>
                    <a:pt x="250" y="1012"/>
                    <a:pt x="322" y="929"/>
                    <a:pt x="322" y="845"/>
                  </a:cubicBezTo>
                  <a:lnTo>
                    <a:pt x="322" y="155"/>
                  </a:lnTo>
                  <a:cubicBezTo>
                    <a:pt x="310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" name="Google Shape;11644;p57"/>
            <p:cNvSpPr/>
            <p:nvPr/>
          </p:nvSpPr>
          <p:spPr>
            <a:xfrm>
              <a:off x="5559257" y="3636389"/>
              <a:ext cx="10662" cy="32241"/>
            </a:xfrm>
            <a:custGeom>
              <a:avLst/>
              <a:gdLst/>
              <a:ahLst/>
              <a:cxnLst/>
              <a:rect l="l" t="t" r="r" b="b"/>
              <a:pathLst>
                <a:path w="335" h="1013" extrusionOk="0">
                  <a:moveTo>
                    <a:pt x="168" y="0"/>
                  </a:moveTo>
                  <a:cubicBezTo>
                    <a:pt x="84" y="0"/>
                    <a:pt x="1" y="71"/>
                    <a:pt x="1" y="155"/>
                  </a:cubicBezTo>
                  <a:lnTo>
                    <a:pt x="1" y="845"/>
                  </a:lnTo>
                  <a:cubicBezTo>
                    <a:pt x="1" y="929"/>
                    <a:pt x="84" y="1012"/>
                    <a:pt x="168" y="1012"/>
                  </a:cubicBezTo>
                  <a:cubicBezTo>
                    <a:pt x="263" y="1012"/>
                    <a:pt x="334" y="929"/>
                    <a:pt x="334" y="845"/>
                  </a:cubicBezTo>
                  <a:lnTo>
                    <a:pt x="334" y="155"/>
                  </a:lnTo>
                  <a:cubicBezTo>
                    <a:pt x="334" y="71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3" name="流程图: 接点 92"/>
          <p:cNvSpPr/>
          <p:nvPr/>
        </p:nvSpPr>
        <p:spPr>
          <a:xfrm>
            <a:off x="6654897" y="1444213"/>
            <a:ext cx="579850" cy="579850"/>
          </a:xfrm>
          <a:prstGeom prst="flowChartConnector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Google Shape;11638;p57"/>
          <p:cNvGrpSpPr/>
          <p:nvPr/>
        </p:nvGrpSpPr>
        <p:grpSpPr>
          <a:xfrm>
            <a:off x="9295774" y="1577134"/>
            <a:ext cx="428004" cy="314008"/>
            <a:chOff x="5331913" y="3413947"/>
            <a:chExt cx="347143" cy="254684"/>
          </a:xfrm>
          <a:solidFill>
            <a:schemeClr val="accent1"/>
          </a:solidFill>
        </p:grpSpPr>
        <p:sp>
          <p:nvSpPr>
            <p:cNvPr id="103" name="Google Shape;11639;p57"/>
            <p:cNvSpPr/>
            <p:nvPr/>
          </p:nvSpPr>
          <p:spPr>
            <a:xfrm>
              <a:off x="5597163" y="3523083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22"/>
                    <a:pt x="167" y="322"/>
                  </a:cubicBezTo>
                  <a:cubicBezTo>
                    <a:pt x="346" y="322"/>
                    <a:pt x="870" y="357"/>
                    <a:pt x="1120" y="476"/>
                  </a:cubicBezTo>
                  <a:cubicBezTo>
                    <a:pt x="1155" y="488"/>
                    <a:pt x="1167" y="488"/>
                    <a:pt x="1191" y="488"/>
                  </a:cubicBezTo>
                  <a:cubicBezTo>
                    <a:pt x="1251" y="488"/>
                    <a:pt x="1310" y="464"/>
                    <a:pt x="1346" y="405"/>
                  </a:cubicBezTo>
                  <a:cubicBezTo>
                    <a:pt x="1358" y="322"/>
                    <a:pt x="1334" y="226"/>
                    <a:pt x="1251" y="191"/>
                  </a:cubicBezTo>
                  <a:cubicBezTo>
                    <a:pt x="882" y="12"/>
                    <a:pt x="20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" name="Google Shape;11640;p57"/>
            <p:cNvSpPr/>
            <p:nvPr/>
          </p:nvSpPr>
          <p:spPr>
            <a:xfrm>
              <a:off x="5331913" y="3413947"/>
              <a:ext cx="347143" cy="253538"/>
            </a:xfrm>
            <a:custGeom>
              <a:avLst/>
              <a:gdLst/>
              <a:ahLst/>
              <a:cxnLst/>
              <a:rect l="l" t="t" r="r" b="b"/>
              <a:pathLst>
                <a:path w="10907" h="7966" extrusionOk="0">
                  <a:moveTo>
                    <a:pt x="7168" y="357"/>
                  </a:moveTo>
                  <a:lnTo>
                    <a:pt x="7168" y="1893"/>
                  </a:lnTo>
                  <a:cubicBezTo>
                    <a:pt x="7168" y="2131"/>
                    <a:pt x="7120" y="2357"/>
                    <a:pt x="7013" y="2560"/>
                  </a:cubicBezTo>
                  <a:cubicBezTo>
                    <a:pt x="7001" y="2584"/>
                    <a:pt x="7001" y="2608"/>
                    <a:pt x="7001" y="2643"/>
                  </a:cubicBezTo>
                  <a:lnTo>
                    <a:pt x="7001" y="3084"/>
                  </a:lnTo>
                  <a:cubicBezTo>
                    <a:pt x="7001" y="3512"/>
                    <a:pt x="6822" y="3917"/>
                    <a:pt x="6513" y="4203"/>
                  </a:cubicBezTo>
                  <a:cubicBezTo>
                    <a:pt x="6465" y="4227"/>
                    <a:pt x="6429" y="4274"/>
                    <a:pt x="6394" y="4310"/>
                  </a:cubicBezTo>
                  <a:cubicBezTo>
                    <a:pt x="6111" y="4514"/>
                    <a:pt x="5775" y="4621"/>
                    <a:pt x="5415" y="4621"/>
                  </a:cubicBezTo>
                  <a:cubicBezTo>
                    <a:pt x="5396" y="4621"/>
                    <a:pt x="5377" y="4620"/>
                    <a:pt x="5358" y="4620"/>
                  </a:cubicBezTo>
                  <a:cubicBezTo>
                    <a:pt x="4536" y="4560"/>
                    <a:pt x="3917" y="3858"/>
                    <a:pt x="3917" y="3024"/>
                  </a:cubicBezTo>
                  <a:lnTo>
                    <a:pt x="3917" y="2643"/>
                  </a:lnTo>
                  <a:cubicBezTo>
                    <a:pt x="3917" y="2608"/>
                    <a:pt x="3917" y="2596"/>
                    <a:pt x="3905" y="2560"/>
                  </a:cubicBezTo>
                  <a:cubicBezTo>
                    <a:pt x="3798" y="2357"/>
                    <a:pt x="3751" y="2131"/>
                    <a:pt x="3751" y="1893"/>
                  </a:cubicBezTo>
                  <a:lnTo>
                    <a:pt x="3751" y="1548"/>
                  </a:lnTo>
                  <a:cubicBezTo>
                    <a:pt x="3751" y="893"/>
                    <a:pt x="4286" y="357"/>
                    <a:pt x="4941" y="357"/>
                  </a:cubicBezTo>
                  <a:close/>
                  <a:moveTo>
                    <a:pt x="10013" y="2905"/>
                  </a:moveTo>
                  <a:lnTo>
                    <a:pt x="10013" y="3560"/>
                  </a:lnTo>
                  <a:cubicBezTo>
                    <a:pt x="10013" y="3667"/>
                    <a:pt x="9989" y="3774"/>
                    <a:pt x="9942" y="3870"/>
                  </a:cubicBezTo>
                  <a:lnTo>
                    <a:pt x="9870" y="4036"/>
                  </a:lnTo>
                  <a:cubicBezTo>
                    <a:pt x="9858" y="4048"/>
                    <a:pt x="9858" y="4084"/>
                    <a:pt x="9858" y="4108"/>
                  </a:cubicBezTo>
                  <a:lnTo>
                    <a:pt x="9858" y="4453"/>
                  </a:lnTo>
                  <a:cubicBezTo>
                    <a:pt x="9870" y="4679"/>
                    <a:pt x="9763" y="4882"/>
                    <a:pt x="9597" y="5048"/>
                  </a:cubicBezTo>
                  <a:cubicBezTo>
                    <a:pt x="9451" y="5205"/>
                    <a:pt x="9244" y="5288"/>
                    <a:pt x="9022" y="5288"/>
                  </a:cubicBezTo>
                  <a:cubicBezTo>
                    <a:pt x="9007" y="5288"/>
                    <a:pt x="8992" y="5287"/>
                    <a:pt x="8977" y="5286"/>
                  </a:cubicBezTo>
                  <a:cubicBezTo>
                    <a:pt x="8513" y="5275"/>
                    <a:pt x="8144" y="4870"/>
                    <a:pt x="8144" y="4382"/>
                  </a:cubicBezTo>
                  <a:lnTo>
                    <a:pt x="8144" y="4084"/>
                  </a:lnTo>
                  <a:cubicBezTo>
                    <a:pt x="8144" y="4048"/>
                    <a:pt x="8144" y="4036"/>
                    <a:pt x="8132" y="4012"/>
                  </a:cubicBezTo>
                  <a:lnTo>
                    <a:pt x="8025" y="3810"/>
                  </a:lnTo>
                  <a:cubicBezTo>
                    <a:pt x="8002" y="3741"/>
                    <a:pt x="7968" y="3672"/>
                    <a:pt x="7966" y="3582"/>
                  </a:cubicBezTo>
                  <a:lnTo>
                    <a:pt x="7966" y="3582"/>
                  </a:lnTo>
                  <a:cubicBezTo>
                    <a:pt x="7973" y="3196"/>
                    <a:pt x="8279" y="2905"/>
                    <a:pt x="8644" y="2905"/>
                  </a:cubicBezTo>
                  <a:close/>
                  <a:moveTo>
                    <a:pt x="1727" y="2893"/>
                  </a:moveTo>
                  <a:cubicBezTo>
                    <a:pt x="2000" y="2893"/>
                    <a:pt x="2250" y="3000"/>
                    <a:pt x="2441" y="3191"/>
                  </a:cubicBezTo>
                  <a:cubicBezTo>
                    <a:pt x="2643" y="3381"/>
                    <a:pt x="2739" y="3655"/>
                    <a:pt x="2774" y="3929"/>
                  </a:cubicBezTo>
                  <a:cubicBezTo>
                    <a:pt x="2774" y="4024"/>
                    <a:pt x="2786" y="4132"/>
                    <a:pt x="2786" y="4227"/>
                  </a:cubicBezTo>
                  <a:lnTo>
                    <a:pt x="2786" y="4262"/>
                  </a:lnTo>
                  <a:cubicBezTo>
                    <a:pt x="2608" y="3989"/>
                    <a:pt x="2358" y="3798"/>
                    <a:pt x="2000" y="3691"/>
                  </a:cubicBezTo>
                  <a:cubicBezTo>
                    <a:pt x="1753" y="3615"/>
                    <a:pt x="1520" y="3607"/>
                    <a:pt x="1431" y="3607"/>
                  </a:cubicBezTo>
                  <a:cubicBezTo>
                    <a:pt x="1409" y="3607"/>
                    <a:pt x="1396" y="3608"/>
                    <a:pt x="1393" y="3608"/>
                  </a:cubicBezTo>
                  <a:cubicBezTo>
                    <a:pt x="1346" y="3608"/>
                    <a:pt x="1310" y="3620"/>
                    <a:pt x="1286" y="3655"/>
                  </a:cubicBezTo>
                  <a:lnTo>
                    <a:pt x="1000" y="3953"/>
                  </a:lnTo>
                  <a:cubicBezTo>
                    <a:pt x="941" y="4012"/>
                    <a:pt x="941" y="4108"/>
                    <a:pt x="1000" y="4167"/>
                  </a:cubicBezTo>
                  <a:cubicBezTo>
                    <a:pt x="1030" y="4197"/>
                    <a:pt x="1072" y="4212"/>
                    <a:pt x="1113" y="4212"/>
                  </a:cubicBezTo>
                  <a:cubicBezTo>
                    <a:pt x="1155" y="4212"/>
                    <a:pt x="1197" y="4197"/>
                    <a:pt x="1226" y="4167"/>
                  </a:cubicBezTo>
                  <a:lnTo>
                    <a:pt x="1465" y="3917"/>
                  </a:lnTo>
                  <a:cubicBezTo>
                    <a:pt x="1667" y="3929"/>
                    <a:pt x="2322" y="4012"/>
                    <a:pt x="2572" y="4572"/>
                  </a:cubicBezTo>
                  <a:cubicBezTo>
                    <a:pt x="2500" y="4989"/>
                    <a:pt x="2143" y="5298"/>
                    <a:pt x="1727" y="5298"/>
                  </a:cubicBezTo>
                  <a:cubicBezTo>
                    <a:pt x="1250" y="5298"/>
                    <a:pt x="869" y="4917"/>
                    <a:pt x="869" y="4441"/>
                  </a:cubicBezTo>
                  <a:cubicBezTo>
                    <a:pt x="869" y="4346"/>
                    <a:pt x="798" y="4274"/>
                    <a:pt x="703" y="4274"/>
                  </a:cubicBezTo>
                  <a:lnTo>
                    <a:pt x="679" y="4274"/>
                  </a:lnTo>
                  <a:lnTo>
                    <a:pt x="679" y="4227"/>
                  </a:lnTo>
                  <a:cubicBezTo>
                    <a:pt x="679" y="4132"/>
                    <a:pt x="679" y="4024"/>
                    <a:pt x="691" y="3929"/>
                  </a:cubicBezTo>
                  <a:cubicBezTo>
                    <a:pt x="703" y="3655"/>
                    <a:pt x="822" y="3381"/>
                    <a:pt x="1012" y="3191"/>
                  </a:cubicBezTo>
                  <a:cubicBezTo>
                    <a:pt x="1215" y="3000"/>
                    <a:pt x="1465" y="2893"/>
                    <a:pt x="1727" y="2893"/>
                  </a:cubicBezTo>
                  <a:close/>
                  <a:moveTo>
                    <a:pt x="643" y="4882"/>
                  </a:moveTo>
                  <a:cubicBezTo>
                    <a:pt x="726" y="5096"/>
                    <a:pt x="881" y="5275"/>
                    <a:pt x="1060" y="5405"/>
                  </a:cubicBezTo>
                  <a:lnTo>
                    <a:pt x="1060" y="5596"/>
                  </a:lnTo>
                  <a:cubicBezTo>
                    <a:pt x="762" y="5501"/>
                    <a:pt x="619" y="5346"/>
                    <a:pt x="560" y="5275"/>
                  </a:cubicBezTo>
                  <a:cubicBezTo>
                    <a:pt x="595" y="5155"/>
                    <a:pt x="631" y="5036"/>
                    <a:pt x="643" y="4882"/>
                  </a:cubicBezTo>
                  <a:close/>
                  <a:moveTo>
                    <a:pt x="2798" y="4882"/>
                  </a:moveTo>
                  <a:cubicBezTo>
                    <a:pt x="2810" y="5024"/>
                    <a:pt x="2846" y="5155"/>
                    <a:pt x="2893" y="5263"/>
                  </a:cubicBezTo>
                  <a:cubicBezTo>
                    <a:pt x="2834" y="5346"/>
                    <a:pt x="2679" y="5477"/>
                    <a:pt x="2381" y="5596"/>
                  </a:cubicBezTo>
                  <a:lnTo>
                    <a:pt x="2381" y="5405"/>
                  </a:lnTo>
                  <a:cubicBezTo>
                    <a:pt x="2560" y="5275"/>
                    <a:pt x="2715" y="5096"/>
                    <a:pt x="2798" y="4882"/>
                  </a:cubicBezTo>
                  <a:close/>
                  <a:moveTo>
                    <a:pt x="6299" y="4727"/>
                  </a:moveTo>
                  <a:lnTo>
                    <a:pt x="6299" y="5001"/>
                  </a:lnTo>
                  <a:lnTo>
                    <a:pt x="5453" y="5596"/>
                  </a:lnTo>
                  <a:lnTo>
                    <a:pt x="4584" y="5024"/>
                  </a:lnTo>
                  <a:lnTo>
                    <a:pt x="4584" y="4727"/>
                  </a:lnTo>
                  <a:cubicBezTo>
                    <a:pt x="4810" y="4846"/>
                    <a:pt x="5060" y="4917"/>
                    <a:pt x="5322" y="4929"/>
                  </a:cubicBezTo>
                  <a:lnTo>
                    <a:pt x="5441" y="4929"/>
                  </a:lnTo>
                  <a:cubicBezTo>
                    <a:pt x="5739" y="4929"/>
                    <a:pt x="6037" y="4858"/>
                    <a:pt x="6299" y="4727"/>
                  </a:cubicBezTo>
                  <a:close/>
                  <a:moveTo>
                    <a:pt x="9347" y="5572"/>
                  </a:moveTo>
                  <a:lnTo>
                    <a:pt x="9347" y="5632"/>
                  </a:lnTo>
                  <a:cubicBezTo>
                    <a:pt x="9347" y="5656"/>
                    <a:pt x="9347" y="5691"/>
                    <a:pt x="9358" y="5715"/>
                  </a:cubicBezTo>
                  <a:lnTo>
                    <a:pt x="9001" y="6072"/>
                  </a:lnTo>
                  <a:lnTo>
                    <a:pt x="8644" y="5715"/>
                  </a:lnTo>
                  <a:cubicBezTo>
                    <a:pt x="8644" y="5691"/>
                    <a:pt x="8668" y="5656"/>
                    <a:pt x="8668" y="5632"/>
                  </a:cubicBezTo>
                  <a:lnTo>
                    <a:pt x="8668" y="5572"/>
                  </a:lnTo>
                  <a:cubicBezTo>
                    <a:pt x="8763" y="5596"/>
                    <a:pt x="8870" y="5632"/>
                    <a:pt x="8977" y="5632"/>
                  </a:cubicBezTo>
                  <a:lnTo>
                    <a:pt x="9001" y="5632"/>
                  </a:lnTo>
                  <a:cubicBezTo>
                    <a:pt x="9120" y="5632"/>
                    <a:pt x="9239" y="5620"/>
                    <a:pt x="9347" y="5572"/>
                  </a:cubicBezTo>
                  <a:close/>
                  <a:moveTo>
                    <a:pt x="2108" y="5572"/>
                  </a:moveTo>
                  <a:lnTo>
                    <a:pt x="2108" y="5739"/>
                  </a:lnTo>
                  <a:cubicBezTo>
                    <a:pt x="2108" y="5798"/>
                    <a:pt x="2119" y="5834"/>
                    <a:pt x="2143" y="5882"/>
                  </a:cubicBezTo>
                  <a:lnTo>
                    <a:pt x="1965" y="6013"/>
                  </a:lnTo>
                  <a:cubicBezTo>
                    <a:pt x="1899" y="6084"/>
                    <a:pt x="1816" y="6120"/>
                    <a:pt x="1731" y="6120"/>
                  </a:cubicBezTo>
                  <a:cubicBezTo>
                    <a:pt x="1646" y="6120"/>
                    <a:pt x="1560" y="6084"/>
                    <a:pt x="1488" y="6013"/>
                  </a:cubicBezTo>
                  <a:lnTo>
                    <a:pt x="1346" y="5882"/>
                  </a:lnTo>
                  <a:cubicBezTo>
                    <a:pt x="1369" y="5834"/>
                    <a:pt x="1381" y="5775"/>
                    <a:pt x="1381" y="5739"/>
                  </a:cubicBezTo>
                  <a:lnTo>
                    <a:pt x="1381" y="5572"/>
                  </a:lnTo>
                  <a:cubicBezTo>
                    <a:pt x="1488" y="5596"/>
                    <a:pt x="1607" y="5632"/>
                    <a:pt x="1750" y="5632"/>
                  </a:cubicBezTo>
                  <a:cubicBezTo>
                    <a:pt x="1857" y="5632"/>
                    <a:pt x="1977" y="5608"/>
                    <a:pt x="2108" y="5572"/>
                  </a:cubicBezTo>
                  <a:close/>
                  <a:moveTo>
                    <a:pt x="4465" y="5298"/>
                  </a:moveTo>
                  <a:lnTo>
                    <a:pt x="5215" y="5810"/>
                  </a:lnTo>
                  <a:lnTo>
                    <a:pt x="4810" y="6215"/>
                  </a:lnTo>
                  <a:lnTo>
                    <a:pt x="4798" y="6215"/>
                  </a:lnTo>
                  <a:lnTo>
                    <a:pt x="4310" y="5465"/>
                  </a:lnTo>
                  <a:lnTo>
                    <a:pt x="4465" y="5298"/>
                  </a:lnTo>
                  <a:close/>
                  <a:moveTo>
                    <a:pt x="6429" y="5298"/>
                  </a:moveTo>
                  <a:lnTo>
                    <a:pt x="6596" y="5465"/>
                  </a:lnTo>
                  <a:lnTo>
                    <a:pt x="6108" y="6215"/>
                  </a:lnTo>
                  <a:lnTo>
                    <a:pt x="6096" y="6215"/>
                  </a:lnTo>
                  <a:lnTo>
                    <a:pt x="5691" y="5810"/>
                  </a:lnTo>
                  <a:lnTo>
                    <a:pt x="6429" y="5298"/>
                  </a:lnTo>
                  <a:close/>
                  <a:moveTo>
                    <a:pt x="4905" y="0"/>
                  </a:moveTo>
                  <a:cubicBezTo>
                    <a:pt x="4072" y="0"/>
                    <a:pt x="3381" y="691"/>
                    <a:pt x="3381" y="1524"/>
                  </a:cubicBezTo>
                  <a:lnTo>
                    <a:pt x="3381" y="1869"/>
                  </a:lnTo>
                  <a:cubicBezTo>
                    <a:pt x="3381" y="2131"/>
                    <a:pt x="3441" y="2381"/>
                    <a:pt x="3548" y="2643"/>
                  </a:cubicBezTo>
                  <a:lnTo>
                    <a:pt x="3548" y="3000"/>
                  </a:lnTo>
                  <a:cubicBezTo>
                    <a:pt x="3548" y="3596"/>
                    <a:pt x="3810" y="4132"/>
                    <a:pt x="4227" y="4465"/>
                  </a:cubicBezTo>
                  <a:lnTo>
                    <a:pt x="4227" y="5001"/>
                  </a:lnTo>
                  <a:lnTo>
                    <a:pt x="3929" y="5322"/>
                  </a:lnTo>
                  <a:cubicBezTo>
                    <a:pt x="3905" y="5346"/>
                    <a:pt x="3893" y="5394"/>
                    <a:pt x="3893" y="5441"/>
                  </a:cubicBezTo>
                  <a:lnTo>
                    <a:pt x="2905" y="5798"/>
                  </a:lnTo>
                  <a:cubicBezTo>
                    <a:pt x="2834" y="5822"/>
                    <a:pt x="2774" y="5858"/>
                    <a:pt x="2715" y="5894"/>
                  </a:cubicBezTo>
                  <a:lnTo>
                    <a:pt x="2560" y="5822"/>
                  </a:lnTo>
                  <a:cubicBezTo>
                    <a:pt x="3024" y="5632"/>
                    <a:pt x="3155" y="5346"/>
                    <a:pt x="3179" y="5334"/>
                  </a:cubicBezTo>
                  <a:cubicBezTo>
                    <a:pt x="3203" y="5286"/>
                    <a:pt x="3203" y="5227"/>
                    <a:pt x="3179" y="5179"/>
                  </a:cubicBezTo>
                  <a:cubicBezTo>
                    <a:pt x="3060" y="4965"/>
                    <a:pt x="3036" y="4524"/>
                    <a:pt x="3036" y="4203"/>
                  </a:cubicBezTo>
                  <a:cubicBezTo>
                    <a:pt x="3036" y="4084"/>
                    <a:pt x="3036" y="3977"/>
                    <a:pt x="3024" y="3893"/>
                  </a:cubicBezTo>
                  <a:cubicBezTo>
                    <a:pt x="2965" y="3131"/>
                    <a:pt x="2405" y="2548"/>
                    <a:pt x="1691" y="2548"/>
                  </a:cubicBezTo>
                  <a:cubicBezTo>
                    <a:pt x="976" y="2548"/>
                    <a:pt x="393" y="3131"/>
                    <a:pt x="345" y="3893"/>
                  </a:cubicBezTo>
                  <a:cubicBezTo>
                    <a:pt x="345" y="3977"/>
                    <a:pt x="333" y="4084"/>
                    <a:pt x="333" y="4203"/>
                  </a:cubicBezTo>
                  <a:cubicBezTo>
                    <a:pt x="322" y="4548"/>
                    <a:pt x="298" y="4965"/>
                    <a:pt x="203" y="5179"/>
                  </a:cubicBezTo>
                  <a:cubicBezTo>
                    <a:pt x="167" y="5227"/>
                    <a:pt x="167" y="5286"/>
                    <a:pt x="203" y="5334"/>
                  </a:cubicBezTo>
                  <a:cubicBezTo>
                    <a:pt x="203" y="5346"/>
                    <a:pt x="345" y="5632"/>
                    <a:pt x="810" y="5822"/>
                  </a:cubicBezTo>
                  <a:lnTo>
                    <a:pt x="369" y="6037"/>
                  </a:lnTo>
                  <a:cubicBezTo>
                    <a:pt x="155" y="6156"/>
                    <a:pt x="0" y="6370"/>
                    <a:pt x="0" y="6632"/>
                  </a:cubicBezTo>
                  <a:lnTo>
                    <a:pt x="0" y="7799"/>
                  </a:lnTo>
                  <a:cubicBezTo>
                    <a:pt x="0" y="7894"/>
                    <a:pt x="72" y="7965"/>
                    <a:pt x="167" y="7965"/>
                  </a:cubicBezTo>
                  <a:cubicBezTo>
                    <a:pt x="250" y="7965"/>
                    <a:pt x="333" y="7894"/>
                    <a:pt x="333" y="7799"/>
                  </a:cubicBezTo>
                  <a:lnTo>
                    <a:pt x="333" y="6632"/>
                  </a:lnTo>
                  <a:cubicBezTo>
                    <a:pt x="333" y="6489"/>
                    <a:pt x="405" y="6370"/>
                    <a:pt x="524" y="6310"/>
                  </a:cubicBezTo>
                  <a:lnTo>
                    <a:pt x="1060" y="6048"/>
                  </a:lnTo>
                  <a:lnTo>
                    <a:pt x="1238" y="6227"/>
                  </a:lnTo>
                  <a:cubicBezTo>
                    <a:pt x="1369" y="6346"/>
                    <a:pt x="1536" y="6406"/>
                    <a:pt x="1703" y="6406"/>
                  </a:cubicBezTo>
                  <a:cubicBezTo>
                    <a:pt x="1857" y="6406"/>
                    <a:pt x="2024" y="6346"/>
                    <a:pt x="2155" y="6227"/>
                  </a:cubicBezTo>
                  <a:lnTo>
                    <a:pt x="2334" y="6048"/>
                  </a:lnTo>
                  <a:lnTo>
                    <a:pt x="2512" y="6132"/>
                  </a:lnTo>
                  <a:cubicBezTo>
                    <a:pt x="2441" y="6275"/>
                    <a:pt x="2381" y="6418"/>
                    <a:pt x="2381" y="6584"/>
                  </a:cubicBezTo>
                  <a:lnTo>
                    <a:pt x="2381" y="7799"/>
                  </a:lnTo>
                  <a:cubicBezTo>
                    <a:pt x="2381" y="7894"/>
                    <a:pt x="2453" y="7965"/>
                    <a:pt x="2548" y="7965"/>
                  </a:cubicBezTo>
                  <a:cubicBezTo>
                    <a:pt x="2631" y="7965"/>
                    <a:pt x="2715" y="7894"/>
                    <a:pt x="2715" y="7799"/>
                  </a:cubicBezTo>
                  <a:lnTo>
                    <a:pt x="2715" y="6584"/>
                  </a:lnTo>
                  <a:cubicBezTo>
                    <a:pt x="2715" y="6358"/>
                    <a:pt x="2846" y="6167"/>
                    <a:pt x="3048" y="6096"/>
                  </a:cubicBezTo>
                  <a:lnTo>
                    <a:pt x="4084" y="5715"/>
                  </a:lnTo>
                  <a:lnTo>
                    <a:pt x="4513" y="6358"/>
                  </a:lnTo>
                  <a:cubicBezTo>
                    <a:pt x="4572" y="6453"/>
                    <a:pt x="4655" y="6489"/>
                    <a:pt x="4751" y="6513"/>
                  </a:cubicBezTo>
                  <a:lnTo>
                    <a:pt x="4775" y="6513"/>
                  </a:lnTo>
                  <a:cubicBezTo>
                    <a:pt x="4870" y="6513"/>
                    <a:pt x="4941" y="6477"/>
                    <a:pt x="5013" y="6418"/>
                  </a:cubicBezTo>
                  <a:lnTo>
                    <a:pt x="5286" y="6156"/>
                  </a:lnTo>
                  <a:lnTo>
                    <a:pt x="5286" y="7799"/>
                  </a:lnTo>
                  <a:cubicBezTo>
                    <a:pt x="5286" y="7894"/>
                    <a:pt x="5358" y="7965"/>
                    <a:pt x="5453" y="7965"/>
                  </a:cubicBezTo>
                  <a:cubicBezTo>
                    <a:pt x="5537" y="7965"/>
                    <a:pt x="5608" y="7894"/>
                    <a:pt x="5608" y="7799"/>
                  </a:cubicBezTo>
                  <a:lnTo>
                    <a:pt x="5608" y="6156"/>
                  </a:lnTo>
                  <a:lnTo>
                    <a:pt x="5882" y="6418"/>
                  </a:lnTo>
                  <a:cubicBezTo>
                    <a:pt x="5941" y="6477"/>
                    <a:pt x="6025" y="6513"/>
                    <a:pt x="6120" y="6513"/>
                  </a:cubicBezTo>
                  <a:lnTo>
                    <a:pt x="6144" y="6513"/>
                  </a:lnTo>
                  <a:cubicBezTo>
                    <a:pt x="6251" y="6489"/>
                    <a:pt x="6322" y="6453"/>
                    <a:pt x="6382" y="6358"/>
                  </a:cubicBezTo>
                  <a:lnTo>
                    <a:pt x="6822" y="5715"/>
                  </a:lnTo>
                  <a:lnTo>
                    <a:pt x="7846" y="6096"/>
                  </a:lnTo>
                  <a:cubicBezTo>
                    <a:pt x="8049" y="6167"/>
                    <a:pt x="8192" y="6358"/>
                    <a:pt x="8192" y="6584"/>
                  </a:cubicBezTo>
                  <a:lnTo>
                    <a:pt x="8192" y="7799"/>
                  </a:lnTo>
                  <a:cubicBezTo>
                    <a:pt x="8192" y="7894"/>
                    <a:pt x="8263" y="7965"/>
                    <a:pt x="8346" y="7965"/>
                  </a:cubicBezTo>
                  <a:cubicBezTo>
                    <a:pt x="8442" y="7965"/>
                    <a:pt x="8513" y="7894"/>
                    <a:pt x="8513" y="7799"/>
                  </a:cubicBezTo>
                  <a:lnTo>
                    <a:pt x="8513" y="6584"/>
                  </a:lnTo>
                  <a:cubicBezTo>
                    <a:pt x="8513" y="6358"/>
                    <a:pt x="8430" y="6156"/>
                    <a:pt x="8275" y="6001"/>
                  </a:cubicBezTo>
                  <a:lnTo>
                    <a:pt x="8323" y="5989"/>
                  </a:lnTo>
                  <a:cubicBezTo>
                    <a:pt x="8370" y="5977"/>
                    <a:pt x="8406" y="5953"/>
                    <a:pt x="8465" y="5929"/>
                  </a:cubicBezTo>
                  <a:lnTo>
                    <a:pt x="8870" y="6334"/>
                  </a:lnTo>
                  <a:lnTo>
                    <a:pt x="8870" y="7787"/>
                  </a:lnTo>
                  <a:cubicBezTo>
                    <a:pt x="8870" y="7882"/>
                    <a:pt x="8942" y="7953"/>
                    <a:pt x="9037" y="7953"/>
                  </a:cubicBezTo>
                  <a:cubicBezTo>
                    <a:pt x="9120" y="7953"/>
                    <a:pt x="9204" y="7882"/>
                    <a:pt x="9204" y="7787"/>
                  </a:cubicBezTo>
                  <a:lnTo>
                    <a:pt x="9204" y="6334"/>
                  </a:lnTo>
                  <a:lnTo>
                    <a:pt x="9597" y="5929"/>
                  </a:lnTo>
                  <a:cubicBezTo>
                    <a:pt x="9620" y="5941"/>
                    <a:pt x="9644" y="5941"/>
                    <a:pt x="9680" y="5953"/>
                  </a:cubicBezTo>
                  <a:lnTo>
                    <a:pt x="10335" y="6156"/>
                  </a:lnTo>
                  <a:cubicBezTo>
                    <a:pt x="10478" y="6191"/>
                    <a:pt x="10585" y="6334"/>
                    <a:pt x="10585" y="6489"/>
                  </a:cubicBezTo>
                  <a:lnTo>
                    <a:pt x="10585" y="7799"/>
                  </a:lnTo>
                  <a:cubicBezTo>
                    <a:pt x="10585" y="7894"/>
                    <a:pt x="10656" y="7965"/>
                    <a:pt x="10751" y="7965"/>
                  </a:cubicBezTo>
                  <a:cubicBezTo>
                    <a:pt x="10835" y="7965"/>
                    <a:pt x="10906" y="7894"/>
                    <a:pt x="10906" y="7799"/>
                  </a:cubicBezTo>
                  <a:lnTo>
                    <a:pt x="10906" y="6489"/>
                  </a:lnTo>
                  <a:cubicBezTo>
                    <a:pt x="10871" y="6227"/>
                    <a:pt x="10656" y="5953"/>
                    <a:pt x="10382" y="5870"/>
                  </a:cubicBezTo>
                  <a:lnTo>
                    <a:pt x="9716" y="5679"/>
                  </a:lnTo>
                  <a:cubicBezTo>
                    <a:pt x="9692" y="5656"/>
                    <a:pt x="9680" y="5644"/>
                    <a:pt x="9680" y="5620"/>
                  </a:cubicBezTo>
                  <a:lnTo>
                    <a:pt x="9680" y="5394"/>
                  </a:lnTo>
                  <a:cubicBezTo>
                    <a:pt x="9739" y="5358"/>
                    <a:pt x="9787" y="5322"/>
                    <a:pt x="9823" y="5275"/>
                  </a:cubicBezTo>
                  <a:cubicBezTo>
                    <a:pt x="10049" y="5048"/>
                    <a:pt x="10180" y="4751"/>
                    <a:pt x="10180" y="4429"/>
                  </a:cubicBezTo>
                  <a:lnTo>
                    <a:pt x="10180" y="4132"/>
                  </a:lnTo>
                  <a:lnTo>
                    <a:pt x="10239" y="3989"/>
                  </a:lnTo>
                  <a:cubicBezTo>
                    <a:pt x="10323" y="3858"/>
                    <a:pt x="10347" y="3691"/>
                    <a:pt x="10347" y="3548"/>
                  </a:cubicBezTo>
                  <a:lnTo>
                    <a:pt x="10347" y="2727"/>
                  </a:lnTo>
                  <a:cubicBezTo>
                    <a:pt x="10347" y="2643"/>
                    <a:pt x="10275" y="2560"/>
                    <a:pt x="10180" y="2560"/>
                  </a:cubicBezTo>
                  <a:lnTo>
                    <a:pt x="8656" y="2560"/>
                  </a:lnTo>
                  <a:cubicBezTo>
                    <a:pt x="8096" y="2560"/>
                    <a:pt x="7644" y="3012"/>
                    <a:pt x="7644" y="3572"/>
                  </a:cubicBezTo>
                  <a:lnTo>
                    <a:pt x="7644" y="3596"/>
                  </a:lnTo>
                  <a:cubicBezTo>
                    <a:pt x="7644" y="3727"/>
                    <a:pt x="7668" y="3846"/>
                    <a:pt x="7727" y="3965"/>
                  </a:cubicBezTo>
                  <a:lnTo>
                    <a:pt x="7799" y="4132"/>
                  </a:lnTo>
                  <a:lnTo>
                    <a:pt x="7799" y="4382"/>
                  </a:lnTo>
                  <a:cubicBezTo>
                    <a:pt x="7799" y="4798"/>
                    <a:pt x="8013" y="5155"/>
                    <a:pt x="8311" y="5382"/>
                  </a:cubicBezTo>
                  <a:lnTo>
                    <a:pt x="8311" y="5596"/>
                  </a:lnTo>
                  <a:cubicBezTo>
                    <a:pt x="8311" y="5632"/>
                    <a:pt x="8311" y="5644"/>
                    <a:pt x="8180" y="5691"/>
                  </a:cubicBezTo>
                  <a:lnTo>
                    <a:pt x="7858" y="5775"/>
                  </a:lnTo>
                  <a:lnTo>
                    <a:pt x="6941" y="5441"/>
                  </a:lnTo>
                  <a:cubicBezTo>
                    <a:pt x="6941" y="5394"/>
                    <a:pt x="6930" y="5346"/>
                    <a:pt x="6894" y="5322"/>
                  </a:cubicBezTo>
                  <a:lnTo>
                    <a:pt x="6596" y="5001"/>
                  </a:lnTo>
                  <a:lnTo>
                    <a:pt x="6596" y="4489"/>
                  </a:lnTo>
                  <a:cubicBezTo>
                    <a:pt x="6632" y="4453"/>
                    <a:pt x="6656" y="4429"/>
                    <a:pt x="6691" y="4405"/>
                  </a:cubicBezTo>
                  <a:cubicBezTo>
                    <a:pt x="7061" y="4072"/>
                    <a:pt x="7263" y="3560"/>
                    <a:pt x="7263" y="3060"/>
                  </a:cubicBezTo>
                  <a:lnTo>
                    <a:pt x="7263" y="2643"/>
                  </a:lnTo>
                  <a:cubicBezTo>
                    <a:pt x="7382" y="2405"/>
                    <a:pt x="7430" y="2131"/>
                    <a:pt x="7430" y="1869"/>
                  </a:cubicBezTo>
                  <a:lnTo>
                    <a:pt x="7430" y="167"/>
                  </a:lnTo>
                  <a:cubicBezTo>
                    <a:pt x="7430" y="83"/>
                    <a:pt x="7358" y="0"/>
                    <a:pt x="7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" name="Google Shape;11641;p57"/>
            <p:cNvSpPr/>
            <p:nvPr/>
          </p:nvSpPr>
          <p:spPr>
            <a:xfrm>
              <a:off x="5645669" y="3625759"/>
              <a:ext cx="10248" cy="42872"/>
            </a:xfrm>
            <a:custGeom>
              <a:avLst/>
              <a:gdLst/>
              <a:ahLst/>
              <a:cxnLst/>
              <a:rect l="l" t="t" r="r" b="b"/>
              <a:pathLst>
                <a:path w="322" h="1347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179"/>
                  </a:lnTo>
                  <a:cubicBezTo>
                    <a:pt x="0" y="1263"/>
                    <a:pt x="72" y="1346"/>
                    <a:pt x="167" y="1346"/>
                  </a:cubicBezTo>
                  <a:cubicBezTo>
                    <a:pt x="251" y="1346"/>
                    <a:pt x="322" y="1263"/>
                    <a:pt x="322" y="1179"/>
                  </a:cubicBezTo>
                  <a:lnTo>
                    <a:pt x="322" y="167"/>
                  </a:ln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" name="Google Shape;11642;p57"/>
            <p:cNvSpPr/>
            <p:nvPr/>
          </p:nvSpPr>
          <p:spPr>
            <a:xfrm>
              <a:off x="5462247" y="3461115"/>
              <a:ext cx="86825" cy="29759"/>
            </a:xfrm>
            <a:custGeom>
              <a:avLst/>
              <a:gdLst/>
              <a:ahLst/>
              <a:cxnLst/>
              <a:rect l="l" t="t" r="r" b="b"/>
              <a:pathLst>
                <a:path w="2728" h="935" extrusionOk="0">
                  <a:moveTo>
                    <a:pt x="1094" y="0"/>
                  </a:moveTo>
                  <a:cubicBezTo>
                    <a:pt x="768" y="0"/>
                    <a:pt x="473" y="35"/>
                    <a:pt x="287" y="66"/>
                  </a:cubicBezTo>
                  <a:cubicBezTo>
                    <a:pt x="120" y="102"/>
                    <a:pt x="1" y="233"/>
                    <a:pt x="1" y="399"/>
                  </a:cubicBezTo>
                  <a:lnTo>
                    <a:pt x="1" y="768"/>
                  </a:lnTo>
                  <a:cubicBezTo>
                    <a:pt x="1" y="864"/>
                    <a:pt x="72" y="935"/>
                    <a:pt x="168" y="935"/>
                  </a:cubicBezTo>
                  <a:cubicBezTo>
                    <a:pt x="251" y="935"/>
                    <a:pt x="322" y="864"/>
                    <a:pt x="322" y="768"/>
                  </a:cubicBezTo>
                  <a:lnTo>
                    <a:pt x="322" y="399"/>
                  </a:lnTo>
                  <a:cubicBezTo>
                    <a:pt x="322" y="399"/>
                    <a:pt x="322" y="387"/>
                    <a:pt x="346" y="387"/>
                  </a:cubicBezTo>
                  <a:cubicBezTo>
                    <a:pt x="498" y="361"/>
                    <a:pt x="764" y="327"/>
                    <a:pt x="1063" y="327"/>
                  </a:cubicBezTo>
                  <a:cubicBezTo>
                    <a:pt x="1162" y="327"/>
                    <a:pt x="1266" y="331"/>
                    <a:pt x="1370" y="340"/>
                  </a:cubicBezTo>
                  <a:cubicBezTo>
                    <a:pt x="1858" y="364"/>
                    <a:pt x="2215" y="506"/>
                    <a:pt x="2442" y="709"/>
                  </a:cubicBezTo>
                  <a:cubicBezTo>
                    <a:pt x="2471" y="739"/>
                    <a:pt x="2513" y="753"/>
                    <a:pt x="2555" y="753"/>
                  </a:cubicBezTo>
                  <a:cubicBezTo>
                    <a:pt x="2596" y="753"/>
                    <a:pt x="2638" y="739"/>
                    <a:pt x="2668" y="709"/>
                  </a:cubicBezTo>
                  <a:cubicBezTo>
                    <a:pt x="2727" y="637"/>
                    <a:pt x="2727" y="530"/>
                    <a:pt x="2656" y="471"/>
                  </a:cubicBezTo>
                  <a:cubicBezTo>
                    <a:pt x="2283" y="97"/>
                    <a:pt x="1643" y="0"/>
                    <a:pt x="10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" name="Google Shape;11643;p57"/>
            <p:cNvSpPr/>
            <p:nvPr/>
          </p:nvSpPr>
          <p:spPr>
            <a:xfrm>
              <a:off x="5441050" y="3636389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845"/>
                  </a:lnTo>
                  <a:cubicBezTo>
                    <a:pt x="0" y="929"/>
                    <a:pt x="72" y="1012"/>
                    <a:pt x="167" y="1012"/>
                  </a:cubicBezTo>
                  <a:cubicBezTo>
                    <a:pt x="250" y="1012"/>
                    <a:pt x="322" y="929"/>
                    <a:pt x="322" y="845"/>
                  </a:cubicBezTo>
                  <a:lnTo>
                    <a:pt x="322" y="155"/>
                  </a:lnTo>
                  <a:cubicBezTo>
                    <a:pt x="310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" name="Google Shape;11644;p57"/>
            <p:cNvSpPr/>
            <p:nvPr/>
          </p:nvSpPr>
          <p:spPr>
            <a:xfrm>
              <a:off x="5559257" y="3636389"/>
              <a:ext cx="10662" cy="32241"/>
            </a:xfrm>
            <a:custGeom>
              <a:avLst/>
              <a:gdLst/>
              <a:ahLst/>
              <a:cxnLst/>
              <a:rect l="l" t="t" r="r" b="b"/>
              <a:pathLst>
                <a:path w="335" h="1013" extrusionOk="0">
                  <a:moveTo>
                    <a:pt x="168" y="0"/>
                  </a:moveTo>
                  <a:cubicBezTo>
                    <a:pt x="84" y="0"/>
                    <a:pt x="1" y="71"/>
                    <a:pt x="1" y="155"/>
                  </a:cubicBezTo>
                  <a:lnTo>
                    <a:pt x="1" y="845"/>
                  </a:lnTo>
                  <a:cubicBezTo>
                    <a:pt x="1" y="929"/>
                    <a:pt x="84" y="1012"/>
                    <a:pt x="168" y="1012"/>
                  </a:cubicBezTo>
                  <a:cubicBezTo>
                    <a:pt x="263" y="1012"/>
                    <a:pt x="334" y="929"/>
                    <a:pt x="334" y="845"/>
                  </a:cubicBezTo>
                  <a:lnTo>
                    <a:pt x="334" y="155"/>
                  </a:lnTo>
                  <a:cubicBezTo>
                    <a:pt x="334" y="71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02" name="流程图: 接点 101"/>
          <p:cNvSpPr/>
          <p:nvPr/>
        </p:nvSpPr>
        <p:spPr>
          <a:xfrm>
            <a:off x="9219851" y="1444213"/>
            <a:ext cx="579850" cy="579850"/>
          </a:xfrm>
          <a:prstGeom prst="flowChartConnector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本框 108"/>
          <p:cNvSpPr txBox="1"/>
          <p:nvPr/>
        </p:nvSpPr>
        <p:spPr>
          <a:xfrm>
            <a:off x="5224608" y="2595502"/>
            <a:ext cx="17427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添加标题内容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1880362" y="3103724"/>
            <a:ext cx="8431276" cy="83988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您的内容打在这里，您的内容打在这里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1880362" y="4018861"/>
            <a:ext cx="8431276" cy="83988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您的内容打在这里，您的内容打在这里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图片 23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09054">
            <a:off x="10160199" y="3081382"/>
            <a:ext cx="3413726" cy="573773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2996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公司业务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084723" y="565652"/>
            <a:ext cx="15563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Company business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97"/>
          <p:cNvSpPr txBox="1"/>
          <p:nvPr/>
        </p:nvSpPr>
        <p:spPr>
          <a:xfrm>
            <a:off x="554499" y="1964190"/>
            <a:ext cx="17427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添加标题内容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66749" y="2665759"/>
            <a:ext cx="3016251" cy="22014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您的内容打在这里，您的内容打在这里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660400" y="2515030"/>
            <a:ext cx="540000" cy="0"/>
          </a:xfrm>
          <a:prstGeom prst="line">
            <a:avLst/>
          </a:prstGeom>
          <a:ln w="254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任意多边形: 形状 181"/>
          <p:cNvSpPr/>
          <p:nvPr/>
        </p:nvSpPr>
        <p:spPr>
          <a:xfrm>
            <a:off x="5079062" y="1214795"/>
            <a:ext cx="3060000" cy="2160000"/>
          </a:xfrm>
          <a:custGeom>
            <a:avLst/>
            <a:gdLst>
              <a:gd name="connsiteX0" fmla="*/ 0 w 3060000"/>
              <a:gd name="connsiteY0" fmla="*/ 0 h 2160000"/>
              <a:gd name="connsiteX1" fmla="*/ 3060000 w 3060000"/>
              <a:gd name="connsiteY1" fmla="*/ 0 h 2160000"/>
              <a:gd name="connsiteX2" fmla="*/ 3060000 w 3060000"/>
              <a:gd name="connsiteY2" fmla="*/ 409820 h 2160000"/>
              <a:gd name="connsiteX3" fmla="*/ 2968632 w 3060000"/>
              <a:gd name="connsiteY3" fmla="*/ 501188 h 2160000"/>
              <a:gd name="connsiteX4" fmla="*/ 3060000 w 3060000"/>
              <a:gd name="connsiteY4" fmla="*/ 592556 h 2160000"/>
              <a:gd name="connsiteX5" fmla="*/ 3060000 w 3060000"/>
              <a:gd name="connsiteY5" fmla="*/ 2160000 h 2160000"/>
              <a:gd name="connsiteX6" fmla="*/ 0 w 3060000"/>
              <a:gd name="connsiteY6" fmla="*/ 2160000 h 2160000"/>
              <a:gd name="connsiteX7" fmla="*/ 0 w 3060000"/>
              <a:gd name="connsiteY7" fmla="*/ 591443 h 2160000"/>
              <a:gd name="connsiteX8" fmla="*/ 30052 w 3060000"/>
              <a:gd name="connsiteY8" fmla="*/ 585376 h 2160000"/>
              <a:gd name="connsiteX9" fmla="*/ 85855 w 3060000"/>
              <a:gd name="connsiteY9" fmla="*/ 501188 h 2160000"/>
              <a:gd name="connsiteX10" fmla="*/ 30052 w 3060000"/>
              <a:gd name="connsiteY10" fmla="*/ 417000 h 2160000"/>
              <a:gd name="connsiteX11" fmla="*/ 0 w 3060000"/>
              <a:gd name="connsiteY11" fmla="*/ 410933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60000" h="2160000">
                <a:moveTo>
                  <a:pt x="0" y="0"/>
                </a:moveTo>
                <a:lnTo>
                  <a:pt x="3060000" y="0"/>
                </a:lnTo>
                <a:lnTo>
                  <a:pt x="3060000" y="409820"/>
                </a:lnTo>
                <a:cubicBezTo>
                  <a:pt x="3009539" y="409820"/>
                  <a:pt x="2968632" y="450727"/>
                  <a:pt x="2968632" y="501188"/>
                </a:cubicBezTo>
                <a:cubicBezTo>
                  <a:pt x="2968632" y="551649"/>
                  <a:pt x="3009539" y="592556"/>
                  <a:pt x="3060000" y="592556"/>
                </a:cubicBezTo>
                <a:lnTo>
                  <a:pt x="3060000" y="2160000"/>
                </a:lnTo>
                <a:lnTo>
                  <a:pt x="0" y="2160000"/>
                </a:lnTo>
                <a:lnTo>
                  <a:pt x="0" y="591443"/>
                </a:lnTo>
                <a:lnTo>
                  <a:pt x="30052" y="585376"/>
                </a:lnTo>
                <a:cubicBezTo>
                  <a:pt x="62845" y="571505"/>
                  <a:pt x="85855" y="539034"/>
                  <a:pt x="85855" y="501188"/>
                </a:cubicBezTo>
                <a:cubicBezTo>
                  <a:pt x="85855" y="463342"/>
                  <a:pt x="62845" y="430871"/>
                  <a:pt x="30052" y="417000"/>
                </a:cubicBezTo>
                <a:lnTo>
                  <a:pt x="0" y="4109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bg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文本框 104"/>
          <p:cNvSpPr txBox="1"/>
          <p:nvPr/>
        </p:nvSpPr>
        <p:spPr>
          <a:xfrm>
            <a:off x="5315098" y="2003163"/>
            <a:ext cx="2587929" cy="110074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314464" y="1515027"/>
            <a:ext cx="2252580" cy="401912"/>
            <a:chOff x="5314464" y="1531317"/>
            <a:chExt cx="2252580" cy="401912"/>
          </a:xfrm>
        </p:grpSpPr>
        <p:sp>
          <p:nvSpPr>
            <p:cNvPr id="104" name="文本框 103"/>
            <p:cNvSpPr txBox="1"/>
            <p:nvPr/>
          </p:nvSpPr>
          <p:spPr>
            <a:xfrm>
              <a:off x="5987766" y="1531317"/>
              <a:ext cx="15792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添加标题内容</a:t>
              </a:r>
              <a:endParaRPr lang="en-US" altLang="zh-CN" dirty="0">
                <a:latin typeface="+mj-ea"/>
                <a:ea typeface="+mj-ea"/>
              </a:endParaRPr>
            </a:p>
          </p:txBody>
        </p:sp>
        <p:grpSp>
          <p:nvGrpSpPr>
            <p:cNvPr id="118" name="Google Shape;11740;p57"/>
            <p:cNvGrpSpPr/>
            <p:nvPr/>
          </p:nvGrpSpPr>
          <p:grpSpPr>
            <a:xfrm>
              <a:off x="5314464" y="1575765"/>
              <a:ext cx="457874" cy="357464"/>
              <a:chOff x="6639652" y="4323777"/>
              <a:chExt cx="426315" cy="332826"/>
            </a:xfrm>
            <a:solidFill>
              <a:schemeClr val="accent1"/>
            </a:solidFill>
          </p:grpSpPr>
          <p:sp>
            <p:nvSpPr>
              <p:cNvPr id="119" name="Google Shape;11741;p57"/>
              <p:cNvSpPr/>
              <p:nvPr/>
            </p:nvSpPr>
            <p:spPr>
              <a:xfrm>
                <a:off x="6639652" y="4323777"/>
                <a:ext cx="426315" cy="332826"/>
              </a:xfrm>
              <a:custGeom>
                <a:avLst/>
                <a:gdLst/>
                <a:ahLst/>
                <a:cxnLst/>
                <a:rect l="l" t="t" r="r" b="b"/>
                <a:pathLst>
                  <a:path w="10967" h="8562" extrusionOk="0">
                    <a:moveTo>
                      <a:pt x="10585" y="382"/>
                    </a:moveTo>
                    <a:lnTo>
                      <a:pt x="10609" y="727"/>
                    </a:lnTo>
                    <a:lnTo>
                      <a:pt x="9335" y="727"/>
                    </a:lnTo>
                    <a:cubicBezTo>
                      <a:pt x="9252" y="727"/>
                      <a:pt x="9156" y="799"/>
                      <a:pt x="9156" y="906"/>
                    </a:cubicBezTo>
                    <a:cubicBezTo>
                      <a:pt x="9156" y="989"/>
                      <a:pt x="9240" y="1084"/>
                      <a:pt x="9335" y="1084"/>
                    </a:cubicBezTo>
                    <a:lnTo>
                      <a:pt x="10323" y="1084"/>
                    </a:lnTo>
                    <a:lnTo>
                      <a:pt x="10323" y="6168"/>
                    </a:lnTo>
                    <a:lnTo>
                      <a:pt x="4442" y="6168"/>
                    </a:lnTo>
                    <a:lnTo>
                      <a:pt x="4442" y="6002"/>
                    </a:lnTo>
                    <a:cubicBezTo>
                      <a:pt x="4442" y="5918"/>
                      <a:pt x="4370" y="5823"/>
                      <a:pt x="4263" y="5823"/>
                    </a:cubicBezTo>
                    <a:lnTo>
                      <a:pt x="3977" y="5823"/>
                    </a:lnTo>
                    <a:cubicBezTo>
                      <a:pt x="3953" y="5728"/>
                      <a:pt x="3906" y="5621"/>
                      <a:pt x="3846" y="5513"/>
                    </a:cubicBezTo>
                    <a:lnTo>
                      <a:pt x="4037" y="5323"/>
                    </a:lnTo>
                    <a:cubicBezTo>
                      <a:pt x="4108" y="5252"/>
                      <a:pt x="4108" y="5144"/>
                      <a:pt x="4037" y="5085"/>
                    </a:cubicBezTo>
                    <a:lnTo>
                      <a:pt x="3513" y="4561"/>
                    </a:lnTo>
                    <a:cubicBezTo>
                      <a:pt x="3489" y="4537"/>
                      <a:pt x="3441" y="4513"/>
                      <a:pt x="3394" y="4513"/>
                    </a:cubicBezTo>
                    <a:cubicBezTo>
                      <a:pt x="3358" y="4513"/>
                      <a:pt x="3311" y="4537"/>
                      <a:pt x="3275" y="4561"/>
                    </a:cubicBezTo>
                    <a:lnTo>
                      <a:pt x="3084" y="4751"/>
                    </a:lnTo>
                    <a:cubicBezTo>
                      <a:pt x="2977" y="4692"/>
                      <a:pt x="2882" y="4668"/>
                      <a:pt x="2775" y="4621"/>
                    </a:cubicBezTo>
                    <a:lnTo>
                      <a:pt x="2775" y="4335"/>
                    </a:lnTo>
                    <a:cubicBezTo>
                      <a:pt x="2775" y="4251"/>
                      <a:pt x="2703" y="4156"/>
                      <a:pt x="2596" y="4156"/>
                    </a:cubicBezTo>
                    <a:lnTo>
                      <a:pt x="2168" y="4156"/>
                    </a:lnTo>
                    <a:lnTo>
                      <a:pt x="2168" y="1084"/>
                    </a:lnTo>
                    <a:lnTo>
                      <a:pt x="8728" y="1084"/>
                    </a:lnTo>
                    <a:cubicBezTo>
                      <a:pt x="8811" y="1084"/>
                      <a:pt x="8906" y="1001"/>
                      <a:pt x="8906" y="894"/>
                    </a:cubicBezTo>
                    <a:cubicBezTo>
                      <a:pt x="8906" y="799"/>
                      <a:pt x="8835" y="715"/>
                      <a:pt x="8728" y="715"/>
                    </a:cubicBezTo>
                    <a:lnTo>
                      <a:pt x="1882" y="715"/>
                    </a:lnTo>
                    <a:lnTo>
                      <a:pt x="1882" y="382"/>
                    </a:lnTo>
                    <a:close/>
                    <a:moveTo>
                      <a:pt x="10609" y="6502"/>
                    </a:moveTo>
                    <a:lnTo>
                      <a:pt x="10609" y="6835"/>
                    </a:lnTo>
                    <a:lnTo>
                      <a:pt x="4394" y="6835"/>
                    </a:lnTo>
                    <a:cubicBezTo>
                      <a:pt x="4430" y="6811"/>
                      <a:pt x="4442" y="6764"/>
                      <a:pt x="4442" y="6716"/>
                    </a:cubicBezTo>
                    <a:lnTo>
                      <a:pt x="4442" y="6526"/>
                    </a:lnTo>
                    <a:lnTo>
                      <a:pt x="10490" y="6526"/>
                    </a:lnTo>
                    <a:cubicBezTo>
                      <a:pt x="10526" y="6526"/>
                      <a:pt x="10561" y="6514"/>
                      <a:pt x="10585" y="6502"/>
                    </a:cubicBezTo>
                    <a:close/>
                    <a:moveTo>
                      <a:pt x="2453" y="4501"/>
                    </a:moveTo>
                    <a:lnTo>
                      <a:pt x="2453" y="4740"/>
                    </a:lnTo>
                    <a:cubicBezTo>
                      <a:pt x="2453" y="4811"/>
                      <a:pt x="2513" y="4894"/>
                      <a:pt x="2584" y="4906"/>
                    </a:cubicBezTo>
                    <a:cubicBezTo>
                      <a:pt x="2751" y="4930"/>
                      <a:pt x="2894" y="5013"/>
                      <a:pt x="3049" y="5097"/>
                    </a:cubicBezTo>
                    <a:cubicBezTo>
                      <a:pt x="3078" y="5117"/>
                      <a:pt x="3110" y="5126"/>
                      <a:pt x="3141" y="5126"/>
                    </a:cubicBezTo>
                    <a:cubicBezTo>
                      <a:pt x="3183" y="5126"/>
                      <a:pt x="3223" y="5108"/>
                      <a:pt x="3251" y="5073"/>
                    </a:cubicBezTo>
                    <a:lnTo>
                      <a:pt x="3430" y="4894"/>
                    </a:lnTo>
                    <a:lnTo>
                      <a:pt x="3715" y="5168"/>
                    </a:lnTo>
                    <a:lnTo>
                      <a:pt x="3537" y="5347"/>
                    </a:lnTo>
                    <a:cubicBezTo>
                      <a:pt x="3477" y="5406"/>
                      <a:pt x="3477" y="5502"/>
                      <a:pt x="3501" y="5561"/>
                    </a:cubicBezTo>
                    <a:cubicBezTo>
                      <a:pt x="3596" y="5704"/>
                      <a:pt x="3656" y="5859"/>
                      <a:pt x="3703" y="6025"/>
                    </a:cubicBezTo>
                    <a:cubicBezTo>
                      <a:pt x="3715" y="6097"/>
                      <a:pt x="3787" y="6156"/>
                      <a:pt x="3858" y="6156"/>
                    </a:cubicBezTo>
                    <a:lnTo>
                      <a:pt x="4096" y="6156"/>
                    </a:lnTo>
                    <a:lnTo>
                      <a:pt x="4096" y="6561"/>
                    </a:lnTo>
                    <a:lnTo>
                      <a:pt x="3858" y="6561"/>
                    </a:lnTo>
                    <a:cubicBezTo>
                      <a:pt x="3787" y="6561"/>
                      <a:pt x="3715" y="6621"/>
                      <a:pt x="3703" y="6692"/>
                    </a:cubicBezTo>
                    <a:cubicBezTo>
                      <a:pt x="3656" y="6859"/>
                      <a:pt x="3596" y="7002"/>
                      <a:pt x="3501" y="7157"/>
                    </a:cubicBezTo>
                    <a:cubicBezTo>
                      <a:pt x="3465" y="7228"/>
                      <a:pt x="3477" y="7311"/>
                      <a:pt x="3537" y="7359"/>
                    </a:cubicBezTo>
                    <a:lnTo>
                      <a:pt x="3715" y="7538"/>
                    </a:lnTo>
                    <a:lnTo>
                      <a:pt x="3430" y="7823"/>
                    </a:lnTo>
                    <a:lnTo>
                      <a:pt x="3251" y="7645"/>
                    </a:lnTo>
                    <a:cubicBezTo>
                      <a:pt x="3215" y="7608"/>
                      <a:pt x="3169" y="7594"/>
                      <a:pt x="3126" y="7594"/>
                    </a:cubicBezTo>
                    <a:cubicBezTo>
                      <a:pt x="3098" y="7594"/>
                      <a:pt x="3072" y="7600"/>
                      <a:pt x="3049" y="7609"/>
                    </a:cubicBezTo>
                    <a:cubicBezTo>
                      <a:pt x="2894" y="7704"/>
                      <a:pt x="2751" y="7764"/>
                      <a:pt x="2584" y="7799"/>
                    </a:cubicBezTo>
                    <a:cubicBezTo>
                      <a:pt x="2513" y="7823"/>
                      <a:pt x="2453" y="7895"/>
                      <a:pt x="2453" y="7966"/>
                    </a:cubicBezTo>
                    <a:lnTo>
                      <a:pt x="2453" y="8204"/>
                    </a:lnTo>
                    <a:lnTo>
                      <a:pt x="2048" y="8204"/>
                    </a:lnTo>
                    <a:lnTo>
                      <a:pt x="2048" y="7966"/>
                    </a:lnTo>
                    <a:cubicBezTo>
                      <a:pt x="2048" y="7895"/>
                      <a:pt x="1989" y="7823"/>
                      <a:pt x="1917" y="7799"/>
                    </a:cubicBezTo>
                    <a:cubicBezTo>
                      <a:pt x="1751" y="7764"/>
                      <a:pt x="1596" y="7704"/>
                      <a:pt x="1453" y="7609"/>
                    </a:cubicBezTo>
                    <a:cubicBezTo>
                      <a:pt x="1426" y="7596"/>
                      <a:pt x="1396" y="7589"/>
                      <a:pt x="1366" y="7589"/>
                    </a:cubicBezTo>
                    <a:cubicBezTo>
                      <a:pt x="1317" y="7589"/>
                      <a:pt x="1269" y="7607"/>
                      <a:pt x="1239" y="7645"/>
                    </a:cubicBezTo>
                    <a:lnTo>
                      <a:pt x="1060" y="7823"/>
                    </a:lnTo>
                    <a:lnTo>
                      <a:pt x="786" y="7538"/>
                    </a:lnTo>
                    <a:lnTo>
                      <a:pt x="965" y="7359"/>
                    </a:lnTo>
                    <a:cubicBezTo>
                      <a:pt x="1025" y="7299"/>
                      <a:pt x="1025" y="7216"/>
                      <a:pt x="989" y="7157"/>
                    </a:cubicBezTo>
                    <a:cubicBezTo>
                      <a:pt x="905" y="7002"/>
                      <a:pt x="846" y="6859"/>
                      <a:pt x="798" y="6692"/>
                    </a:cubicBezTo>
                    <a:cubicBezTo>
                      <a:pt x="786" y="6621"/>
                      <a:pt x="703" y="6561"/>
                      <a:pt x="632" y="6561"/>
                    </a:cubicBezTo>
                    <a:lnTo>
                      <a:pt x="393" y="6561"/>
                    </a:lnTo>
                    <a:lnTo>
                      <a:pt x="393" y="6156"/>
                    </a:lnTo>
                    <a:lnTo>
                      <a:pt x="632" y="6156"/>
                    </a:lnTo>
                    <a:cubicBezTo>
                      <a:pt x="703" y="6156"/>
                      <a:pt x="786" y="6097"/>
                      <a:pt x="798" y="6025"/>
                    </a:cubicBezTo>
                    <a:cubicBezTo>
                      <a:pt x="822" y="5859"/>
                      <a:pt x="905" y="5704"/>
                      <a:pt x="989" y="5561"/>
                    </a:cubicBezTo>
                    <a:cubicBezTo>
                      <a:pt x="1036" y="5490"/>
                      <a:pt x="1025" y="5394"/>
                      <a:pt x="965" y="5347"/>
                    </a:cubicBezTo>
                    <a:lnTo>
                      <a:pt x="786" y="5168"/>
                    </a:lnTo>
                    <a:lnTo>
                      <a:pt x="1060" y="4894"/>
                    </a:lnTo>
                    <a:lnTo>
                      <a:pt x="1239" y="5073"/>
                    </a:lnTo>
                    <a:cubicBezTo>
                      <a:pt x="1272" y="5106"/>
                      <a:pt x="1317" y="5121"/>
                      <a:pt x="1361" y="5121"/>
                    </a:cubicBezTo>
                    <a:cubicBezTo>
                      <a:pt x="1394" y="5121"/>
                      <a:pt x="1427" y="5112"/>
                      <a:pt x="1453" y="5097"/>
                    </a:cubicBezTo>
                    <a:cubicBezTo>
                      <a:pt x="1596" y="5013"/>
                      <a:pt x="1751" y="4954"/>
                      <a:pt x="1917" y="4906"/>
                    </a:cubicBezTo>
                    <a:cubicBezTo>
                      <a:pt x="1989" y="4894"/>
                      <a:pt x="2048" y="4811"/>
                      <a:pt x="2048" y="4740"/>
                    </a:cubicBezTo>
                    <a:lnTo>
                      <a:pt x="2048" y="4501"/>
                    </a:lnTo>
                    <a:close/>
                    <a:moveTo>
                      <a:pt x="1715" y="1"/>
                    </a:moveTo>
                    <a:cubicBezTo>
                      <a:pt x="1632" y="1"/>
                      <a:pt x="1536" y="84"/>
                      <a:pt x="1536" y="191"/>
                    </a:cubicBezTo>
                    <a:lnTo>
                      <a:pt x="1536" y="882"/>
                    </a:lnTo>
                    <a:cubicBezTo>
                      <a:pt x="1536" y="977"/>
                      <a:pt x="1608" y="1061"/>
                      <a:pt x="1715" y="1061"/>
                    </a:cubicBezTo>
                    <a:lnTo>
                      <a:pt x="1822" y="1061"/>
                    </a:lnTo>
                    <a:lnTo>
                      <a:pt x="1822" y="4144"/>
                    </a:lnTo>
                    <a:cubicBezTo>
                      <a:pt x="1751" y="4156"/>
                      <a:pt x="1679" y="4240"/>
                      <a:pt x="1679" y="4311"/>
                    </a:cubicBezTo>
                    <a:lnTo>
                      <a:pt x="1679" y="4597"/>
                    </a:lnTo>
                    <a:cubicBezTo>
                      <a:pt x="1572" y="4621"/>
                      <a:pt x="1465" y="4668"/>
                      <a:pt x="1358" y="4728"/>
                    </a:cubicBezTo>
                    <a:lnTo>
                      <a:pt x="1167" y="4537"/>
                    </a:lnTo>
                    <a:cubicBezTo>
                      <a:pt x="1144" y="4501"/>
                      <a:pt x="1096" y="4490"/>
                      <a:pt x="1048" y="4490"/>
                    </a:cubicBezTo>
                    <a:cubicBezTo>
                      <a:pt x="1001" y="4490"/>
                      <a:pt x="965" y="4501"/>
                      <a:pt x="929" y="4537"/>
                    </a:cubicBezTo>
                    <a:lnTo>
                      <a:pt x="405" y="5049"/>
                    </a:lnTo>
                    <a:cubicBezTo>
                      <a:pt x="334" y="5132"/>
                      <a:pt x="334" y="5228"/>
                      <a:pt x="405" y="5287"/>
                    </a:cubicBezTo>
                    <a:lnTo>
                      <a:pt x="608" y="5490"/>
                    </a:lnTo>
                    <a:cubicBezTo>
                      <a:pt x="548" y="5585"/>
                      <a:pt x="513" y="5692"/>
                      <a:pt x="465" y="5799"/>
                    </a:cubicBezTo>
                    <a:lnTo>
                      <a:pt x="191" y="5799"/>
                    </a:lnTo>
                    <a:cubicBezTo>
                      <a:pt x="96" y="5799"/>
                      <a:pt x="1" y="5871"/>
                      <a:pt x="1" y="5978"/>
                    </a:cubicBezTo>
                    <a:lnTo>
                      <a:pt x="1" y="6716"/>
                    </a:lnTo>
                    <a:cubicBezTo>
                      <a:pt x="1" y="6811"/>
                      <a:pt x="84" y="6895"/>
                      <a:pt x="191" y="6895"/>
                    </a:cubicBezTo>
                    <a:lnTo>
                      <a:pt x="465" y="6895"/>
                    </a:lnTo>
                    <a:cubicBezTo>
                      <a:pt x="501" y="7002"/>
                      <a:pt x="548" y="7109"/>
                      <a:pt x="608" y="7216"/>
                    </a:cubicBezTo>
                    <a:lnTo>
                      <a:pt x="405" y="7407"/>
                    </a:lnTo>
                    <a:cubicBezTo>
                      <a:pt x="334" y="7478"/>
                      <a:pt x="334" y="7585"/>
                      <a:pt x="405" y="7645"/>
                    </a:cubicBezTo>
                    <a:lnTo>
                      <a:pt x="929" y="8169"/>
                    </a:lnTo>
                    <a:cubicBezTo>
                      <a:pt x="965" y="8204"/>
                      <a:pt x="1010" y="8222"/>
                      <a:pt x="1053" y="8222"/>
                    </a:cubicBezTo>
                    <a:cubicBezTo>
                      <a:pt x="1096" y="8222"/>
                      <a:pt x="1138" y="8204"/>
                      <a:pt x="1167" y="8169"/>
                    </a:cubicBezTo>
                    <a:lnTo>
                      <a:pt x="1358" y="7966"/>
                    </a:lnTo>
                    <a:cubicBezTo>
                      <a:pt x="1465" y="8026"/>
                      <a:pt x="1572" y="8061"/>
                      <a:pt x="1679" y="8109"/>
                    </a:cubicBezTo>
                    <a:lnTo>
                      <a:pt x="1679" y="8383"/>
                    </a:lnTo>
                    <a:cubicBezTo>
                      <a:pt x="1679" y="8478"/>
                      <a:pt x="1751" y="8561"/>
                      <a:pt x="1858" y="8561"/>
                    </a:cubicBezTo>
                    <a:lnTo>
                      <a:pt x="2596" y="8561"/>
                    </a:lnTo>
                    <a:cubicBezTo>
                      <a:pt x="2679" y="8561"/>
                      <a:pt x="2775" y="8490"/>
                      <a:pt x="2775" y="8383"/>
                    </a:cubicBezTo>
                    <a:lnTo>
                      <a:pt x="2775" y="8109"/>
                    </a:lnTo>
                    <a:cubicBezTo>
                      <a:pt x="2882" y="8073"/>
                      <a:pt x="2989" y="8026"/>
                      <a:pt x="3084" y="7966"/>
                    </a:cubicBezTo>
                    <a:lnTo>
                      <a:pt x="3275" y="8169"/>
                    </a:lnTo>
                    <a:cubicBezTo>
                      <a:pt x="3316" y="8204"/>
                      <a:pt x="3364" y="8222"/>
                      <a:pt x="3407" y="8222"/>
                    </a:cubicBezTo>
                    <a:cubicBezTo>
                      <a:pt x="3450" y="8222"/>
                      <a:pt x="3489" y="8204"/>
                      <a:pt x="3513" y="8169"/>
                    </a:cubicBezTo>
                    <a:lnTo>
                      <a:pt x="4037" y="7645"/>
                    </a:lnTo>
                    <a:cubicBezTo>
                      <a:pt x="4108" y="7573"/>
                      <a:pt x="4108" y="7466"/>
                      <a:pt x="4037" y="7407"/>
                    </a:cubicBezTo>
                    <a:lnTo>
                      <a:pt x="3846" y="7216"/>
                    </a:lnTo>
                    <a:cubicBezTo>
                      <a:pt x="3846" y="7192"/>
                      <a:pt x="3858" y="7192"/>
                      <a:pt x="3858" y="7180"/>
                    </a:cubicBezTo>
                    <a:lnTo>
                      <a:pt x="10764" y="7180"/>
                    </a:lnTo>
                    <a:cubicBezTo>
                      <a:pt x="10859" y="7180"/>
                      <a:pt x="10942" y="7109"/>
                      <a:pt x="10942" y="7002"/>
                    </a:cubicBezTo>
                    <a:lnTo>
                      <a:pt x="10942" y="6299"/>
                    </a:lnTo>
                    <a:cubicBezTo>
                      <a:pt x="10942" y="6216"/>
                      <a:pt x="10871" y="6121"/>
                      <a:pt x="10764" y="6121"/>
                    </a:cubicBezTo>
                    <a:lnTo>
                      <a:pt x="10657" y="6121"/>
                    </a:lnTo>
                    <a:lnTo>
                      <a:pt x="10657" y="1037"/>
                    </a:lnTo>
                    <a:lnTo>
                      <a:pt x="10788" y="1037"/>
                    </a:lnTo>
                    <a:lnTo>
                      <a:pt x="10788" y="1061"/>
                    </a:lnTo>
                    <a:cubicBezTo>
                      <a:pt x="10871" y="1061"/>
                      <a:pt x="10966" y="989"/>
                      <a:pt x="10966" y="882"/>
                    </a:cubicBezTo>
                    <a:lnTo>
                      <a:pt x="10966" y="191"/>
                    </a:lnTo>
                    <a:cubicBezTo>
                      <a:pt x="10966" y="96"/>
                      <a:pt x="10883" y="1"/>
                      <a:pt x="107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0" name="Google Shape;11742;p57"/>
              <p:cNvSpPr/>
              <p:nvPr/>
            </p:nvSpPr>
            <p:spPr>
              <a:xfrm>
                <a:off x="6830793" y="4458937"/>
                <a:ext cx="41244" cy="85675"/>
              </a:xfrm>
              <a:custGeom>
                <a:avLst/>
                <a:gdLst/>
                <a:ahLst/>
                <a:cxnLst/>
                <a:rect l="l" t="t" r="r" b="b"/>
                <a:pathLst>
                  <a:path w="1061" h="2204" extrusionOk="0">
                    <a:moveTo>
                      <a:pt x="715" y="358"/>
                    </a:moveTo>
                    <a:lnTo>
                      <a:pt x="715" y="1858"/>
                    </a:lnTo>
                    <a:lnTo>
                      <a:pt x="370" y="1858"/>
                    </a:lnTo>
                    <a:lnTo>
                      <a:pt x="370" y="358"/>
                    </a:lnTo>
                    <a:close/>
                    <a:moveTo>
                      <a:pt x="179" y="1"/>
                    </a:moveTo>
                    <a:cubicBezTo>
                      <a:pt x="96" y="1"/>
                      <a:pt x="1" y="72"/>
                      <a:pt x="1" y="179"/>
                    </a:cubicBezTo>
                    <a:lnTo>
                      <a:pt x="1" y="2025"/>
                    </a:lnTo>
                    <a:cubicBezTo>
                      <a:pt x="1" y="2108"/>
                      <a:pt x="72" y="2203"/>
                      <a:pt x="179" y="2203"/>
                    </a:cubicBezTo>
                    <a:lnTo>
                      <a:pt x="882" y="2203"/>
                    </a:lnTo>
                    <a:cubicBezTo>
                      <a:pt x="965" y="2203"/>
                      <a:pt x="1061" y="2132"/>
                      <a:pt x="1061" y="2025"/>
                    </a:cubicBezTo>
                    <a:lnTo>
                      <a:pt x="1061" y="179"/>
                    </a:lnTo>
                    <a:cubicBezTo>
                      <a:pt x="1061" y="84"/>
                      <a:pt x="989" y="1"/>
                      <a:pt x="8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1" name="Google Shape;11743;p57"/>
              <p:cNvSpPr/>
              <p:nvPr/>
            </p:nvSpPr>
            <p:spPr>
              <a:xfrm>
                <a:off x="6879423" y="4426556"/>
                <a:ext cx="41205" cy="118522"/>
              </a:xfrm>
              <a:custGeom>
                <a:avLst/>
                <a:gdLst/>
                <a:ahLst/>
                <a:cxnLst/>
                <a:rect l="l" t="t" r="r" b="b"/>
                <a:pathLst>
                  <a:path w="1060" h="3049" extrusionOk="0">
                    <a:moveTo>
                      <a:pt x="702" y="345"/>
                    </a:moveTo>
                    <a:lnTo>
                      <a:pt x="702" y="2691"/>
                    </a:lnTo>
                    <a:lnTo>
                      <a:pt x="357" y="2691"/>
                    </a:lnTo>
                    <a:lnTo>
                      <a:pt x="357" y="345"/>
                    </a:lnTo>
                    <a:close/>
                    <a:moveTo>
                      <a:pt x="179" y="0"/>
                    </a:moveTo>
                    <a:cubicBezTo>
                      <a:pt x="95" y="0"/>
                      <a:pt x="0" y="72"/>
                      <a:pt x="0" y="179"/>
                    </a:cubicBezTo>
                    <a:lnTo>
                      <a:pt x="0" y="2869"/>
                    </a:lnTo>
                    <a:cubicBezTo>
                      <a:pt x="0" y="2965"/>
                      <a:pt x="71" y="3048"/>
                      <a:pt x="179" y="3048"/>
                    </a:cubicBezTo>
                    <a:lnTo>
                      <a:pt x="881" y="3048"/>
                    </a:lnTo>
                    <a:cubicBezTo>
                      <a:pt x="964" y="3048"/>
                      <a:pt x="1060" y="2977"/>
                      <a:pt x="1060" y="2869"/>
                    </a:cubicBezTo>
                    <a:lnTo>
                      <a:pt x="1060" y="179"/>
                    </a:lnTo>
                    <a:cubicBezTo>
                      <a:pt x="1048" y="72"/>
                      <a:pt x="964" y="0"/>
                      <a:pt x="8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2" name="Google Shape;11744;p57"/>
              <p:cNvSpPr/>
              <p:nvPr/>
            </p:nvSpPr>
            <p:spPr>
              <a:xfrm>
                <a:off x="6927549" y="4443194"/>
                <a:ext cx="41205" cy="101418"/>
              </a:xfrm>
              <a:custGeom>
                <a:avLst/>
                <a:gdLst/>
                <a:ahLst/>
                <a:cxnLst/>
                <a:rect l="l" t="t" r="r" b="b"/>
                <a:pathLst>
                  <a:path w="1060" h="2609" extrusionOk="0">
                    <a:moveTo>
                      <a:pt x="715" y="358"/>
                    </a:moveTo>
                    <a:lnTo>
                      <a:pt x="715" y="2263"/>
                    </a:lnTo>
                    <a:lnTo>
                      <a:pt x="369" y="2263"/>
                    </a:lnTo>
                    <a:lnTo>
                      <a:pt x="369" y="358"/>
                    </a:lnTo>
                    <a:close/>
                    <a:moveTo>
                      <a:pt x="179" y="1"/>
                    </a:moveTo>
                    <a:cubicBezTo>
                      <a:pt x="84" y="1"/>
                      <a:pt x="0" y="72"/>
                      <a:pt x="0" y="179"/>
                    </a:cubicBezTo>
                    <a:lnTo>
                      <a:pt x="0" y="2430"/>
                    </a:lnTo>
                    <a:cubicBezTo>
                      <a:pt x="0" y="2513"/>
                      <a:pt x="72" y="2608"/>
                      <a:pt x="179" y="2608"/>
                    </a:cubicBezTo>
                    <a:lnTo>
                      <a:pt x="881" y="2608"/>
                    </a:lnTo>
                    <a:cubicBezTo>
                      <a:pt x="965" y="2608"/>
                      <a:pt x="1060" y="2537"/>
                      <a:pt x="1060" y="2430"/>
                    </a:cubicBezTo>
                    <a:lnTo>
                      <a:pt x="1060" y="179"/>
                    </a:lnTo>
                    <a:cubicBezTo>
                      <a:pt x="1060" y="72"/>
                      <a:pt x="977" y="1"/>
                      <a:pt x="88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3" name="Google Shape;11745;p57"/>
              <p:cNvSpPr/>
              <p:nvPr/>
            </p:nvSpPr>
            <p:spPr>
              <a:xfrm>
                <a:off x="6976141" y="4387645"/>
                <a:ext cx="41244" cy="156967"/>
              </a:xfrm>
              <a:custGeom>
                <a:avLst/>
                <a:gdLst/>
                <a:ahLst/>
                <a:cxnLst/>
                <a:rect l="l" t="t" r="r" b="b"/>
                <a:pathLst>
                  <a:path w="1061" h="4038" extrusionOk="0">
                    <a:moveTo>
                      <a:pt x="679" y="358"/>
                    </a:moveTo>
                    <a:lnTo>
                      <a:pt x="679" y="3692"/>
                    </a:lnTo>
                    <a:lnTo>
                      <a:pt x="346" y="3692"/>
                    </a:lnTo>
                    <a:lnTo>
                      <a:pt x="346" y="358"/>
                    </a:lnTo>
                    <a:close/>
                    <a:moveTo>
                      <a:pt x="179" y="1"/>
                    </a:moveTo>
                    <a:cubicBezTo>
                      <a:pt x="72" y="1"/>
                      <a:pt x="0" y="96"/>
                      <a:pt x="0" y="180"/>
                    </a:cubicBezTo>
                    <a:lnTo>
                      <a:pt x="0" y="3859"/>
                    </a:lnTo>
                    <a:cubicBezTo>
                      <a:pt x="0" y="3942"/>
                      <a:pt x="72" y="4037"/>
                      <a:pt x="179" y="4037"/>
                    </a:cubicBezTo>
                    <a:lnTo>
                      <a:pt x="881" y="4037"/>
                    </a:lnTo>
                    <a:cubicBezTo>
                      <a:pt x="965" y="4037"/>
                      <a:pt x="1060" y="3966"/>
                      <a:pt x="1060" y="3859"/>
                    </a:cubicBezTo>
                    <a:lnTo>
                      <a:pt x="1060" y="180"/>
                    </a:lnTo>
                    <a:cubicBezTo>
                      <a:pt x="1060" y="96"/>
                      <a:pt x="977" y="1"/>
                      <a:pt x="88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4" name="Google Shape;11746;p57"/>
              <p:cNvSpPr/>
              <p:nvPr/>
            </p:nvSpPr>
            <p:spPr>
              <a:xfrm>
                <a:off x="6745193" y="4404321"/>
                <a:ext cx="50029" cy="13916"/>
              </a:xfrm>
              <a:custGeom>
                <a:avLst/>
                <a:gdLst/>
                <a:ahLst/>
                <a:cxnLst/>
                <a:rect l="l" t="t" r="r" b="b"/>
                <a:pathLst>
                  <a:path w="1287" h="358" extrusionOk="0">
                    <a:moveTo>
                      <a:pt x="179" y="1"/>
                    </a:moveTo>
                    <a:cubicBezTo>
                      <a:pt x="95" y="1"/>
                      <a:pt x="0" y="72"/>
                      <a:pt x="0" y="179"/>
                    </a:cubicBezTo>
                    <a:cubicBezTo>
                      <a:pt x="12" y="274"/>
                      <a:pt x="95" y="358"/>
                      <a:pt x="179" y="358"/>
                    </a:cubicBezTo>
                    <a:lnTo>
                      <a:pt x="1107" y="358"/>
                    </a:lnTo>
                    <a:cubicBezTo>
                      <a:pt x="1191" y="358"/>
                      <a:pt x="1286" y="286"/>
                      <a:pt x="1286" y="179"/>
                    </a:cubicBezTo>
                    <a:cubicBezTo>
                      <a:pt x="1286" y="96"/>
                      <a:pt x="1203" y="1"/>
                      <a:pt x="110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5" name="Google Shape;11747;p57"/>
              <p:cNvSpPr/>
              <p:nvPr/>
            </p:nvSpPr>
            <p:spPr>
              <a:xfrm>
                <a:off x="6745193" y="4426090"/>
                <a:ext cx="69465" cy="13916"/>
              </a:xfrm>
              <a:custGeom>
                <a:avLst/>
                <a:gdLst/>
                <a:ahLst/>
                <a:cxnLst/>
                <a:rect l="l" t="t" r="r" b="b"/>
                <a:pathLst>
                  <a:path w="1787" h="358" extrusionOk="0">
                    <a:moveTo>
                      <a:pt x="179" y="0"/>
                    </a:moveTo>
                    <a:cubicBezTo>
                      <a:pt x="95" y="0"/>
                      <a:pt x="0" y="72"/>
                      <a:pt x="0" y="179"/>
                    </a:cubicBezTo>
                    <a:cubicBezTo>
                      <a:pt x="0" y="274"/>
                      <a:pt x="72" y="357"/>
                      <a:pt x="179" y="357"/>
                    </a:cubicBezTo>
                    <a:lnTo>
                      <a:pt x="1608" y="357"/>
                    </a:lnTo>
                    <a:cubicBezTo>
                      <a:pt x="1703" y="357"/>
                      <a:pt x="1786" y="274"/>
                      <a:pt x="1786" y="179"/>
                    </a:cubicBezTo>
                    <a:cubicBezTo>
                      <a:pt x="1786" y="72"/>
                      <a:pt x="1703" y="0"/>
                      <a:pt x="16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6" name="Google Shape;11748;p57"/>
              <p:cNvSpPr/>
              <p:nvPr/>
            </p:nvSpPr>
            <p:spPr>
              <a:xfrm>
                <a:off x="6745193" y="4447353"/>
                <a:ext cx="69465" cy="13955"/>
              </a:xfrm>
              <a:custGeom>
                <a:avLst/>
                <a:gdLst/>
                <a:ahLst/>
                <a:cxnLst/>
                <a:rect l="l" t="t" r="r" b="b"/>
                <a:pathLst>
                  <a:path w="1787" h="359" extrusionOk="0">
                    <a:moveTo>
                      <a:pt x="179" y="1"/>
                    </a:moveTo>
                    <a:cubicBezTo>
                      <a:pt x="95" y="1"/>
                      <a:pt x="0" y="72"/>
                      <a:pt x="0" y="179"/>
                    </a:cubicBezTo>
                    <a:cubicBezTo>
                      <a:pt x="0" y="287"/>
                      <a:pt x="72" y="358"/>
                      <a:pt x="179" y="358"/>
                    </a:cubicBezTo>
                    <a:lnTo>
                      <a:pt x="1608" y="358"/>
                    </a:lnTo>
                    <a:cubicBezTo>
                      <a:pt x="1703" y="358"/>
                      <a:pt x="1786" y="287"/>
                      <a:pt x="1786" y="179"/>
                    </a:cubicBezTo>
                    <a:cubicBezTo>
                      <a:pt x="1774" y="72"/>
                      <a:pt x="1703" y="1"/>
                      <a:pt x="16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7" name="Google Shape;11749;p57"/>
              <p:cNvSpPr/>
              <p:nvPr/>
            </p:nvSpPr>
            <p:spPr>
              <a:xfrm>
                <a:off x="6745193" y="4468189"/>
                <a:ext cx="69465" cy="13916"/>
              </a:xfrm>
              <a:custGeom>
                <a:avLst/>
                <a:gdLst/>
                <a:ahLst/>
                <a:cxnLst/>
                <a:rect l="l" t="t" r="r" b="b"/>
                <a:pathLst>
                  <a:path w="1787" h="358" extrusionOk="0">
                    <a:moveTo>
                      <a:pt x="179" y="1"/>
                    </a:moveTo>
                    <a:cubicBezTo>
                      <a:pt x="95" y="1"/>
                      <a:pt x="0" y="72"/>
                      <a:pt x="0" y="179"/>
                    </a:cubicBezTo>
                    <a:cubicBezTo>
                      <a:pt x="0" y="263"/>
                      <a:pt x="72" y="358"/>
                      <a:pt x="179" y="358"/>
                    </a:cubicBezTo>
                    <a:lnTo>
                      <a:pt x="1608" y="358"/>
                    </a:lnTo>
                    <a:cubicBezTo>
                      <a:pt x="1703" y="358"/>
                      <a:pt x="1786" y="286"/>
                      <a:pt x="1786" y="179"/>
                    </a:cubicBezTo>
                    <a:cubicBezTo>
                      <a:pt x="1774" y="72"/>
                      <a:pt x="1703" y="1"/>
                      <a:pt x="16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8" name="Google Shape;11750;p57"/>
              <p:cNvSpPr/>
              <p:nvPr/>
            </p:nvSpPr>
            <p:spPr>
              <a:xfrm>
                <a:off x="6684551" y="4528830"/>
                <a:ext cx="83809" cy="83809"/>
              </a:xfrm>
              <a:custGeom>
                <a:avLst/>
                <a:gdLst/>
                <a:ahLst/>
                <a:cxnLst/>
                <a:rect l="l" t="t" r="r" b="b"/>
                <a:pathLst>
                  <a:path w="2156" h="2156" extrusionOk="0">
                    <a:moveTo>
                      <a:pt x="1084" y="0"/>
                    </a:moveTo>
                    <a:cubicBezTo>
                      <a:pt x="489" y="0"/>
                      <a:pt x="0" y="489"/>
                      <a:pt x="0" y="1084"/>
                    </a:cubicBezTo>
                    <a:cubicBezTo>
                      <a:pt x="0" y="1322"/>
                      <a:pt x="72" y="1548"/>
                      <a:pt x="227" y="1739"/>
                    </a:cubicBezTo>
                    <a:cubicBezTo>
                      <a:pt x="263" y="1782"/>
                      <a:pt x="313" y="1808"/>
                      <a:pt x="365" y="1808"/>
                    </a:cubicBezTo>
                    <a:cubicBezTo>
                      <a:pt x="398" y="1808"/>
                      <a:pt x="432" y="1798"/>
                      <a:pt x="465" y="1774"/>
                    </a:cubicBezTo>
                    <a:cubicBezTo>
                      <a:pt x="536" y="1715"/>
                      <a:pt x="548" y="1608"/>
                      <a:pt x="489" y="1536"/>
                    </a:cubicBezTo>
                    <a:cubicBezTo>
                      <a:pt x="381" y="1405"/>
                      <a:pt x="346" y="1251"/>
                      <a:pt x="346" y="1084"/>
                    </a:cubicBezTo>
                    <a:cubicBezTo>
                      <a:pt x="346" y="679"/>
                      <a:pt x="667" y="358"/>
                      <a:pt x="1072" y="358"/>
                    </a:cubicBezTo>
                    <a:cubicBezTo>
                      <a:pt x="1477" y="358"/>
                      <a:pt x="1798" y="691"/>
                      <a:pt x="1798" y="1084"/>
                    </a:cubicBezTo>
                    <a:cubicBezTo>
                      <a:pt x="1798" y="1322"/>
                      <a:pt x="1679" y="1560"/>
                      <a:pt x="1477" y="1703"/>
                    </a:cubicBezTo>
                    <a:cubicBezTo>
                      <a:pt x="1453" y="1703"/>
                      <a:pt x="1453" y="1715"/>
                      <a:pt x="1441" y="1715"/>
                    </a:cubicBezTo>
                    <a:lnTo>
                      <a:pt x="1429" y="1715"/>
                    </a:lnTo>
                    <a:lnTo>
                      <a:pt x="1417" y="1727"/>
                    </a:lnTo>
                    <a:lnTo>
                      <a:pt x="1394" y="1727"/>
                    </a:lnTo>
                    <a:cubicBezTo>
                      <a:pt x="1382" y="1727"/>
                      <a:pt x="1382" y="1739"/>
                      <a:pt x="1370" y="1739"/>
                    </a:cubicBezTo>
                    <a:cubicBezTo>
                      <a:pt x="1358" y="1739"/>
                      <a:pt x="1358" y="1762"/>
                      <a:pt x="1334" y="1762"/>
                    </a:cubicBezTo>
                    <a:lnTo>
                      <a:pt x="1322" y="1762"/>
                    </a:lnTo>
                    <a:cubicBezTo>
                      <a:pt x="1322" y="1762"/>
                      <a:pt x="1310" y="1762"/>
                      <a:pt x="1310" y="1774"/>
                    </a:cubicBezTo>
                    <a:lnTo>
                      <a:pt x="1298" y="1774"/>
                    </a:lnTo>
                    <a:cubicBezTo>
                      <a:pt x="1274" y="1774"/>
                      <a:pt x="1274" y="1774"/>
                      <a:pt x="1263" y="1786"/>
                    </a:cubicBezTo>
                    <a:cubicBezTo>
                      <a:pt x="1251" y="1786"/>
                      <a:pt x="1251" y="1786"/>
                      <a:pt x="1239" y="1798"/>
                    </a:cubicBezTo>
                    <a:lnTo>
                      <a:pt x="798" y="1798"/>
                    </a:lnTo>
                    <a:cubicBezTo>
                      <a:pt x="786" y="1798"/>
                      <a:pt x="786" y="1798"/>
                      <a:pt x="774" y="1786"/>
                    </a:cubicBezTo>
                    <a:cubicBezTo>
                      <a:pt x="762" y="1786"/>
                      <a:pt x="762" y="1786"/>
                      <a:pt x="739" y="1774"/>
                    </a:cubicBezTo>
                    <a:lnTo>
                      <a:pt x="727" y="1774"/>
                    </a:lnTo>
                    <a:cubicBezTo>
                      <a:pt x="708" y="1766"/>
                      <a:pt x="688" y="1763"/>
                      <a:pt x="668" y="1763"/>
                    </a:cubicBezTo>
                    <a:cubicBezTo>
                      <a:pt x="599" y="1763"/>
                      <a:pt x="528" y="1808"/>
                      <a:pt x="501" y="1882"/>
                    </a:cubicBezTo>
                    <a:cubicBezTo>
                      <a:pt x="477" y="1965"/>
                      <a:pt x="524" y="2072"/>
                      <a:pt x="608" y="2096"/>
                    </a:cubicBezTo>
                    <a:lnTo>
                      <a:pt x="620" y="2096"/>
                    </a:lnTo>
                    <a:cubicBezTo>
                      <a:pt x="643" y="2096"/>
                      <a:pt x="655" y="2120"/>
                      <a:pt x="667" y="2120"/>
                    </a:cubicBezTo>
                    <a:cubicBezTo>
                      <a:pt x="679" y="2120"/>
                      <a:pt x="703" y="2132"/>
                      <a:pt x="715" y="2132"/>
                    </a:cubicBezTo>
                    <a:lnTo>
                      <a:pt x="727" y="2132"/>
                    </a:lnTo>
                    <a:cubicBezTo>
                      <a:pt x="739" y="2132"/>
                      <a:pt x="762" y="2132"/>
                      <a:pt x="762" y="2143"/>
                    </a:cubicBezTo>
                    <a:lnTo>
                      <a:pt x="774" y="2143"/>
                    </a:lnTo>
                    <a:cubicBezTo>
                      <a:pt x="786" y="2143"/>
                      <a:pt x="798" y="2143"/>
                      <a:pt x="822" y="2155"/>
                    </a:cubicBezTo>
                    <a:lnTo>
                      <a:pt x="1132" y="2155"/>
                    </a:lnTo>
                    <a:cubicBezTo>
                      <a:pt x="1143" y="2155"/>
                      <a:pt x="1155" y="2155"/>
                      <a:pt x="1179" y="2143"/>
                    </a:cubicBezTo>
                    <a:lnTo>
                      <a:pt x="1191" y="2143"/>
                    </a:lnTo>
                    <a:cubicBezTo>
                      <a:pt x="1203" y="2143"/>
                      <a:pt x="1215" y="2143"/>
                      <a:pt x="1215" y="2132"/>
                    </a:cubicBezTo>
                    <a:lnTo>
                      <a:pt x="1227" y="2132"/>
                    </a:lnTo>
                    <a:cubicBezTo>
                      <a:pt x="1251" y="2132"/>
                      <a:pt x="1263" y="2120"/>
                      <a:pt x="1274" y="2120"/>
                    </a:cubicBezTo>
                    <a:cubicBezTo>
                      <a:pt x="1286" y="2120"/>
                      <a:pt x="1310" y="2096"/>
                      <a:pt x="1322" y="2096"/>
                    </a:cubicBezTo>
                    <a:lnTo>
                      <a:pt x="1334" y="2096"/>
                    </a:lnTo>
                    <a:cubicBezTo>
                      <a:pt x="1346" y="2096"/>
                      <a:pt x="1346" y="2084"/>
                      <a:pt x="1370" y="2084"/>
                    </a:cubicBezTo>
                    <a:lnTo>
                      <a:pt x="1382" y="2084"/>
                    </a:lnTo>
                    <a:cubicBezTo>
                      <a:pt x="1394" y="2084"/>
                      <a:pt x="1405" y="2072"/>
                      <a:pt x="1429" y="2072"/>
                    </a:cubicBezTo>
                    <a:cubicBezTo>
                      <a:pt x="1441" y="2072"/>
                      <a:pt x="1453" y="2060"/>
                      <a:pt x="1465" y="2060"/>
                    </a:cubicBezTo>
                    <a:lnTo>
                      <a:pt x="1489" y="2060"/>
                    </a:lnTo>
                    <a:cubicBezTo>
                      <a:pt x="1501" y="2060"/>
                      <a:pt x="1501" y="2036"/>
                      <a:pt x="1513" y="2036"/>
                    </a:cubicBezTo>
                    <a:lnTo>
                      <a:pt x="1524" y="2036"/>
                    </a:lnTo>
                    <a:cubicBezTo>
                      <a:pt x="1548" y="2024"/>
                      <a:pt x="1560" y="2024"/>
                      <a:pt x="1572" y="2013"/>
                    </a:cubicBezTo>
                    <a:cubicBezTo>
                      <a:pt x="1870" y="1798"/>
                      <a:pt x="2048" y="1477"/>
                      <a:pt x="2048" y="1120"/>
                    </a:cubicBezTo>
                    <a:cubicBezTo>
                      <a:pt x="2156" y="477"/>
                      <a:pt x="1679" y="0"/>
                      <a:pt x="10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5939584" y="1597477"/>
              <a:ext cx="0" cy="252000"/>
            </a:xfrm>
            <a:prstGeom prst="line">
              <a:avLst/>
            </a:prstGeom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" name="任意多边形: 形状 183"/>
          <p:cNvSpPr/>
          <p:nvPr/>
        </p:nvSpPr>
        <p:spPr>
          <a:xfrm>
            <a:off x="5079062" y="3708124"/>
            <a:ext cx="3060000" cy="2160000"/>
          </a:xfrm>
          <a:custGeom>
            <a:avLst/>
            <a:gdLst>
              <a:gd name="connsiteX0" fmla="*/ 0 w 3060000"/>
              <a:gd name="connsiteY0" fmla="*/ 0 h 2160000"/>
              <a:gd name="connsiteX1" fmla="*/ 3060000 w 3060000"/>
              <a:gd name="connsiteY1" fmla="*/ 0 h 2160000"/>
              <a:gd name="connsiteX2" fmla="*/ 3060000 w 3060000"/>
              <a:gd name="connsiteY2" fmla="*/ 409820 h 2160000"/>
              <a:gd name="connsiteX3" fmla="*/ 2968632 w 3060000"/>
              <a:gd name="connsiteY3" fmla="*/ 501188 h 2160000"/>
              <a:gd name="connsiteX4" fmla="*/ 3060000 w 3060000"/>
              <a:gd name="connsiteY4" fmla="*/ 592556 h 2160000"/>
              <a:gd name="connsiteX5" fmla="*/ 3060000 w 3060000"/>
              <a:gd name="connsiteY5" fmla="*/ 2160000 h 2160000"/>
              <a:gd name="connsiteX6" fmla="*/ 0 w 3060000"/>
              <a:gd name="connsiteY6" fmla="*/ 2160000 h 2160000"/>
              <a:gd name="connsiteX7" fmla="*/ 0 w 3060000"/>
              <a:gd name="connsiteY7" fmla="*/ 591443 h 2160000"/>
              <a:gd name="connsiteX8" fmla="*/ 30052 w 3060000"/>
              <a:gd name="connsiteY8" fmla="*/ 585376 h 2160000"/>
              <a:gd name="connsiteX9" fmla="*/ 85855 w 3060000"/>
              <a:gd name="connsiteY9" fmla="*/ 501188 h 2160000"/>
              <a:gd name="connsiteX10" fmla="*/ 30052 w 3060000"/>
              <a:gd name="connsiteY10" fmla="*/ 417000 h 2160000"/>
              <a:gd name="connsiteX11" fmla="*/ 0 w 3060000"/>
              <a:gd name="connsiteY11" fmla="*/ 410933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60000" h="2160000">
                <a:moveTo>
                  <a:pt x="0" y="0"/>
                </a:moveTo>
                <a:lnTo>
                  <a:pt x="3060000" y="0"/>
                </a:lnTo>
                <a:lnTo>
                  <a:pt x="3060000" y="409820"/>
                </a:lnTo>
                <a:cubicBezTo>
                  <a:pt x="3009539" y="409820"/>
                  <a:pt x="2968632" y="450727"/>
                  <a:pt x="2968632" y="501188"/>
                </a:cubicBezTo>
                <a:cubicBezTo>
                  <a:pt x="2968632" y="551649"/>
                  <a:pt x="3009539" y="592556"/>
                  <a:pt x="3060000" y="592556"/>
                </a:cubicBezTo>
                <a:lnTo>
                  <a:pt x="3060000" y="2160000"/>
                </a:lnTo>
                <a:lnTo>
                  <a:pt x="0" y="2160000"/>
                </a:lnTo>
                <a:lnTo>
                  <a:pt x="0" y="591443"/>
                </a:lnTo>
                <a:lnTo>
                  <a:pt x="30052" y="585376"/>
                </a:lnTo>
                <a:cubicBezTo>
                  <a:pt x="62845" y="571505"/>
                  <a:pt x="85855" y="539034"/>
                  <a:pt x="85855" y="501188"/>
                </a:cubicBezTo>
                <a:cubicBezTo>
                  <a:pt x="85855" y="463342"/>
                  <a:pt x="62845" y="430871"/>
                  <a:pt x="30052" y="417000"/>
                </a:cubicBezTo>
                <a:lnTo>
                  <a:pt x="0" y="4109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bg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5" name="文本框 184"/>
          <p:cNvSpPr txBox="1"/>
          <p:nvPr/>
        </p:nvSpPr>
        <p:spPr>
          <a:xfrm>
            <a:off x="5315098" y="4496492"/>
            <a:ext cx="2587929" cy="110074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86" name="组合 185"/>
          <p:cNvGrpSpPr/>
          <p:nvPr/>
        </p:nvGrpSpPr>
        <p:grpSpPr>
          <a:xfrm>
            <a:off x="5314464" y="4008356"/>
            <a:ext cx="2252580" cy="401912"/>
            <a:chOff x="5314464" y="1531317"/>
            <a:chExt cx="2252580" cy="401912"/>
          </a:xfrm>
        </p:grpSpPr>
        <p:sp>
          <p:nvSpPr>
            <p:cNvPr id="187" name="文本框 186"/>
            <p:cNvSpPr txBox="1"/>
            <p:nvPr/>
          </p:nvSpPr>
          <p:spPr>
            <a:xfrm>
              <a:off x="5987766" y="1531317"/>
              <a:ext cx="15792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添加标题内容</a:t>
              </a:r>
              <a:endParaRPr lang="en-US" altLang="zh-CN" dirty="0">
                <a:latin typeface="+mj-ea"/>
                <a:ea typeface="+mj-ea"/>
              </a:endParaRPr>
            </a:p>
          </p:txBody>
        </p:sp>
        <p:grpSp>
          <p:nvGrpSpPr>
            <p:cNvPr id="188" name="Google Shape;11740;p57"/>
            <p:cNvGrpSpPr/>
            <p:nvPr/>
          </p:nvGrpSpPr>
          <p:grpSpPr>
            <a:xfrm>
              <a:off x="5314464" y="1575765"/>
              <a:ext cx="457874" cy="357464"/>
              <a:chOff x="6639652" y="4323777"/>
              <a:chExt cx="426315" cy="332826"/>
            </a:xfrm>
            <a:solidFill>
              <a:schemeClr val="accent1"/>
            </a:solidFill>
          </p:grpSpPr>
          <p:sp>
            <p:nvSpPr>
              <p:cNvPr id="190" name="Google Shape;11741;p57"/>
              <p:cNvSpPr/>
              <p:nvPr/>
            </p:nvSpPr>
            <p:spPr>
              <a:xfrm>
                <a:off x="6639652" y="4323777"/>
                <a:ext cx="426315" cy="332826"/>
              </a:xfrm>
              <a:custGeom>
                <a:avLst/>
                <a:gdLst/>
                <a:ahLst/>
                <a:cxnLst/>
                <a:rect l="l" t="t" r="r" b="b"/>
                <a:pathLst>
                  <a:path w="10967" h="8562" extrusionOk="0">
                    <a:moveTo>
                      <a:pt x="10585" y="382"/>
                    </a:moveTo>
                    <a:lnTo>
                      <a:pt x="10609" y="727"/>
                    </a:lnTo>
                    <a:lnTo>
                      <a:pt x="9335" y="727"/>
                    </a:lnTo>
                    <a:cubicBezTo>
                      <a:pt x="9252" y="727"/>
                      <a:pt x="9156" y="799"/>
                      <a:pt x="9156" y="906"/>
                    </a:cubicBezTo>
                    <a:cubicBezTo>
                      <a:pt x="9156" y="989"/>
                      <a:pt x="9240" y="1084"/>
                      <a:pt x="9335" y="1084"/>
                    </a:cubicBezTo>
                    <a:lnTo>
                      <a:pt x="10323" y="1084"/>
                    </a:lnTo>
                    <a:lnTo>
                      <a:pt x="10323" y="6168"/>
                    </a:lnTo>
                    <a:lnTo>
                      <a:pt x="4442" y="6168"/>
                    </a:lnTo>
                    <a:lnTo>
                      <a:pt x="4442" y="6002"/>
                    </a:lnTo>
                    <a:cubicBezTo>
                      <a:pt x="4442" y="5918"/>
                      <a:pt x="4370" y="5823"/>
                      <a:pt x="4263" y="5823"/>
                    </a:cubicBezTo>
                    <a:lnTo>
                      <a:pt x="3977" y="5823"/>
                    </a:lnTo>
                    <a:cubicBezTo>
                      <a:pt x="3953" y="5728"/>
                      <a:pt x="3906" y="5621"/>
                      <a:pt x="3846" y="5513"/>
                    </a:cubicBezTo>
                    <a:lnTo>
                      <a:pt x="4037" y="5323"/>
                    </a:lnTo>
                    <a:cubicBezTo>
                      <a:pt x="4108" y="5252"/>
                      <a:pt x="4108" y="5144"/>
                      <a:pt x="4037" y="5085"/>
                    </a:cubicBezTo>
                    <a:lnTo>
                      <a:pt x="3513" y="4561"/>
                    </a:lnTo>
                    <a:cubicBezTo>
                      <a:pt x="3489" y="4537"/>
                      <a:pt x="3441" y="4513"/>
                      <a:pt x="3394" y="4513"/>
                    </a:cubicBezTo>
                    <a:cubicBezTo>
                      <a:pt x="3358" y="4513"/>
                      <a:pt x="3311" y="4537"/>
                      <a:pt x="3275" y="4561"/>
                    </a:cubicBezTo>
                    <a:lnTo>
                      <a:pt x="3084" y="4751"/>
                    </a:lnTo>
                    <a:cubicBezTo>
                      <a:pt x="2977" y="4692"/>
                      <a:pt x="2882" y="4668"/>
                      <a:pt x="2775" y="4621"/>
                    </a:cubicBezTo>
                    <a:lnTo>
                      <a:pt x="2775" y="4335"/>
                    </a:lnTo>
                    <a:cubicBezTo>
                      <a:pt x="2775" y="4251"/>
                      <a:pt x="2703" y="4156"/>
                      <a:pt x="2596" y="4156"/>
                    </a:cubicBezTo>
                    <a:lnTo>
                      <a:pt x="2168" y="4156"/>
                    </a:lnTo>
                    <a:lnTo>
                      <a:pt x="2168" y="1084"/>
                    </a:lnTo>
                    <a:lnTo>
                      <a:pt x="8728" y="1084"/>
                    </a:lnTo>
                    <a:cubicBezTo>
                      <a:pt x="8811" y="1084"/>
                      <a:pt x="8906" y="1001"/>
                      <a:pt x="8906" y="894"/>
                    </a:cubicBezTo>
                    <a:cubicBezTo>
                      <a:pt x="8906" y="799"/>
                      <a:pt x="8835" y="715"/>
                      <a:pt x="8728" y="715"/>
                    </a:cubicBezTo>
                    <a:lnTo>
                      <a:pt x="1882" y="715"/>
                    </a:lnTo>
                    <a:lnTo>
                      <a:pt x="1882" y="382"/>
                    </a:lnTo>
                    <a:close/>
                    <a:moveTo>
                      <a:pt x="10609" y="6502"/>
                    </a:moveTo>
                    <a:lnTo>
                      <a:pt x="10609" y="6835"/>
                    </a:lnTo>
                    <a:lnTo>
                      <a:pt x="4394" y="6835"/>
                    </a:lnTo>
                    <a:cubicBezTo>
                      <a:pt x="4430" y="6811"/>
                      <a:pt x="4442" y="6764"/>
                      <a:pt x="4442" y="6716"/>
                    </a:cubicBezTo>
                    <a:lnTo>
                      <a:pt x="4442" y="6526"/>
                    </a:lnTo>
                    <a:lnTo>
                      <a:pt x="10490" y="6526"/>
                    </a:lnTo>
                    <a:cubicBezTo>
                      <a:pt x="10526" y="6526"/>
                      <a:pt x="10561" y="6514"/>
                      <a:pt x="10585" y="6502"/>
                    </a:cubicBezTo>
                    <a:close/>
                    <a:moveTo>
                      <a:pt x="2453" y="4501"/>
                    </a:moveTo>
                    <a:lnTo>
                      <a:pt x="2453" y="4740"/>
                    </a:lnTo>
                    <a:cubicBezTo>
                      <a:pt x="2453" y="4811"/>
                      <a:pt x="2513" y="4894"/>
                      <a:pt x="2584" y="4906"/>
                    </a:cubicBezTo>
                    <a:cubicBezTo>
                      <a:pt x="2751" y="4930"/>
                      <a:pt x="2894" y="5013"/>
                      <a:pt x="3049" y="5097"/>
                    </a:cubicBezTo>
                    <a:cubicBezTo>
                      <a:pt x="3078" y="5117"/>
                      <a:pt x="3110" y="5126"/>
                      <a:pt x="3141" y="5126"/>
                    </a:cubicBezTo>
                    <a:cubicBezTo>
                      <a:pt x="3183" y="5126"/>
                      <a:pt x="3223" y="5108"/>
                      <a:pt x="3251" y="5073"/>
                    </a:cubicBezTo>
                    <a:lnTo>
                      <a:pt x="3430" y="4894"/>
                    </a:lnTo>
                    <a:lnTo>
                      <a:pt x="3715" y="5168"/>
                    </a:lnTo>
                    <a:lnTo>
                      <a:pt x="3537" y="5347"/>
                    </a:lnTo>
                    <a:cubicBezTo>
                      <a:pt x="3477" y="5406"/>
                      <a:pt x="3477" y="5502"/>
                      <a:pt x="3501" y="5561"/>
                    </a:cubicBezTo>
                    <a:cubicBezTo>
                      <a:pt x="3596" y="5704"/>
                      <a:pt x="3656" y="5859"/>
                      <a:pt x="3703" y="6025"/>
                    </a:cubicBezTo>
                    <a:cubicBezTo>
                      <a:pt x="3715" y="6097"/>
                      <a:pt x="3787" y="6156"/>
                      <a:pt x="3858" y="6156"/>
                    </a:cubicBezTo>
                    <a:lnTo>
                      <a:pt x="4096" y="6156"/>
                    </a:lnTo>
                    <a:lnTo>
                      <a:pt x="4096" y="6561"/>
                    </a:lnTo>
                    <a:lnTo>
                      <a:pt x="3858" y="6561"/>
                    </a:lnTo>
                    <a:cubicBezTo>
                      <a:pt x="3787" y="6561"/>
                      <a:pt x="3715" y="6621"/>
                      <a:pt x="3703" y="6692"/>
                    </a:cubicBezTo>
                    <a:cubicBezTo>
                      <a:pt x="3656" y="6859"/>
                      <a:pt x="3596" y="7002"/>
                      <a:pt x="3501" y="7157"/>
                    </a:cubicBezTo>
                    <a:cubicBezTo>
                      <a:pt x="3465" y="7228"/>
                      <a:pt x="3477" y="7311"/>
                      <a:pt x="3537" y="7359"/>
                    </a:cubicBezTo>
                    <a:lnTo>
                      <a:pt x="3715" y="7538"/>
                    </a:lnTo>
                    <a:lnTo>
                      <a:pt x="3430" y="7823"/>
                    </a:lnTo>
                    <a:lnTo>
                      <a:pt x="3251" y="7645"/>
                    </a:lnTo>
                    <a:cubicBezTo>
                      <a:pt x="3215" y="7608"/>
                      <a:pt x="3169" y="7594"/>
                      <a:pt x="3126" y="7594"/>
                    </a:cubicBezTo>
                    <a:cubicBezTo>
                      <a:pt x="3098" y="7594"/>
                      <a:pt x="3072" y="7600"/>
                      <a:pt x="3049" y="7609"/>
                    </a:cubicBezTo>
                    <a:cubicBezTo>
                      <a:pt x="2894" y="7704"/>
                      <a:pt x="2751" y="7764"/>
                      <a:pt x="2584" y="7799"/>
                    </a:cubicBezTo>
                    <a:cubicBezTo>
                      <a:pt x="2513" y="7823"/>
                      <a:pt x="2453" y="7895"/>
                      <a:pt x="2453" y="7966"/>
                    </a:cubicBezTo>
                    <a:lnTo>
                      <a:pt x="2453" y="8204"/>
                    </a:lnTo>
                    <a:lnTo>
                      <a:pt x="2048" y="8204"/>
                    </a:lnTo>
                    <a:lnTo>
                      <a:pt x="2048" y="7966"/>
                    </a:lnTo>
                    <a:cubicBezTo>
                      <a:pt x="2048" y="7895"/>
                      <a:pt x="1989" y="7823"/>
                      <a:pt x="1917" y="7799"/>
                    </a:cubicBezTo>
                    <a:cubicBezTo>
                      <a:pt x="1751" y="7764"/>
                      <a:pt x="1596" y="7704"/>
                      <a:pt x="1453" y="7609"/>
                    </a:cubicBezTo>
                    <a:cubicBezTo>
                      <a:pt x="1426" y="7596"/>
                      <a:pt x="1396" y="7589"/>
                      <a:pt x="1366" y="7589"/>
                    </a:cubicBezTo>
                    <a:cubicBezTo>
                      <a:pt x="1317" y="7589"/>
                      <a:pt x="1269" y="7607"/>
                      <a:pt x="1239" y="7645"/>
                    </a:cubicBezTo>
                    <a:lnTo>
                      <a:pt x="1060" y="7823"/>
                    </a:lnTo>
                    <a:lnTo>
                      <a:pt x="786" y="7538"/>
                    </a:lnTo>
                    <a:lnTo>
                      <a:pt x="965" y="7359"/>
                    </a:lnTo>
                    <a:cubicBezTo>
                      <a:pt x="1025" y="7299"/>
                      <a:pt x="1025" y="7216"/>
                      <a:pt x="989" y="7157"/>
                    </a:cubicBezTo>
                    <a:cubicBezTo>
                      <a:pt x="905" y="7002"/>
                      <a:pt x="846" y="6859"/>
                      <a:pt x="798" y="6692"/>
                    </a:cubicBezTo>
                    <a:cubicBezTo>
                      <a:pt x="786" y="6621"/>
                      <a:pt x="703" y="6561"/>
                      <a:pt x="632" y="6561"/>
                    </a:cubicBezTo>
                    <a:lnTo>
                      <a:pt x="393" y="6561"/>
                    </a:lnTo>
                    <a:lnTo>
                      <a:pt x="393" y="6156"/>
                    </a:lnTo>
                    <a:lnTo>
                      <a:pt x="632" y="6156"/>
                    </a:lnTo>
                    <a:cubicBezTo>
                      <a:pt x="703" y="6156"/>
                      <a:pt x="786" y="6097"/>
                      <a:pt x="798" y="6025"/>
                    </a:cubicBezTo>
                    <a:cubicBezTo>
                      <a:pt x="822" y="5859"/>
                      <a:pt x="905" y="5704"/>
                      <a:pt x="989" y="5561"/>
                    </a:cubicBezTo>
                    <a:cubicBezTo>
                      <a:pt x="1036" y="5490"/>
                      <a:pt x="1025" y="5394"/>
                      <a:pt x="965" y="5347"/>
                    </a:cubicBezTo>
                    <a:lnTo>
                      <a:pt x="786" y="5168"/>
                    </a:lnTo>
                    <a:lnTo>
                      <a:pt x="1060" y="4894"/>
                    </a:lnTo>
                    <a:lnTo>
                      <a:pt x="1239" y="5073"/>
                    </a:lnTo>
                    <a:cubicBezTo>
                      <a:pt x="1272" y="5106"/>
                      <a:pt x="1317" y="5121"/>
                      <a:pt x="1361" y="5121"/>
                    </a:cubicBezTo>
                    <a:cubicBezTo>
                      <a:pt x="1394" y="5121"/>
                      <a:pt x="1427" y="5112"/>
                      <a:pt x="1453" y="5097"/>
                    </a:cubicBezTo>
                    <a:cubicBezTo>
                      <a:pt x="1596" y="5013"/>
                      <a:pt x="1751" y="4954"/>
                      <a:pt x="1917" y="4906"/>
                    </a:cubicBezTo>
                    <a:cubicBezTo>
                      <a:pt x="1989" y="4894"/>
                      <a:pt x="2048" y="4811"/>
                      <a:pt x="2048" y="4740"/>
                    </a:cubicBezTo>
                    <a:lnTo>
                      <a:pt x="2048" y="4501"/>
                    </a:lnTo>
                    <a:close/>
                    <a:moveTo>
                      <a:pt x="1715" y="1"/>
                    </a:moveTo>
                    <a:cubicBezTo>
                      <a:pt x="1632" y="1"/>
                      <a:pt x="1536" y="84"/>
                      <a:pt x="1536" y="191"/>
                    </a:cubicBezTo>
                    <a:lnTo>
                      <a:pt x="1536" y="882"/>
                    </a:lnTo>
                    <a:cubicBezTo>
                      <a:pt x="1536" y="977"/>
                      <a:pt x="1608" y="1061"/>
                      <a:pt x="1715" y="1061"/>
                    </a:cubicBezTo>
                    <a:lnTo>
                      <a:pt x="1822" y="1061"/>
                    </a:lnTo>
                    <a:lnTo>
                      <a:pt x="1822" y="4144"/>
                    </a:lnTo>
                    <a:cubicBezTo>
                      <a:pt x="1751" y="4156"/>
                      <a:pt x="1679" y="4240"/>
                      <a:pt x="1679" y="4311"/>
                    </a:cubicBezTo>
                    <a:lnTo>
                      <a:pt x="1679" y="4597"/>
                    </a:lnTo>
                    <a:cubicBezTo>
                      <a:pt x="1572" y="4621"/>
                      <a:pt x="1465" y="4668"/>
                      <a:pt x="1358" y="4728"/>
                    </a:cubicBezTo>
                    <a:lnTo>
                      <a:pt x="1167" y="4537"/>
                    </a:lnTo>
                    <a:cubicBezTo>
                      <a:pt x="1144" y="4501"/>
                      <a:pt x="1096" y="4490"/>
                      <a:pt x="1048" y="4490"/>
                    </a:cubicBezTo>
                    <a:cubicBezTo>
                      <a:pt x="1001" y="4490"/>
                      <a:pt x="965" y="4501"/>
                      <a:pt x="929" y="4537"/>
                    </a:cubicBezTo>
                    <a:lnTo>
                      <a:pt x="405" y="5049"/>
                    </a:lnTo>
                    <a:cubicBezTo>
                      <a:pt x="334" y="5132"/>
                      <a:pt x="334" y="5228"/>
                      <a:pt x="405" y="5287"/>
                    </a:cubicBezTo>
                    <a:lnTo>
                      <a:pt x="608" y="5490"/>
                    </a:lnTo>
                    <a:cubicBezTo>
                      <a:pt x="548" y="5585"/>
                      <a:pt x="513" y="5692"/>
                      <a:pt x="465" y="5799"/>
                    </a:cubicBezTo>
                    <a:lnTo>
                      <a:pt x="191" y="5799"/>
                    </a:lnTo>
                    <a:cubicBezTo>
                      <a:pt x="96" y="5799"/>
                      <a:pt x="1" y="5871"/>
                      <a:pt x="1" y="5978"/>
                    </a:cubicBezTo>
                    <a:lnTo>
                      <a:pt x="1" y="6716"/>
                    </a:lnTo>
                    <a:cubicBezTo>
                      <a:pt x="1" y="6811"/>
                      <a:pt x="84" y="6895"/>
                      <a:pt x="191" y="6895"/>
                    </a:cubicBezTo>
                    <a:lnTo>
                      <a:pt x="465" y="6895"/>
                    </a:lnTo>
                    <a:cubicBezTo>
                      <a:pt x="501" y="7002"/>
                      <a:pt x="548" y="7109"/>
                      <a:pt x="608" y="7216"/>
                    </a:cubicBezTo>
                    <a:lnTo>
                      <a:pt x="405" y="7407"/>
                    </a:lnTo>
                    <a:cubicBezTo>
                      <a:pt x="334" y="7478"/>
                      <a:pt x="334" y="7585"/>
                      <a:pt x="405" y="7645"/>
                    </a:cubicBezTo>
                    <a:lnTo>
                      <a:pt x="929" y="8169"/>
                    </a:lnTo>
                    <a:cubicBezTo>
                      <a:pt x="965" y="8204"/>
                      <a:pt x="1010" y="8222"/>
                      <a:pt x="1053" y="8222"/>
                    </a:cubicBezTo>
                    <a:cubicBezTo>
                      <a:pt x="1096" y="8222"/>
                      <a:pt x="1138" y="8204"/>
                      <a:pt x="1167" y="8169"/>
                    </a:cubicBezTo>
                    <a:lnTo>
                      <a:pt x="1358" y="7966"/>
                    </a:lnTo>
                    <a:cubicBezTo>
                      <a:pt x="1465" y="8026"/>
                      <a:pt x="1572" y="8061"/>
                      <a:pt x="1679" y="8109"/>
                    </a:cubicBezTo>
                    <a:lnTo>
                      <a:pt x="1679" y="8383"/>
                    </a:lnTo>
                    <a:cubicBezTo>
                      <a:pt x="1679" y="8478"/>
                      <a:pt x="1751" y="8561"/>
                      <a:pt x="1858" y="8561"/>
                    </a:cubicBezTo>
                    <a:lnTo>
                      <a:pt x="2596" y="8561"/>
                    </a:lnTo>
                    <a:cubicBezTo>
                      <a:pt x="2679" y="8561"/>
                      <a:pt x="2775" y="8490"/>
                      <a:pt x="2775" y="8383"/>
                    </a:cubicBezTo>
                    <a:lnTo>
                      <a:pt x="2775" y="8109"/>
                    </a:lnTo>
                    <a:cubicBezTo>
                      <a:pt x="2882" y="8073"/>
                      <a:pt x="2989" y="8026"/>
                      <a:pt x="3084" y="7966"/>
                    </a:cubicBezTo>
                    <a:lnTo>
                      <a:pt x="3275" y="8169"/>
                    </a:lnTo>
                    <a:cubicBezTo>
                      <a:pt x="3316" y="8204"/>
                      <a:pt x="3364" y="8222"/>
                      <a:pt x="3407" y="8222"/>
                    </a:cubicBezTo>
                    <a:cubicBezTo>
                      <a:pt x="3450" y="8222"/>
                      <a:pt x="3489" y="8204"/>
                      <a:pt x="3513" y="8169"/>
                    </a:cubicBezTo>
                    <a:lnTo>
                      <a:pt x="4037" y="7645"/>
                    </a:lnTo>
                    <a:cubicBezTo>
                      <a:pt x="4108" y="7573"/>
                      <a:pt x="4108" y="7466"/>
                      <a:pt x="4037" y="7407"/>
                    </a:cubicBezTo>
                    <a:lnTo>
                      <a:pt x="3846" y="7216"/>
                    </a:lnTo>
                    <a:cubicBezTo>
                      <a:pt x="3846" y="7192"/>
                      <a:pt x="3858" y="7192"/>
                      <a:pt x="3858" y="7180"/>
                    </a:cubicBezTo>
                    <a:lnTo>
                      <a:pt x="10764" y="7180"/>
                    </a:lnTo>
                    <a:cubicBezTo>
                      <a:pt x="10859" y="7180"/>
                      <a:pt x="10942" y="7109"/>
                      <a:pt x="10942" y="7002"/>
                    </a:cubicBezTo>
                    <a:lnTo>
                      <a:pt x="10942" y="6299"/>
                    </a:lnTo>
                    <a:cubicBezTo>
                      <a:pt x="10942" y="6216"/>
                      <a:pt x="10871" y="6121"/>
                      <a:pt x="10764" y="6121"/>
                    </a:cubicBezTo>
                    <a:lnTo>
                      <a:pt x="10657" y="6121"/>
                    </a:lnTo>
                    <a:lnTo>
                      <a:pt x="10657" y="1037"/>
                    </a:lnTo>
                    <a:lnTo>
                      <a:pt x="10788" y="1037"/>
                    </a:lnTo>
                    <a:lnTo>
                      <a:pt x="10788" y="1061"/>
                    </a:lnTo>
                    <a:cubicBezTo>
                      <a:pt x="10871" y="1061"/>
                      <a:pt x="10966" y="989"/>
                      <a:pt x="10966" y="882"/>
                    </a:cubicBezTo>
                    <a:lnTo>
                      <a:pt x="10966" y="191"/>
                    </a:lnTo>
                    <a:cubicBezTo>
                      <a:pt x="10966" y="96"/>
                      <a:pt x="10883" y="1"/>
                      <a:pt x="107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" name="Google Shape;11742;p57"/>
              <p:cNvSpPr/>
              <p:nvPr/>
            </p:nvSpPr>
            <p:spPr>
              <a:xfrm>
                <a:off x="6830793" y="4458937"/>
                <a:ext cx="41244" cy="85675"/>
              </a:xfrm>
              <a:custGeom>
                <a:avLst/>
                <a:gdLst/>
                <a:ahLst/>
                <a:cxnLst/>
                <a:rect l="l" t="t" r="r" b="b"/>
                <a:pathLst>
                  <a:path w="1061" h="2204" extrusionOk="0">
                    <a:moveTo>
                      <a:pt x="715" y="358"/>
                    </a:moveTo>
                    <a:lnTo>
                      <a:pt x="715" y="1858"/>
                    </a:lnTo>
                    <a:lnTo>
                      <a:pt x="370" y="1858"/>
                    </a:lnTo>
                    <a:lnTo>
                      <a:pt x="370" y="358"/>
                    </a:lnTo>
                    <a:close/>
                    <a:moveTo>
                      <a:pt x="179" y="1"/>
                    </a:moveTo>
                    <a:cubicBezTo>
                      <a:pt x="96" y="1"/>
                      <a:pt x="1" y="72"/>
                      <a:pt x="1" y="179"/>
                    </a:cubicBezTo>
                    <a:lnTo>
                      <a:pt x="1" y="2025"/>
                    </a:lnTo>
                    <a:cubicBezTo>
                      <a:pt x="1" y="2108"/>
                      <a:pt x="72" y="2203"/>
                      <a:pt x="179" y="2203"/>
                    </a:cubicBezTo>
                    <a:lnTo>
                      <a:pt x="882" y="2203"/>
                    </a:lnTo>
                    <a:cubicBezTo>
                      <a:pt x="965" y="2203"/>
                      <a:pt x="1061" y="2132"/>
                      <a:pt x="1061" y="2025"/>
                    </a:cubicBezTo>
                    <a:lnTo>
                      <a:pt x="1061" y="179"/>
                    </a:lnTo>
                    <a:cubicBezTo>
                      <a:pt x="1061" y="84"/>
                      <a:pt x="989" y="1"/>
                      <a:pt x="8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2" name="Google Shape;11743;p57"/>
              <p:cNvSpPr/>
              <p:nvPr/>
            </p:nvSpPr>
            <p:spPr>
              <a:xfrm>
                <a:off x="6879423" y="4426556"/>
                <a:ext cx="41205" cy="118522"/>
              </a:xfrm>
              <a:custGeom>
                <a:avLst/>
                <a:gdLst/>
                <a:ahLst/>
                <a:cxnLst/>
                <a:rect l="l" t="t" r="r" b="b"/>
                <a:pathLst>
                  <a:path w="1060" h="3049" extrusionOk="0">
                    <a:moveTo>
                      <a:pt x="702" y="345"/>
                    </a:moveTo>
                    <a:lnTo>
                      <a:pt x="702" y="2691"/>
                    </a:lnTo>
                    <a:lnTo>
                      <a:pt x="357" y="2691"/>
                    </a:lnTo>
                    <a:lnTo>
                      <a:pt x="357" y="345"/>
                    </a:lnTo>
                    <a:close/>
                    <a:moveTo>
                      <a:pt x="179" y="0"/>
                    </a:moveTo>
                    <a:cubicBezTo>
                      <a:pt x="95" y="0"/>
                      <a:pt x="0" y="72"/>
                      <a:pt x="0" y="179"/>
                    </a:cubicBezTo>
                    <a:lnTo>
                      <a:pt x="0" y="2869"/>
                    </a:lnTo>
                    <a:cubicBezTo>
                      <a:pt x="0" y="2965"/>
                      <a:pt x="71" y="3048"/>
                      <a:pt x="179" y="3048"/>
                    </a:cubicBezTo>
                    <a:lnTo>
                      <a:pt x="881" y="3048"/>
                    </a:lnTo>
                    <a:cubicBezTo>
                      <a:pt x="964" y="3048"/>
                      <a:pt x="1060" y="2977"/>
                      <a:pt x="1060" y="2869"/>
                    </a:cubicBezTo>
                    <a:lnTo>
                      <a:pt x="1060" y="179"/>
                    </a:lnTo>
                    <a:cubicBezTo>
                      <a:pt x="1048" y="72"/>
                      <a:pt x="964" y="0"/>
                      <a:pt x="8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" name="Google Shape;11744;p57"/>
              <p:cNvSpPr/>
              <p:nvPr/>
            </p:nvSpPr>
            <p:spPr>
              <a:xfrm>
                <a:off x="6927549" y="4443194"/>
                <a:ext cx="41205" cy="101418"/>
              </a:xfrm>
              <a:custGeom>
                <a:avLst/>
                <a:gdLst/>
                <a:ahLst/>
                <a:cxnLst/>
                <a:rect l="l" t="t" r="r" b="b"/>
                <a:pathLst>
                  <a:path w="1060" h="2609" extrusionOk="0">
                    <a:moveTo>
                      <a:pt x="715" y="358"/>
                    </a:moveTo>
                    <a:lnTo>
                      <a:pt x="715" y="2263"/>
                    </a:lnTo>
                    <a:lnTo>
                      <a:pt x="369" y="2263"/>
                    </a:lnTo>
                    <a:lnTo>
                      <a:pt x="369" y="358"/>
                    </a:lnTo>
                    <a:close/>
                    <a:moveTo>
                      <a:pt x="179" y="1"/>
                    </a:moveTo>
                    <a:cubicBezTo>
                      <a:pt x="84" y="1"/>
                      <a:pt x="0" y="72"/>
                      <a:pt x="0" y="179"/>
                    </a:cubicBezTo>
                    <a:lnTo>
                      <a:pt x="0" y="2430"/>
                    </a:lnTo>
                    <a:cubicBezTo>
                      <a:pt x="0" y="2513"/>
                      <a:pt x="72" y="2608"/>
                      <a:pt x="179" y="2608"/>
                    </a:cubicBezTo>
                    <a:lnTo>
                      <a:pt x="881" y="2608"/>
                    </a:lnTo>
                    <a:cubicBezTo>
                      <a:pt x="965" y="2608"/>
                      <a:pt x="1060" y="2537"/>
                      <a:pt x="1060" y="2430"/>
                    </a:cubicBezTo>
                    <a:lnTo>
                      <a:pt x="1060" y="179"/>
                    </a:lnTo>
                    <a:cubicBezTo>
                      <a:pt x="1060" y="72"/>
                      <a:pt x="977" y="1"/>
                      <a:pt x="88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" name="Google Shape;11745;p57"/>
              <p:cNvSpPr/>
              <p:nvPr/>
            </p:nvSpPr>
            <p:spPr>
              <a:xfrm>
                <a:off x="6976141" y="4387645"/>
                <a:ext cx="41244" cy="156967"/>
              </a:xfrm>
              <a:custGeom>
                <a:avLst/>
                <a:gdLst/>
                <a:ahLst/>
                <a:cxnLst/>
                <a:rect l="l" t="t" r="r" b="b"/>
                <a:pathLst>
                  <a:path w="1061" h="4038" extrusionOk="0">
                    <a:moveTo>
                      <a:pt x="679" y="358"/>
                    </a:moveTo>
                    <a:lnTo>
                      <a:pt x="679" y="3692"/>
                    </a:lnTo>
                    <a:lnTo>
                      <a:pt x="346" y="3692"/>
                    </a:lnTo>
                    <a:lnTo>
                      <a:pt x="346" y="358"/>
                    </a:lnTo>
                    <a:close/>
                    <a:moveTo>
                      <a:pt x="179" y="1"/>
                    </a:moveTo>
                    <a:cubicBezTo>
                      <a:pt x="72" y="1"/>
                      <a:pt x="0" y="96"/>
                      <a:pt x="0" y="180"/>
                    </a:cubicBezTo>
                    <a:lnTo>
                      <a:pt x="0" y="3859"/>
                    </a:lnTo>
                    <a:cubicBezTo>
                      <a:pt x="0" y="3942"/>
                      <a:pt x="72" y="4037"/>
                      <a:pt x="179" y="4037"/>
                    </a:cubicBezTo>
                    <a:lnTo>
                      <a:pt x="881" y="4037"/>
                    </a:lnTo>
                    <a:cubicBezTo>
                      <a:pt x="965" y="4037"/>
                      <a:pt x="1060" y="3966"/>
                      <a:pt x="1060" y="3859"/>
                    </a:cubicBezTo>
                    <a:lnTo>
                      <a:pt x="1060" y="180"/>
                    </a:lnTo>
                    <a:cubicBezTo>
                      <a:pt x="1060" y="96"/>
                      <a:pt x="977" y="1"/>
                      <a:pt x="88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5" name="Google Shape;11746;p57"/>
              <p:cNvSpPr/>
              <p:nvPr/>
            </p:nvSpPr>
            <p:spPr>
              <a:xfrm>
                <a:off x="6745193" y="4404321"/>
                <a:ext cx="50029" cy="13916"/>
              </a:xfrm>
              <a:custGeom>
                <a:avLst/>
                <a:gdLst/>
                <a:ahLst/>
                <a:cxnLst/>
                <a:rect l="l" t="t" r="r" b="b"/>
                <a:pathLst>
                  <a:path w="1287" h="358" extrusionOk="0">
                    <a:moveTo>
                      <a:pt x="179" y="1"/>
                    </a:moveTo>
                    <a:cubicBezTo>
                      <a:pt x="95" y="1"/>
                      <a:pt x="0" y="72"/>
                      <a:pt x="0" y="179"/>
                    </a:cubicBezTo>
                    <a:cubicBezTo>
                      <a:pt x="12" y="274"/>
                      <a:pt x="95" y="358"/>
                      <a:pt x="179" y="358"/>
                    </a:cubicBezTo>
                    <a:lnTo>
                      <a:pt x="1107" y="358"/>
                    </a:lnTo>
                    <a:cubicBezTo>
                      <a:pt x="1191" y="358"/>
                      <a:pt x="1286" y="286"/>
                      <a:pt x="1286" y="179"/>
                    </a:cubicBezTo>
                    <a:cubicBezTo>
                      <a:pt x="1286" y="96"/>
                      <a:pt x="1203" y="1"/>
                      <a:pt x="110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6" name="Google Shape;11747;p57"/>
              <p:cNvSpPr/>
              <p:nvPr/>
            </p:nvSpPr>
            <p:spPr>
              <a:xfrm>
                <a:off x="6745193" y="4426090"/>
                <a:ext cx="69465" cy="13916"/>
              </a:xfrm>
              <a:custGeom>
                <a:avLst/>
                <a:gdLst/>
                <a:ahLst/>
                <a:cxnLst/>
                <a:rect l="l" t="t" r="r" b="b"/>
                <a:pathLst>
                  <a:path w="1787" h="358" extrusionOk="0">
                    <a:moveTo>
                      <a:pt x="179" y="0"/>
                    </a:moveTo>
                    <a:cubicBezTo>
                      <a:pt x="95" y="0"/>
                      <a:pt x="0" y="72"/>
                      <a:pt x="0" y="179"/>
                    </a:cubicBezTo>
                    <a:cubicBezTo>
                      <a:pt x="0" y="274"/>
                      <a:pt x="72" y="357"/>
                      <a:pt x="179" y="357"/>
                    </a:cubicBezTo>
                    <a:lnTo>
                      <a:pt x="1608" y="357"/>
                    </a:lnTo>
                    <a:cubicBezTo>
                      <a:pt x="1703" y="357"/>
                      <a:pt x="1786" y="274"/>
                      <a:pt x="1786" y="179"/>
                    </a:cubicBezTo>
                    <a:cubicBezTo>
                      <a:pt x="1786" y="72"/>
                      <a:pt x="1703" y="0"/>
                      <a:pt x="16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7" name="Google Shape;11748;p57"/>
              <p:cNvSpPr/>
              <p:nvPr/>
            </p:nvSpPr>
            <p:spPr>
              <a:xfrm>
                <a:off x="6745193" y="4447353"/>
                <a:ext cx="69465" cy="13955"/>
              </a:xfrm>
              <a:custGeom>
                <a:avLst/>
                <a:gdLst/>
                <a:ahLst/>
                <a:cxnLst/>
                <a:rect l="l" t="t" r="r" b="b"/>
                <a:pathLst>
                  <a:path w="1787" h="359" extrusionOk="0">
                    <a:moveTo>
                      <a:pt x="179" y="1"/>
                    </a:moveTo>
                    <a:cubicBezTo>
                      <a:pt x="95" y="1"/>
                      <a:pt x="0" y="72"/>
                      <a:pt x="0" y="179"/>
                    </a:cubicBezTo>
                    <a:cubicBezTo>
                      <a:pt x="0" y="287"/>
                      <a:pt x="72" y="358"/>
                      <a:pt x="179" y="358"/>
                    </a:cubicBezTo>
                    <a:lnTo>
                      <a:pt x="1608" y="358"/>
                    </a:lnTo>
                    <a:cubicBezTo>
                      <a:pt x="1703" y="358"/>
                      <a:pt x="1786" y="287"/>
                      <a:pt x="1786" y="179"/>
                    </a:cubicBezTo>
                    <a:cubicBezTo>
                      <a:pt x="1774" y="72"/>
                      <a:pt x="1703" y="1"/>
                      <a:pt x="16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8" name="Google Shape;11749;p57"/>
              <p:cNvSpPr/>
              <p:nvPr/>
            </p:nvSpPr>
            <p:spPr>
              <a:xfrm>
                <a:off x="6745193" y="4468189"/>
                <a:ext cx="69465" cy="13916"/>
              </a:xfrm>
              <a:custGeom>
                <a:avLst/>
                <a:gdLst/>
                <a:ahLst/>
                <a:cxnLst/>
                <a:rect l="l" t="t" r="r" b="b"/>
                <a:pathLst>
                  <a:path w="1787" h="358" extrusionOk="0">
                    <a:moveTo>
                      <a:pt x="179" y="1"/>
                    </a:moveTo>
                    <a:cubicBezTo>
                      <a:pt x="95" y="1"/>
                      <a:pt x="0" y="72"/>
                      <a:pt x="0" y="179"/>
                    </a:cubicBezTo>
                    <a:cubicBezTo>
                      <a:pt x="0" y="263"/>
                      <a:pt x="72" y="358"/>
                      <a:pt x="179" y="358"/>
                    </a:cubicBezTo>
                    <a:lnTo>
                      <a:pt x="1608" y="358"/>
                    </a:lnTo>
                    <a:cubicBezTo>
                      <a:pt x="1703" y="358"/>
                      <a:pt x="1786" y="286"/>
                      <a:pt x="1786" y="179"/>
                    </a:cubicBezTo>
                    <a:cubicBezTo>
                      <a:pt x="1774" y="72"/>
                      <a:pt x="1703" y="1"/>
                      <a:pt x="16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9" name="Google Shape;11750;p57"/>
              <p:cNvSpPr/>
              <p:nvPr/>
            </p:nvSpPr>
            <p:spPr>
              <a:xfrm>
                <a:off x="6684551" y="4528830"/>
                <a:ext cx="83809" cy="83809"/>
              </a:xfrm>
              <a:custGeom>
                <a:avLst/>
                <a:gdLst/>
                <a:ahLst/>
                <a:cxnLst/>
                <a:rect l="l" t="t" r="r" b="b"/>
                <a:pathLst>
                  <a:path w="2156" h="2156" extrusionOk="0">
                    <a:moveTo>
                      <a:pt x="1084" y="0"/>
                    </a:moveTo>
                    <a:cubicBezTo>
                      <a:pt x="489" y="0"/>
                      <a:pt x="0" y="489"/>
                      <a:pt x="0" y="1084"/>
                    </a:cubicBezTo>
                    <a:cubicBezTo>
                      <a:pt x="0" y="1322"/>
                      <a:pt x="72" y="1548"/>
                      <a:pt x="227" y="1739"/>
                    </a:cubicBezTo>
                    <a:cubicBezTo>
                      <a:pt x="263" y="1782"/>
                      <a:pt x="313" y="1808"/>
                      <a:pt x="365" y="1808"/>
                    </a:cubicBezTo>
                    <a:cubicBezTo>
                      <a:pt x="398" y="1808"/>
                      <a:pt x="432" y="1798"/>
                      <a:pt x="465" y="1774"/>
                    </a:cubicBezTo>
                    <a:cubicBezTo>
                      <a:pt x="536" y="1715"/>
                      <a:pt x="548" y="1608"/>
                      <a:pt x="489" y="1536"/>
                    </a:cubicBezTo>
                    <a:cubicBezTo>
                      <a:pt x="381" y="1405"/>
                      <a:pt x="346" y="1251"/>
                      <a:pt x="346" y="1084"/>
                    </a:cubicBezTo>
                    <a:cubicBezTo>
                      <a:pt x="346" y="679"/>
                      <a:pt x="667" y="358"/>
                      <a:pt x="1072" y="358"/>
                    </a:cubicBezTo>
                    <a:cubicBezTo>
                      <a:pt x="1477" y="358"/>
                      <a:pt x="1798" y="691"/>
                      <a:pt x="1798" y="1084"/>
                    </a:cubicBezTo>
                    <a:cubicBezTo>
                      <a:pt x="1798" y="1322"/>
                      <a:pt x="1679" y="1560"/>
                      <a:pt x="1477" y="1703"/>
                    </a:cubicBezTo>
                    <a:cubicBezTo>
                      <a:pt x="1453" y="1703"/>
                      <a:pt x="1453" y="1715"/>
                      <a:pt x="1441" y="1715"/>
                    </a:cubicBezTo>
                    <a:lnTo>
                      <a:pt x="1429" y="1715"/>
                    </a:lnTo>
                    <a:lnTo>
                      <a:pt x="1417" y="1727"/>
                    </a:lnTo>
                    <a:lnTo>
                      <a:pt x="1394" y="1727"/>
                    </a:lnTo>
                    <a:cubicBezTo>
                      <a:pt x="1382" y="1727"/>
                      <a:pt x="1382" y="1739"/>
                      <a:pt x="1370" y="1739"/>
                    </a:cubicBezTo>
                    <a:cubicBezTo>
                      <a:pt x="1358" y="1739"/>
                      <a:pt x="1358" y="1762"/>
                      <a:pt x="1334" y="1762"/>
                    </a:cubicBezTo>
                    <a:lnTo>
                      <a:pt x="1322" y="1762"/>
                    </a:lnTo>
                    <a:cubicBezTo>
                      <a:pt x="1322" y="1762"/>
                      <a:pt x="1310" y="1762"/>
                      <a:pt x="1310" y="1774"/>
                    </a:cubicBezTo>
                    <a:lnTo>
                      <a:pt x="1298" y="1774"/>
                    </a:lnTo>
                    <a:cubicBezTo>
                      <a:pt x="1274" y="1774"/>
                      <a:pt x="1274" y="1774"/>
                      <a:pt x="1263" y="1786"/>
                    </a:cubicBezTo>
                    <a:cubicBezTo>
                      <a:pt x="1251" y="1786"/>
                      <a:pt x="1251" y="1786"/>
                      <a:pt x="1239" y="1798"/>
                    </a:cubicBezTo>
                    <a:lnTo>
                      <a:pt x="798" y="1798"/>
                    </a:lnTo>
                    <a:cubicBezTo>
                      <a:pt x="786" y="1798"/>
                      <a:pt x="786" y="1798"/>
                      <a:pt x="774" y="1786"/>
                    </a:cubicBezTo>
                    <a:cubicBezTo>
                      <a:pt x="762" y="1786"/>
                      <a:pt x="762" y="1786"/>
                      <a:pt x="739" y="1774"/>
                    </a:cubicBezTo>
                    <a:lnTo>
                      <a:pt x="727" y="1774"/>
                    </a:lnTo>
                    <a:cubicBezTo>
                      <a:pt x="708" y="1766"/>
                      <a:pt x="688" y="1763"/>
                      <a:pt x="668" y="1763"/>
                    </a:cubicBezTo>
                    <a:cubicBezTo>
                      <a:pt x="599" y="1763"/>
                      <a:pt x="528" y="1808"/>
                      <a:pt x="501" y="1882"/>
                    </a:cubicBezTo>
                    <a:cubicBezTo>
                      <a:pt x="477" y="1965"/>
                      <a:pt x="524" y="2072"/>
                      <a:pt x="608" y="2096"/>
                    </a:cubicBezTo>
                    <a:lnTo>
                      <a:pt x="620" y="2096"/>
                    </a:lnTo>
                    <a:cubicBezTo>
                      <a:pt x="643" y="2096"/>
                      <a:pt x="655" y="2120"/>
                      <a:pt x="667" y="2120"/>
                    </a:cubicBezTo>
                    <a:cubicBezTo>
                      <a:pt x="679" y="2120"/>
                      <a:pt x="703" y="2132"/>
                      <a:pt x="715" y="2132"/>
                    </a:cubicBezTo>
                    <a:lnTo>
                      <a:pt x="727" y="2132"/>
                    </a:lnTo>
                    <a:cubicBezTo>
                      <a:pt x="739" y="2132"/>
                      <a:pt x="762" y="2132"/>
                      <a:pt x="762" y="2143"/>
                    </a:cubicBezTo>
                    <a:lnTo>
                      <a:pt x="774" y="2143"/>
                    </a:lnTo>
                    <a:cubicBezTo>
                      <a:pt x="786" y="2143"/>
                      <a:pt x="798" y="2143"/>
                      <a:pt x="822" y="2155"/>
                    </a:cubicBezTo>
                    <a:lnTo>
                      <a:pt x="1132" y="2155"/>
                    </a:lnTo>
                    <a:cubicBezTo>
                      <a:pt x="1143" y="2155"/>
                      <a:pt x="1155" y="2155"/>
                      <a:pt x="1179" y="2143"/>
                    </a:cubicBezTo>
                    <a:lnTo>
                      <a:pt x="1191" y="2143"/>
                    </a:lnTo>
                    <a:cubicBezTo>
                      <a:pt x="1203" y="2143"/>
                      <a:pt x="1215" y="2143"/>
                      <a:pt x="1215" y="2132"/>
                    </a:cubicBezTo>
                    <a:lnTo>
                      <a:pt x="1227" y="2132"/>
                    </a:lnTo>
                    <a:cubicBezTo>
                      <a:pt x="1251" y="2132"/>
                      <a:pt x="1263" y="2120"/>
                      <a:pt x="1274" y="2120"/>
                    </a:cubicBezTo>
                    <a:cubicBezTo>
                      <a:pt x="1286" y="2120"/>
                      <a:pt x="1310" y="2096"/>
                      <a:pt x="1322" y="2096"/>
                    </a:cubicBezTo>
                    <a:lnTo>
                      <a:pt x="1334" y="2096"/>
                    </a:lnTo>
                    <a:cubicBezTo>
                      <a:pt x="1346" y="2096"/>
                      <a:pt x="1346" y="2084"/>
                      <a:pt x="1370" y="2084"/>
                    </a:cubicBezTo>
                    <a:lnTo>
                      <a:pt x="1382" y="2084"/>
                    </a:lnTo>
                    <a:cubicBezTo>
                      <a:pt x="1394" y="2084"/>
                      <a:pt x="1405" y="2072"/>
                      <a:pt x="1429" y="2072"/>
                    </a:cubicBezTo>
                    <a:cubicBezTo>
                      <a:pt x="1441" y="2072"/>
                      <a:pt x="1453" y="2060"/>
                      <a:pt x="1465" y="2060"/>
                    </a:cubicBezTo>
                    <a:lnTo>
                      <a:pt x="1489" y="2060"/>
                    </a:lnTo>
                    <a:cubicBezTo>
                      <a:pt x="1501" y="2060"/>
                      <a:pt x="1501" y="2036"/>
                      <a:pt x="1513" y="2036"/>
                    </a:cubicBezTo>
                    <a:lnTo>
                      <a:pt x="1524" y="2036"/>
                    </a:lnTo>
                    <a:cubicBezTo>
                      <a:pt x="1548" y="2024"/>
                      <a:pt x="1560" y="2024"/>
                      <a:pt x="1572" y="2013"/>
                    </a:cubicBezTo>
                    <a:cubicBezTo>
                      <a:pt x="1870" y="1798"/>
                      <a:pt x="2048" y="1477"/>
                      <a:pt x="2048" y="1120"/>
                    </a:cubicBezTo>
                    <a:cubicBezTo>
                      <a:pt x="2156" y="477"/>
                      <a:pt x="1679" y="0"/>
                      <a:pt x="10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cxnSp>
          <p:nvCxnSpPr>
            <p:cNvPr id="189" name="直接连接符 188"/>
            <p:cNvCxnSpPr/>
            <p:nvPr/>
          </p:nvCxnSpPr>
          <p:spPr>
            <a:xfrm>
              <a:off x="5939584" y="1597477"/>
              <a:ext cx="0" cy="252000"/>
            </a:xfrm>
            <a:prstGeom prst="line">
              <a:avLst/>
            </a:prstGeom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1" name="任意多边形: 形状 200"/>
          <p:cNvSpPr/>
          <p:nvPr/>
        </p:nvSpPr>
        <p:spPr>
          <a:xfrm>
            <a:off x="8458900" y="3708124"/>
            <a:ext cx="3060000" cy="2160000"/>
          </a:xfrm>
          <a:custGeom>
            <a:avLst/>
            <a:gdLst>
              <a:gd name="connsiteX0" fmla="*/ 0 w 3060000"/>
              <a:gd name="connsiteY0" fmla="*/ 0 h 2160000"/>
              <a:gd name="connsiteX1" fmla="*/ 3060000 w 3060000"/>
              <a:gd name="connsiteY1" fmla="*/ 0 h 2160000"/>
              <a:gd name="connsiteX2" fmla="*/ 3060000 w 3060000"/>
              <a:gd name="connsiteY2" fmla="*/ 409820 h 2160000"/>
              <a:gd name="connsiteX3" fmla="*/ 2968632 w 3060000"/>
              <a:gd name="connsiteY3" fmla="*/ 501188 h 2160000"/>
              <a:gd name="connsiteX4" fmla="*/ 3060000 w 3060000"/>
              <a:gd name="connsiteY4" fmla="*/ 592556 h 2160000"/>
              <a:gd name="connsiteX5" fmla="*/ 3060000 w 3060000"/>
              <a:gd name="connsiteY5" fmla="*/ 2160000 h 2160000"/>
              <a:gd name="connsiteX6" fmla="*/ 0 w 3060000"/>
              <a:gd name="connsiteY6" fmla="*/ 2160000 h 2160000"/>
              <a:gd name="connsiteX7" fmla="*/ 0 w 3060000"/>
              <a:gd name="connsiteY7" fmla="*/ 591443 h 2160000"/>
              <a:gd name="connsiteX8" fmla="*/ 30052 w 3060000"/>
              <a:gd name="connsiteY8" fmla="*/ 585376 h 2160000"/>
              <a:gd name="connsiteX9" fmla="*/ 85855 w 3060000"/>
              <a:gd name="connsiteY9" fmla="*/ 501188 h 2160000"/>
              <a:gd name="connsiteX10" fmla="*/ 30052 w 3060000"/>
              <a:gd name="connsiteY10" fmla="*/ 417000 h 2160000"/>
              <a:gd name="connsiteX11" fmla="*/ 0 w 3060000"/>
              <a:gd name="connsiteY11" fmla="*/ 410933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60000" h="2160000">
                <a:moveTo>
                  <a:pt x="0" y="0"/>
                </a:moveTo>
                <a:lnTo>
                  <a:pt x="3060000" y="0"/>
                </a:lnTo>
                <a:lnTo>
                  <a:pt x="3060000" y="409820"/>
                </a:lnTo>
                <a:cubicBezTo>
                  <a:pt x="3009539" y="409820"/>
                  <a:pt x="2968632" y="450727"/>
                  <a:pt x="2968632" y="501188"/>
                </a:cubicBezTo>
                <a:cubicBezTo>
                  <a:pt x="2968632" y="551649"/>
                  <a:pt x="3009539" y="592556"/>
                  <a:pt x="3060000" y="592556"/>
                </a:cubicBezTo>
                <a:lnTo>
                  <a:pt x="3060000" y="2160000"/>
                </a:lnTo>
                <a:lnTo>
                  <a:pt x="0" y="2160000"/>
                </a:lnTo>
                <a:lnTo>
                  <a:pt x="0" y="591443"/>
                </a:lnTo>
                <a:lnTo>
                  <a:pt x="30052" y="585376"/>
                </a:lnTo>
                <a:cubicBezTo>
                  <a:pt x="62845" y="571505"/>
                  <a:pt x="85855" y="539034"/>
                  <a:pt x="85855" y="501188"/>
                </a:cubicBezTo>
                <a:cubicBezTo>
                  <a:pt x="85855" y="463342"/>
                  <a:pt x="62845" y="430871"/>
                  <a:pt x="30052" y="417000"/>
                </a:cubicBezTo>
                <a:lnTo>
                  <a:pt x="0" y="4109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bg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2" name="文本框 201"/>
          <p:cNvSpPr txBox="1"/>
          <p:nvPr/>
        </p:nvSpPr>
        <p:spPr>
          <a:xfrm>
            <a:off x="8694936" y="4496492"/>
            <a:ext cx="2587929" cy="110074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03" name="组合 202"/>
          <p:cNvGrpSpPr/>
          <p:nvPr/>
        </p:nvGrpSpPr>
        <p:grpSpPr>
          <a:xfrm>
            <a:off x="8694302" y="4008356"/>
            <a:ext cx="2252580" cy="401912"/>
            <a:chOff x="5314464" y="1531317"/>
            <a:chExt cx="2252580" cy="401912"/>
          </a:xfrm>
        </p:grpSpPr>
        <p:sp>
          <p:nvSpPr>
            <p:cNvPr id="204" name="文本框 203"/>
            <p:cNvSpPr txBox="1"/>
            <p:nvPr/>
          </p:nvSpPr>
          <p:spPr>
            <a:xfrm>
              <a:off x="5987766" y="1531317"/>
              <a:ext cx="15792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添加标题内容</a:t>
              </a:r>
              <a:endParaRPr lang="en-US" altLang="zh-CN" dirty="0">
                <a:latin typeface="+mj-ea"/>
                <a:ea typeface="+mj-ea"/>
              </a:endParaRPr>
            </a:p>
          </p:txBody>
        </p:sp>
        <p:grpSp>
          <p:nvGrpSpPr>
            <p:cNvPr id="205" name="Google Shape;11740;p57"/>
            <p:cNvGrpSpPr/>
            <p:nvPr/>
          </p:nvGrpSpPr>
          <p:grpSpPr>
            <a:xfrm>
              <a:off x="5314464" y="1575765"/>
              <a:ext cx="457874" cy="357464"/>
              <a:chOff x="6639652" y="4323777"/>
              <a:chExt cx="426315" cy="332826"/>
            </a:xfrm>
            <a:solidFill>
              <a:schemeClr val="accent1"/>
            </a:solidFill>
          </p:grpSpPr>
          <p:sp>
            <p:nvSpPr>
              <p:cNvPr id="207" name="Google Shape;11741;p57"/>
              <p:cNvSpPr/>
              <p:nvPr/>
            </p:nvSpPr>
            <p:spPr>
              <a:xfrm>
                <a:off x="6639652" y="4323777"/>
                <a:ext cx="426315" cy="332826"/>
              </a:xfrm>
              <a:custGeom>
                <a:avLst/>
                <a:gdLst/>
                <a:ahLst/>
                <a:cxnLst/>
                <a:rect l="l" t="t" r="r" b="b"/>
                <a:pathLst>
                  <a:path w="10967" h="8562" extrusionOk="0">
                    <a:moveTo>
                      <a:pt x="10585" y="382"/>
                    </a:moveTo>
                    <a:lnTo>
                      <a:pt x="10609" y="727"/>
                    </a:lnTo>
                    <a:lnTo>
                      <a:pt x="9335" y="727"/>
                    </a:lnTo>
                    <a:cubicBezTo>
                      <a:pt x="9252" y="727"/>
                      <a:pt x="9156" y="799"/>
                      <a:pt x="9156" y="906"/>
                    </a:cubicBezTo>
                    <a:cubicBezTo>
                      <a:pt x="9156" y="989"/>
                      <a:pt x="9240" y="1084"/>
                      <a:pt x="9335" y="1084"/>
                    </a:cubicBezTo>
                    <a:lnTo>
                      <a:pt x="10323" y="1084"/>
                    </a:lnTo>
                    <a:lnTo>
                      <a:pt x="10323" y="6168"/>
                    </a:lnTo>
                    <a:lnTo>
                      <a:pt x="4442" y="6168"/>
                    </a:lnTo>
                    <a:lnTo>
                      <a:pt x="4442" y="6002"/>
                    </a:lnTo>
                    <a:cubicBezTo>
                      <a:pt x="4442" y="5918"/>
                      <a:pt x="4370" y="5823"/>
                      <a:pt x="4263" y="5823"/>
                    </a:cubicBezTo>
                    <a:lnTo>
                      <a:pt x="3977" y="5823"/>
                    </a:lnTo>
                    <a:cubicBezTo>
                      <a:pt x="3953" y="5728"/>
                      <a:pt x="3906" y="5621"/>
                      <a:pt x="3846" y="5513"/>
                    </a:cubicBezTo>
                    <a:lnTo>
                      <a:pt x="4037" y="5323"/>
                    </a:lnTo>
                    <a:cubicBezTo>
                      <a:pt x="4108" y="5252"/>
                      <a:pt x="4108" y="5144"/>
                      <a:pt x="4037" y="5085"/>
                    </a:cubicBezTo>
                    <a:lnTo>
                      <a:pt x="3513" y="4561"/>
                    </a:lnTo>
                    <a:cubicBezTo>
                      <a:pt x="3489" y="4537"/>
                      <a:pt x="3441" y="4513"/>
                      <a:pt x="3394" y="4513"/>
                    </a:cubicBezTo>
                    <a:cubicBezTo>
                      <a:pt x="3358" y="4513"/>
                      <a:pt x="3311" y="4537"/>
                      <a:pt x="3275" y="4561"/>
                    </a:cubicBezTo>
                    <a:lnTo>
                      <a:pt x="3084" y="4751"/>
                    </a:lnTo>
                    <a:cubicBezTo>
                      <a:pt x="2977" y="4692"/>
                      <a:pt x="2882" y="4668"/>
                      <a:pt x="2775" y="4621"/>
                    </a:cubicBezTo>
                    <a:lnTo>
                      <a:pt x="2775" y="4335"/>
                    </a:lnTo>
                    <a:cubicBezTo>
                      <a:pt x="2775" y="4251"/>
                      <a:pt x="2703" y="4156"/>
                      <a:pt x="2596" y="4156"/>
                    </a:cubicBezTo>
                    <a:lnTo>
                      <a:pt x="2168" y="4156"/>
                    </a:lnTo>
                    <a:lnTo>
                      <a:pt x="2168" y="1084"/>
                    </a:lnTo>
                    <a:lnTo>
                      <a:pt x="8728" y="1084"/>
                    </a:lnTo>
                    <a:cubicBezTo>
                      <a:pt x="8811" y="1084"/>
                      <a:pt x="8906" y="1001"/>
                      <a:pt x="8906" y="894"/>
                    </a:cubicBezTo>
                    <a:cubicBezTo>
                      <a:pt x="8906" y="799"/>
                      <a:pt x="8835" y="715"/>
                      <a:pt x="8728" y="715"/>
                    </a:cubicBezTo>
                    <a:lnTo>
                      <a:pt x="1882" y="715"/>
                    </a:lnTo>
                    <a:lnTo>
                      <a:pt x="1882" y="382"/>
                    </a:lnTo>
                    <a:close/>
                    <a:moveTo>
                      <a:pt x="10609" y="6502"/>
                    </a:moveTo>
                    <a:lnTo>
                      <a:pt x="10609" y="6835"/>
                    </a:lnTo>
                    <a:lnTo>
                      <a:pt x="4394" y="6835"/>
                    </a:lnTo>
                    <a:cubicBezTo>
                      <a:pt x="4430" y="6811"/>
                      <a:pt x="4442" y="6764"/>
                      <a:pt x="4442" y="6716"/>
                    </a:cubicBezTo>
                    <a:lnTo>
                      <a:pt x="4442" y="6526"/>
                    </a:lnTo>
                    <a:lnTo>
                      <a:pt x="10490" y="6526"/>
                    </a:lnTo>
                    <a:cubicBezTo>
                      <a:pt x="10526" y="6526"/>
                      <a:pt x="10561" y="6514"/>
                      <a:pt x="10585" y="6502"/>
                    </a:cubicBezTo>
                    <a:close/>
                    <a:moveTo>
                      <a:pt x="2453" y="4501"/>
                    </a:moveTo>
                    <a:lnTo>
                      <a:pt x="2453" y="4740"/>
                    </a:lnTo>
                    <a:cubicBezTo>
                      <a:pt x="2453" y="4811"/>
                      <a:pt x="2513" y="4894"/>
                      <a:pt x="2584" y="4906"/>
                    </a:cubicBezTo>
                    <a:cubicBezTo>
                      <a:pt x="2751" y="4930"/>
                      <a:pt x="2894" y="5013"/>
                      <a:pt x="3049" y="5097"/>
                    </a:cubicBezTo>
                    <a:cubicBezTo>
                      <a:pt x="3078" y="5117"/>
                      <a:pt x="3110" y="5126"/>
                      <a:pt x="3141" y="5126"/>
                    </a:cubicBezTo>
                    <a:cubicBezTo>
                      <a:pt x="3183" y="5126"/>
                      <a:pt x="3223" y="5108"/>
                      <a:pt x="3251" y="5073"/>
                    </a:cubicBezTo>
                    <a:lnTo>
                      <a:pt x="3430" y="4894"/>
                    </a:lnTo>
                    <a:lnTo>
                      <a:pt x="3715" y="5168"/>
                    </a:lnTo>
                    <a:lnTo>
                      <a:pt x="3537" y="5347"/>
                    </a:lnTo>
                    <a:cubicBezTo>
                      <a:pt x="3477" y="5406"/>
                      <a:pt x="3477" y="5502"/>
                      <a:pt x="3501" y="5561"/>
                    </a:cubicBezTo>
                    <a:cubicBezTo>
                      <a:pt x="3596" y="5704"/>
                      <a:pt x="3656" y="5859"/>
                      <a:pt x="3703" y="6025"/>
                    </a:cubicBezTo>
                    <a:cubicBezTo>
                      <a:pt x="3715" y="6097"/>
                      <a:pt x="3787" y="6156"/>
                      <a:pt x="3858" y="6156"/>
                    </a:cubicBezTo>
                    <a:lnTo>
                      <a:pt x="4096" y="6156"/>
                    </a:lnTo>
                    <a:lnTo>
                      <a:pt x="4096" y="6561"/>
                    </a:lnTo>
                    <a:lnTo>
                      <a:pt x="3858" y="6561"/>
                    </a:lnTo>
                    <a:cubicBezTo>
                      <a:pt x="3787" y="6561"/>
                      <a:pt x="3715" y="6621"/>
                      <a:pt x="3703" y="6692"/>
                    </a:cubicBezTo>
                    <a:cubicBezTo>
                      <a:pt x="3656" y="6859"/>
                      <a:pt x="3596" y="7002"/>
                      <a:pt x="3501" y="7157"/>
                    </a:cubicBezTo>
                    <a:cubicBezTo>
                      <a:pt x="3465" y="7228"/>
                      <a:pt x="3477" y="7311"/>
                      <a:pt x="3537" y="7359"/>
                    </a:cubicBezTo>
                    <a:lnTo>
                      <a:pt x="3715" y="7538"/>
                    </a:lnTo>
                    <a:lnTo>
                      <a:pt x="3430" y="7823"/>
                    </a:lnTo>
                    <a:lnTo>
                      <a:pt x="3251" y="7645"/>
                    </a:lnTo>
                    <a:cubicBezTo>
                      <a:pt x="3215" y="7608"/>
                      <a:pt x="3169" y="7594"/>
                      <a:pt x="3126" y="7594"/>
                    </a:cubicBezTo>
                    <a:cubicBezTo>
                      <a:pt x="3098" y="7594"/>
                      <a:pt x="3072" y="7600"/>
                      <a:pt x="3049" y="7609"/>
                    </a:cubicBezTo>
                    <a:cubicBezTo>
                      <a:pt x="2894" y="7704"/>
                      <a:pt x="2751" y="7764"/>
                      <a:pt x="2584" y="7799"/>
                    </a:cubicBezTo>
                    <a:cubicBezTo>
                      <a:pt x="2513" y="7823"/>
                      <a:pt x="2453" y="7895"/>
                      <a:pt x="2453" y="7966"/>
                    </a:cubicBezTo>
                    <a:lnTo>
                      <a:pt x="2453" y="8204"/>
                    </a:lnTo>
                    <a:lnTo>
                      <a:pt x="2048" y="8204"/>
                    </a:lnTo>
                    <a:lnTo>
                      <a:pt x="2048" y="7966"/>
                    </a:lnTo>
                    <a:cubicBezTo>
                      <a:pt x="2048" y="7895"/>
                      <a:pt x="1989" y="7823"/>
                      <a:pt x="1917" y="7799"/>
                    </a:cubicBezTo>
                    <a:cubicBezTo>
                      <a:pt x="1751" y="7764"/>
                      <a:pt x="1596" y="7704"/>
                      <a:pt x="1453" y="7609"/>
                    </a:cubicBezTo>
                    <a:cubicBezTo>
                      <a:pt x="1426" y="7596"/>
                      <a:pt x="1396" y="7589"/>
                      <a:pt x="1366" y="7589"/>
                    </a:cubicBezTo>
                    <a:cubicBezTo>
                      <a:pt x="1317" y="7589"/>
                      <a:pt x="1269" y="7607"/>
                      <a:pt x="1239" y="7645"/>
                    </a:cubicBezTo>
                    <a:lnTo>
                      <a:pt x="1060" y="7823"/>
                    </a:lnTo>
                    <a:lnTo>
                      <a:pt x="786" y="7538"/>
                    </a:lnTo>
                    <a:lnTo>
                      <a:pt x="965" y="7359"/>
                    </a:lnTo>
                    <a:cubicBezTo>
                      <a:pt x="1025" y="7299"/>
                      <a:pt x="1025" y="7216"/>
                      <a:pt x="989" y="7157"/>
                    </a:cubicBezTo>
                    <a:cubicBezTo>
                      <a:pt x="905" y="7002"/>
                      <a:pt x="846" y="6859"/>
                      <a:pt x="798" y="6692"/>
                    </a:cubicBezTo>
                    <a:cubicBezTo>
                      <a:pt x="786" y="6621"/>
                      <a:pt x="703" y="6561"/>
                      <a:pt x="632" y="6561"/>
                    </a:cubicBezTo>
                    <a:lnTo>
                      <a:pt x="393" y="6561"/>
                    </a:lnTo>
                    <a:lnTo>
                      <a:pt x="393" y="6156"/>
                    </a:lnTo>
                    <a:lnTo>
                      <a:pt x="632" y="6156"/>
                    </a:lnTo>
                    <a:cubicBezTo>
                      <a:pt x="703" y="6156"/>
                      <a:pt x="786" y="6097"/>
                      <a:pt x="798" y="6025"/>
                    </a:cubicBezTo>
                    <a:cubicBezTo>
                      <a:pt x="822" y="5859"/>
                      <a:pt x="905" y="5704"/>
                      <a:pt x="989" y="5561"/>
                    </a:cubicBezTo>
                    <a:cubicBezTo>
                      <a:pt x="1036" y="5490"/>
                      <a:pt x="1025" y="5394"/>
                      <a:pt x="965" y="5347"/>
                    </a:cubicBezTo>
                    <a:lnTo>
                      <a:pt x="786" y="5168"/>
                    </a:lnTo>
                    <a:lnTo>
                      <a:pt x="1060" y="4894"/>
                    </a:lnTo>
                    <a:lnTo>
                      <a:pt x="1239" y="5073"/>
                    </a:lnTo>
                    <a:cubicBezTo>
                      <a:pt x="1272" y="5106"/>
                      <a:pt x="1317" y="5121"/>
                      <a:pt x="1361" y="5121"/>
                    </a:cubicBezTo>
                    <a:cubicBezTo>
                      <a:pt x="1394" y="5121"/>
                      <a:pt x="1427" y="5112"/>
                      <a:pt x="1453" y="5097"/>
                    </a:cubicBezTo>
                    <a:cubicBezTo>
                      <a:pt x="1596" y="5013"/>
                      <a:pt x="1751" y="4954"/>
                      <a:pt x="1917" y="4906"/>
                    </a:cubicBezTo>
                    <a:cubicBezTo>
                      <a:pt x="1989" y="4894"/>
                      <a:pt x="2048" y="4811"/>
                      <a:pt x="2048" y="4740"/>
                    </a:cubicBezTo>
                    <a:lnTo>
                      <a:pt x="2048" y="4501"/>
                    </a:lnTo>
                    <a:close/>
                    <a:moveTo>
                      <a:pt x="1715" y="1"/>
                    </a:moveTo>
                    <a:cubicBezTo>
                      <a:pt x="1632" y="1"/>
                      <a:pt x="1536" y="84"/>
                      <a:pt x="1536" y="191"/>
                    </a:cubicBezTo>
                    <a:lnTo>
                      <a:pt x="1536" y="882"/>
                    </a:lnTo>
                    <a:cubicBezTo>
                      <a:pt x="1536" y="977"/>
                      <a:pt x="1608" y="1061"/>
                      <a:pt x="1715" y="1061"/>
                    </a:cubicBezTo>
                    <a:lnTo>
                      <a:pt x="1822" y="1061"/>
                    </a:lnTo>
                    <a:lnTo>
                      <a:pt x="1822" y="4144"/>
                    </a:lnTo>
                    <a:cubicBezTo>
                      <a:pt x="1751" y="4156"/>
                      <a:pt x="1679" y="4240"/>
                      <a:pt x="1679" y="4311"/>
                    </a:cubicBezTo>
                    <a:lnTo>
                      <a:pt x="1679" y="4597"/>
                    </a:lnTo>
                    <a:cubicBezTo>
                      <a:pt x="1572" y="4621"/>
                      <a:pt x="1465" y="4668"/>
                      <a:pt x="1358" y="4728"/>
                    </a:cubicBezTo>
                    <a:lnTo>
                      <a:pt x="1167" y="4537"/>
                    </a:lnTo>
                    <a:cubicBezTo>
                      <a:pt x="1144" y="4501"/>
                      <a:pt x="1096" y="4490"/>
                      <a:pt x="1048" y="4490"/>
                    </a:cubicBezTo>
                    <a:cubicBezTo>
                      <a:pt x="1001" y="4490"/>
                      <a:pt x="965" y="4501"/>
                      <a:pt x="929" y="4537"/>
                    </a:cubicBezTo>
                    <a:lnTo>
                      <a:pt x="405" y="5049"/>
                    </a:lnTo>
                    <a:cubicBezTo>
                      <a:pt x="334" y="5132"/>
                      <a:pt x="334" y="5228"/>
                      <a:pt x="405" y="5287"/>
                    </a:cubicBezTo>
                    <a:lnTo>
                      <a:pt x="608" y="5490"/>
                    </a:lnTo>
                    <a:cubicBezTo>
                      <a:pt x="548" y="5585"/>
                      <a:pt x="513" y="5692"/>
                      <a:pt x="465" y="5799"/>
                    </a:cubicBezTo>
                    <a:lnTo>
                      <a:pt x="191" y="5799"/>
                    </a:lnTo>
                    <a:cubicBezTo>
                      <a:pt x="96" y="5799"/>
                      <a:pt x="1" y="5871"/>
                      <a:pt x="1" y="5978"/>
                    </a:cubicBezTo>
                    <a:lnTo>
                      <a:pt x="1" y="6716"/>
                    </a:lnTo>
                    <a:cubicBezTo>
                      <a:pt x="1" y="6811"/>
                      <a:pt x="84" y="6895"/>
                      <a:pt x="191" y="6895"/>
                    </a:cubicBezTo>
                    <a:lnTo>
                      <a:pt x="465" y="6895"/>
                    </a:lnTo>
                    <a:cubicBezTo>
                      <a:pt x="501" y="7002"/>
                      <a:pt x="548" y="7109"/>
                      <a:pt x="608" y="7216"/>
                    </a:cubicBezTo>
                    <a:lnTo>
                      <a:pt x="405" y="7407"/>
                    </a:lnTo>
                    <a:cubicBezTo>
                      <a:pt x="334" y="7478"/>
                      <a:pt x="334" y="7585"/>
                      <a:pt x="405" y="7645"/>
                    </a:cubicBezTo>
                    <a:lnTo>
                      <a:pt x="929" y="8169"/>
                    </a:lnTo>
                    <a:cubicBezTo>
                      <a:pt x="965" y="8204"/>
                      <a:pt x="1010" y="8222"/>
                      <a:pt x="1053" y="8222"/>
                    </a:cubicBezTo>
                    <a:cubicBezTo>
                      <a:pt x="1096" y="8222"/>
                      <a:pt x="1138" y="8204"/>
                      <a:pt x="1167" y="8169"/>
                    </a:cubicBezTo>
                    <a:lnTo>
                      <a:pt x="1358" y="7966"/>
                    </a:lnTo>
                    <a:cubicBezTo>
                      <a:pt x="1465" y="8026"/>
                      <a:pt x="1572" y="8061"/>
                      <a:pt x="1679" y="8109"/>
                    </a:cubicBezTo>
                    <a:lnTo>
                      <a:pt x="1679" y="8383"/>
                    </a:lnTo>
                    <a:cubicBezTo>
                      <a:pt x="1679" y="8478"/>
                      <a:pt x="1751" y="8561"/>
                      <a:pt x="1858" y="8561"/>
                    </a:cubicBezTo>
                    <a:lnTo>
                      <a:pt x="2596" y="8561"/>
                    </a:lnTo>
                    <a:cubicBezTo>
                      <a:pt x="2679" y="8561"/>
                      <a:pt x="2775" y="8490"/>
                      <a:pt x="2775" y="8383"/>
                    </a:cubicBezTo>
                    <a:lnTo>
                      <a:pt x="2775" y="8109"/>
                    </a:lnTo>
                    <a:cubicBezTo>
                      <a:pt x="2882" y="8073"/>
                      <a:pt x="2989" y="8026"/>
                      <a:pt x="3084" y="7966"/>
                    </a:cubicBezTo>
                    <a:lnTo>
                      <a:pt x="3275" y="8169"/>
                    </a:lnTo>
                    <a:cubicBezTo>
                      <a:pt x="3316" y="8204"/>
                      <a:pt x="3364" y="8222"/>
                      <a:pt x="3407" y="8222"/>
                    </a:cubicBezTo>
                    <a:cubicBezTo>
                      <a:pt x="3450" y="8222"/>
                      <a:pt x="3489" y="8204"/>
                      <a:pt x="3513" y="8169"/>
                    </a:cubicBezTo>
                    <a:lnTo>
                      <a:pt x="4037" y="7645"/>
                    </a:lnTo>
                    <a:cubicBezTo>
                      <a:pt x="4108" y="7573"/>
                      <a:pt x="4108" y="7466"/>
                      <a:pt x="4037" y="7407"/>
                    </a:cubicBezTo>
                    <a:lnTo>
                      <a:pt x="3846" y="7216"/>
                    </a:lnTo>
                    <a:cubicBezTo>
                      <a:pt x="3846" y="7192"/>
                      <a:pt x="3858" y="7192"/>
                      <a:pt x="3858" y="7180"/>
                    </a:cubicBezTo>
                    <a:lnTo>
                      <a:pt x="10764" y="7180"/>
                    </a:lnTo>
                    <a:cubicBezTo>
                      <a:pt x="10859" y="7180"/>
                      <a:pt x="10942" y="7109"/>
                      <a:pt x="10942" y="7002"/>
                    </a:cubicBezTo>
                    <a:lnTo>
                      <a:pt x="10942" y="6299"/>
                    </a:lnTo>
                    <a:cubicBezTo>
                      <a:pt x="10942" y="6216"/>
                      <a:pt x="10871" y="6121"/>
                      <a:pt x="10764" y="6121"/>
                    </a:cubicBezTo>
                    <a:lnTo>
                      <a:pt x="10657" y="6121"/>
                    </a:lnTo>
                    <a:lnTo>
                      <a:pt x="10657" y="1037"/>
                    </a:lnTo>
                    <a:lnTo>
                      <a:pt x="10788" y="1037"/>
                    </a:lnTo>
                    <a:lnTo>
                      <a:pt x="10788" y="1061"/>
                    </a:lnTo>
                    <a:cubicBezTo>
                      <a:pt x="10871" y="1061"/>
                      <a:pt x="10966" y="989"/>
                      <a:pt x="10966" y="882"/>
                    </a:cubicBezTo>
                    <a:lnTo>
                      <a:pt x="10966" y="191"/>
                    </a:lnTo>
                    <a:cubicBezTo>
                      <a:pt x="10966" y="96"/>
                      <a:pt x="10883" y="1"/>
                      <a:pt x="107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8" name="Google Shape;11742;p57"/>
              <p:cNvSpPr/>
              <p:nvPr/>
            </p:nvSpPr>
            <p:spPr>
              <a:xfrm>
                <a:off x="6830793" y="4458937"/>
                <a:ext cx="41244" cy="85675"/>
              </a:xfrm>
              <a:custGeom>
                <a:avLst/>
                <a:gdLst/>
                <a:ahLst/>
                <a:cxnLst/>
                <a:rect l="l" t="t" r="r" b="b"/>
                <a:pathLst>
                  <a:path w="1061" h="2204" extrusionOk="0">
                    <a:moveTo>
                      <a:pt x="715" y="358"/>
                    </a:moveTo>
                    <a:lnTo>
                      <a:pt x="715" y="1858"/>
                    </a:lnTo>
                    <a:lnTo>
                      <a:pt x="370" y="1858"/>
                    </a:lnTo>
                    <a:lnTo>
                      <a:pt x="370" y="358"/>
                    </a:lnTo>
                    <a:close/>
                    <a:moveTo>
                      <a:pt x="179" y="1"/>
                    </a:moveTo>
                    <a:cubicBezTo>
                      <a:pt x="96" y="1"/>
                      <a:pt x="1" y="72"/>
                      <a:pt x="1" y="179"/>
                    </a:cubicBezTo>
                    <a:lnTo>
                      <a:pt x="1" y="2025"/>
                    </a:lnTo>
                    <a:cubicBezTo>
                      <a:pt x="1" y="2108"/>
                      <a:pt x="72" y="2203"/>
                      <a:pt x="179" y="2203"/>
                    </a:cubicBezTo>
                    <a:lnTo>
                      <a:pt x="882" y="2203"/>
                    </a:lnTo>
                    <a:cubicBezTo>
                      <a:pt x="965" y="2203"/>
                      <a:pt x="1061" y="2132"/>
                      <a:pt x="1061" y="2025"/>
                    </a:cubicBezTo>
                    <a:lnTo>
                      <a:pt x="1061" y="179"/>
                    </a:lnTo>
                    <a:cubicBezTo>
                      <a:pt x="1061" y="84"/>
                      <a:pt x="989" y="1"/>
                      <a:pt x="8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9" name="Google Shape;11743;p57"/>
              <p:cNvSpPr/>
              <p:nvPr/>
            </p:nvSpPr>
            <p:spPr>
              <a:xfrm>
                <a:off x="6879423" y="4426556"/>
                <a:ext cx="41205" cy="118522"/>
              </a:xfrm>
              <a:custGeom>
                <a:avLst/>
                <a:gdLst/>
                <a:ahLst/>
                <a:cxnLst/>
                <a:rect l="l" t="t" r="r" b="b"/>
                <a:pathLst>
                  <a:path w="1060" h="3049" extrusionOk="0">
                    <a:moveTo>
                      <a:pt x="702" y="345"/>
                    </a:moveTo>
                    <a:lnTo>
                      <a:pt x="702" y="2691"/>
                    </a:lnTo>
                    <a:lnTo>
                      <a:pt x="357" y="2691"/>
                    </a:lnTo>
                    <a:lnTo>
                      <a:pt x="357" y="345"/>
                    </a:lnTo>
                    <a:close/>
                    <a:moveTo>
                      <a:pt x="179" y="0"/>
                    </a:moveTo>
                    <a:cubicBezTo>
                      <a:pt x="95" y="0"/>
                      <a:pt x="0" y="72"/>
                      <a:pt x="0" y="179"/>
                    </a:cubicBezTo>
                    <a:lnTo>
                      <a:pt x="0" y="2869"/>
                    </a:lnTo>
                    <a:cubicBezTo>
                      <a:pt x="0" y="2965"/>
                      <a:pt x="71" y="3048"/>
                      <a:pt x="179" y="3048"/>
                    </a:cubicBezTo>
                    <a:lnTo>
                      <a:pt x="881" y="3048"/>
                    </a:lnTo>
                    <a:cubicBezTo>
                      <a:pt x="964" y="3048"/>
                      <a:pt x="1060" y="2977"/>
                      <a:pt x="1060" y="2869"/>
                    </a:cubicBezTo>
                    <a:lnTo>
                      <a:pt x="1060" y="179"/>
                    </a:lnTo>
                    <a:cubicBezTo>
                      <a:pt x="1048" y="72"/>
                      <a:pt x="964" y="0"/>
                      <a:pt x="8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0" name="Google Shape;11744;p57"/>
              <p:cNvSpPr/>
              <p:nvPr/>
            </p:nvSpPr>
            <p:spPr>
              <a:xfrm>
                <a:off x="6927549" y="4443194"/>
                <a:ext cx="41205" cy="101418"/>
              </a:xfrm>
              <a:custGeom>
                <a:avLst/>
                <a:gdLst/>
                <a:ahLst/>
                <a:cxnLst/>
                <a:rect l="l" t="t" r="r" b="b"/>
                <a:pathLst>
                  <a:path w="1060" h="2609" extrusionOk="0">
                    <a:moveTo>
                      <a:pt x="715" y="358"/>
                    </a:moveTo>
                    <a:lnTo>
                      <a:pt x="715" y="2263"/>
                    </a:lnTo>
                    <a:lnTo>
                      <a:pt x="369" y="2263"/>
                    </a:lnTo>
                    <a:lnTo>
                      <a:pt x="369" y="358"/>
                    </a:lnTo>
                    <a:close/>
                    <a:moveTo>
                      <a:pt x="179" y="1"/>
                    </a:moveTo>
                    <a:cubicBezTo>
                      <a:pt x="84" y="1"/>
                      <a:pt x="0" y="72"/>
                      <a:pt x="0" y="179"/>
                    </a:cubicBezTo>
                    <a:lnTo>
                      <a:pt x="0" y="2430"/>
                    </a:lnTo>
                    <a:cubicBezTo>
                      <a:pt x="0" y="2513"/>
                      <a:pt x="72" y="2608"/>
                      <a:pt x="179" y="2608"/>
                    </a:cubicBezTo>
                    <a:lnTo>
                      <a:pt x="881" y="2608"/>
                    </a:lnTo>
                    <a:cubicBezTo>
                      <a:pt x="965" y="2608"/>
                      <a:pt x="1060" y="2537"/>
                      <a:pt x="1060" y="2430"/>
                    </a:cubicBezTo>
                    <a:lnTo>
                      <a:pt x="1060" y="179"/>
                    </a:lnTo>
                    <a:cubicBezTo>
                      <a:pt x="1060" y="72"/>
                      <a:pt x="977" y="1"/>
                      <a:pt x="88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1" name="Google Shape;11745;p57"/>
              <p:cNvSpPr/>
              <p:nvPr/>
            </p:nvSpPr>
            <p:spPr>
              <a:xfrm>
                <a:off x="6976141" y="4387645"/>
                <a:ext cx="41244" cy="156967"/>
              </a:xfrm>
              <a:custGeom>
                <a:avLst/>
                <a:gdLst/>
                <a:ahLst/>
                <a:cxnLst/>
                <a:rect l="l" t="t" r="r" b="b"/>
                <a:pathLst>
                  <a:path w="1061" h="4038" extrusionOk="0">
                    <a:moveTo>
                      <a:pt x="679" y="358"/>
                    </a:moveTo>
                    <a:lnTo>
                      <a:pt x="679" y="3692"/>
                    </a:lnTo>
                    <a:lnTo>
                      <a:pt x="346" y="3692"/>
                    </a:lnTo>
                    <a:lnTo>
                      <a:pt x="346" y="358"/>
                    </a:lnTo>
                    <a:close/>
                    <a:moveTo>
                      <a:pt x="179" y="1"/>
                    </a:moveTo>
                    <a:cubicBezTo>
                      <a:pt x="72" y="1"/>
                      <a:pt x="0" y="96"/>
                      <a:pt x="0" y="180"/>
                    </a:cubicBezTo>
                    <a:lnTo>
                      <a:pt x="0" y="3859"/>
                    </a:lnTo>
                    <a:cubicBezTo>
                      <a:pt x="0" y="3942"/>
                      <a:pt x="72" y="4037"/>
                      <a:pt x="179" y="4037"/>
                    </a:cubicBezTo>
                    <a:lnTo>
                      <a:pt x="881" y="4037"/>
                    </a:lnTo>
                    <a:cubicBezTo>
                      <a:pt x="965" y="4037"/>
                      <a:pt x="1060" y="3966"/>
                      <a:pt x="1060" y="3859"/>
                    </a:cubicBezTo>
                    <a:lnTo>
                      <a:pt x="1060" y="180"/>
                    </a:lnTo>
                    <a:cubicBezTo>
                      <a:pt x="1060" y="96"/>
                      <a:pt x="977" y="1"/>
                      <a:pt x="88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2" name="Google Shape;11746;p57"/>
              <p:cNvSpPr/>
              <p:nvPr/>
            </p:nvSpPr>
            <p:spPr>
              <a:xfrm>
                <a:off x="6745193" y="4404321"/>
                <a:ext cx="50029" cy="13916"/>
              </a:xfrm>
              <a:custGeom>
                <a:avLst/>
                <a:gdLst/>
                <a:ahLst/>
                <a:cxnLst/>
                <a:rect l="l" t="t" r="r" b="b"/>
                <a:pathLst>
                  <a:path w="1287" h="358" extrusionOk="0">
                    <a:moveTo>
                      <a:pt x="179" y="1"/>
                    </a:moveTo>
                    <a:cubicBezTo>
                      <a:pt x="95" y="1"/>
                      <a:pt x="0" y="72"/>
                      <a:pt x="0" y="179"/>
                    </a:cubicBezTo>
                    <a:cubicBezTo>
                      <a:pt x="12" y="274"/>
                      <a:pt x="95" y="358"/>
                      <a:pt x="179" y="358"/>
                    </a:cubicBezTo>
                    <a:lnTo>
                      <a:pt x="1107" y="358"/>
                    </a:lnTo>
                    <a:cubicBezTo>
                      <a:pt x="1191" y="358"/>
                      <a:pt x="1286" y="286"/>
                      <a:pt x="1286" y="179"/>
                    </a:cubicBezTo>
                    <a:cubicBezTo>
                      <a:pt x="1286" y="96"/>
                      <a:pt x="1203" y="1"/>
                      <a:pt x="110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3" name="Google Shape;11747;p57"/>
              <p:cNvSpPr/>
              <p:nvPr/>
            </p:nvSpPr>
            <p:spPr>
              <a:xfrm>
                <a:off x="6745193" y="4426090"/>
                <a:ext cx="69465" cy="13916"/>
              </a:xfrm>
              <a:custGeom>
                <a:avLst/>
                <a:gdLst/>
                <a:ahLst/>
                <a:cxnLst/>
                <a:rect l="l" t="t" r="r" b="b"/>
                <a:pathLst>
                  <a:path w="1787" h="358" extrusionOk="0">
                    <a:moveTo>
                      <a:pt x="179" y="0"/>
                    </a:moveTo>
                    <a:cubicBezTo>
                      <a:pt x="95" y="0"/>
                      <a:pt x="0" y="72"/>
                      <a:pt x="0" y="179"/>
                    </a:cubicBezTo>
                    <a:cubicBezTo>
                      <a:pt x="0" y="274"/>
                      <a:pt x="72" y="357"/>
                      <a:pt x="179" y="357"/>
                    </a:cubicBezTo>
                    <a:lnTo>
                      <a:pt x="1608" y="357"/>
                    </a:lnTo>
                    <a:cubicBezTo>
                      <a:pt x="1703" y="357"/>
                      <a:pt x="1786" y="274"/>
                      <a:pt x="1786" y="179"/>
                    </a:cubicBezTo>
                    <a:cubicBezTo>
                      <a:pt x="1786" y="72"/>
                      <a:pt x="1703" y="0"/>
                      <a:pt x="16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4" name="Google Shape;11748;p57"/>
              <p:cNvSpPr/>
              <p:nvPr/>
            </p:nvSpPr>
            <p:spPr>
              <a:xfrm>
                <a:off x="6745193" y="4447353"/>
                <a:ext cx="69465" cy="13955"/>
              </a:xfrm>
              <a:custGeom>
                <a:avLst/>
                <a:gdLst/>
                <a:ahLst/>
                <a:cxnLst/>
                <a:rect l="l" t="t" r="r" b="b"/>
                <a:pathLst>
                  <a:path w="1787" h="359" extrusionOk="0">
                    <a:moveTo>
                      <a:pt x="179" y="1"/>
                    </a:moveTo>
                    <a:cubicBezTo>
                      <a:pt x="95" y="1"/>
                      <a:pt x="0" y="72"/>
                      <a:pt x="0" y="179"/>
                    </a:cubicBezTo>
                    <a:cubicBezTo>
                      <a:pt x="0" y="287"/>
                      <a:pt x="72" y="358"/>
                      <a:pt x="179" y="358"/>
                    </a:cubicBezTo>
                    <a:lnTo>
                      <a:pt x="1608" y="358"/>
                    </a:lnTo>
                    <a:cubicBezTo>
                      <a:pt x="1703" y="358"/>
                      <a:pt x="1786" y="287"/>
                      <a:pt x="1786" y="179"/>
                    </a:cubicBezTo>
                    <a:cubicBezTo>
                      <a:pt x="1774" y="72"/>
                      <a:pt x="1703" y="1"/>
                      <a:pt x="16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5" name="Google Shape;11749;p57"/>
              <p:cNvSpPr/>
              <p:nvPr/>
            </p:nvSpPr>
            <p:spPr>
              <a:xfrm>
                <a:off x="6745193" y="4468189"/>
                <a:ext cx="69465" cy="13916"/>
              </a:xfrm>
              <a:custGeom>
                <a:avLst/>
                <a:gdLst/>
                <a:ahLst/>
                <a:cxnLst/>
                <a:rect l="l" t="t" r="r" b="b"/>
                <a:pathLst>
                  <a:path w="1787" h="358" extrusionOk="0">
                    <a:moveTo>
                      <a:pt x="179" y="1"/>
                    </a:moveTo>
                    <a:cubicBezTo>
                      <a:pt x="95" y="1"/>
                      <a:pt x="0" y="72"/>
                      <a:pt x="0" y="179"/>
                    </a:cubicBezTo>
                    <a:cubicBezTo>
                      <a:pt x="0" y="263"/>
                      <a:pt x="72" y="358"/>
                      <a:pt x="179" y="358"/>
                    </a:cubicBezTo>
                    <a:lnTo>
                      <a:pt x="1608" y="358"/>
                    </a:lnTo>
                    <a:cubicBezTo>
                      <a:pt x="1703" y="358"/>
                      <a:pt x="1786" y="286"/>
                      <a:pt x="1786" y="179"/>
                    </a:cubicBezTo>
                    <a:cubicBezTo>
                      <a:pt x="1774" y="72"/>
                      <a:pt x="1703" y="1"/>
                      <a:pt x="16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6" name="Google Shape;11750;p57"/>
              <p:cNvSpPr/>
              <p:nvPr/>
            </p:nvSpPr>
            <p:spPr>
              <a:xfrm>
                <a:off x="6684551" y="4528830"/>
                <a:ext cx="83809" cy="83809"/>
              </a:xfrm>
              <a:custGeom>
                <a:avLst/>
                <a:gdLst/>
                <a:ahLst/>
                <a:cxnLst/>
                <a:rect l="l" t="t" r="r" b="b"/>
                <a:pathLst>
                  <a:path w="2156" h="2156" extrusionOk="0">
                    <a:moveTo>
                      <a:pt x="1084" y="0"/>
                    </a:moveTo>
                    <a:cubicBezTo>
                      <a:pt x="489" y="0"/>
                      <a:pt x="0" y="489"/>
                      <a:pt x="0" y="1084"/>
                    </a:cubicBezTo>
                    <a:cubicBezTo>
                      <a:pt x="0" y="1322"/>
                      <a:pt x="72" y="1548"/>
                      <a:pt x="227" y="1739"/>
                    </a:cubicBezTo>
                    <a:cubicBezTo>
                      <a:pt x="263" y="1782"/>
                      <a:pt x="313" y="1808"/>
                      <a:pt x="365" y="1808"/>
                    </a:cubicBezTo>
                    <a:cubicBezTo>
                      <a:pt x="398" y="1808"/>
                      <a:pt x="432" y="1798"/>
                      <a:pt x="465" y="1774"/>
                    </a:cubicBezTo>
                    <a:cubicBezTo>
                      <a:pt x="536" y="1715"/>
                      <a:pt x="548" y="1608"/>
                      <a:pt x="489" y="1536"/>
                    </a:cubicBezTo>
                    <a:cubicBezTo>
                      <a:pt x="381" y="1405"/>
                      <a:pt x="346" y="1251"/>
                      <a:pt x="346" y="1084"/>
                    </a:cubicBezTo>
                    <a:cubicBezTo>
                      <a:pt x="346" y="679"/>
                      <a:pt x="667" y="358"/>
                      <a:pt x="1072" y="358"/>
                    </a:cubicBezTo>
                    <a:cubicBezTo>
                      <a:pt x="1477" y="358"/>
                      <a:pt x="1798" y="691"/>
                      <a:pt x="1798" y="1084"/>
                    </a:cubicBezTo>
                    <a:cubicBezTo>
                      <a:pt x="1798" y="1322"/>
                      <a:pt x="1679" y="1560"/>
                      <a:pt x="1477" y="1703"/>
                    </a:cubicBezTo>
                    <a:cubicBezTo>
                      <a:pt x="1453" y="1703"/>
                      <a:pt x="1453" y="1715"/>
                      <a:pt x="1441" y="1715"/>
                    </a:cubicBezTo>
                    <a:lnTo>
                      <a:pt x="1429" y="1715"/>
                    </a:lnTo>
                    <a:lnTo>
                      <a:pt x="1417" y="1727"/>
                    </a:lnTo>
                    <a:lnTo>
                      <a:pt x="1394" y="1727"/>
                    </a:lnTo>
                    <a:cubicBezTo>
                      <a:pt x="1382" y="1727"/>
                      <a:pt x="1382" y="1739"/>
                      <a:pt x="1370" y="1739"/>
                    </a:cubicBezTo>
                    <a:cubicBezTo>
                      <a:pt x="1358" y="1739"/>
                      <a:pt x="1358" y="1762"/>
                      <a:pt x="1334" y="1762"/>
                    </a:cubicBezTo>
                    <a:lnTo>
                      <a:pt x="1322" y="1762"/>
                    </a:lnTo>
                    <a:cubicBezTo>
                      <a:pt x="1322" y="1762"/>
                      <a:pt x="1310" y="1762"/>
                      <a:pt x="1310" y="1774"/>
                    </a:cubicBezTo>
                    <a:lnTo>
                      <a:pt x="1298" y="1774"/>
                    </a:lnTo>
                    <a:cubicBezTo>
                      <a:pt x="1274" y="1774"/>
                      <a:pt x="1274" y="1774"/>
                      <a:pt x="1263" y="1786"/>
                    </a:cubicBezTo>
                    <a:cubicBezTo>
                      <a:pt x="1251" y="1786"/>
                      <a:pt x="1251" y="1786"/>
                      <a:pt x="1239" y="1798"/>
                    </a:cubicBezTo>
                    <a:lnTo>
                      <a:pt x="798" y="1798"/>
                    </a:lnTo>
                    <a:cubicBezTo>
                      <a:pt x="786" y="1798"/>
                      <a:pt x="786" y="1798"/>
                      <a:pt x="774" y="1786"/>
                    </a:cubicBezTo>
                    <a:cubicBezTo>
                      <a:pt x="762" y="1786"/>
                      <a:pt x="762" y="1786"/>
                      <a:pt x="739" y="1774"/>
                    </a:cubicBezTo>
                    <a:lnTo>
                      <a:pt x="727" y="1774"/>
                    </a:lnTo>
                    <a:cubicBezTo>
                      <a:pt x="708" y="1766"/>
                      <a:pt x="688" y="1763"/>
                      <a:pt x="668" y="1763"/>
                    </a:cubicBezTo>
                    <a:cubicBezTo>
                      <a:pt x="599" y="1763"/>
                      <a:pt x="528" y="1808"/>
                      <a:pt x="501" y="1882"/>
                    </a:cubicBezTo>
                    <a:cubicBezTo>
                      <a:pt x="477" y="1965"/>
                      <a:pt x="524" y="2072"/>
                      <a:pt x="608" y="2096"/>
                    </a:cubicBezTo>
                    <a:lnTo>
                      <a:pt x="620" y="2096"/>
                    </a:lnTo>
                    <a:cubicBezTo>
                      <a:pt x="643" y="2096"/>
                      <a:pt x="655" y="2120"/>
                      <a:pt x="667" y="2120"/>
                    </a:cubicBezTo>
                    <a:cubicBezTo>
                      <a:pt x="679" y="2120"/>
                      <a:pt x="703" y="2132"/>
                      <a:pt x="715" y="2132"/>
                    </a:cubicBezTo>
                    <a:lnTo>
                      <a:pt x="727" y="2132"/>
                    </a:lnTo>
                    <a:cubicBezTo>
                      <a:pt x="739" y="2132"/>
                      <a:pt x="762" y="2132"/>
                      <a:pt x="762" y="2143"/>
                    </a:cubicBezTo>
                    <a:lnTo>
                      <a:pt x="774" y="2143"/>
                    </a:lnTo>
                    <a:cubicBezTo>
                      <a:pt x="786" y="2143"/>
                      <a:pt x="798" y="2143"/>
                      <a:pt x="822" y="2155"/>
                    </a:cubicBezTo>
                    <a:lnTo>
                      <a:pt x="1132" y="2155"/>
                    </a:lnTo>
                    <a:cubicBezTo>
                      <a:pt x="1143" y="2155"/>
                      <a:pt x="1155" y="2155"/>
                      <a:pt x="1179" y="2143"/>
                    </a:cubicBezTo>
                    <a:lnTo>
                      <a:pt x="1191" y="2143"/>
                    </a:lnTo>
                    <a:cubicBezTo>
                      <a:pt x="1203" y="2143"/>
                      <a:pt x="1215" y="2143"/>
                      <a:pt x="1215" y="2132"/>
                    </a:cubicBezTo>
                    <a:lnTo>
                      <a:pt x="1227" y="2132"/>
                    </a:lnTo>
                    <a:cubicBezTo>
                      <a:pt x="1251" y="2132"/>
                      <a:pt x="1263" y="2120"/>
                      <a:pt x="1274" y="2120"/>
                    </a:cubicBezTo>
                    <a:cubicBezTo>
                      <a:pt x="1286" y="2120"/>
                      <a:pt x="1310" y="2096"/>
                      <a:pt x="1322" y="2096"/>
                    </a:cubicBezTo>
                    <a:lnTo>
                      <a:pt x="1334" y="2096"/>
                    </a:lnTo>
                    <a:cubicBezTo>
                      <a:pt x="1346" y="2096"/>
                      <a:pt x="1346" y="2084"/>
                      <a:pt x="1370" y="2084"/>
                    </a:cubicBezTo>
                    <a:lnTo>
                      <a:pt x="1382" y="2084"/>
                    </a:lnTo>
                    <a:cubicBezTo>
                      <a:pt x="1394" y="2084"/>
                      <a:pt x="1405" y="2072"/>
                      <a:pt x="1429" y="2072"/>
                    </a:cubicBezTo>
                    <a:cubicBezTo>
                      <a:pt x="1441" y="2072"/>
                      <a:pt x="1453" y="2060"/>
                      <a:pt x="1465" y="2060"/>
                    </a:cubicBezTo>
                    <a:lnTo>
                      <a:pt x="1489" y="2060"/>
                    </a:lnTo>
                    <a:cubicBezTo>
                      <a:pt x="1501" y="2060"/>
                      <a:pt x="1501" y="2036"/>
                      <a:pt x="1513" y="2036"/>
                    </a:cubicBezTo>
                    <a:lnTo>
                      <a:pt x="1524" y="2036"/>
                    </a:lnTo>
                    <a:cubicBezTo>
                      <a:pt x="1548" y="2024"/>
                      <a:pt x="1560" y="2024"/>
                      <a:pt x="1572" y="2013"/>
                    </a:cubicBezTo>
                    <a:cubicBezTo>
                      <a:pt x="1870" y="1798"/>
                      <a:pt x="2048" y="1477"/>
                      <a:pt x="2048" y="1120"/>
                    </a:cubicBezTo>
                    <a:cubicBezTo>
                      <a:pt x="2156" y="477"/>
                      <a:pt x="1679" y="0"/>
                      <a:pt x="10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cxnSp>
          <p:nvCxnSpPr>
            <p:cNvPr id="206" name="直接连接符 205"/>
            <p:cNvCxnSpPr/>
            <p:nvPr/>
          </p:nvCxnSpPr>
          <p:spPr>
            <a:xfrm>
              <a:off x="5939584" y="1597477"/>
              <a:ext cx="0" cy="252000"/>
            </a:xfrm>
            <a:prstGeom prst="line">
              <a:avLst/>
            </a:prstGeom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8" name="任意多边形: 形状 217"/>
          <p:cNvSpPr/>
          <p:nvPr/>
        </p:nvSpPr>
        <p:spPr>
          <a:xfrm>
            <a:off x="8396583" y="1269000"/>
            <a:ext cx="3060000" cy="2160000"/>
          </a:xfrm>
          <a:custGeom>
            <a:avLst/>
            <a:gdLst>
              <a:gd name="connsiteX0" fmla="*/ 0 w 3060000"/>
              <a:gd name="connsiteY0" fmla="*/ 0 h 2160000"/>
              <a:gd name="connsiteX1" fmla="*/ 3060000 w 3060000"/>
              <a:gd name="connsiteY1" fmla="*/ 0 h 2160000"/>
              <a:gd name="connsiteX2" fmla="*/ 3060000 w 3060000"/>
              <a:gd name="connsiteY2" fmla="*/ 409820 h 2160000"/>
              <a:gd name="connsiteX3" fmla="*/ 2968632 w 3060000"/>
              <a:gd name="connsiteY3" fmla="*/ 501188 h 2160000"/>
              <a:gd name="connsiteX4" fmla="*/ 3060000 w 3060000"/>
              <a:gd name="connsiteY4" fmla="*/ 592556 h 2160000"/>
              <a:gd name="connsiteX5" fmla="*/ 3060000 w 3060000"/>
              <a:gd name="connsiteY5" fmla="*/ 2160000 h 2160000"/>
              <a:gd name="connsiteX6" fmla="*/ 0 w 3060000"/>
              <a:gd name="connsiteY6" fmla="*/ 2160000 h 2160000"/>
              <a:gd name="connsiteX7" fmla="*/ 0 w 3060000"/>
              <a:gd name="connsiteY7" fmla="*/ 591443 h 2160000"/>
              <a:gd name="connsiteX8" fmla="*/ 30052 w 3060000"/>
              <a:gd name="connsiteY8" fmla="*/ 585376 h 2160000"/>
              <a:gd name="connsiteX9" fmla="*/ 85855 w 3060000"/>
              <a:gd name="connsiteY9" fmla="*/ 501188 h 2160000"/>
              <a:gd name="connsiteX10" fmla="*/ 30052 w 3060000"/>
              <a:gd name="connsiteY10" fmla="*/ 417000 h 2160000"/>
              <a:gd name="connsiteX11" fmla="*/ 0 w 3060000"/>
              <a:gd name="connsiteY11" fmla="*/ 410933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60000" h="2160000">
                <a:moveTo>
                  <a:pt x="0" y="0"/>
                </a:moveTo>
                <a:lnTo>
                  <a:pt x="3060000" y="0"/>
                </a:lnTo>
                <a:lnTo>
                  <a:pt x="3060000" y="409820"/>
                </a:lnTo>
                <a:cubicBezTo>
                  <a:pt x="3009539" y="409820"/>
                  <a:pt x="2968632" y="450727"/>
                  <a:pt x="2968632" y="501188"/>
                </a:cubicBezTo>
                <a:cubicBezTo>
                  <a:pt x="2968632" y="551649"/>
                  <a:pt x="3009539" y="592556"/>
                  <a:pt x="3060000" y="592556"/>
                </a:cubicBezTo>
                <a:lnTo>
                  <a:pt x="3060000" y="2160000"/>
                </a:lnTo>
                <a:lnTo>
                  <a:pt x="0" y="2160000"/>
                </a:lnTo>
                <a:lnTo>
                  <a:pt x="0" y="591443"/>
                </a:lnTo>
                <a:lnTo>
                  <a:pt x="30052" y="585376"/>
                </a:lnTo>
                <a:cubicBezTo>
                  <a:pt x="62845" y="571505"/>
                  <a:pt x="85855" y="539034"/>
                  <a:pt x="85855" y="501188"/>
                </a:cubicBezTo>
                <a:cubicBezTo>
                  <a:pt x="85855" y="463342"/>
                  <a:pt x="62845" y="430871"/>
                  <a:pt x="30052" y="417000"/>
                </a:cubicBezTo>
                <a:lnTo>
                  <a:pt x="0" y="4109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schemeClr val="bg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8632619" y="2057368"/>
            <a:ext cx="2587929" cy="110074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9305287" y="1569232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添加标题内容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22" name="Google Shape;11740;p57"/>
          <p:cNvGrpSpPr/>
          <p:nvPr/>
        </p:nvGrpSpPr>
        <p:grpSpPr>
          <a:xfrm>
            <a:off x="8631985" y="1613680"/>
            <a:ext cx="457874" cy="357464"/>
            <a:chOff x="6639652" y="4323777"/>
            <a:chExt cx="426315" cy="332826"/>
          </a:xfrm>
          <a:solidFill>
            <a:schemeClr val="bg1"/>
          </a:solidFill>
        </p:grpSpPr>
        <p:sp>
          <p:nvSpPr>
            <p:cNvPr id="224" name="Google Shape;11741;p57"/>
            <p:cNvSpPr/>
            <p:nvPr/>
          </p:nvSpPr>
          <p:spPr>
            <a:xfrm>
              <a:off x="6639652" y="4323777"/>
              <a:ext cx="426315" cy="332826"/>
            </a:xfrm>
            <a:custGeom>
              <a:avLst/>
              <a:gdLst/>
              <a:ahLst/>
              <a:cxnLst/>
              <a:rect l="l" t="t" r="r" b="b"/>
              <a:pathLst>
                <a:path w="10967" h="8562" extrusionOk="0">
                  <a:moveTo>
                    <a:pt x="10585" y="382"/>
                  </a:moveTo>
                  <a:lnTo>
                    <a:pt x="10609" y="727"/>
                  </a:lnTo>
                  <a:lnTo>
                    <a:pt x="9335" y="727"/>
                  </a:lnTo>
                  <a:cubicBezTo>
                    <a:pt x="9252" y="727"/>
                    <a:pt x="9156" y="799"/>
                    <a:pt x="9156" y="906"/>
                  </a:cubicBezTo>
                  <a:cubicBezTo>
                    <a:pt x="9156" y="989"/>
                    <a:pt x="9240" y="1084"/>
                    <a:pt x="9335" y="1084"/>
                  </a:cubicBezTo>
                  <a:lnTo>
                    <a:pt x="10323" y="1084"/>
                  </a:lnTo>
                  <a:lnTo>
                    <a:pt x="10323" y="6168"/>
                  </a:lnTo>
                  <a:lnTo>
                    <a:pt x="4442" y="6168"/>
                  </a:lnTo>
                  <a:lnTo>
                    <a:pt x="4442" y="6002"/>
                  </a:lnTo>
                  <a:cubicBezTo>
                    <a:pt x="4442" y="5918"/>
                    <a:pt x="4370" y="5823"/>
                    <a:pt x="4263" y="5823"/>
                  </a:cubicBezTo>
                  <a:lnTo>
                    <a:pt x="3977" y="5823"/>
                  </a:lnTo>
                  <a:cubicBezTo>
                    <a:pt x="3953" y="5728"/>
                    <a:pt x="3906" y="5621"/>
                    <a:pt x="3846" y="5513"/>
                  </a:cubicBezTo>
                  <a:lnTo>
                    <a:pt x="4037" y="5323"/>
                  </a:lnTo>
                  <a:cubicBezTo>
                    <a:pt x="4108" y="5252"/>
                    <a:pt x="4108" y="5144"/>
                    <a:pt x="4037" y="5085"/>
                  </a:cubicBezTo>
                  <a:lnTo>
                    <a:pt x="3513" y="4561"/>
                  </a:lnTo>
                  <a:cubicBezTo>
                    <a:pt x="3489" y="4537"/>
                    <a:pt x="3441" y="4513"/>
                    <a:pt x="3394" y="4513"/>
                  </a:cubicBezTo>
                  <a:cubicBezTo>
                    <a:pt x="3358" y="4513"/>
                    <a:pt x="3311" y="4537"/>
                    <a:pt x="3275" y="4561"/>
                  </a:cubicBezTo>
                  <a:lnTo>
                    <a:pt x="3084" y="4751"/>
                  </a:lnTo>
                  <a:cubicBezTo>
                    <a:pt x="2977" y="4692"/>
                    <a:pt x="2882" y="4668"/>
                    <a:pt x="2775" y="4621"/>
                  </a:cubicBezTo>
                  <a:lnTo>
                    <a:pt x="2775" y="4335"/>
                  </a:lnTo>
                  <a:cubicBezTo>
                    <a:pt x="2775" y="4251"/>
                    <a:pt x="2703" y="4156"/>
                    <a:pt x="2596" y="4156"/>
                  </a:cubicBezTo>
                  <a:lnTo>
                    <a:pt x="2168" y="4156"/>
                  </a:lnTo>
                  <a:lnTo>
                    <a:pt x="2168" y="1084"/>
                  </a:lnTo>
                  <a:lnTo>
                    <a:pt x="8728" y="1084"/>
                  </a:lnTo>
                  <a:cubicBezTo>
                    <a:pt x="8811" y="1084"/>
                    <a:pt x="8906" y="1001"/>
                    <a:pt x="8906" y="894"/>
                  </a:cubicBezTo>
                  <a:cubicBezTo>
                    <a:pt x="8906" y="799"/>
                    <a:pt x="8835" y="715"/>
                    <a:pt x="8728" y="715"/>
                  </a:cubicBezTo>
                  <a:lnTo>
                    <a:pt x="1882" y="715"/>
                  </a:lnTo>
                  <a:lnTo>
                    <a:pt x="1882" y="382"/>
                  </a:lnTo>
                  <a:close/>
                  <a:moveTo>
                    <a:pt x="10609" y="6502"/>
                  </a:moveTo>
                  <a:lnTo>
                    <a:pt x="10609" y="6835"/>
                  </a:lnTo>
                  <a:lnTo>
                    <a:pt x="4394" y="6835"/>
                  </a:lnTo>
                  <a:cubicBezTo>
                    <a:pt x="4430" y="6811"/>
                    <a:pt x="4442" y="6764"/>
                    <a:pt x="4442" y="6716"/>
                  </a:cubicBezTo>
                  <a:lnTo>
                    <a:pt x="4442" y="6526"/>
                  </a:lnTo>
                  <a:lnTo>
                    <a:pt x="10490" y="6526"/>
                  </a:lnTo>
                  <a:cubicBezTo>
                    <a:pt x="10526" y="6526"/>
                    <a:pt x="10561" y="6514"/>
                    <a:pt x="10585" y="6502"/>
                  </a:cubicBezTo>
                  <a:close/>
                  <a:moveTo>
                    <a:pt x="2453" y="4501"/>
                  </a:moveTo>
                  <a:lnTo>
                    <a:pt x="2453" y="4740"/>
                  </a:lnTo>
                  <a:cubicBezTo>
                    <a:pt x="2453" y="4811"/>
                    <a:pt x="2513" y="4894"/>
                    <a:pt x="2584" y="4906"/>
                  </a:cubicBezTo>
                  <a:cubicBezTo>
                    <a:pt x="2751" y="4930"/>
                    <a:pt x="2894" y="5013"/>
                    <a:pt x="3049" y="5097"/>
                  </a:cubicBezTo>
                  <a:cubicBezTo>
                    <a:pt x="3078" y="5117"/>
                    <a:pt x="3110" y="5126"/>
                    <a:pt x="3141" y="5126"/>
                  </a:cubicBezTo>
                  <a:cubicBezTo>
                    <a:pt x="3183" y="5126"/>
                    <a:pt x="3223" y="5108"/>
                    <a:pt x="3251" y="5073"/>
                  </a:cubicBezTo>
                  <a:lnTo>
                    <a:pt x="3430" y="4894"/>
                  </a:lnTo>
                  <a:lnTo>
                    <a:pt x="3715" y="5168"/>
                  </a:lnTo>
                  <a:lnTo>
                    <a:pt x="3537" y="5347"/>
                  </a:lnTo>
                  <a:cubicBezTo>
                    <a:pt x="3477" y="5406"/>
                    <a:pt x="3477" y="5502"/>
                    <a:pt x="3501" y="5561"/>
                  </a:cubicBezTo>
                  <a:cubicBezTo>
                    <a:pt x="3596" y="5704"/>
                    <a:pt x="3656" y="5859"/>
                    <a:pt x="3703" y="6025"/>
                  </a:cubicBezTo>
                  <a:cubicBezTo>
                    <a:pt x="3715" y="6097"/>
                    <a:pt x="3787" y="6156"/>
                    <a:pt x="3858" y="6156"/>
                  </a:cubicBezTo>
                  <a:lnTo>
                    <a:pt x="4096" y="6156"/>
                  </a:lnTo>
                  <a:lnTo>
                    <a:pt x="4096" y="6561"/>
                  </a:lnTo>
                  <a:lnTo>
                    <a:pt x="3858" y="6561"/>
                  </a:lnTo>
                  <a:cubicBezTo>
                    <a:pt x="3787" y="6561"/>
                    <a:pt x="3715" y="6621"/>
                    <a:pt x="3703" y="6692"/>
                  </a:cubicBezTo>
                  <a:cubicBezTo>
                    <a:pt x="3656" y="6859"/>
                    <a:pt x="3596" y="7002"/>
                    <a:pt x="3501" y="7157"/>
                  </a:cubicBezTo>
                  <a:cubicBezTo>
                    <a:pt x="3465" y="7228"/>
                    <a:pt x="3477" y="7311"/>
                    <a:pt x="3537" y="7359"/>
                  </a:cubicBezTo>
                  <a:lnTo>
                    <a:pt x="3715" y="7538"/>
                  </a:lnTo>
                  <a:lnTo>
                    <a:pt x="3430" y="7823"/>
                  </a:lnTo>
                  <a:lnTo>
                    <a:pt x="3251" y="7645"/>
                  </a:lnTo>
                  <a:cubicBezTo>
                    <a:pt x="3215" y="7608"/>
                    <a:pt x="3169" y="7594"/>
                    <a:pt x="3126" y="7594"/>
                  </a:cubicBezTo>
                  <a:cubicBezTo>
                    <a:pt x="3098" y="7594"/>
                    <a:pt x="3072" y="7600"/>
                    <a:pt x="3049" y="7609"/>
                  </a:cubicBezTo>
                  <a:cubicBezTo>
                    <a:pt x="2894" y="7704"/>
                    <a:pt x="2751" y="7764"/>
                    <a:pt x="2584" y="7799"/>
                  </a:cubicBezTo>
                  <a:cubicBezTo>
                    <a:pt x="2513" y="7823"/>
                    <a:pt x="2453" y="7895"/>
                    <a:pt x="2453" y="7966"/>
                  </a:cubicBezTo>
                  <a:lnTo>
                    <a:pt x="2453" y="8204"/>
                  </a:lnTo>
                  <a:lnTo>
                    <a:pt x="2048" y="8204"/>
                  </a:lnTo>
                  <a:lnTo>
                    <a:pt x="2048" y="7966"/>
                  </a:lnTo>
                  <a:cubicBezTo>
                    <a:pt x="2048" y="7895"/>
                    <a:pt x="1989" y="7823"/>
                    <a:pt x="1917" y="7799"/>
                  </a:cubicBezTo>
                  <a:cubicBezTo>
                    <a:pt x="1751" y="7764"/>
                    <a:pt x="1596" y="7704"/>
                    <a:pt x="1453" y="7609"/>
                  </a:cubicBezTo>
                  <a:cubicBezTo>
                    <a:pt x="1426" y="7596"/>
                    <a:pt x="1396" y="7589"/>
                    <a:pt x="1366" y="7589"/>
                  </a:cubicBezTo>
                  <a:cubicBezTo>
                    <a:pt x="1317" y="7589"/>
                    <a:pt x="1269" y="7607"/>
                    <a:pt x="1239" y="7645"/>
                  </a:cubicBezTo>
                  <a:lnTo>
                    <a:pt x="1060" y="7823"/>
                  </a:lnTo>
                  <a:lnTo>
                    <a:pt x="786" y="7538"/>
                  </a:lnTo>
                  <a:lnTo>
                    <a:pt x="965" y="7359"/>
                  </a:lnTo>
                  <a:cubicBezTo>
                    <a:pt x="1025" y="7299"/>
                    <a:pt x="1025" y="7216"/>
                    <a:pt x="989" y="7157"/>
                  </a:cubicBezTo>
                  <a:cubicBezTo>
                    <a:pt x="905" y="7002"/>
                    <a:pt x="846" y="6859"/>
                    <a:pt x="798" y="6692"/>
                  </a:cubicBezTo>
                  <a:cubicBezTo>
                    <a:pt x="786" y="6621"/>
                    <a:pt x="703" y="6561"/>
                    <a:pt x="632" y="6561"/>
                  </a:cubicBezTo>
                  <a:lnTo>
                    <a:pt x="393" y="6561"/>
                  </a:lnTo>
                  <a:lnTo>
                    <a:pt x="393" y="6156"/>
                  </a:lnTo>
                  <a:lnTo>
                    <a:pt x="632" y="6156"/>
                  </a:lnTo>
                  <a:cubicBezTo>
                    <a:pt x="703" y="6156"/>
                    <a:pt x="786" y="6097"/>
                    <a:pt x="798" y="6025"/>
                  </a:cubicBezTo>
                  <a:cubicBezTo>
                    <a:pt x="822" y="5859"/>
                    <a:pt x="905" y="5704"/>
                    <a:pt x="989" y="5561"/>
                  </a:cubicBezTo>
                  <a:cubicBezTo>
                    <a:pt x="1036" y="5490"/>
                    <a:pt x="1025" y="5394"/>
                    <a:pt x="965" y="5347"/>
                  </a:cubicBezTo>
                  <a:lnTo>
                    <a:pt x="786" y="5168"/>
                  </a:lnTo>
                  <a:lnTo>
                    <a:pt x="1060" y="4894"/>
                  </a:lnTo>
                  <a:lnTo>
                    <a:pt x="1239" y="5073"/>
                  </a:lnTo>
                  <a:cubicBezTo>
                    <a:pt x="1272" y="5106"/>
                    <a:pt x="1317" y="5121"/>
                    <a:pt x="1361" y="5121"/>
                  </a:cubicBezTo>
                  <a:cubicBezTo>
                    <a:pt x="1394" y="5121"/>
                    <a:pt x="1427" y="5112"/>
                    <a:pt x="1453" y="5097"/>
                  </a:cubicBezTo>
                  <a:cubicBezTo>
                    <a:pt x="1596" y="5013"/>
                    <a:pt x="1751" y="4954"/>
                    <a:pt x="1917" y="4906"/>
                  </a:cubicBezTo>
                  <a:cubicBezTo>
                    <a:pt x="1989" y="4894"/>
                    <a:pt x="2048" y="4811"/>
                    <a:pt x="2048" y="4740"/>
                  </a:cubicBezTo>
                  <a:lnTo>
                    <a:pt x="2048" y="4501"/>
                  </a:lnTo>
                  <a:close/>
                  <a:moveTo>
                    <a:pt x="1715" y="1"/>
                  </a:moveTo>
                  <a:cubicBezTo>
                    <a:pt x="1632" y="1"/>
                    <a:pt x="1536" y="84"/>
                    <a:pt x="1536" y="191"/>
                  </a:cubicBezTo>
                  <a:lnTo>
                    <a:pt x="1536" y="882"/>
                  </a:lnTo>
                  <a:cubicBezTo>
                    <a:pt x="1536" y="977"/>
                    <a:pt x="1608" y="1061"/>
                    <a:pt x="1715" y="1061"/>
                  </a:cubicBezTo>
                  <a:lnTo>
                    <a:pt x="1822" y="1061"/>
                  </a:lnTo>
                  <a:lnTo>
                    <a:pt x="1822" y="4144"/>
                  </a:lnTo>
                  <a:cubicBezTo>
                    <a:pt x="1751" y="4156"/>
                    <a:pt x="1679" y="4240"/>
                    <a:pt x="1679" y="4311"/>
                  </a:cubicBezTo>
                  <a:lnTo>
                    <a:pt x="1679" y="4597"/>
                  </a:lnTo>
                  <a:cubicBezTo>
                    <a:pt x="1572" y="4621"/>
                    <a:pt x="1465" y="4668"/>
                    <a:pt x="1358" y="4728"/>
                  </a:cubicBezTo>
                  <a:lnTo>
                    <a:pt x="1167" y="4537"/>
                  </a:lnTo>
                  <a:cubicBezTo>
                    <a:pt x="1144" y="4501"/>
                    <a:pt x="1096" y="4490"/>
                    <a:pt x="1048" y="4490"/>
                  </a:cubicBezTo>
                  <a:cubicBezTo>
                    <a:pt x="1001" y="4490"/>
                    <a:pt x="965" y="4501"/>
                    <a:pt x="929" y="4537"/>
                  </a:cubicBezTo>
                  <a:lnTo>
                    <a:pt x="405" y="5049"/>
                  </a:lnTo>
                  <a:cubicBezTo>
                    <a:pt x="334" y="5132"/>
                    <a:pt x="334" y="5228"/>
                    <a:pt x="405" y="5287"/>
                  </a:cubicBezTo>
                  <a:lnTo>
                    <a:pt x="608" y="5490"/>
                  </a:lnTo>
                  <a:cubicBezTo>
                    <a:pt x="548" y="5585"/>
                    <a:pt x="513" y="5692"/>
                    <a:pt x="465" y="5799"/>
                  </a:cubicBezTo>
                  <a:lnTo>
                    <a:pt x="191" y="5799"/>
                  </a:lnTo>
                  <a:cubicBezTo>
                    <a:pt x="96" y="5799"/>
                    <a:pt x="1" y="5871"/>
                    <a:pt x="1" y="5978"/>
                  </a:cubicBezTo>
                  <a:lnTo>
                    <a:pt x="1" y="6716"/>
                  </a:lnTo>
                  <a:cubicBezTo>
                    <a:pt x="1" y="6811"/>
                    <a:pt x="84" y="6895"/>
                    <a:pt x="191" y="6895"/>
                  </a:cubicBezTo>
                  <a:lnTo>
                    <a:pt x="465" y="6895"/>
                  </a:lnTo>
                  <a:cubicBezTo>
                    <a:pt x="501" y="7002"/>
                    <a:pt x="548" y="7109"/>
                    <a:pt x="608" y="7216"/>
                  </a:cubicBezTo>
                  <a:lnTo>
                    <a:pt x="405" y="7407"/>
                  </a:lnTo>
                  <a:cubicBezTo>
                    <a:pt x="334" y="7478"/>
                    <a:pt x="334" y="7585"/>
                    <a:pt x="405" y="7645"/>
                  </a:cubicBezTo>
                  <a:lnTo>
                    <a:pt x="929" y="8169"/>
                  </a:lnTo>
                  <a:cubicBezTo>
                    <a:pt x="965" y="8204"/>
                    <a:pt x="1010" y="8222"/>
                    <a:pt x="1053" y="8222"/>
                  </a:cubicBezTo>
                  <a:cubicBezTo>
                    <a:pt x="1096" y="8222"/>
                    <a:pt x="1138" y="8204"/>
                    <a:pt x="1167" y="8169"/>
                  </a:cubicBezTo>
                  <a:lnTo>
                    <a:pt x="1358" y="7966"/>
                  </a:lnTo>
                  <a:cubicBezTo>
                    <a:pt x="1465" y="8026"/>
                    <a:pt x="1572" y="8061"/>
                    <a:pt x="1679" y="8109"/>
                  </a:cubicBezTo>
                  <a:lnTo>
                    <a:pt x="1679" y="8383"/>
                  </a:lnTo>
                  <a:cubicBezTo>
                    <a:pt x="1679" y="8478"/>
                    <a:pt x="1751" y="8561"/>
                    <a:pt x="1858" y="8561"/>
                  </a:cubicBezTo>
                  <a:lnTo>
                    <a:pt x="2596" y="8561"/>
                  </a:lnTo>
                  <a:cubicBezTo>
                    <a:pt x="2679" y="8561"/>
                    <a:pt x="2775" y="8490"/>
                    <a:pt x="2775" y="8383"/>
                  </a:cubicBezTo>
                  <a:lnTo>
                    <a:pt x="2775" y="8109"/>
                  </a:lnTo>
                  <a:cubicBezTo>
                    <a:pt x="2882" y="8073"/>
                    <a:pt x="2989" y="8026"/>
                    <a:pt x="3084" y="7966"/>
                  </a:cubicBezTo>
                  <a:lnTo>
                    <a:pt x="3275" y="8169"/>
                  </a:lnTo>
                  <a:cubicBezTo>
                    <a:pt x="3316" y="8204"/>
                    <a:pt x="3364" y="8222"/>
                    <a:pt x="3407" y="8222"/>
                  </a:cubicBezTo>
                  <a:cubicBezTo>
                    <a:pt x="3450" y="8222"/>
                    <a:pt x="3489" y="8204"/>
                    <a:pt x="3513" y="8169"/>
                  </a:cubicBezTo>
                  <a:lnTo>
                    <a:pt x="4037" y="7645"/>
                  </a:lnTo>
                  <a:cubicBezTo>
                    <a:pt x="4108" y="7573"/>
                    <a:pt x="4108" y="7466"/>
                    <a:pt x="4037" y="7407"/>
                  </a:cubicBezTo>
                  <a:lnTo>
                    <a:pt x="3846" y="7216"/>
                  </a:lnTo>
                  <a:cubicBezTo>
                    <a:pt x="3846" y="7192"/>
                    <a:pt x="3858" y="7192"/>
                    <a:pt x="3858" y="7180"/>
                  </a:cubicBezTo>
                  <a:lnTo>
                    <a:pt x="10764" y="7180"/>
                  </a:lnTo>
                  <a:cubicBezTo>
                    <a:pt x="10859" y="7180"/>
                    <a:pt x="10942" y="7109"/>
                    <a:pt x="10942" y="7002"/>
                  </a:cubicBezTo>
                  <a:lnTo>
                    <a:pt x="10942" y="6299"/>
                  </a:lnTo>
                  <a:cubicBezTo>
                    <a:pt x="10942" y="6216"/>
                    <a:pt x="10871" y="6121"/>
                    <a:pt x="10764" y="6121"/>
                  </a:cubicBezTo>
                  <a:lnTo>
                    <a:pt x="10657" y="6121"/>
                  </a:lnTo>
                  <a:lnTo>
                    <a:pt x="10657" y="1037"/>
                  </a:lnTo>
                  <a:lnTo>
                    <a:pt x="10788" y="1037"/>
                  </a:lnTo>
                  <a:lnTo>
                    <a:pt x="10788" y="1061"/>
                  </a:lnTo>
                  <a:cubicBezTo>
                    <a:pt x="10871" y="1061"/>
                    <a:pt x="10966" y="989"/>
                    <a:pt x="10966" y="882"/>
                  </a:cubicBezTo>
                  <a:lnTo>
                    <a:pt x="10966" y="191"/>
                  </a:lnTo>
                  <a:cubicBezTo>
                    <a:pt x="10966" y="96"/>
                    <a:pt x="10883" y="1"/>
                    <a:pt x="107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225" name="Google Shape;11742;p57"/>
            <p:cNvSpPr/>
            <p:nvPr/>
          </p:nvSpPr>
          <p:spPr>
            <a:xfrm>
              <a:off x="6830793" y="4458937"/>
              <a:ext cx="41244" cy="85675"/>
            </a:xfrm>
            <a:custGeom>
              <a:avLst/>
              <a:gdLst/>
              <a:ahLst/>
              <a:cxnLst/>
              <a:rect l="l" t="t" r="r" b="b"/>
              <a:pathLst>
                <a:path w="1061" h="2204" extrusionOk="0">
                  <a:moveTo>
                    <a:pt x="715" y="358"/>
                  </a:moveTo>
                  <a:lnTo>
                    <a:pt x="715" y="1858"/>
                  </a:lnTo>
                  <a:lnTo>
                    <a:pt x="370" y="1858"/>
                  </a:lnTo>
                  <a:lnTo>
                    <a:pt x="370" y="358"/>
                  </a:lnTo>
                  <a:close/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2025"/>
                  </a:lnTo>
                  <a:cubicBezTo>
                    <a:pt x="1" y="2108"/>
                    <a:pt x="72" y="2203"/>
                    <a:pt x="179" y="2203"/>
                  </a:cubicBezTo>
                  <a:lnTo>
                    <a:pt x="882" y="2203"/>
                  </a:lnTo>
                  <a:cubicBezTo>
                    <a:pt x="965" y="2203"/>
                    <a:pt x="1061" y="2132"/>
                    <a:pt x="1061" y="2025"/>
                  </a:cubicBezTo>
                  <a:lnTo>
                    <a:pt x="1061" y="179"/>
                  </a:lnTo>
                  <a:cubicBezTo>
                    <a:pt x="1061" y="84"/>
                    <a:pt x="989" y="1"/>
                    <a:pt x="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226" name="Google Shape;11743;p57"/>
            <p:cNvSpPr/>
            <p:nvPr/>
          </p:nvSpPr>
          <p:spPr>
            <a:xfrm>
              <a:off x="6879423" y="4426556"/>
              <a:ext cx="41205" cy="118522"/>
            </a:xfrm>
            <a:custGeom>
              <a:avLst/>
              <a:gdLst/>
              <a:ahLst/>
              <a:cxnLst/>
              <a:rect l="l" t="t" r="r" b="b"/>
              <a:pathLst>
                <a:path w="1060" h="3049" extrusionOk="0">
                  <a:moveTo>
                    <a:pt x="702" y="345"/>
                  </a:moveTo>
                  <a:lnTo>
                    <a:pt x="702" y="2691"/>
                  </a:lnTo>
                  <a:lnTo>
                    <a:pt x="357" y="2691"/>
                  </a:lnTo>
                  <a:lnTo>
                    <a:pt x="357" y="345"/>
                  </a:lnTo>
                  <a:close/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lnTo>
                    <a:pt x="0" y="2869"/>
                  </a:lnTo>
                  <a:cubicBezTo>
                    <a:pt x="0" y="2965"/>
                    <a:pt x="71" y="3048"/>
                    <a:pt x="179" y="3048"/>
                  </a:cubicBezTo>
                  <a:lnTo>
                    <a:pt x="881" y="3048"/>
                  </a:lnTo>
                  <a:cubicBezTo>
                    <a:pt x="964" y="3048"/>
                    <a:pt x="1060" y="2977"/>
                    <a:pt x="1060" y="2869"/>
                  </a:cubicBezTo>
                  <a:lnTo>
                    <a:pt x="1060" y="179"/>
                  </a:lnTo>
                  <a:cubicBezTo>
                    <a:pt x="1048" y="72"/>
                    <a:pt x="964" y="0"/>
                    <a:pt x="8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227" name="Google Shape;11744;p57"/>
            <p:cNvSpPr/>
            <p:nvPr/>
          </p:nvSpPr>
          <p:spPr>
            <a:xfrm>
              <a:off x="6927549" y="4443194"/>
              <a:ext cx="41205" cy="101418"/>
            </a:xfrm>
            <a:custGeom>
              <a:avLst/>
              <a:gdLst/>
              <a:ahLst/>
              <a:cxnLst/>
              <a:rect l="l" t="t" r="r" b="b"/>
              <a:pathLst>
                <a:path w="1060" h="2609" extrusionOk="0">
                  <a:moveTo>
                    <a:pt x="715" y="358"/>
                  </a:moveTo>
                  <a:lnTo>
                    <a:pt x="715" y="2263"/>
                  </a:lnTo>
                  <a:lnTo>
                    <a:pt x="369" y="2263"/>
                  </a:lnTo>
                  <a:lnTo>
                    <a:pt x="369" y="358"/>
                  </a:lnTo>
                  <a:close/>
                  <a:moveTo>
                    <a:pt x="179" y="1"/>
                  </a:moveTo>
                  <a:cubicBezTo>
                    <a:pt x="84" y="1"/>
                    <a:pt x="0" y="72"/>
                    <a:pt x="0" y="179"/>
                  </a:cubicBezTo>
                  <a:lnTo>
                    <a:pt x="0" y="2430"/>
                  </a:lnTo>
                  <a:cubicBezTo>
                    <a:pt x="0" y="2513"/>
                    <a:pt x="72" y="2608"/>
                    <a:pt x="179" y="2608"/>
                  </a:cubicBezTo>
                  <a:lnTo>
                    <a:pt x="881" y="2608"/>
                  </a:lnTo>
                  <a:cubicBezTo>
                    <a:pt x="965" y="2608"/>
                    <a:pt x="1060" y="2537"/>
                    <a:pt x="1060" y="2430"/>
                  </a:cubicBezTo>
                  <a:lnTo>
                    <a:pt x="1060" y="179"/>
                  </a:lnTo>
                  <a:cubicBezTo>
                    <a:pt x="1060" y="72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228" name="Google Shape;11745;p57"/>
            <p:cNvSpPr/>
            <p:nvPr/>
          </p:nvSpPr>
          <p:spPr>
            <a:xfrm>
              <a:off x="6976141" y="4387645"/>
              <a:ext cx="41244" cy="156967"/>
            </a:xfrm>
            <a:custGeom>
              <a:avLst/>
              <a:gdLst/>
              <a:ahLst/>
              <a:cxnLst/>
              <a:rect l="l" t="t" r="r" b="b"/>
              <a:pathLst>
                <a:path w="1061" h="4038" extrusionOk="0">
                  <a:moveTo>
                    <a:pt x="679" y="358"/>
                  </a:moveTo>
                  <a:lnTo>
                    <a:pt x="679" y="3692"/>
                  </a:lnTo>
                  <a:lnTo>
                    <a:pt x="346" y="3692"/>
                  </a:lnTo>
                  <a:lnTo>
                    <a:pt x="346" y="358"/>
                  </a:lnTo>
                  <a:close/>
                  <a:moveTo>
                    <a:pt x="179" y="1"/>
                  </a:moveTo>
                  <a:cubicBezTo>
                    <a:pt x="72" y="1"/>
                    <a:pt x="0" y="96"/>
                    <a:pt x="0" y="180"/>
                  </a:cubicBezTo>
                  <a:lnTo>
                    <a:pt x="0" y="3859"/>
                  </a:lnTo>
                  <a:cubicBezTo>
                    <a:pt x="0" y="3942"/>
                    <a:pt x="72" y="4037"/>
                    <a:pt x="179" y="4037"/>
                  </a:cubicBezTo>
                  <a:lnTo>
                    <a:pt x="881" y="4037"/>
                  </a:lnTo>
                  <a:cubicBezTo>
                    <a:pt x="965" y="4037"/>
                    <a:pt x="1060" y="3966"/>
                    <a:pt x="1060" y="3859"/>
                  </a:cubicBezTo>
                  <a:lnTo>
                    <a:pt x="1060" y="180"/>
                  </a:lnTo>
                  <a:cubicBezTo>
                    <a:pt x="1060" y="96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229" name="Google Shape;11746;p57"/>
            <p:cNvSpPr/>
            <p:nvPr/>
          </p:nvSpPr>
          <p:spPr>
            <a:xfrm>
              <a:off x="6745193" y="4404321"/>
              <a:ext cx="50029" cy="13916"/>
            </a:xfrm>
            <a:custGeom>
              <a:avLst/>
              <a:gdLst/>
              <a:ahLst/>
              <a:cxnLst/>
              <a:rect l="l" t="t" r="r" b="b"/>
              <a:pathLst>
                <a:path w="1287" h="358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12" y="274"/>
                    <a:pt x="95" y="358"/>
                    <a:pt x="179" y="358"/>
                  </a:cubicBezTo>
                  <a:lnTo>
                    <a:pt x="1107" y="358"/>
                  </a:lnTo>
                  <a:cubicBezTo>
                    <a:pt x="1191" y="358"/>
                    <a:pt x="1286" y="286"/>
                    <a:pt x="1286" y="179"/>
                  </a:cubicBezTo>
                  <a:cubicBezTo>
                    <a:pt x="1286" y="96"/>
                    <a:pt x="1203" y="1"/>
                    <a:pt x="11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230" name="Google Shape;11747;p57"/>
            <p:cNvSpPr/>
            <p:nvPr/>
          </p:nvSpPr>
          <p:spPr>
            <a:xfrm>
              <a:off x="6745193" y="4426090"/>
              <a:ext cx="69465" cy="13916"/>
            </a:xfrm>
            <a:custGeom>
              <a:avLst/>
              <a:gdLst/>
              <a:ahLst/>
              <a:cxnLst/>
              <a:rect l="l" t="t" r="r" b="b"/>
              <a:pathLst>
                <a:path w="1787" h="358" extrusionOk="0"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cubicBezTo>
                    <a:pt x="0" y="274"/>
                    <a:pt x="72" y="357"/>
                    <a:pt x="179" y="357"/>
                  </a:cubicBezTo>
                  <a:lnTo>
                    <a:pt x="1608" y="357"/>
                  </a:lnTo>
                  <a:cubicBezTo>
                    <a:pt x="1703" y="357"/>
                    <a:pt x="1786" y="274"/>
                    <a:pt x="1786" y="179"/>
                  </a:cubicBezTo>
                  <a:cubicBezTo>
                    <a:pt x="1786" y="72"/>
                    <a:pt x="1703" y="0"/>
                    <a:pt x="1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231" name="Google Shape;11748;p57"/>
            <p:cNvSpPr/>
            <p:nvPr/>
          </p:nvSpPr>
          <p:spPr>
            <a:xfrm>
              <a:off x="6745193" y="4447353"/>
              <a:ext cx="69465" cy="13955"/>
            </a:xfrm>
            <a:custGeom>
              <a:avLst/>
              <a:gdLst/>
              <a:ahLst/>
              <a:cxnLst/>
              <a:rect l="l" t="t" r="r" b="b"/>
              <a:pathLst>
                <a:path w="1787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72" y="358"/>
                    <a:pt x="179" y="358"/>
                  </a:cubicBezTo>
                  <a:lnTo>
                    <a:pt x="1608" y="358"/>
                  </a:lnTo>
                  <a:cubicBezTo>
                    <a:pt x="1703" y="358"/>
                    <a:pt x="1786" y="287"/>
                    <a:pt x="1786" y="179"/>
                  </a:cubicBezTo>
                  <a:cubicBezTo>
                    <a:pt x="1774" y="72"/>
                    <a:pt x="1703" y="1"/>
                    <a:pt x="1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232" name="Google Shape;11749;p57"/>
            <p:cNvSpPr/>
            <p:nvPr/>
          </p:nvSpPr>
          <p:spPr>
            <a:xfrm>
              <a:off x="6745193" y="4468189"/>
              <a:ext cx="69465" cy="13916"/>
            </a:xfrm>
            <a:custGeom>
              <a:avLst/>
              <a:gdLst/>
              <a:ahLst/>
              <a:cxnLst/>
              <a:rect l="l" t="t" r="r" b="b"/>
              <a:pathLst>
                <a:path w="1787" h="358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63"/>
                    <a:pt x="72" y="358"/>
                    <a:pt x="179" y="358"/>
                  </a:cubicBezTo>
                  <a:lnTo>
                    <a:pt x="1608" y="358"/>
                  </a:lnTo>
                  <a:cubicBezTo>
                    <a:pt x="1703" y="358"/>
                    <a:pt x="1786" y="286"/>
                    <a:pt x="1786" y="179"/>
                  </a:cubicBezTo>
                  <a:cubicBezTo>
                    <a:pt x="1774" y="72"/>
                    <a:pt x="1703" y="1"/>
                    <a:pt x="1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233" name="Google Shape;11750;p57"/>
            <p:cNvSpPr/>
            <p:nvPr/>
          </p:nvSpPr>
          <p:spPr>
            <a:xfrm>
              <a:off x="6684551" y="4528830"/>
              <a:ext cx="83809" cy="83809"/>
            </a:xfrm>
            <a:custGeom>
              <a:avLst/>
              <a:gdLst/>
              <a:ahLst/>
              <a:cxnLst/>
              <a:rect l="l" t="t" r="r" b="b"/>
              <a:pathLst>
                <a:path w="2156" h="2156" extrusionOk="0">
                  <a:moveTo>
                    <a:pt x="1084" y="0"/>
                  </a:moveTo>
                  <a:cubicBezTo>
                    <a:pt x="489" y="0"/>
                    <a:pt x="0" y="489"/>
                    <a:pt x="0" y="1084"/>
                  </a:cubicBezTo>
                  <a:cubicBezTo>
                    <a:pt x="0" y="1322"/>
                    <a:pt x="72" y="1548"/>
                    <a:pt x="227" y="1739"/>
                  </a:cubicBezTo>
                  <a:cubicBezTo>
                    <a:pt x="263" y="1782"/>
                    <a:pt x="313" y="1808"/>
                    <a:pt x="365" y="1808"/>
                  </a:cubicBezTo>
                  <a:cubicBezTo>
                    <a:pt x="398" y="1808"/>
                    <a:pt x="432" y="1798"/>
                    <a:pt x="465" y="1774"/>
                  </a:cubicBezTo>
                  <a:cubicBezTo>
                    <a:pt x="536" y="1715"/>
                    <a:pt x="548" y="1608"/>
                    <a:pt x="489" y="1536"/>
                  </a:cubicBezTo>
                  <a:cubicBezTo>
                    <a:pt x="381" y="1405"/>
                    <a:pt x="346" y="1251"/>
                    <a:pt x="346" y="1084"/>
                  </a:cubicBezTo>
                  <a:cubicBezTo>
                    <a:pt x="346" y="679"/>
                    <a:pt x="667" y="358"/>
                    <a:pt x="1072" y="358"/>
                  </a:cubicBezTo>
                  <a:cubicBezTo>
                    <a:pt x="1477" y="358"/>
                    <a:pt x="1798" y="691"/>
                    <a:pt x="1798" y="1084"/>
                  </a:cubicBezTo>
                  <a:cubicBezTo>
                    <a:pt x="1798" y="1322"/>
                    <a:pt x="1679" y="1560"/>
                    <a:pt x="1477" y="1703"/>
                  </a:cubicBezTo>
                  <a:cubicBezTo>
                    <a:pt x="1453" y="1703"/>
                    <a:pt x="1453" y="1715"/>
                    <a:pt x="1441" y="1715"/>
                  </a:cubicBezTo>
                  <a:lnTo>
                    <a:pt x="1429" y="1715"/>
                  </a:lnTo>
                  <a:lnTo>
                    <a:pt x="1417" y="1727"/>
                  </a:lnTo>
                  <a:lnTo>
                    <a:pt x="1394" y="1727"/>
                  </a:lnTo>
                  <a:cubicBezTo>
                    <a:pt x="1382" y="1727"/>
                    <a:pt x="1382" y="1739"/>
                    <a:pt x="1370" y="1739"/>
                  </a:cubicBezTo>
                  <a:cubicBezTo>
                    <a:pt x="1358" y="1739"/>
                    <a:pt x="1358" y="1762"/>
                    <a:pt x="1334" y="1762"/>
                  </a:cubicBezTo>
                  <a:lnTo>
                    <a:pt x="1322" y="1762"/>
                  </a:lnTo>
                  <a:cubicBezTo>
                    <a:pt x="1322" y="1762"/>
                    <a:pt x="1310" y="1762"/>
                    <a:pt x="1310" y="1774"/>
                  </a:cubicBezTo>
                  <a:lnTo>
                    <a:pt x="1298" y="1774"/>
                  </a:lnTo>
                  <a:cubicBezTo>
                    <a:pt x="1274" y="1774"/>
                    <a:pt x="1274" y="1774"/>
                    <a:pt x="1263" y="1786"/>
                  </a:cubicBezTo>
                  <a:cubicBezTo>
                    <a:pt x="1251" y="1786"/>
                    <a:pt x="1251" y="1786"/>
                    <a:pt x="1239" y="1798"/>
                  </a:cubicBezTo>
                  <a:lnTo>
                    <a:pt x="798" y="1798"/>
                  </a:lnTo>
                  <a:cubicBezTo>
                    <a:pt x="786" y="1798"/>
                    <a:pt x="786" y="1798"/>
                    <a:pt x="774" y="1786"/>
                  </a:cubicBezTo>
                  <a:cubicBezTo>
                    <a:pt x="762" y="1786"/>
                    <a:pt x="762" y="1786"/>
                    <a:pt x="739" y="1774"/>
                  </a:cubicBezTo>
                  <a:lnTo>
                    <a:pt x="727" y="1774"/>
                  </a:lnTo>
                  <a:cubicBezTo>
                    <a:pt x="708" y="1766"/>
                    <a:pt x="688" y="1763"/>
                    <a:pt x="668" y="1763"/>
                  </a:cubicBezTo>
                  <a:cubicBezTo>
                    <a:pt x="599" y="1763"/>
                    <a:pt x="528" y="1808"/>
                    <a:pt x="501" y="1882"/>
                  </a:cubicBezTo>
                  <a:cubicBezTo>
                    <a:pt x="477" y="1965"/>
                    <a:pt x="524" y="2072"/>
                    <a:pt x="608" y="2096"/>
                  </a:cubicBezTo>
                  <a:lnTo>
                    <a:pt x="620" y="2096"/>
                  </a:lnTo>
                  <a:cubicBezTo>
                    <a:pt x="643" y="2096"/>
                    <a:pt x="655" y="2120"/>
                    <a:pt x="667" y="2120"/>
                  </a:cubicBezTo>
                  <a:cubicBezTo>
                    <a:pt x="679" y="2120"/>
                    <a:pt x="703" y="2132"/>
                    <a:pt x="715" y="2132"/>
                  </a:cubicBezTo>
                  <a:lnTo>
                    <a:pt x="727" y="2132"/>
                  </a:lnTo>
                  <a:cubicBezTo>
                    <a:pt x="739" y="2132"/>
                    <a:pt x="762" y="2132"/>
                    <a:pt x="762" y="2143"/>
                  </a:cubicBezTo>
                  <a:lnTo>
                    <a:pt x="774" y="2143"/>
                  </a:lnTo>
                  <a:cubicBezTo>
                    <a:pt x="786" y="2143"/>
                    <a:pt x="798" y="2143"/>
                    <a:pt x="822" y="2155"/>
                  </a:cubicBezTo>
                  <a:lnTo>
                    <a:pt x="1132" y="2155"/>
                  </a:lnTo>
                  <a:cubicBezTo>
                    <a:pt x="1143" y="2155"/>
                    <a:pt x="1155" y="2155"/>
                    <a:pt x="1179" y="2143"/>
                  </a:cubicBezTo>
                  <a:lnTo>
                    <a:pt x="1191" y="2143"/>
                  </a:lnTo>
                  <a:cubicBezTo>
                    <a:pt x="1203" y="2143"/>
                    <a:pt x="1215" y="2143"/>
                    <a:pt x="1215" y="2132"/>
                  </a:cubicBezTo>
                  <a:lnTo>
                    <a:pt x="1227" y="2132"/>
                  </a:lnTo>
                  <a:cubicBezTo>
                    <a:pt x="1251" y="2132"/>
                    <a:pt x="1263" y="2120"/>
                    <a:pt x="1274" y="2120"/>
                  </a:cubicBezTo>
                  <a:cubicBezTo>
                    <a:pt x="1286" y="2120"/>
                    <a:pt x="1310" y="2096"/>
                    <a:pt x="1322" y="2096"/>
                  </a:cubicBezTo>
                  <a:lnTo>
                    <a:pt x="1334" y="2096"/>
                  </a:lnTo>
                  <a:cubicBezTo>
                    <a:pt x="1346" y="2096"/>
                    <a:pt x="1346" y="2084"/>
                    <a:pt x="1370" y="2084"/>
                  </a:cubicBezTo>
                  <a:lnTo>
                    <a:pt x="1382" y="2084"/>
                  </a:lnTo>
                  <a:cubicBezTo>
                    <a:pt x="1394" y="2084"/>
                    <a:pt x="1405" y="2072"/>
                    <a:pt x="1429" y="2072"/>
                  </a:cubicBezTo>
                  <a:cubicBezTo>
                    <a:pt x="1441" y="2072"/>
                    <a:pt x="1453" y="2060"/>
                    <a:pt x="1465" y="2060"/>
                  </a:cubicBezTo>
                  <a:lnTo>
                    <a:pt x="1489" y="2060"/>
                  </a:lnTo>
                  <a:cubicBezTo>
                    <a:pt x="1501" y="2060"/>
                    <a:pt x="1501" y="2036"/>
                    <a:pt x="1513" y="2036"/>
                  </a:cubicBezTo>
                  <a:lnTo>
                    <a:pt x="1524" y="2036"/>
                  </a:lnTo>
                  <a:cubicBezTo>
                    <a:pt x="1548" y="2024"/>
                    <a:pt x="1560" y="2024"/>
                    <a:pt x="1572" y="2013"/>
                  </a:cubicBezTo>
                  <a:cubicBezTo>
                    <a:pt x="1870" y="1798"/>
                    <a:pt x="2048" y="1477"/>
                    <a:pt x="2048" y="1120"/>
                  </a:cubicBezTo>
                  <a:cubicBezTo>
                    <a:pt x="2156" y="477"/>
                    <a:pt x="167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cxnSp>
        <p:nvCxnSpPr>
          <p:cNvPr id="223" name="直接连接符 222"/>
          <p:cNvCxnSpPr/>
          <p:nvPr/>
        </p:nvCxnSpPr>
        <p:spPr>
          <a:xfrm>
            <a:off x="9257105" y="1635392"/>
            <a:ext cx="0" cy="252000"/>
          </a:xfrm>
          <a:prstGeom prst="line">
            <a:avLst/>
          </a:prstGeom>
          <a:ln w="63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60400" y="6255658"/>
            <a:ext cx="10858500" cy="0"/>
          </a:xfrm>
          <a:prstGeom prst="line">
            <a:avLst/>
          </a:prstGeom>
          <a:ln w="0">
            <a:solidFill>
              <a:srgbClr val="C29F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" name="图片 2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24623">
            <a:off x="564966" y="4433080"/>
            <a:ext cx="2018414" cy="33925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851" y="1130300"/>
            <a:ext cx="4138298" cy="50038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15000"/>
              </a:prstClr>
            </a:outerShdw>
          </a:effectLst>
        </p:spPr>
      </p:pic>
      <p:cxnSp>
        <p:nvCxnSpPr>
          <p:cNvPr id="4" name="直接连接符 3"/>
          <p:cNvCxnSpPr/>
          <p:nvPr/>
        </p:nvCxnSpPr>
        <p:spPr>
          <a:xfrm>
            <a:off x="8435975" y="3692596"/>
            <a:ext cx="38721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52996" y="419458"/>
            <a:ext cx="21146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运营模式</a:t>
            </a:r>
            <a:endParaRPr lang="zh-CN" altLang="en-US" sz="3000" dirty="0">
              <a:solidFill>
                <a:schemeClr val="tx1">
                  <a:lumMod val="75000"/>
                </a:schemeClr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68608" y="565652"/>
            <a:ext cx="1392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odern Love" panose="04090805081005020601" pitchFamily="82" charset="0"/>
                <a:ea typeface="Open Sans" panose="020B0606030504020204" pitchFamily="34" charset="0"/>
                <a:cs typeface="Open Sans" panose="020B0606030504020204" pitchFamily="34" charset="0"/>
              </a:rPr>
              <a:t>Operating mode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odern Love" panose="04090805081005020601" pitchFamily="8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14173" y="319088"/>
            <a:ext cx="2520000" cy="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8298" y="158676"/>
            <a:ext cx="0" cy="864000"/>
          </a:xfrm>
          <a:prstGeom prst="line">
            <a:avLst/>
          </a:prstGeom>
          <a:ln w="6350">
            <a:solidFill>
              <a:srgbClr val="CFA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8333466" y="1520825"/>
            <a:ext cx="2009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+mj-ea"/>
                <a:ea typeface="+mj-ea"/>
              </a:rPr>
              <a:t>此处输入标题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345109" y="1890157"/>
            <a:ext cx="3303848" cy="1058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您的内容打在这里，或者通过复制您的文本后，在此框中选择粘贴，并选择只保留文字，您的内容打在这里，您的内容打在这里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333466" y="4436987"/>
            <a:ext cx="2009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+mj-ea"/>
                <a:ea typeface="+mj-ea"/>
              </a:rPr>
              <a:t>此处输入标题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345109" y="4806319"/>
            <a:ext cx="3303848" cy="1058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您的内容打在这里，或者通过复制您的文本后，在此框中选择粘贴，并选择只保留文字，您的内容打在这里，您的内容打在这里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848936" y="1520825"/>
            <a:ext cx="2009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+mj-ea"/>
                <a:ea typeface="+mj-ea"/>
              </a:rPr>
              <a:t>此处输入标题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554686" y="1890157"/>
            <a:ext cx="3303848" cy="1058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您的内容打在这里，或者通过复制您的文本后，在此框中选择粘贴，并选择只保留文字，您的内容打在这里，您的内容打在这里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1848936" y="4436987"/>
            <a:ext cx="2009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+mj-ea"/>
                <a:ea typeface="+mj-ea"/>
              </a:rPr>
              <a:t>此处输入标题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554686" y="4806319"/>
            <a:ext cx="3303848" cy="1058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您的内容打在这里，或者通过复制您的文本后，在此框中选择粘贴，并选择只保留文字，您的内容打在这里，您的内容打在这里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-87134" y="3692596"/>
            <a:ext cx="38721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3272298" y="1040909"/>
            <a:ext cx="643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chemeClr val="accent1"/>
                    </a:gs>
                    <a:gs pos="79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01</a:t>
            </a:r>
            <a:endParaRPr lang="zh-CN" altLang="en-US" sz="3200" dirty="0">
              <a:gradFill>
                <a:gsLst>
                  <a:gs pos="0">
                    <a:schemeClr val="accent1"/>
                  </a:gs>
                  <a:gs pos="79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8435975" y="1040909"/>
            <a:ext cx="643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chemeClr val="accent1"/>
                    </a:gs>
                    <a:gs pos="79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02</a:t>
            </a:r>
            <a:endParaRPr lang="zh-CN" altLang="en-US" sz="3200" dirty="0">
              <a:gradFill>
                <a:gsLst>
                  <a:gs pos="0">
                    <a:schemeClr val="accent1"/>
                  </a:gs>
                  <a:gs pos="79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3272298" y="3909797"/>
            <a:ext cx="643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chemeClr val="accent1"/>
                    </a:gs>
                    <a:gs pos="79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03</a:t>
            </a:r>
            <a:endParaRPr lang="zh-CN" altLang="en-US" sz="3200" dirty="0">
              <a:gradFill>
                <a:gsLst>
                  <a:gs pos="0">
                    <a:schemeClr val="accent1"/>
                  </a:gs>
                  <a:gs pos="79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8435975" y="3909797"/>
            <a:ext cx="643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chemeClr val="accent1"/>
                    </a:gs>
                    <a:gs pos="79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04</a:t>
            </a:r>
            <a:endParaRPr lang="zh-CN" altLang="en-US" sz="3200" dirty="0">
              <a:gradFill>
                <a:gsLst>
                  <a:gs pos="0">
                    <a:schemeClr val="accent1"/>
                  </a:gs>
                  <a:gs pos="79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ISLIDE.ICON" val="#40236;#40236;"/>
</p:tagLst>
</file>

<file path=ppt/tags/tag2.xml><?xml version="1.0" encoding="utf-8"?>
<p:tagLst xmlns:p="http://schemas.openxmlformats.org/presentationml/2006/main">
  <p:tag name="ISLIDE.ICON" val="#40236;#40236;"/>
</p:tagLst>
</file>

<file path=ppt/tags/tag3.xml><?xml version="1.0" encoding="utf-8"?>
<p:tagLst xmlns:p="http://schemas.openxmlformats.org/presentationml/2006/main">
  <p:tag name="ISLIDE.ICON" val="#40236;#40236;"/>
</p:tagLst>
</file>

<file path=ppt/tags/tag4.xml><?xml version="1.0" encoding="utf-8"?>
<p:tagLst xmlns:p="http://schemas.openxmlformats.org/presentationml/2006/main">
  <p:tag name="ISLIDE.ICON" val="#40236;#40236;"/>
</p:tagLst>
</file>

<file path=ppt/tags/tag5.xml><?xml version="1.0" encoding="utf-8"?>
<p:tagLst xmlns:p="http://schemas.openxmlformats.org/presentationml/2006/main">
  <p:tag name="ISLIDE.ICON" val="#40236;#40236;"/>
</p:tagLst>
</file>

<file path=ppt/tags/tag6.xml><?xml version="1.0" encoding="utf-8"?>
<p:tagLst xmlns:p="http://schemas.openxmlformats.org/presentationml/2006/main">
  <p:tag name="ISLIDE.ICON" val="#40236;#40236;"/>
</p:tagLst>
</file>

<file path=ppt/tags/tag7.xml><?xml version="1.0" encoding="utf-8"?>
<p:tagLst xmlns:p="http://schemas.openxmlformats.org/presentationml/2006/main">
  <p:tag name="ISLIDE.ICON" val="#40236;#40236;"/>
</p:tagLst>
</file>

<file path=ppt/tags/tag8.xml><?xml version="1.0" encoding="utf-8"?>
<p:tagLst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自定义 14">
      <a:dk1>
        <a:srgbClr val="232323"/>
      </a:dk1>
      <a:lt1>
        <a:sysClr val="window" lastClr="FFFFFF"/>
      </a:lt1>
      <a:dk2>
        <a:srgbClr val="44546A"/>
      </a:dk2>
      <a:lt2>
        <a:srgbClr val="E7E6E6"/>
      </a:lt2>
      <a:accent1>
        <a:srgbClr val="C5A27A"/>
      </a:accent1>
      <a:accent2>
        <a:srgbClr val="F9EAD0"/>
      </a:accent2>
      <a:accent3>
        <a:srgbClr val="68836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4">
      <a:majorFont>
        <a:latin typeface="Modern Love"/>
        <a:ea typeface="苏新诗古印宋简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4806</Words>
  <Application>WPS 演示</Application>
  <PresentationFormat>宽屏</PresentationFormat>
  <Paragraphs>666</Paragraphs>
  <Slides>27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Aharoni</vt:lpstr>
      <vt:lpstr>Open Sans</vt:lpstr>
      <vt:lpstr>Modern Love</vt:lpstr>
      <vt:lpstr>苏新诗古印宋简</vt:lpstr>
      <vt:lpstr>阿里巴巴普惠体 Medium</vt:lpstr>
      <vt:lpstr>微软雅黑 Light</vt:lpstr>
      <vt:lpstr>微软雅黑</vt:lpstr>
      <vt:lpstr>Arial Unicode MS</vt:lpstr>
      <vt:lpstr>等线</vt:lpstr>
      <vt:lpstr>方正清刻本悦宋简体</vt:lpstr>
      <vt:lpstr>Bell MT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SHITONG</dc:creator>
  <cp:lastModifiedBy>铭</cp:lastModifiedBy>
  <cp:revision>86</cp:revision>
  <dcterms:created xsi:type="dcterms:W3CDTF">2020-05-04T07:20:00Z</dcterms:created>
  <dcterms:modified xsi:type="dcterms:W3CDTF">2022-03-02T06:21:54Z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v1.0_mb_oHCnUGDvlSZEGhqa6IcJ4g==</vt:lpwstr>
  </property>
  <property fmtid="{D5CDD505-2E9C-101B-9397-08002B2CF9AE}" pid="4" name="ICV">
    <vt:lpwstr>07B62BC26A2F4ECDBDED87AC80EFAFF4</vt:lpwstr>
  </property>
</Properties>
</file>